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9019838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1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6488" y="2544023"/>
            <a:ext cx="16166862" cy="5411893"/>
          </a:xfrm>
        </p:spPr>
        <p:txBody>
          <a:bodyPr anchor="b"/>
          <a:lstStyle>
            <a:lvl1pPr algn="ctr">
              <a:defRPr sz="1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7480" y="8164619"/>
            <a:ext cx="14264879" cy="3753061"/>
          </a:xfrm>
        </p:spPr>
        <p:txBody>
          <a:bodyPr/>
          <a:lstStyle>
            <a:lvl1pPr marL="0" indent="0" algn="ctr">
              <a:buNone/>
              <a:defRPr sz="4992"/>
            </a:lvl1pPr>
            <a:lvl2pPr marL="950976" indent="0" algn="ctr">
              <a:buNone/>
              <a:defRPr sz="4160"/>
            </a:lvl2pPr>
            <a:lvl3pPr marL="1901952" indent="0" algn="ctr">
              <a:buNone/>
              <a:defRPr sz="3744"/>
            </a:lvl3pPr>
            <a:lvl4pPr marL="2852928" indent="0" algn="ctr">
              <a:buNone/>
              <a:defRPr sz="3328"/>
            </a:lvl4pPr>
            <a:lvl5pPr marL="3803904" indent="0" algn="ctr">
              <a:buNone/>
              <a:defRPr sz="3328"/>
            </a:lvl5pPr>
            <a:lvl6pPr marL="4754880" indent="0" algn="ctr">
              <a:buNone/>
              <a:defRPr sz="3328"/>
            </a:lvl6pPr>
            <a:lvl7pPr marL="5705856" indent="0" algn="ctr">
              <a:buNone/>
              <a:defRPr sz="3328"/>
            </a:lvl7pPr>
            <a:lvl8pPr marL="6656832" indent="0" algn="ctr">
              <a:buNone/>
              <a:defRPr sz="3328"/>
            </a:lvl8pPr>
            <a:lvl9pPr marL="7607808" indent="0" algn="ctr">
              <a:buNone/>
              <a:defRPr sz="3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1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11072" y="827617"/>
            <a:ext cx="410115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7615" y="827617"/>
            <a:ext cx="12065710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709" y="3875409"/>
            <a:ext cx="16404610" cy="6466204"/>
          </a:xfrm>
        </p:spPr>
        <p:txBody>
          <a:bodyPr anchor="b"/>
          <a:lstStyle>
            <a:lvl1pPr>
              <a:defRPr sz="1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709" y="10402786"/>
            <a:ext cx="16404610" cy="3400424"/>
          </a:xfrm>
        </p:spPr>
        <p:txBody>
          <a:bodyPr/>
          <a:lstStyle>
            <a:lvl1pPr marL="0" indent="0">
              <a:buNone/>
              <a:defRPr sz="4992">
                <a:solidFill>
                  <a:schemeClr val="tx1">
                    <a:tint val="82000"/>
                  </a:schemeClr>
                </a:solidFill>
              </a:defRPr>
            </a:lvl1pPr>
            <a:lvl2pPr marL="950976" indent="0">
              <a:buNone/>
              <a:defRPr sz="4160">
                <a:solidFill>
                  <a:schemeClr val="tx1">
                    <a:tint val="82000"/>
                  </a:schemeClr>
                </a:solidFill>
              </a:defRPr>
            </a:lvl2pPr>
            <a:lvl3pPr marL="1901952" indent="0">
              <a:buNone/>
              <a:defRPr sz="3744">
                <a:solidFill>
                  <a:schemeClr val="tx1">
                    <a:tint val="82000"/>
                  </a:schemeClr>
                </a:solidFill>
              </a:defRPr>
            </a:lvl3pPr>
            <a:lvl4pPr marL="2852928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4pPr>
            <a:lvl5pPr marL="3803904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5pPr>
            <a:lvl6pPr marL="4754880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6pPr>
            <a:lvl7pPr marL="5705856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7pPr>
            <a:lvl8pPr marL="6656832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8pPr>
            <a:lvl9pPr marL="7607808" indent="0">
              <a:buNone/>
              <a:defRPr sz="33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7614" y="4138083"/>
            <a:ext cx="8083431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8793" y="4138083"/>
            <a:ext cx="8083431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2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1" y="827620"/>
            <a:ext cx="1640461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93" y="3810636"/>
            <a:ext cx="8046282" cy="1867534"/>
          </a:xfrm>
        </p:spPr>
        <p:txBody>
          <a:bodyPr anchor="b"/>
          <a:lstStyle>
            <a:lvl1pPr marL="0" indent="0">
              <a:buNone/>
              <a:defRPr sz="4992" b="1"/>
            </a:lvl1pPr>
            <a:lvl2pPr marL="950976" indent="0">
              <a:buNone/>
              <a:defRPr sz="4160" b="1"/>
            </a:lvl2pPr>
            <a:lvl3pPr marL="1901952" indent="0">
              <a:buNone/>
              <a:defRPr sz="3744" b="1"/>
            </a:lvl3pPr>
            <a:lvl4pPr marL="2852928" indent="0">
              <a:buNone/>
              <a:defRPr sz="3328" b="1"/>
            </a:lvl4pPr>
            <a:lvl5pPr marL="3803904" indent="0">
              <a:buNone/>
              <a:defRPr sz="3328" b="1"/>
            </a:lvl5pPr>
            <a:lvl6pPr marL="4754880" indent="0">
              <a:buNone/>
              <a:defRPr sz="3328" b="1"/>
            </a:lvl6pPr>
            <a:lvl7pPr marL="5705856" indent="0">
              <a:buNone/>
              <a:defRPr sz="3328" b="1"/>
            </a:lvl7pPr>
            <a:lvl8pPr marL="6656832" indent="0">
              <a:buNone/>
              <a:defRPr sz="3328" b="1"/>
            </a:lvl8pPr>
            <a:lvl9pPr marL="7607808" indent="0">
              <a:buNone/>
              <a:defRPr sz="3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093" y="5678170"/>
            <a:ext cx="8046282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8794" y="3810636"/>
            <a:ext cx="8085908" cy="1867534"/>
          </a:xfrm>
        </p:spPr>
        <p:txBody>
          <a:bodyPr anchor="b"/>
          <a:lstStyle>
            <a:lvl1pPr marL="0" indent="0">
              <a:buNone/>
              <a:defRPr sz="4992" b="1"/>
            </a:lvl1pPr>
            <a:lvl2pPr marL="950976" indent="0">
              <a:buNone/>
              <a:defRPr sz="4160" b="1"/>
            </a:lvl2pPr>
            <a:lvl3pPr marL="1901952" indent="0">
              <a:buNone/>
              <a:defRPr sz="3744" b="1"/>
            </a:lvl3pPr>
            <a:lvl4pPr marL="2852928" indent="0">
              <a:buNone/>
              <a:defRPr sz="3328" b="1"/>
            </a:lvl4pPr>
            <a:lvl5pPr marL="3803904" indent="0">
              <a:buNone/>
              <a:defRPr sz="3328" b="1"/>
            </a:lvl5pPr>
            <a:lvl6pPr marL="4754880" indent="0">
              <a:buNone/>
              <a:defRPr sz="3328" b="1"/>
            </a:lvl6pPr>
            <a:lvl7pPr marL="5705856" indent="0">
              <a:buNone/>
              <a:defRPr sz="3328" b="1"/>
            </a:lvl7pPr>
            <a:lvl8pPr marL="6656832" indent="0">
              <a:buNone/>
              <a:defRPr sz="3328" b="1"/>
            </a:lvl8pPr>
            <a:lvl9pPr marL="7607808" indent="0">
              <a:buNone/>
              <a:defRPr sz="33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8794" y="5678170"/>
            <a:ext cx="8085908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9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1" y="1036320"/>
            <a:ext cx="6134393" cy="3627120"/>
          </a:xfrm>
        </p:spPr>
        <p:txBody>
          <a:bodyPr anchor="b"/>
          <a:lstStyle>
            <a:lvl1pPr>
              <a:defRPr sz="6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908" y="2238167"/>
            <a:ext cx="9628793" cy="11046883"/>
          </a:xfrm>
        </p:spPr>
        <p:txBody>
          <a:bodyPr/>
          <a:lstStyle>
            <a:lvl1pPr>
              <a:defRPr sz="6656"/>
            </a:lvl1pPr>
            <a:lvl2pPr>
              <a:defRPr sz="5824"/>
            </a:lvl2pPr>
            <a:lvl3pPr>
              <a:defRPr sz="4992"/>
            </a:lvl3pPr>
            <a:lvl4pPr>
              <a:defRPr sz="4160"/>
            </a:lvl4pPr>
            <a:lvl5pPr>
              <a:defRPr sz="4160"/>
            </a:lvl5pPr>
            <a:lvl6pPr>
              <a:defRPr sz="4160"/>
            </a:lvl6pPr>
            <a:lvl7pPr>
              <a:defRPr sz="4160"/>
            </a:lvl7pPr>
            <a:lvl8pPr>
              <a:defRPr sz="4160"/>
            </a:lvl8pPr>
            <a:lvl9pPr>
              <a:defRPr sz="4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091" y="4663440"/>
            <a:ext cx="6134393" cy="8639599"/>
          </a:xfrm>
        </p:spPr>
        <p:txBody>
          <a:bodyPr/>
          <a:lstStyle>
            <a:lvl1pPr marL="0" indent="0">
              <a:buNone/>
              <a:defRPr sz="3328"/>
            </a:lvl1pPr>
            <a:lvl2pPr marL="950976" indent="0">
              <a:buNone/>
              <a:defRPr sz="2912"/>
            </a:lvl2pPr>
            <a:lvl3pPr marL="1901952" indent="0">
              <a:buNone/>
              <a:defRPr sz="2496"/>
            </a:lvl3pPr>
            <a:lvl4pPr marL="2852928" indent="0">
              <a:buNone/>
              <a:defRPr sz="2080"/>
            </a:lvl4pPr>
            <a:lvl5pPr marL="3803904" indent="0">
              <a:buNone/>
              <a:defRPr sz="2080"/>
            </a:lvl5pPr>
            <a:lvl6pPr marL="4754880" indent="0">
              <a:buNone/>
              <a:defRPr sz="2080"/>
            </a:lvl6pPr>
            <a:lvl7pPr marL="5705856" indent="0">
              <a:buNone/>
              <a:defRPr sz="2080"/>
            </a:lvl7pPr>
            <a:lvl8pPr marL="6656832" indent="0">
              <a:buNone/>
              <a:defRPr sz="2080"/>
            </a:lvl8pPr>
            <a:lvl9pPr marL="7607808" indent="0">
              <a:buNone/>
              <a:defRPr sz="2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91" y="1036320"/>
            <a:ext cx="6134393" cy="3627120"/>
          </a:xfrm>
        </p:spPr>
        <p:txBody>
          <a:bodyPr anchor="b"/>
          <a:lstStyle>
            <a:lvl1pPr>
              <a:defRPr sz="66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5908" y="2238167"/>
            <a:ext cx="9628793" cy="11046883"/>
          </a:xfrm>
        </p:spPr>
        <p:txBody>
          <a:bodyPr anchor="t"/>
          <a:lstStyle>
            <a:lvl1pPr marL="0" indent="0">
              <a:buNone/>
              <a:defRPr sz="6656"/>
            </a:lvl1pPr>
            <a:lvl2pPr marL="950976" indent="0">
              <a:buNone/>
              <a:defRPr sz="5824"/>
            </a:lvl2pPr>
            <a:lvl3pPr marL="1901952" indent="0">
              <a:buNone/>
              <a:defRPr sz="4992"/>
            </a:lvl3pPr>
            <a:lvl4pPr marL="2852928" indent="0">
              <a:buNone/>
              <a:defRPr sz="4160"/>
            </a:lvl4pPr>
            <a:lvl5pPr marL="3803904" indent="0">
              <a:buNone/>
              <a:defRPr sz="4160"/>
            </a:lvl5pPr>
            <a:lvl6pPr marL="4754880" indent="0">
              <a:buNone/>
              <a:defRPr sz="4160"/>
            </a:lvl6pPr>
            <a:lvl7pPr marL="5705856" indent="0">
              <a:buNone/>
              <a:defRPr sz="4160"/>
            </a:lvl7pPr>
            <a:lvl8pPr marL="6656832" indent="0">
              <a:buNone/>
              <a:defRPr sz="4160"/>
            </a:lvl8pPr>
            <a:lvl9pPr marL="7607808" indent="0">
              <a:buNone/>
              <a:defRPr sz="41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091" y="4663440"/>
            <a:ext cx="6134393" cy="8639599"/>
          </a:xfrm>
        </p:spPr>
        <p:txBody>
          <a:bodyPr/>
          <a:lstStyle>
            <a:lvl1pPr marL="0" indent="0">
              <a:buNone/>
              <a:defRPr sz="3328"/>
            </a:lvl1pPr>
            <a:lvl2pPr marL="950976" indent="0">
              <a:buNone/>
              <a:defRPr sz="2912"/>
            </a:lvl2pPr>
            <a:lvl3pPr marL="1901952" indent="0">
              <a:buNone/>
              <a:defRPr sz="2496"/>
            </a:lvl3pPr>
            <a:lvl4pPr marL="2852928" indent="0">
              <a:buNone/>
              <a:defRPr sz="2080"/>
            </a:lvl4pPr>
            <a:lvl5pPr marL="3803904" indent="0">
              <a:buNone/>
              <a:defRPr sz="2080"/>
            </a:lvl5pPr>
            <a:lvl6pPr marL="4754880" indent="0">
              <a:buNone/>
              <a:defRPr sz="2080"/>
            </a:lvl6pPr>
            <a:lvl7pPr marL="5705856" indent="0">
              <a:buNone/>
              <a:defRPr sz="2080"/>
            </a:lvl7pPr>
            <a:lvl8pPr marL="6656832" indent="0">
              <a:buNone/>
              <a:defRPr sz="2080"/>
            </a:lvl8pPr>
            <a:lvl9pPr marL="7607808" indent="0">
              <a:buNone/>
              <a:defRPr sz="2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7614" y="827620"/>
            <a:ext cx="1640461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7614" y="4138083"/>
            <a:ext cx="1640461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7614" y="14407730"/>
            <a:ext cx="4279464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EC0A7-F246-4648-9213-9AE92D55939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0322" y="14407730"/>
            <a:ext cx="6419195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32760" y="14407730"/>
            <a:ext cx="4279464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901952" rtl="0" eaLnBrk="1" latinLnBrk="0" hangingPunct="1">
        <a:lnSpc>
          <a:spcPct val="90000"/>
        </a:lnSpc>
        <a:spcBef>
          <a:spcPct val="0"/>
        </a:spcBef>
        <a:buNone/>
        <a:defRPr sz="91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5488" indent="-475488" algn="l" defTabSz="1901952" rtl="0" eaLnBrk="1" latinLnBrk="0" hangingPunct="1">
        <a:lnSpc>
          <a:spcPct val="90000"/>
        </a:lnSpc>
        <a:spcBef>
          <a:spcPts val="2080"/>
        </a:spcBef>
        <a:buFont typeface="Arial" panose="020B0604020202020204" pitchFamily="34" charset="0"/>
        <a:buChar char="•"/>
        <a:defRPr sz="5824" kern="1200">
          <a:solidFill>
            <a:schemeClr val="tx1"/>
          </a:solidFill>
          <a:latin typeface="+mn-lt"/>
          <a:ea typeface="+mn-ea"/>
          <a:cs typeface="+mn-cs"/>
        </a:defRPr>
      </a:lvl1pPr>
      <a:lvl2pPr marL="1426464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4992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3pPr>
      <a:lvl4pPr marL="3328416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4pPr>
      <a:lvl5pPr marL="4279392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5pPr>
      <a:lvl6pPr marL="5230368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6pPr>
      <a:lvl7pPr marL="6181344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7pPr>
      <a:lvl8pPr marL="7132320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8pPr>
      <a:lvl9pPr marL="8083296" indent="-475488" algn="l" defTabSz="1901952" rtl="0" eaLnBrk="1" latinLnBrk="0" hangingPunct="1">
        <a:lnSpc>
          <a:spcPct val="90000"/>
        </a:lnSpc>
        <a:spcBef>
          <a:spcPts val="104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1pPr>
      <a:lvl2pPr marL="950976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901952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3pPr>
      <a:lvl4pPr marL="2852928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4pPr>
      <a:lvl5pPr marL="3803904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5pPr>
      <a:lvl6pPr marL="4754880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6pPr>
      <a:lvl7pPr marL="5705856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7pPr>
      <a:lvl8pPr marL="6656832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8pPr>
      <a:lvl9pPr marL="7607808" algn="l" defTabSz="1901952" rtl="0" eaLnBrk="1" latinLnBrk="0" hangingPunct="1">
        <a:defRPr sz="3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Rectangle: Rounded Corners 1118">
            <a:extLst>
              <a:ext uri="{FF2B5EF4-FFF2-40B4-BE49-F238E27FC236}">
                <a16:creationId xmlns:a16="http://schemas.microsoft.com/office/drawing/2014/main" id="{566B8745-312D-56EC-852A-2DB98B1A2A47}"/>
              </a:ext>
            </a:extLst>
          </p:cNvPr>
          <p:cNvSpPr/>
          <p:nvPr/>
        </p:nvSpPr>
        <p:spPr>
          <a:xfrm>
            <a:off x="118352" y="133088"/>
            <a:ext cx="18771660" cy="15306805"/>
          </a:xfrm>
          <a:prstGeom prst="roundRect">
            <a:avLst>
              <a:gd name="adj" fmla="val 2428"/>
            </a:avLst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70" name="Picture 6" descr="Microsoft Logo - Microsoft Logo ...">
            <a:extLst>
              <a:ext uri="{FF2B5EF4-FFF2-40B4-BE49-F238E27FC236}">
                <a16:creationId xmlns:a16="http://schemas.microsoft.com/office/drawing/2014/main" id="{76D69832-4772-FDA9-17C2-FC756E555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25" y="9852635"/>
            <a:ext cx="431506" cy="239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 descr="Brand assets - Hugging Face">
            <a:extLst>
              <a:ext uri="{FF2B5EF4-FFF2-40B4-BE49-F238E27FC236}">
                <a16:creationId xmlns:a16="http://schemas.microsoft.com/office/drawing/2014/main" id="{F674DE84-C6FA-7B02-2E2B-7C71AC750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41" y="10966550"/>
            <a:ext cx="311293" cy="311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26">
            <a:extLst>
              <a:ext uri="{FF2B5EF4-FFF2-40B4-BE49-F238E27FC236}">
                <a16:creationId xmlns:a16="http://schemas.microsoft.com/office/drawing/2014/main" id="{99057DB3-E08D-A57B-695D-18158C6C8B62}"/>
              </a:ext>
            </a:extLst>
          </p:cNvPr>
          <p:cNvSpPr/>
          <p:nvPr/>
        </p:nvSpPr>
        <p:spPr>
          <a:xfrm rot="17298669" flipH="1">
            <a:off x="6319934" y="11496800"/>
            <a:ext cx="648721" cy="5376055"/>
          </a:xfrm>
          <a:custGeom>
            <a:avLst/>
            <a:gdLst>
              <a:gd name="connsiteX0" fmla="*/ 0 w 246144"/>
              <a:gd name="connsiteY0" fmla="*/ 0 h 3013775"/>
              <a:gd name="connsiteX1" fmla="*/ 246144 w 246144"/>
              <a:gd name="connsiteY1" fmla="*/ 0 h 3013775"/>
              <a:gd name="connsiteX2" fmla="*/ 246144 w 246144"/>
              <a:gd name="connsiteY2" fmla="*/ 3013775 h 3013775"/>
              <a:gd name="connsiteX3" fmla="*/ 0 w 246144"/>
              <a:gd name="connsiteY3" fmla="*/ 3013775 h 3013775"/>
              <a:gd name="connsiteX4" fmla="*/ 0 w 246144"/>
              <a:gd name="connsiteY4" fmla="*/ 0 h 3013775"/>
              <a:gd name="connsiteX0" fmla="*/ 59469 w 305613"/>
              <a:gd name="connsiteY0" fmla="*/ 0 h 3013775"/>
              <a:gd name="connsiteX1" fmla="*/ 305613 w 305613"/>
              <a:gd name="connsiteY1" fmla="*/ 0 h 3013775"/>
              <a:gd name="connsiteX2" fmla="*/ 305613 w 305613"/>
              <a:gd name="connsiteY2" fmla="*/ 3013775 h 3013775"/>
              <a:gd name="connsiteX3" fmla="*/ 59469 w 305613"/>
              <a:gd name="connsiteY3" fmla="*/ 3013775 h 3013775"/>
              <a:gd name="connsiteX4" fmla="*/ 59469 w 305613"/>
              <a:gd name="connsiteY4" fmla="*/ 0 h 3013775"/>
              <a:gd name="connsiteX0" fmla="*/ 43700 w 289844"/>
              <a:gd name="connsiteY0" fmla="*/ 0 h 3013775"/>
              <a:gd name="connsiteX1" fmla="*/ 289844 w 289844"/>
              <a:gd name="connsiteY1" fmla="*/ 0 h 3013775"/>
              <a:gd name="connsiteX2" fmla="*/ 289844 w 289844"/>
              <a:gd name="connsiteY2" fmla="*/ 3013775 h 3013775"/>
              <a:gd name="connsiteX3" fmla="*/ 43700 w 289844"/>
              <a:gd name="connsiteY3" fmla="*/ 3013775 h 3013775"/>
              <a:gd name="connsiteX4" fmla="*/ 43700 w 289844"/>
              <a:gd name="connsiteY4" fmla="*/ 0 h 3013775"/>
              <a:gd name="connsiteX0" fmla="*/ 26866 w 273010"/>
              <a:gd name="connsiteY0" fmla="*/ 0 h 3013775"/>
              <a:gd name="connsiteX1" fmla="*/ 273010 w 273010"/>
              <a:gd name="connsiteY1" fmla="*/ 0 h 3013775"/>
              <a:gd name="connsiteX2" fmla="*/ 273010 w 273010"/>
              <a:gd name="connsiteY2" fmla="*/ 3013775 h 3013775"/>
              <a:gd name="connsiteX3" fmla="*/ 26866 w 273010"/>
              <a:gd name="connsiteY3" fmla="*/ 3013775 h 3013775"/>
              <a:gd name="connsiteX4" fmla="*/ 26866 w 273010"/>
              <a:gd name="connsiteY4" fmla="*/ 0 h 3013775"/>
              <a:gd name="connsiteX0" fmla="*/ 26866 w 343110"/>
              <a:gd name="connsiteY0" fmla="*/ 0 h 3013775"/>
              <a:gd name="connsiteX1" fmla="*/ 273010 w 343110"/>
              <a:gd name="connsiteY1" fmla="*/ 0 h 3013775"/>
              <a:gd name="connsiteX2" fmla="*/ 273010 w 343110"/>
              <a:gd name="connsiteY2" fmla="*/ 3013775 h 3013775"/>
              <a:gd name="connsiteX3" fmla="*/ 26866 w 343110"/>
              <a:gd name="connsiteY3" fmla="*/ 3013775 h 3013775"/>
              <a:gd name="connsiteX4" fmla="*/ 26866 w 343110"/>
              <a:gd name="connsiteY4" fmla="*/ 0 h 3013775"/>
              <a:gd name="connsiteX0" fmla="*/ 26866 w 369832"/>
              <a:gd name="connsiteY0" fmla="*/ 0 h 3013775"/>
              <a:gd name="connsiteX1" fmla="*/ 273010 w 369832"/>
              <a:gd name="connsiteY1" fmla="*/ 0 h 3013775"/>
              <a:gd name="connsiteX2" fmla="*/ 273010 w 369832"/>
              <a:gd name="connsiteY2" fmla="*/ 3013775 h 3013775"/>
              <a:gd name="connsiteX3" fmla="*/ 26866 w 369832"/>
              <a:gd name="connsiteY3" fmla="*/ 3013775 h 3013775"/>
              <a:gd name="connsiteX4" fmla="*/ 26866 w 369832"/>
              <a:gd name="connsiteY4" fmla="*/ 0 h 3013775"/>
              <a:gd name="connsiteX0" fmla="*/ 26866 w 336783"/>
              <a:gd name="connsiteY0" fmla="*/ 0 h 3013775"/>
              <a:gd name="connsiteX1" fmla="*/ 273010 w 336783"/>
              <a:gd name="connsiteY1" fmla="*/ 0 h 3013775"/>
              <a:gd name="connsiteX2" fmla="*/ 273010 w 336783"/>
              <a:gd name="connsiteY2" fmla="*/ 3013775 h 3013775"/>
              <a:gd name="connsiteX3" fmla="*/ 26866 w 336783"/>
              <a:gd name="connsiteY3" fmla="*/ 3013775 h 3013775"/>
              <a:gd name="connsiteX4" fmla="*/ 26866 w 336783"/>
              <a:gd name="connsiteY4" fmla="*/ 0 h 3013775"/>
              <a:gd name="connsiteX0" fmla="*/ 26866 w 352409"/>
              <a:gd name="connsiteY0" fmla="*/ 0 h 3013775"/>
              <a:gd name="connsiteX1" fmla="*/ 273010 w 352409"/>
              <a:gd name="connsiteY1" fmla="*/ 0 h 3013775"/>
              <a:gd name="connsiteX2" fmla="*/ 273010 w 352409"/>
              <a:gd name="connsiteY2" fmla="*/ 3013775 h 3013775"/>
              <a:gd name="connsiteX3" fmla="*/ 26866 w 352409"/>
              <a:gd name="connsiteY3" fmla="*/ 3013775 h 3013775"/>
              <a:gd name="connsiteX4" fmla="*/ 26866 w 352409"/>
              <a:gd name="connsiteY4" fmla="*/ 0 h 3013775"/>
              <a:gd name="connsiteX0" fmla="*/ 114189 w 348150"/>
              <a:gd name="connsiteY0" fmla="*/ 164053 h 3013775"/>
              <a:gd name="connsiteX1" fmla="*/ 268751 w 348150"/>
              <a:gd name="connsiteY1" fmla="*/ 0 h 3013775"/>
              <a:gd name="connsiteX2" fmla="*/ 268751 w 348150"/>
              <a:gd name="connsiteY2" fmla="*/ 3013775 h 3013775"/>
              <a:gd name="connsiteX3" fmla="*/ 22607 w 348150"/>
              <a:gd name="connsiteY3" fmla="*/ 3013775 h 3013775"/>
              <a:gd name="connsiteX4" fmla="*/ 114189 w 348150"/>
              <a:gd name="connsiteY4" fmla="*/ 164053 h 3013775"/>
              <a:gd name="connsiteX0" fmla="*/ 121996 w 355957"/>
              <a:gd name="connsiteY0" fmla="*/ 164053 h 3013775"/>
              <a:gd name="connsiteX1" fmla="*/ 276558 w 355957"/>
              <a:gd name="connsiteY1" fmla="*/ 0 h 3013775"/>
              <a:gd name="connsiteX2" fmla="*/ 276558 w 355957"/>
              <a:gd name="connsiteY2" fmla="*/ 3013775 h 3013775"/>
              <a:gd name="connsiteX3" fmla="*/ 30414 w 355957"/>
              <a:gd name="connsiteY3" fmla="*/ 3013775 h 3013775"/>
              <a:gd name="connsiteX4" fmla="*/ 121996 w 355957"/>
              <a:gd name="connsiteY4" fmla="*/ 164053 h 3013775"/>
              <a:gd name="connsiteX0" fmla="*/ 121996 w 325366"/>
              <a:gd name="connsiteY0" fmla="*/ 152445 h 3002167"/>
              <a:gd name="connsiteX1" fmla="*/ 238371 w 325366"/>
              <a:gd name="connsiteY1" fmla="*/ 0 h 3002167"/>
              <a:gd name="connsiteX2" fmla="*/ 276558 w 325366"/>
              <a:gd name="connsiteY2" fmla="*/ 3002167 h 3002167"/>
              <a:gd name="connsiteX3" fmla="*/ 30414 w 325366"/>
              <a:gd name="connsiteY3" fmla="*/ 3002167 h 3002167"/>
              <a:gd name="connsiteX4" fmla="*/ 121996 w 325366"/>
              <a:gd name="connsiteY4" fmla="*/ 152445 h 3002167"/>
              <a:gd name="connsiteX0" fmla="*/ 121996 w 424386"/>
              <a:gd name="connsiteY0" fmla="*/ 152445 h 3002167"/>
              <a:gd name="connsiteX1" fmla="*/ 238371 w 424386"/>
              <a:gd name="connsiteY1" fmla="*/ 0 h 3002167"/>
              <a:gd name="connsiteX2" fmla="*/ 276558 w 424386"/>
              <a:gd name="connsiteY2" fmla="*/ 3002167 h 3002167"/>
              <a:gd name="connsiteX3" fmla="*/ 30414 w 424386"/>
              <a:gd name="connsiteY3" fmla="*/ 3002167 h 3002167"/>
              <a:gd name="connsiteX4" fmla="*/ 121996 w 424386"/>
              <a:gd name="connsiteY4" fmla="*/ 152445 h 3002167"/>
              <a:gd name="connsiteX0" fmla="*/ 113804 w 416194"/>
              <a:gd name="connsiteY0" fmla="*/ 152445 h 3002167"/>
              <a:gd name="connsiteX1" fmla="*/ 230179 w 416194"/>
              <a:gd name="connsiteY1" fmla="*/ 0 h 3002167"/>
              <a:gd name="connsiteX2" fmla="*/ 268366 w 416194"/>
              <a:gd name="connsiteY2" fmla="*/ 3002167 h 3002167"/>
              <a:gd name="connsiteX3" fmla="*/ 22222 w 416194"/>
              <a:gd name="connsiteY3" fmla="*/ 3002167 h 3002167"/>
              <a:gd name="connsiteX4" fmla="*/ 113804 w 416194"/>
              <a:gd name="connsiteY4" fmla="*/ 152445 h 3002167"/>
              <a:gd name="connsiteX0" fmla="*/ 113804 w 451088"/>
              <a:gd name="connsiteY0" fmla="*/ 115058 h 2964780"/>
              <a:gd name="connsiteX1" fmla="*/ 275242 w 451088"/>
              <a:gd name="connsiteY1" fmla="*/ 0 h 2964780"/>
              <a:gd name="connsiteX2" fmla="*/ 268366 w 451088"/>
              <a:gd name="connsiteY2" fmla="*/ 2964780 h 2964780"/>
              <a:gd name="connsiteX3" fmla="*/ 22222 w 451088"/>
              <a:gd name="connsiteY3" fmla="*/ 2964780 h 2964780"/>
              <a:gd name="connsiteX4" fmla="*/ 113804 w 451088"/>
              <a:gd name="connsiteY4" fmla="*/ 115058 h 2964780"/>
              <a:gd name="connsiteX0" fmla="*/ 130804 w 450444"/>
              <a:gd name="connsiteY0" fmla="*/ 122911 h 2964780"/>
              <a:gd name="connsiteX1" fmla="*/ 274598 w 450444"/>
              <a:gd name="connsiteY1" fmla="*/ 0 h 2964780"/>
              <a:gd name="connsiteX2" fmla="*/ 267722 w 450444"/>
              <a:gd name="connsiteY2" fmla="*/ 2964780 h 2964780"/>
              <a:gd name="connsiteX3" fmla="*/ 21578 w 450444"/>
              <a:gd name="connsiteY3" fmla="*/ 2964780 h 2964780"/>
              <a:gd name="connsiteX4" fmla="*/ 130804 w 450444"/>
              <a:gd name="connsiteY4" fmla="*/ 122911 h 2964780"/>
              <a:gd name="connsiteX0" fmla="*/ 137346 w 450206"/>
              <a:gd name="connsiteY0" fmla="*/ 129928 h 2964780"/>
              <a:gd name="connsiteX1" fmla="*/ 274360 w 450206"/>
              <a:gd name="connsiteY1" fmla="*/ 0 h 2964780"/>
              <a:gd name="connsiteX2" fmla="*/ 267484 w 450206"/>
              <a:gd name="connsiteY2" fmla="*/ 2964780 h 2964780"/>
              <a:gd name="connsiteX3" fmla="*/ 21340 w 450206"/>
              <a:gd name="connsiteY3" fmla="*/ 2964780 h 2964780"/>
              <a:gd name="connsiteX4" fmla="*/ 137346 w 450206"/>
              <a:gd name="connsiteY4" fmla="*/ 129928 h 2964780"/>
              <a:gd name="connsiteX0" fmla="*/ 114925 w 451043"/>
              <a:gd name="connsiteY0" fmla="*/ 113292 h 2964780"/>
              <a:gd name="connsiteX1" fmla="*/ 275197 w 451043"/>
              <a:gd name="connsiteY1" fmla="*/ 0 h 2964780"/>
              <a:gd name="connsiteX2" fmla="*/ 268321 w 451043"/>
              <a:gd name="connsiteY2" fmla="*/ 2964780 h 2964780"/>
              <a:gd name="connsiteX3" fmla="*/ 22177 w 451043"/>
              <a:gd name="connsiteY3" fmla="*/ 2964780 h 2964780"/>
              <a:gd name="connsiteX4" fmla="*/ 114925 w 451043"/>
              <a:gd name="connsiteY4" fmla="*/ 113292 h 2964780"/>
              <a:gd name="connsiteX0" fmla="*/ 114925 w 473699"/>
              <a:gd name="connsiteY0" fmla="*/ 113292 h 2976135"/>
              <a:gd name="connsiteX1" fmla="*/ 275197 w 473699"/>
              <a:gd name="connsiteY1" fmla="*/ 0 h 2976135"/>
              <a:gd name="connsiteX2" fmla="*/ 362299 w 473699"/>
              <a:gd name="connsiteY2" fmla="*/ 2976135 h 2976135"/>
              <a:gd name="connsiteX3" fmla="*/ 22177 w 473699"/>
              <a:gd name="connsiteY3" fmla="*/ 2964780 h 2976135"/>
              <a:gd name="connsiteX4" fmla="*/ 114925 w 473699"/>
              <a:gd name="connsiteY4" fmla="*/ 113292 h 2976135"/>
              <a:gd name="connsiteX0" fmla="*/ 114925 w 485994"/>
              <a:gd name="connsiteY0" fmla="*/ 113292 h 3004140"/>
              <a:gd name="connsiteX1" fmla="*/ 275197 w 485994"/>
              <a:gd name="connsiteY1" fmla="*/ 0 h 3004140"/>
              <a:gd name="connsiteX2" fmla="*/ 404682 w 485994"/>
              <a:gd name="connsiteY2" fmla="*/ 3004140 h 3004140"/>
              <a:gd name="connsiteX3" fmla="*/ 22177 w 485994"/>
              <a:gd name="connsiteY3" fmla="*/ 2964780 h 3004140"/>
              <a:gd name="connsiteX4" fmla="*/ 114925 w 485994"/>
              <a:gd name="connsiteY4" fmla="*/ 113292 h 3004140"/>
              <a:gd name="connsiteX0" fmla="*/ 61953 w 488284"/>
              <a:gd name="connsiteY0" fmla="*/ 138524 h 3004140"/>
              <a:gd name="connsiteX1" fmla="*/ 277487 w 488284"/>
              <a:gd name="connsiteY1" fmla="*/ 0 h 3004140"/>
              <a:gd name="connsiteX2" fmla="*/ 406972 w 488284"/>
              <a:gd name="connsiteY2" fmla="*/ 3004140 h 3004140"/>
              <a:gd name="connsiteX3" fmla="*/ 24467 w 488284"/>
              <a:gd name="connsiteY3" fmla="*/ 2964780 h 3004140"/>
              <a:gd name="connsiteX4" fmla="*/ 61953 w 488284"/>
              <a:gd name="connsiteY4" fmla="*/ 138524 h 3004140"/>
              <a:gd name="connsiteX0" fmla="*/ 3604 w 491492"/>
              <a:gd name="connsiteY0" fmla="*/ 111381 h 3004140"/>
              <a:gd name="connsiteX1" fmla="*/ 280695 w 491492"/>
              <a:gd name="connsiteY1" fmla="*/ 0 h 3004140"/>
              <a:gd name="connsiteX2" fmla="*/ 410180 w 491492"/>
              <a:gd name="connsiteY2" fmla="*/ 3004140 h 3004140"/>
              <a:gd name="connsiteX3" fmla="*/ 27675 w 491492"/>
              <a:gd name="connsiteY3" fmla="*/ 2964780 h 3004140"/>
              <a:gd name="connsiteX4" fmla="*/ 3604 w 491492"/>
              <a:gd name="connsiteY4" fmla="*/ 111381 h 3004140"/>
              <a:gd name="connsiteX0" fmla="*/ 0 w 487888"/>
              <a:gd name="connsiteY0" fmla="*/ 111381 h 3004140"/>
              <a:gd name="connsiteX1" fmla="*/ 277091 w 487888"/>
              <a:gd name="connsiteY1" fmla="*/ 0 h 3004140"/>
              <a:gd name="connsiteX2" fmla="*/ 406576 w 487888"/>
              <a:gd name="connsiteY2" fmla="*/ 3004140 h 3004140"/>
              <a:gd name="connsiteX3" fmla="*/ 24071 w 487888"/>
              <a:gd name="connsiteY3" fmla="*/ 2964780 h 3004140"/>
              <a:gd name="connsiteX4" fmla="*/ 0 w 487888"/>
              <a:gd name="connsiteY4" fmla="*/ 111381 h 3004140"/>
              <a:gd name="connsiteX0" fmla="*/ 0 w 533473"/>
              <a:gd name="connsiteY0" fmla="*/ 111381 h 3004140"/>
              <a:gd name="connsiteX1" fmla="*/ 277091 w 533473"/>
              <a:gd name="connsiteY1" fmla="*/ 0 h 3004140"/>
              <a:gd name="connsiteX2" fmla="*/ 406576 w 533473"/>
              <a:gd name="connsiteY2" fmla="*/ 3004140 h 3004140"/>
              <a:gd name="connsiteX3" fmla="*/ 24071 w 533473"/>
              <a:gd name="connsiteY3" fmla="*/ 2964780 h 3004140"/>
              <a:gd name="connsiteX4" fmla="*/ 0 w 533473"/>
              <a:gd name="connsiteY4" fmla="*/ 111381 h 3004140"/>
              <a:gd name="connsiteX0" fmla="*/ 0 w 573166"/>
              <a:gd name="connsiteY0" fmla="*/ 111381 h 3004140"/>
              <a:gd name="connsiteX1" fmla="*/ 277091 w 573166"/>
              <a:gd name="connsiteY1" fmla="*/ 0 h 3004140"/>
              <a:gd name="connsiteX2" fmla="*/ 406576 w 573166"/>
              <a:gd name="connsiteY2" fmla="*/ 3004140 h 3004140"/>
              <a:gd name="connsiteX3" fmla="*/ 24071 w 573166"/>
              <a:gd name="connsiteY3" fmla="*/ 2964780 h 3004140"/>
              <a:gd name="connsiteX4" fmla="*/ 0 w 573166"/>
              <a:gd name="connsiteY4" fmla="*/ 111381 h 3004140"/>
              <a:gd name="connsiteX0" fmla="*/ 0 w 620766"/>
              <a:gd name="connsiteY0" fmla="*/ 44331 h 2937090"/>
              <a:gd name="connsiteX1" fmla="*/ 349837 w 620766"/>
              <a:gd name="connsiteY1" fmla="*/ 0 h 2937090"/>
              <a:gd name="connsiteX2" fmla="*/ 406576 w 620766"/>
              <a:gd name="connsiteY2" fmla="*/ 2937090 h 2937090"/>
              <a:gd name="connsiteX3" fmla="*/ 24071 w 620766"/>
              <a:gd name="connsiteY3" fmla="*/ 2897730 h 2937090"/>
              <a:gd name="connsiteX4" fmla="*/ 0 w 620766"/>
              <a:gd name="connsiteY4" fmla="*/ 44331 h 2937090"/>
              <a:gd name="connsiteX0" fmla="*/ 51076 w 617254"/>
              <a:gd name="connsiteY0" fmla="*/ 55365 h 2937090"/>
              <a:gd name="connsiteX1" fmla="*/ 346325 w 617254"/>
              <a:gd name="connsiteY1" fmla="*/ 0 h 2937090"/>
              <a:gd name="connsiteX2" fmla="*/ 403064 w 617254"/>
              <a:gd name="connsiteY2" fmla="*/ 2937090 h 2937090"/>
              <a:gd name="connsiteX3" fmla="*/ 20559 w 617254"/>
              <a:gd name="connsiteY3" fmla="*/ 2897730 h 2937090"/>
              <a:gd name="connsiteX4" fmla="*/ 51076 w 617254"/>
              <a:gd name="connsiteY4" fmla="*/ 55365 h 2937090"/>
              <a:gd name="connsiteX0" fmla="*/ 87902 w 616097"/>
              <a:gd name="connsiteY0" fmla="*/ 71183 h 2937090"/>
              <a:gd name="connsiteX1" fmla="*/ 345168 w 616097"/>
              <a:gd name="connsiteY1" fmla="*/ 0 h 2937090"/>
              <a:gd name="connsiteX2" fmla="*/ 401907 w 616097"/>
              <a:gd name="connsiteY2" fmla="*/ 2937090 h 2937090"/>
              <a:gd name="connsiteX3" fmla="*/ 19402 w 616097"/>
              <a:gd name="connsiteY3" fmla="*/ 2897730 h 2937090"/>
              <a:gd name="connsiteX4" fmla="*/ 87902 w 616097"/>
              <a:gd name="connsiteY4" fmla="*/ 71183 h 2937090"/>
              <a:gd name="connsiteX0" fmla="*/ 127236 w 615004"/>
              <a:gd name="connsiteY0" fmla="*/ 98381 h 2937090"/>
              <a:gd name="connsiteX1" fmla="*/ 344075 w 615004"/>
              <a:gd name="connsiteY1" fmla="*/ 0 h 2937090"/>
              <a:gd name="connsiteX2" fmla="*/ 400814 w 615004"/>
              <a:gd name="connsiteY2" fmla="*/ 2937090 h 2937090"/>
              <a:gd name="connsiteX3" fmla="*/ 18309 w 615004"/>
              <a:gd name="connsiteY3" fmla="*/ 2897730 h 2937090"/>
              <a:gd name="connsiteX4" fmla="*/ 127236 w 615004"/>
              <a:gd name="connsiteY4" fmla="*/ 98381 h 2937090"/>
              <a:gd name="connsiteX0" fmla="*/ 127236 w 643864"/>
              <a:gd name="connsiteY0" fmla="*/ 98381 h 2937090"/>
              <a:gd name="connsiteX1" fmla="*/ 344075 w 643864"/>
              <a:gd name="connsiteY1" fmla="*/ 0 h 2937090"/>
              <a:gd name="connsiteX2" fmla="*/ 400814 w 643864"/>
              <a:gd name="connsiteY2" fmla="*/ 2937090 h 2937090"/>
              <a:gd name="connsiteX3" fmla="*/ 18309 w 643864"/>
              <a:gd name="connsiteY3" fmla="*/ 2897730 h 2937090"/>
              <a:gd name="connsiteX4" fmla="*/ 127236 w 643864"/>
              <a:gd name="connsiteY4" fmla="*/ 98381 h 2937090"/>
              <a:gd name="connsiteX0" fmla="*/ 125592 w 642220"/>
              <a:gd name="connsiteY0" fmla="*/ 98381 h 2937090"/>
              <a:gd name="connsiteX1" fmla="*/ 342431 w 642220"/>
              <a:gd name="connsiteY1" fmla="*/ 0 h 2937090"/>
              <a:gd name="connsiteX2" fmla="*/ 399170 w 642220"/>
              <a:gd name="connsiteY2" fmla="*/ 2937090 h 2937090"/>
              <a:gd name="connsiteX3" fmla="*/ 16665 w 642220"/>
              <a:gd name="connsiteY3" fmla="*/ 2897730 h 2937090"/>
              <a:gd name="connsiteX4" fmla="*/ 125592 w 642220"/>
              <a:gd name="connsiteY4" fmla="*/ 98381 h 2937090"/>
              <a:gd name="connsiteX0" fmla="*/ 125592 w 574938"/>
              <a:gd name="connsiteY0" fmla="*/ 86730 h 2925439"/>
              <a:gd name="connsiteX1" fmla="*/ 239594 w 574938"/>
              <a:gd name="connsiteY1" fmla="*/ 0 h 2925439"/>
              <a:gd name="connsiteX2" fmla="*/ 399170 w 574938"/>
              <a:gd name="connsiteY2" fmla="*/ 2925439 h 2925439"/>
              <a:gd name="connsiteX3" fmla="*/ 16665 w 574938"/>
              <a:gd name="connsiteY3" fmla="*/ 2886079 h 2925439"/>
              <a:gd name="connsiteX4" fmla="*/ 125592 w 574938"/>
              <a:gd name="connsiteY4" fmla="*/ 86730 h 2925439"/>
              <a:gd name="connsiteX0" fmla="*/ 125592 w 647769"/>
              <a:gd name="connsiteY0" fmla="*/ 56010 h 2894719"/>
              <a:gd name="connsiteX1" fmla="*/ 350456 w 647769"/>
              <a:gd name="connsiteY1" fmla="*/ 0 h 2894719"/>
              <a:gd name="connsiteX2" fmla="*/ 399170 w 647769"/>
              <a:gd name="connsiteY2" fmla="*/ 2894719 h 2894719"/>
              <a:gd name="connsiteX3" fmla="*/ 16665 w 647769"/>
              <a:gd name="connsiteY3" fmla="*/ 2855359 h 2894719"/>
              <a:gd name="connsiteX4" fmla="*/ 125592 w 647769"/>
              <a:gd name="connsiteY4" fmla="*/ 56010 h 2894719"/>
              <a:gd name="connsiteX0" fmla="*/ 113457 w 648034"/>
              <a:gd name="connsiteY0" fmla="*/ 69781 h 2894719"/>
              <a:gd name="connsiteX1" fmla="*/ 350721 w 648034"/>
              <a:gd name="connsiteY1" fmla="*/ 0 h 2894719"/>
              <a:gd name="connsiteX2" fmla="*/ 399435 w 648034"/>
              <a:gd name="connsiteY2" fmla="*/ 2894719 h 2894719"/>
              <a:gd name="connsiteX3" fmla="*/ 16930 w 648034"/>
              <a:gd name="connsiteY3" fmla="*/ 2855359 h 2894719"/>
              <a:gd name="connsiteX4" fmla="*/ 113457 w 648034"/>
              <a:gd name="connsiteY4" fmla="*/ 69781 h 2894719"/>
              <a:gd name="connsiteX0" fmla="*/ 110116 w 644693"/>
              <a:gd name="connsiteY0" fmla="*/ 69781 h 2894719"/>
              <a:gd name="connsiteX1" fmla="*/ 347380 w 644693"/>
              <a:gd name="connsiteY1" fmla="*/ 0 h 2894719"/>
              <a:gd name="connsiteX2" fmla="*/ 396094 w 644693"/>
              <a:gd name="connsiteY2" fmla="*/ 2894719 h 2894719"/>
              <a:gd name="connsiteX3" fmla="*/ 13589 w 644693"/>
              <a:gd name="connsiteY3" fmla="*/ 2855359 h 2894719"/>
              <a:gd name="connsiteX4" fmla="*/ 110116 w 644693"/>
              <a:gd name="connsiteY4" fmla="*/ 69781 h 2894719"/>
              <a:gd name="connsiteX0" fmla="*/ 110116 w 754037"/>
              <a:gd name="connsiteY0" fmla="*/ 69781 h 2894719"/>
              <a:gd name="connsiteX1" fmla="*/ 347380 w 754037"/>
              <a:gd name="connsiteY1" fmla="*/ 0 h 2894719"/>
              <a:gd name="connsiteX2" fmla="*/ 396094 w 754037"/>
              <a:gd name="connsiteY2" fmla="*/ 2894719 h 2894719"/>
              <a:gd name="connsiteX3" fmla="*/ 13589 w 754037"/>
              <a:gd name="connsiteY3" fmla="*/ 2855359 h 2894719"/>
              <a:gd name="connsiteX4" fmla="*/ 110116 w 754037"/>
              <a:gd name="connsiteY4" fmla="*/ 69781 h 2894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037" h="2894719">
                <a:moveTo>
                  <a:pt x="110116" y="69781"/>
                </a:moveTo>
                <a:cubicBezTo>
                  <a:pt x="202480" y="32654"/>
                  <a:pt x="255016" y="37127"/>
                  <a:pt x="347380" y="0"/>
                </a:cubicBezTo>
                <a:cubicBezTo>
                  <a:pt x="1204992" y="337479"/>
                  <a:pt x="447794" y="2047793"/>
                  <a:pt x="396094" y="2894719"/>
                </a:cubicBezTo>
                <a:lnTo>
                  <a:pt x="13589" y="2855359"/>
                </a:lnTo>
                <a:cubicBezTo>
                  <a:pt x="-120217" y="1849724"/>
                  <a:pt x="794804" y="460454"/>
                  <a:pt x="110116" y="6978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12" descr="Meta Logo PNG Vectors Free Download">
            <a:extLst>
              <a:ext uri="{FF2B5EF4-FFF2-40B4-BE49-F238E27FC236}">
                <a16:creationId xmlns:a16="http://schemas.microsoft.com/office/drawing/2014/main" id="{48FDCB5C-60E6-3E8D-F07D-B599109AE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828" y="11079633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rand assets - Hugging Face">
            <a:extLst>
              <a:ext uri="{FF2B5EF4-FFF2-40B4-BE49-F238E27FC236}">
                <a16:creationId xmlns:a16="http://schemas.microsoft.com/office/drawing/2014/main" id="{9EAAFE61-9BFF-35AF-E709-47094843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610" y="6436162"/>
            <a:ext cx="355258" cy="35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6" descr="AI21Labs - Organization · GitHub">
            <a:extLst>
              <a:ext uri="{FF2B5EF4-FFF2-40B4-BE49-F238E27FC236}">
                <a16:creationId xmlns:a16="http://schemas.microsoft.com/office/drawing/2014/main" id="{F940FB04-6401-5C08-4499-EDC35635E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917" y="8747038"/>
            <a:ext cx="320902" cy="3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16" descr="AI21Labs - Organization · GitHub">
            <a:extLst>
              <a:ext uri="{FF2B5EF4-FFF2-40B4-BE49-F238E27FC236}">
                <a16:creationId xmlns:a16="http://schemas.microsoft.com/office/drawing/2014/main" id="{BD553B4F-9DAB-A739-EC55-9CF91D8F8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4742" y="3423388"/>
            <a:ext cx="320902" cy="32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4" descr="BigScience Research Workshop on X: &quot;Big ...">
            <a:extLst>
              <a:ext uri="{FF2B5EF4-FFF2-40B4-BE49-F238E27FC236}">
                <a16:creationId xmlns:a16="http://schemas.microsoft.com/office/drawing/2014/main" id="{F69B5074-B12A-EFD4-E291-BA21D98E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715" y="4899712"/>
            <a:ext cx="228523" cy="2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2EC01EE-7D0C-CCD5-EC56-49B9C50F87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537471" y="7028647"/>
            <a:ext cx="212237" cy="214467"/>
          </a:xfrm>
          <a:prstGeom prst="rect">
            <a:avLst/>
          </a:prstGeom>
        </p:spPr>
      </p:pic>
      <p:pic>
        <p:nvPicPr>
          <p:cNvPr id="1036" name="Picture 12" descr="Meta Logo PNG Vectors Free Download">
            <a:extLst>
              <a:ext uri="{FF2B5EF4-FFF2-40B4-BE49-F238E27FC236}">
                <a16:creationId xmlns:a16="http://schemas.microsoft.com/office/drawing/2014/main" id="{23095DB0-16F6-F180-901F-74BC323DC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769" y="6441926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Dr Alan D. Thompson – LifeArchitect.ai">
            <a:extLst>
              <a:ext uri="{FF2B5EF4-FFF2-40B4-BE49-F238E27FC236}">
                <a16:creationId xmlns:a16="http://schemas.microsoft.com/office/drawing/2014/main" id="{3A05704E-124E-A6C0-98AA-20ADD0453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218661" y="8833013"/>
            <a:ext cx="371236" cy="2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Dr Alan D. Thompson – LifeArchitect.ai">
            <a:extLst>
              <a:ext uri="{FF2B5EF4-FFF2-40B4-BE49-F238E27FC236}">
                <a16:creationId xmlns:a16="http://schemas.microsoft.com/office/drawing/2014/main" id="{1E7AB6A4-F703-5475-F279-13EF68DFF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8566593" y="6763093"/>
            <a:ext cx="371236" cy="2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r Alan D. Thompson – LifeArchitect.ai">
            <a:extLst>
              <a:ext uri="{FF2B5EF4-FFF2-40B4-BE49-F238E27FC236}">
                <a16:creationId xmlns:a16="http://schemas.microsoft.com/office/drawing/2014/main" id="{2B52CC24-C638-B1A4-5093-D67194EC4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406312" y="9251893"/>
            <a:ext cx="371236" cy="24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71AD5B8-EEAC-D34C-D947-52A698D8C2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62696" y="7986427"/>
            <a:ext cx="220677" cy="220677"/>
          </a:xfrm>
          <a:prstGeom prst="rect">
            <a:avLst/>
          </a:prstGeom>
        </p:spPr>
      </p:pic>
      <p:pic>
        <p:nvPicPr>
          <p:cNvPr id="75" name="Picture 8" descr="DeepMind Logo &amp; Brand Assets (SVG, PNG ...">
            <a:extLst>
              <a:ext uri="{FF2B5EF4-FFF2-40B4-BE49-F238E27FC236}">
                <a16:creationId xmlns:a16="http://schemas.microsoft.com/office/drawing/2014/main" id="{C3842193-48C4-18A9-D606-72269383A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064" y="7923283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Mind Logo &amp; Brand Assets (SVG, PNG ...">
            <a:extLst>
              <a:ext uri="{FF2B5EF4-FFF2-40B4-BE49-F238E27FC236}">
                <a16:creationId xmlns:a16="http://schemas.microsoft.com/office/drawing/2014/main" id="{0EC61FF8-0FFC-7205-7E00-E86AFE17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060" y="7040323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FE4A1B58-1C90-3107-905D-C02B1E3CBD5B}"/>
              </a:ext>
            </a:extLst>
          </p:cNvPr>
          <p:cNvGrpSpPr/>
          <p:nvPr/>
        </p:nvGrpSpPr>
        <p:grpSpPr>
          <a:xfrm>
            <a:off x="599728" y="194560"/>
            <a:ext cx="18207989" cy="13966041"/>
            <a:chOff x="3120661" y="-4119920"/>
            <a:chExt cx="18207989" cy="1396604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08DE791-733B-485B-58A0-B513AD700574}"/>
                </a:ext>
              </a:extLst>
            </p:cNvPr>
            <p:cNvGrpSpPr/>
            <p:nvPr/>
          </p:nvGrpSpPr>
          <p:grpSpPr>
            <a:xfrm>
              <a:off x="10499028" y="-4119920"/>
              <a:ext cx="7138589" cy="13966041"/>
              <a:chOff x="10476816" y="-4276655"/>
              <a:chExt cx="7138589" cy="13966041"/>
            </a:xfrm>
          </p:grpSpPr>
          <p:sp>
            <p:nvSpPr>
              <p:cNvPr id="24" name="Arrow: Up 23">
                <a:extLst>
                  <a:ext uri="{FF2B5EF4-FFF2-40B4-BE49-F238E27FC236}">
                    <a16:creationId xmlns:a16="http://schemas.microsoft.com/office/drawing/2014/main" id="{13B4635C-CD54-D525-3BE0-5B526BFC4CD1}"/>
                  </a:ext>
                </a:extLst>
              </p:cNvPr>
              <p:cNvSpPr/>
              <p:nvPr/>
            </p:nvSpPr>
            <p:spPr>
              <a:xfrm rot="231921">
                <a:off x="15796024" y="-4276655"/>
                <a:ext cx="590169" cy="12742213"/>
              </a:xfrm>
              <a:custGeom>
                <a:avLst/>
                <a:gdLst>
                  <a:gd name="connsiteX0" fmla="*/ 0 w 383822"/>
                  <a:gd name="connsiteY0" fmla="*/ 191911 h 6767688"/>
                  <a:gd name="connsiteX1" fmla="*/ 191911 w 383822"/>
                  <a:gd name="connsiteY1" fmla="*/ 0 h 6767688"/>
                  <a:gd name="connsiteX2" fmla="*/ 383822 w 383822"/>
                  <a:gd name="connsiteY2" fmla="*/ 191911 h 6767688"/>
                  <a:gd name="connsiteX3" fmla="*/ 287867 w 383822"/>
                  <a:gd name="connsiteY3" fmla="*/ 191911 h 6767688"/>
                  <a:gd name="connsiteX4" fmla="*/ 287867 w 383822"/>
                  <a:gd name="connsiteY4" fmla="*/ 6767688 h 6767688"/>
                  <a:gd name="connsiteX5" fmla="*/ 95956 w 383822"/>
                  <a:gd name="connsiteY5" fmla="*/ 6767688 h 6767688"/>
                  <a:gd name="connsiteX6" fmla="*/ 95956 w 383822"/>
                  <a:gd name="connsiteY6" fmla="*/ 191911 h 6767688"/>
                  <a:gd name="connsiteX7" fmla="*/ 0 w 383822"/>
                  <a:gd name="connsiteY7" fmla="*/ 191911 h 6767688"/>
                  <a:gd name="connsiteX0" fmla="*/ 0 w 383822"/>
                  <a:gd name="connsiteY0" fmla="*/ 191911 h 6767688"/>
                  <a:gd name="connsiteX1" fmla="*/ 191911 w 383822"/>
                  <a:gd name="connsiteY1" fmla="*/ 0 h 6767688"/>
                  <a:gd name="connsiteX2" fmla="*/ 383822 w 383822"/>
                  <a:gd name="connsiteY2" fmla="*/ 191911 h 6767688"/>
                  <a:gd name="connsiteX3" fmla="*/ 287867 w 383822"/>
                  <a:gd name="connsiteY3" fmla="*/ 191911 h 6767688"/>
                  <a:gd name="connsiteX4" fmla="*/ 287867 w 383822"/>
                  <a:gd name="connsiteY4" fmla="*/ 6767688 h 6767688"/>
                  <a:gd name="connsiteX5" fmla="*/ 95956 w 383822"/>
                  <a:gd name="connsiteY5" fmla="*/ 6767688 h 6767688"/>
                  <a:gd name="connsiteX6" fmla="*/ 95956 w 383822"/>
                  <a:gd name="connsiteY6" fmla="*/ 191911 h 6767688"/>
                  <a:gd name="connsiteX7" fmla="*/ 0 w 383822"/>
                  <a:gd name="connsiteY7" fmla="*/ 191911 h 6767688"/>
                  <a:gd name="connsiteX0" fmla="*/ 0 w 383822"/>
                  <a:gd name="connsiteY0" fmla="*/ 191911 h 6810334"/>
                  <a:gd name="connsiteX1" fmla="*/ 191911 w 383822"/>
                  <a:gd name="connsiteY1" fmla="*/ 0 h 6810334"/>
                  <a:gd name="connsiteX2" fmla="*/ 383822 w 383822"/>
                  <a:gd name="connsiteY2" fmla="*/ 191911 h 6810334"/>
                  <a:gd name="connsiteX3" fmla="*/ 287867 w 383822"/>
                  <a:gd name="connsiteY3" fmla="*/ 191911 h 6810334"/>
                  <a:gd name="connsiteX4" fmla="*/ 287867 w 383822"/>
                  <a:gd name="connsiteY4" fmla="*/ 6767688 h 6810334"/>
                  <a:gd name="connsiteX5" fmla="*/ 95956 w 383822"/>
                  <a:gd name="connsiteY5" fmla="*/ 6767688 h 6810334"/>
                  <a:gd name="connsiteX6" fmla="*/ 95956 w 383822"/>
                  <a:gd name="connsiteY6" fmla="*/ 191911 h 6810334"/>
                  <a:gd name="connsiteX7" fmla="*/ 0 w 383822"/>
                  <a:gd name="connsiteY7" fmla="*/ 191911 h 6810334"/>
                  <a:gd name="connsiteX0" fmla="*/ 0 w 383822"/>
                  <a:gd name="connsiteY0" fmla="*/ 191911 h 6810334"/>
                  <a:gd name="connsiteX1" fmla="*/ 191911 w 383822"/>
                  <a:gd name="connsiteY1" fmla="*/ 0 h 6810334"/>
                  <a:gd name="connsiteX2" fmla="*/ 383822 w 383822"/>
                  <a:gd name="connsiteY2" fmla="*/ 191911 h 6810334"/>
                  <a:gd name="connsiteX3" fmla="*/ 287867 w 383822"/>
                  <a:gd name="connsiteY3" fmla="*/ 191911 h 6810334"/>
                  <a:gd name="connsiteX4" fmla="*/ 287867 w 383822"/>
                  <a:gd name="connsiteY4" fmla="*/ 6767688 h 6810334"/>
                  <a:gd name="connsiteX5" fmla="*/ 95956 w 383822"/>
                  <a:gd name="connsiteY5" fmla="*/ 6767688 h 6810334"/>
                  <a:gd name="connsiteX6" fmla="*/ 95956 w 383822"/>
                  <a:gd name="connsiteY6" fmla="*/ 191911 h 6810334"/>
                  <a:gd name="connsiteX7" fmla="*/ 0 w 383822"/>
                  <a:gd name="connsiteY7" fmla="*/ 191911 h 6810334"/>
                  <a:gd name="connsiteX0" fmla="*/ 0 w 383822"/>
                  <a:gd name="connsiteY0" fmla="*/ 191911 h 6778976"/>
                  <a:gd name="connsiteX1" fmla="*/ 191911 w 383822"/>
                  <a:gd name="connsiteY1" fmla="*/ 0 h 6778976"/>
                  <a:gd name="connsiteX2" fmla="*/ 383822 w 383822"/>
                  <a:gd name="connsiteY2" fmla="*/ 191911 h 6778976"/>
                  <a:gd name="connsiteX3" fmla="*/ 287867 w 383822"/>
                  <a:gd name="connsiteY3" fmla="*/ 191911 h 6778976"/>
                  <a:gd name="connsiteX4" fmla="*/ 287867 w 383822"/>
                  <a:gd name="connsiteY4" fmla="*/ 6767688 h 6778976"/>
                  <a:gd name="connsiteX5" fmla="*/ 95956 w 383822"/>
                  <a:gd name="connsiteY5" fmla="*/ 6767688 h 6778976"/>
                  <a:gd name="connsiteX6" fmla="*/ 95956 w 383822"/>
                  <a:gd name="connsiteY6" fmla="*/ 191911 h 6778976"/>
                  <a:gd name="connsiteX7" fmla="*/ 0 w 383822"/>
                  <a:gd name="connsiteY7" fmla="*/ 191911 h 6778976"/>
                  <a:gd name="connsiteX0" fmla="*/ 0 w 383822"/>
                  <a:gd name="connsiteY0" fmla="*/ 191911 h 6778976"/>
                  <a:gd name="connsiteX1" fmla="*/ 191911 w 383822"/>
                  <a:gd name="connsiteY1" fmla="*/ 0 h 6778976"/>
                  <a:gd name="connsiteX2" fmla="*/ 383822 w 383822"/>
                  <a:gd name="connsiteY2" fmla="*/ 191911 h 6778976"/>
                  <a:gd name="connsiteX3" fmla="*/ 287867 w 383822"/>
                  <a:gd name="connsiteY3" fmla="*/ 191911 h 6778976"/>
                  <a:gd name="connsiteX4" fmla="*/ 287867 w 383822"/>
                  <a:gd name="connsiteY4" fmla="*/ 6767688 h 6778976"/>
                  <a:gd name="connsiteX5" fmla="*/ 95956 w 383822"/>
                  <a:gd name="connsiteY5" fmla="*/ 6767688 h 6778976"/>
                  <a:gd name="connsiteX6" fmla="*/ 95956 w 383822"/>
                  <a:gd name="connsiteY6" fmla="*/ 191911 h 6778976"/>
                  <a:gd name="connsiteX7" fmla="*/ 0 w 383822"/>
                  <a:gd name="connsiteY7" fmla="*/ 191911 h 6778976"/>
                  <a:gd name="connsiteX0" fmla="*/ 0 w 383822"/>
                  <a:gd name="connsiteY0" fmla="*/ 191911 h 6767688"/>
                  <a:gd name="connsiteX1" fmla="*/ 191911 w 383822"/>
                  <a:gd name="connsiteY1" fmla="*/ 0 h 6767688"/>
                  <a:gd name="connsiteX2" fmla="*/ 383822 w 383822"/>
                  <a:gd name="connsiteY2" fmla="*/ 191911 h 6767688"/>
                  <a:gd name="connsiteX3" fmla="*/ 287867 w 383822"/>
                  <a:gd name="connsiteY3" fmla="*/ 191911 h 6767688"/>
                  <a:gd name="connsiteX4" fmla="*/ 287867 w 383822"/>
                  <a:gd name="connsiteY4" fmla="*/ 6767688 h 6767688"/>
                  <a:gd name="connsiteX5" fmla="*/ 79023 w 383822"/>
                  <a:gd name="connsiteY5" fmla="*/ 6725355 h 6767688"/>
                  <a:gd name="connsiteX6" fmla="*/ 95956 w 383822"/>
                  <a:gd name="connsiteY6" fmla="*/ 191911 h 6767688"/>
                  <a:gd name="connsiteX7" fmla="*/ 0 w 383822"/>
                  <a:gd name="connsiteY7" fmla="*/ 191911 h 6767688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87867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95956 w 383822"/>
                  <a:gd name="connsiteY6" fmla="*/ 191911 h 6741965"/>
                  <a:gd name="connsiteX7" fmla="*/ 0 w 383822"/>
                  <a:gd name="connsiteY7" fmla="*/ 191911 h 6741965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87867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95956 w 383822"/>
                  <a:gd name="connsiteY6" fmla="*/ 191911 h 6741965"/>
                  <a:gd name="connsiteX7" fmla="*/ 0 w 383822"/>
                  <a:gd name="connsiteY7" fmla="*/ 191911 h 6741965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87867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95956 w 383822"/>
                  <a:gd name="connsiteY6" fmla="*/ 191911 h 6741965"/>
                  <a:gd name="connsiteX7" fmla="*/ 0 w 383822"/>
                  <a:gd name="connsiteY7" fmla="*/ 191911 h 6741965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87867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140406 w 383822"/>
                  <a:gd name="connsiteY6" fmla="*/ 191911 h 6741965"/>
                  <a:gd name="connsiteX7" fmla="*/ 0 w 383822"/>
                  <a:gd name="connsiteY7" fmla="*/ 191911 h 6741965"/>
                  <a:gd name="connsiteX0" fmla="*/ 0 w 383822"/>
                  <a:gd name="connsiteY0" fmla="*/ 191911 h 6741965"/>
                  <a:gd name="connsiteX1" fmla="*/ 191911 w 383822"/>
                  <a:gd name="connsiteY1" fmla="*/ 0 h 6741965"/>
                  <a:gd name="connsiteX2" fmla="*/ 383822 w 383822"/>
                  <a:gd name="connsiteY2" fmla="*/ 191911 h 6741965"/>
                  <a:gd name="connsiteX3" fmla="*/ 251884 w 383822"/>
                  <a:gd name="connsiteY3" fmla="*/ 191911 h 6741965"/>
                  <a:gd name="connsiteX4" fmla="*/ 273756 w 383822"/>
                  <a:gd name="connsiteY4" fmla="*/ 6739466 h 6741965"/>
                  <a:gd name="connsiteX5" fmla="*/ 79023 w 383822"/>
                  <a:gd name="connsiteY5" fmla="*/ 6725355 h 6741965"/>
                  <a:gd name="connsiteX6" fmla="*/ 140406 w 383822"/>
                  <a:gd name="connsiteY6" fmla="*/ 191911 h 6741965"/>
                  <a:gd name="connsiteX7" fmla="*/ 0 w 383822"/>
                  <a:gd name="connsiteY7" fmla="*/ 191911 h 6741965"/>
                  <a:gd name="connsiteX0" fmla="*/ 0 w 342487"/>
                  <a:gd name="connsiteY0" fmla="*/ 191911 h 6741965"/>
                  <a:gd name="connsiteX1" fmla="*/ 191911 w 342487"/>
                  <a:gd name="connsiteY1" fmla="*/ 0 h 6741965"/>
                  <a:gd name="connsiteX2" fmla="*/ 318205 w 342487"/>
                  <a:gd name="connsiteY2" fmla="*/ 198261 h 6741965"/>
                  <a:gd name="connsiteX3" fmla="*/ 251884 w 342487"/>
                  <a:gd name="connsiteY3" fmla="*/ 191911 h 6741965"/>
                  <a:gd name="connsiteX4" fmla="*/ 273756 w 342487"/>
                  <a:gd name="connsiteY4" fmla="*/ 6739466 h 6741965"/>
                  <a:gd name="connsiteX5" fmla="*/ 79023 w 342487"/>
                  <a:gd name="connsiteY5" fmla="*/ 6725355 h 6741965"/>
                  <a:gd name="connsiteX6" fmla="*/ 140406 w 342487"/>
                  <a:gd name="connsiteY6" fmla="*/ 191911 h 6741965"/>
                  <a:gd name="connsiteX7" fmla="*/ 0 w 342487"/>
                  <a:gd name="connsiteY7" fmla="*/ 191911 h 6741965"/>
                  <a:gd name="connsiteX0" fmla="*/ 0 w 283221"/>
                  <a:gd name="connsiteY0" fmla="*/ 196144 h 6741965"/>
                  <a:gd name="connsiteX1" fmla="*/ 132645 w 283221"/>
                  <a:gd name="connsiteY1" fmla="*/ 0 h 6741965"/>
                  <a:gd name="connsiteX2" fmla="*/ 258939 w 283221"/>
                  <a:gd name="connsiteY2" fmla="*/ 198261 h 6741965"/>
                  <a:gd name="connsiteX3" fmla="*/ 192618 w 283221"/>
                  <a:gd name="connsiteY3" fmla="*/ 191911 h 6741965"/>
                  <a:gd name="connsiteX4" fmla="*/ 214490 w 283221"/>
                  <a:gd name="connsiteY4" fmla="*/ 6739466 h 6741965"/>
                  <a:gd name="connsiteX5" fmla="*/ 19757 w 283221"/>
                  <a:gd name="connsiteY5" fmla="*/ 6725355 h 6741965"/>
                  <a:gd name="connsiteX6" fmla="*/ 81140 w 283221"/>
                  <a:gd name="connsiteY6" fmla="*/ 191911 h 6741965"/>
                  <a:gd name="connsiteX7" fmla="*/ 0 w 283221"/>
                  <a:gd name="connsiteY7" fmla="*/ 196144 h 6741965"/>
                  <a:gd name="connsiteX0" fmla="*/ 0 w 266288"/>
                  <a:gd name="connsiteY0" fmla="*/ 196144 h 6741965"/>
                  <a:gd name="connsiteX1" fmla="*/ 115712 w 266288"/>
                  <a:gd name="connsiteY1" fmla="*/ 0 h 6741965"/>
                  <a:gd name="connsiteX2" fmla="*/ 242006 w 266288"/>
                  <a:gd name="connsiteY2" fmla="*/ 198261 h 6741965"/>
                  <a:gd name="connsiteX3" fmla="*/ 175685 w 266288"/>
                  <a:gd name="connsiteY3" fmla="*/ 191911 h 6741965"/>
                  <a:gd name="connsiteX4" fmla="*/ 197557 w 266288"/>
                  <a:gd name="connsiteY4" fmla="*/ 6739466 h 6741965"/>
                  <a:gd name="connsiteX5" fmla="*/ 2824 w 266288"/>
                  <a:gd name="connsiteY5" fmla="*/ 6725355 h 6741965"/>
                  <a:gd name="connsiteX6" fmla="*/ 64207 w 266288"/>
                  <a:gd name="connsiteY6" fmla="*/ 191911 h 6741965"/>
                  <a:gd name="connsiteX7" fmla="*/ 0 w 266288"/>
                  <a:gd name="connsiteY7" fmla="*/ 196144 h 6741965"/>
                  <a:gd name="connsiteX0" fmla="*/ 0 w 266288"/>
                  <a:gd name="connsiteY0" fmla="*/ 196144 h 6741965"/>
                  <a:gd name="connsiteX1" fmla="*/ 115712 w 266288"/>
                  <a:gd name="connsiteY1" fmla="*/ 0 h 6741965"/>
                  <a:gd name="connsiteX2" fmla="*/ 233539 w 266288"/>
                  <a:gd name="connsiteY2" fmla="*/ 185561 h 6741965"/>
                  <a:gd name="connsiteX3" fmla="*/ 175685 w 266288"/>
                  <a:gd name="connsiteY3" fmla="*/ 191911 h 6741965"/>
                  <a:gd name="connsiteX4" fmla="*/ 197557 w 266288"/>
                  <a:gd name="connsiteY4" fmla="*/ 6739466 h 6741965"/>
                  <a:gd name="connsiteX5" fmla="*/ 2824 w 266288"/>
                  <a:gd name="connsiteY5" fmla="*/ 6725355 h 6741965"/>
                  <a:gd name="connsiteX6" fmla="*/ 64207 w 266288"/>
                  <a:gd name="connsiteY6" fmla="*/ 191911 h 6741965"/>
                  <a:gd name="connsiteX7" fmla="*/ 0 w 266288"/>
                  <a:gd name="connsiteY7" fmla="*/ 196144 h 6741965"/>
                  <a:gd name="connsiteX0" fmla="*/ 0 w 258323"/>
                  <a:gd name="connsiteY0" fmla="*/ 196144 h 6756752"/>
                  <a:gd name="connsiteX1" fmla="*/ 115712 w 258323"/>
                  <a:gd name="connsiteY1" fmla="*/ 0 h 6756752"/>
                  <a:gd name="connsiteX2" fmla="*/ 233539 w 258323"/>
                  <a:gd name="connsiteY2" fmla="*/ 185561 h 6756752"/>
                  <a:gd name="connsiteX3" fmla="*/ 175685 w 258323"/>
                  <a:gd name="connsiteY3" fmla="*/ 191911 h 6756752"/>
                  <a:gd name="connsiteX4" fmla="*/ 187187 w 258323"/>
                  <a:gd name="connsiteY4" fmla="*/ 6756752 h 6756752"/>
                  <a:gd name="connsiteX5" fmla="*/ 2824 w 258323"/>
                  <a:gd name="connsiteY5" fmla="*/ 6725355 h 6756752"/>
                  <a:gd name="connsiteX6" fmla="*/ 64207 w 258323"/>
                  <a:gd name="connsiteY6" fmla="*/ 191911 h 6756752"/>
                  <a:gd name="connsiteX7" fmla="*/ 0 w 258323"/>
                  <a:gd name="connsiteY7" fmla="*/ 196144 h 6756752"/>
                  <a:gd name="connsiteX0" fmla="*/ 3015 w 261338"/>
                  <a:gd name="connsiteY0" fmla="*/ 196144 h 6756752"/>
                  <a:gd name="connsiteX1" fmla="*/ 118727 w 261338"/>
                  <a:gd name="connsiteY1" fmla="*/ 0 h 6756752"/>
                  <a:gd name="connsiteX2" fmla="*/ 236554 w 261338"/>
                  <a:gd name="connsiteY2" fmla="*/ 185561 h 6756752"/>
                  <a:gd name="connsiteX3" fmla="*/ 178700 w 261338"/>
                  <a:gd name="connsiteY3" fmla="*/ 191911 h 6756752"/>
                  <a:gd name="connsiteX4" fmla="*/ 190202 w 261338"/>
                  <a:gd name="connsiteY4" fmla="*/ 6756752 h 6756752"/>
                  <a:gd name="connsiteX5" fmla="*/ 0 w 261338"/>
                  <a:gd name="connsiteY5" fmla="*/ 6724307 h 6756752"/>
                  <a:gd name="connsiteX6" fmla="*/ 67222 w 261338"/>
                  <a:gd name="connsiteY6" fmla="*/ 191911 h 6756752"/>
                  <a:gd name="connsiteX7" fmla="*/ 3015 w 261338"/>
                  <a:gd name="connsiteY7" fmla="*/ 196144 h 6756752"/>
                  <a:gd name="connsiteX0" fmla="*/ 3015 w 261338"/>
                  <a:gd name="connsiteY0" fmla="*/ 196144 h 6762602"/>
                  <a:gd name="connsiteX1" fmla="*/ 118727 w 261338"/>
                  <a:gd name="connsiteY1" fmla="*/ 0 h 6762602"/>
                  <a:gd name="connsiteX2" fmla="*/ 236554 w 261338"/>
                  <a:gd name="connsiteY2" fmla="*/ 185561 h 6762602"/>
                  <a:gd name="connsiteX3" fmla="*/ 178700 w 261338"/>
                  <a:gd name="connsiteY3" fmla="*/ 191911 h 6762602"/>
                  <a:gd name="connsiteX4" fmla="*/ 190202 w 261338"/>
                  <a:gd name="connsiteY4" fmla="*/ 6756752 h 6762602"/>
                  <a:gd name="connsiteX5" fmla="*/ 0 w 261338"/>
                  <a:gd name="connsiteY5" fmla="*/ 6724307 h 6762602"/>
                  <a:gd name="connsiteX6" fmla="*/ 67222 w 261338"/>
                  <a:gd name="connsiteY6" fmla="*/ 191911 h 6762602"/>
                  <a:gd name="connsiteX7" fmla="*/ 3015 w 261338"/>
                  <a:gd name="connsiteY7" fmla="*/ 196144 h 6762602"/>
                  <a:gd name="connsiteX0" fmla="*/ 3015 w 313217"/>
                  <a:gd name="connsiteY0" fmla="*/ 196144 h 6762602"/>
                  <a:gd name="connsiteX1" fmla="*/ 118727 w 313217"/>
                  <a:gd name="connsiteY1" fmla="*/ 0 h 6762602"/>
                  <a:gd name="connsiteX2" fmla="*/ 236554 w 313217"/>
                  <a:gd name="connsiteY2" fmla="*/ 185561 h 6762602"/>
                  <a:gd name="connsiteX3" fmla="*/ 178700 w 313217"/>
                  <a:gd name="connsiteY3" fmla="*/ 191911 h 6762602"/>
                  <a:gd name="connsiteX4" fmla="*/ 190202 w 313217"/>
                  <a:gd name="connsiteY4" fmla="*/ 6756752 h 6762602"/>
                  <a:gd name="connsiteX5" fmla="*/ 0 w 313217"/>
                  <a:gd name="connsiteY5" fmla="*/ 6724307 h 6762602"/>
                  <a:gd name="connsiteX6" fmla="*/ 67222 w 313217"/>
                  <a:gd name="connsiteY6" fmla="*/ 191911 h 6762602"/>
                  <a:gd name="connsiteX7" fmla="*/ 3015 w 313217"/>
                  <a:gd name="connsiteY7" fmla="*/ 196144 h 6762602"/>
                  <a:gd name="connsiteX0" fmla="*/ 3015 w 313217"/>
                  <a:gd name="connsiteY0" fmla="*/ 196144 h 6762602"/>
                  <a:gd name="connsiteX1" fmla="*/ 118727 w 313217"/>
                  <a:gd name="connsiteY1" fmla="*/ 0 h 6762602"/>
                  <a:gd name="connsiteX2" fmla="*/ 236554 w 313217"/>
                  <a:gd name="connsiteY2" fmla="*/ 185561 h 6762602"/>
                  <a:gd name="connsiteX3" fmla="*/ 178700 w 313217"/>
                  <a:gd name="connsiteY3" fmla="*/ 191911 h 6762602"/>
                  <a:gd name="connsiteX4" fmla="*/ 190202 w 313217"/>
                  <a:gd name="connsiteY4" fmla="*/ 6756752 h 6762602"/>
                  <a:gd name="connsiteX5" fmla="*/ 0 w 313217"/>
                  <a:gd name="connsiteY5" fmla="*/ 6724307 h 6762602"/>
                  <a:gd name="connsiteX6" fmla="*/ 67222 w 313217"/>
                  <a:gd name="connsiteY6" fmla="*/ 191911 h 6762602"/>
                  <a:gd name="connsiteX7" fmla="*/ 3015 w 313217"/>
                  <a:gd name="connsiteY7" fmla="*/ 196144 h 676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3217" h="6762602">
                    <a:moveTo>
                      <a:pt x="3015" y="196144"/>
                    </a:moveTo>
                    <a:lnTo>
                      <a:pt x="118727" y="0"/>
                    </a:lnTo>
                    <a:lnTo>
                      <a:pt x="236554" y="185561"/>
                    </a:lnTo>
                    <a:lnTo>
                      <a:pt x="178700" y="191911"/>
                    </a:lnTo>
                    <a:cubicBezTo>
                      <a:pt x="178700" y="2383837"/>
                      <a:pt x="473545" y="4665732"/>
                      <a:pt x="190202" y="6756752"/>
                    </a:cubicBezTo>
                    <a:cubicBezTo>
                      <a:pt x="136059" y="6774116"/>
                      <a:pt x="32925" y="6749706"/>
                      <a:pt x="0" y="6724307"/>
                    </a:cubicBezTo>
                    <a:cubicBezTo>
                      <a:pt x="253861" y="4621445"/>
                      <a:pt x="67222" y="2383837"/>
                      <a:pt x="67222" y="191911"/>
                    </a:cubicBezTo>
                    <a:lnTo>
                      <a:pt x="3015" y="19614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B8F4D3-97DD-D85D-D325-8BA72671239C}"/>
                  </a:ext>
                </a:extLst>
              </p:cNvPr>
              <p:cNvSpPr/>
              <p:nvPr/>
            </p:nvSpPr>
            <p:spPr>
              <a:xfrm rot="3736143">
                <a:off x="13706798" y="7449192"/>
                <a:ext cx="709234" cy="3771154"/>
              </a:xfrm>
              <a:custGeom>
                <a:avLst/>
                <a:gdLst>
                  <a:gd name="connsiteX0" fmla="*/ 0 w 246144"/>
                  <a:gd name="connsiteY0" fmla="*/ 0 h 3013775"/>
                  <a:gd name="connsiteX1" fmla="*/ 246144 w 246144"/>
                  <a:gd name="connsiteY1" fmla="*/ 0 h 3013775"/>
                  <a:gd name="connsiteX2" fmla="*/ 246144 w 246144"/>
                  <a:gd name="connsiteY2" fmla="*/ 3013775 h 3013775"/>
                  <a:gd name="connsiteX3" fmla="*/ 0 w 246144"/>
                  <a:gd name="connsiteY3" fmla="*/ 3013775 h 3013775"/>
                  <a:gd name="connsiteX4" fmla="*/ 0 w 246144"/>
                  <a:gd name="connsiteY4" fmla="*/ 0 h 3013775"/>
                  <a:gd name="connsiteX0" fmla="*/ 59469 w 305613"/>
                  <a:gd name="connsiteY0" fmla="*/ 0 h 3013775"/>
                  <a:gd name="connsiteX1" fmla="*/ 305613 w 305613"/>
                  <a:gd name="connsiteY1" fmla="*/ 0 h 3013775"/>
                  <a:gd name="connsiteX2" fmla="*/ 305613 w 305613"/>
                  <a:gd name="connsiteY2" fmla="*/ 3013775 h 3013775"/>
                  <a:gd name="connsiteX3" fmla="*/ 59469 w 305613"/>
                  <a:gd name="connsiteY3" fmla="*/ 3013775 h 3013775"/>
                  <a:gd name="connsiteX4" fmla="*/ 59469 w 305613"/>
                  <a:gd name="connsiteY4" fmla="*/ 0 h 3013775"/>
                  <a:gd name="connsiteX0" fmla="*/ 43700 w 289844"/>
                  <a:gd name="connsiteY0" fmla="*/ 0 h 3013775"/>
                  <a:gd name="connsiteX1" fmla="*/ 289844 w 289844"/>
                  <a:gd name="connsiteY1" fmla="*/ 0 h 3013775"/>
                  <a:gd name="connsiteX2" fmla="*/ 289844 w 289844"/>
                  <a:gd name="connsiteY2" fmla="*/ 3013775 h 3013775"/>
                  <a:gd name="connsiteX3" fmla="*/ 43700 w 289844"/>
                  <a:gd name="connsiteY3" fmla="*/ 3013775 h 3013775"/>
                  <a:gd name="connsiteX4" fmla="*/ 43700 w 289844"/>
                  <a:gd name="connsiteY4" fmla="*/ 0 h 3013775"/>
                  <a:gd name="connsiteX0" fmla="*/ 26866 w 273010"/>
                  <a:gd name="connsiteY0" fmla="*/ 0 h 3013775"/>
                  <a:gd name="connsiteX1" fmla="*/ 273010 w 273010"/>
                  <a:gd name="connsiteY1" fmla="*/ 0 h 3013775"/>
                  <a:gd name="connsiteX2" fmla="*/ 273010 w 273010"/>
                  <a:gd name="connsiteY2" fmla="*/ 3013775 h 3013775"/>
                  <a:gd name="connsiteX3" fmla="*/ 26866 w 273010"/>
                  <a:gd name="connsiteY3" fmla="*/ 3013775 h 3013775"/>
                  <a:gd name="connsiteX4" fmla="*/ 26866 w 273010"/>
                  <a:gd name="connsiteY4" fmla="*/ 0 h 3013775"/>
                  <a:gd name="connsiteX0" fmla="*/ 26866 w 343110"/>
                  <a:gd name="connsiteY0" fmla="*/ 0 h 3013775"/>
                  <a:gd name="connsiteX1" fmla="*/ 273010 w 343110"/>
                  <a:gd name="connsiteY1" fmla="*/ 0 h 3013775"/>
                  <a:gd name="connsiteX2" fmla="*/ 273010 w 343110"/>
                  <a:gd name="connsiteY2" fmla="*/ 3013775 h 3013775"/>
                  <a:gd name="connsiteX3" fmla="*/ 26866 w 343110"/>
                  <a:gd name="connsiteY3" fmla="*/ 3013775 h 3013775"/>
                  <a:gd name="connsiteX4" fmla="*/ 26866 w 343110"/>
                  <a:gd name="connsiteY4" fmla="*/ 0 h 3013775"/>
                  <a:gd name="connsiteX0" fmla="*/ 26866 w 369832"/>
                  <a:gd name="connsiteY0" fmla="*/ 0 h 3013775"/>
                  <a:gd name="connsiteX1" fmla="*/ 273010 w 369832"/>
                  <a:gd name="connsiteY1" fmla="*/ 0 h 3013775"/>
                  <a:gd name="connsiteX2" fmla="*/ 273010 w 369832"/>
                  <a:gd name="connsiteY2" fmla="*/ 3013775 h 3013775"/>
                  <a:gd name="connsiteX3" fmla="*/ 26866 w 369832"/>
                  <a:gd name="connsiteY3" fmla="*/ 3013775 h 3013775"/>
                  <a:gd name="connsiteX4" fmla="*/ 26866 w 369832"/>
                  <a:gd name="connsiteY4" fmla="*/ 0 h 3013775"/>
                  <a:gd name="connsiteX0" fmla="*/ 26866 w 336783"/>
                  <a:gd name="connsiteY0" fmla="*/ 0 h 3013775"/>
                  <a:gd name="connsiteX1" fmla="*/ 273010 w 336783"/>
                  <a:gd name="connsiteY1" fmla="*/ 0 h 3013775"/>
                  <a:gd name="connsiteX2" fmla="*/ 273010 w 336783"/>
                  <a:gd name="connsiteY2" fmla="*/ 3013775 h 3013775"/>
                  <a:gd name="connsiteX3" fmla="*/ 26866 w 336783"/>
                  <a:gd name="connsiteY3" fmla="*/ 3013775 h 3013775"/>
                  <a:gd name="connsiteX4" fmla="*/ 26866 w 336783"/>
                  <a:gd name="connsiteY4" fmla="*/ 0 h 3013775"/>
                  <a:gd name="connsiteX0" fmla="*/ 26866 w 352409"/>
                  <a:gd name="connsiteY0" fmla="*/ 0 h 3013775"/>
                  <a:gd name="connsiteX1" fmla="*/ 273010 w 352409"/>
                  <a:gd name="connsiteY1" fmla="*/ 0 h 3013775"/>
                  <a:gd name="connsiteX2" fmla="*/ 273010 w 352409"/>
                  <a:gd name="connsiteY2" fmla="*/ 3013775 h 3013775"/>
                  <a:gd name="connsiteX3" fmla="*/ 26866 w 352409"/>
                  <a:gd name="connsiteY3" fmla="*/ 3013775 h 3013775"/>
                  <a:gd name="connsiteX4" fmla="*/ 26866 w 352409"/>
                  <a:gd name="connsiteY4" fmla="*/ 0 h 3013775"/>
                  <a:gd name="connsiteX0" fmla="*/ 114189 w 348150"/>
                  <a:gd name="connsiteY0" fmla="*/ 164053 h 3013775"/>
                  <a:gd name="connsiteX1" fmla="*/ 268751 w 348150"/>
                  <a:gd name="connsiteY1" fmla="*/ 0 h 3013775"/>
                  <a:gd name="connsiteX2" fmla="*/ 268751 w 348150"/>
                  <a:gd name="connsiteY2" fmla="*/ 3013775 h 3013775"/>
                  <a:gd name="connsiteX3" fmla="*/ 22607 w 348150"/>
                  <a:gd name="connsiteY3" fmla="*/ 3013775 h 3013775"/>
                  <a:gd name="connsiteX4" fmla="*/ 114189 w 348150"/>
                  <a:gd name="connsiteY4" fmla="*/ 164053 h 3013775"/>
                  <a:gd name="connsiteX0" fmla="*/ 121996 w 355957"/>
                  <a:gd name="connsiteY0" fmla="*/ 164053 h 3013775"/>
                  <a:gd name="connsiteX1" fmla="*/ 276558 w 355957"/>
                  <a:gd name="connsiteY1" fmla="*/ 0 h 3013775"/>
                  <a:gd name="connsiteX2" fmla="*/ 276558 w 355957"/>
                  <a:gd name="connsiteY2" fmla="*/ 3013775 h 3013775"/>
                  <a:gd name="connsiteX3" fmla="*/ 30414 w 355957"/>
                  <a:gd name="connsiteY3" fmla="*/ 3013775 h 3013775"/>
                  <a:gd name="connsiteX4" fmla="*/ 121996 w 355957"/>
                  <a:gd name="connsiteY4" fmla="*/ 164053 h 3013775"/>
                  <a:gd name="connsiteX0" fmla="*/ 121996 w 325366"/>
                  <a:gd name="connsiteY0" fmla="*/ 152445 h 3002167"/>
                  <a:gd name="connsiteX1" fmla="*/ 238371 w 325366"/>
                  <a:gd name="connsiteY1" fmla="*/ 0 h 3002167"/>
                  <a:gd name="connsiteX2" fmla="*/ 276558 w 325366"/>
                  <a:gd name="connsiteY2" fmla="*/ 3002167 h 3002167"/>
                  <a:gd name="connsiteX3" fmla="*/ 30414 w 325366"/>
                  <a:gd name="connsiteY3" fmla="*/ 3002167 h 3002167"/>
                  <a:gd name="connsiteX4" fmla="*/ 121996 w 325366"/>
                  <a:gd name="connsiteY4" fmla="*/ 152445 h 3002167"/>
                  <a:gd name="connsiteX0" fmla="*/ 121996 w 424386"/>
                  <a:gd name="connsiteY0" fmla="*/ 152445 h 3002167"/>
                  <a:gd name="connsiteX1" fmla="*/ 238371 w 424386"/>
                  <a:gd name="connsiteY1" fmla="*/ 0 h 3002167"/>
                  <a:gd name="connsiteX2" fmla="*/ 276558 w 424386"/>
                  <a:gd name="connsiteY2" fmla="*/ 3002167 h 3002167"/>
                  <a:gd name="connsiteX3" fmla="*/ 30414 w 424386"/>
                  <a:gd name="connsiteY3" fmla="*/ 3002167 h 3002167"/>
                  <a:gd name="connsiteX4" fmla="*/ 121996 w 424386"/>
                  <a:gd name="connsiteY4" fmla="*/ 152445 h 3002167"/>
                  <a:gd name="connsiteX0" fmla="*/ 113804 w 416194"/>
                  <a:gd name="connsiteY0" fmla="*/ 152445 h 3002167"/>
                  <a:gd name="connsiteX1" fmla="*/ 230179 w 416194"/>
                  <a:gd name="connsiteY1" fmla="*/ 0 h 3002167"/>
                  <a:gd name="connsiteX2" fmla="*/ 268366 w 416194"/>
                  <a:gd name="connsiteY2" fmla="*/ 3002167 h 3002167"/>
                  <a:gd name="connsiteX3" fmla="*/ 22222 w 416194"/>
                  <a:gd name="connsiteY3" fmla="*/ 3002167 h 3002167"/>
                  <a:gd name="connsiteX4" fmla="*/ 113804 w 416194"/>
                  <a:gd name="connsiteY4" fmla="*/ 152445 h 3002167"/>
                  <a:gd name="connsiteX0" fmla="*/ 113804 w 451088"/>
                  <a:gd name="connsiteY0" fmla="*/ 115058 h 2964780"/>
                  <a:gd name="connsiteX1" fmla="*/ 275242 w 451088"/>
                  <a:gd name="connsiteY1" fmla="*/ 0 h 2964780"/>
                  <a:gd name="connsiteX2" fmla="*/ 268366 w 451088"/>
                  <a:gd name="connsiteY2" fmla="*/ 2964780 h 2964780"/>
                  <a:gd name="connsiteX3" fmla="*/ 22222 w 451088"/>
                  <a:gd name="connsiteY3" fmla="*/ 2964780 h 2964780"/>
                  <a:gd name="connsiteX4" fmla="*/ 113804 w 451088"/>
                  <a:gd name="connsiteY4" fmla="*/ 115058 h 2964780"/>
                  <a:gd name="connsiteX0" fmla="*/ 130804 w 450444"/>
                  <a:gd name="connsiteY0" fmla="*/ 122911 h 2964780"/>
                  <a:gd name="connsiteX1" fmla="*/ 274598 w 450444"/>
                  <a:gd name="connsiteY1" fmla="*/ 0 h 2964780"/>
                  <a:gd name="connsiteX2" fmla="*/ 267722 w 450444"/>
                  <a:gd name="connsiteY2" fmla="*/ 2964780 h 2964780"/>
                  <a:gd name="connsiteX3" fmla="*/ 21578 w 450444"/>
                  <a:gd name="connsiteY3" fmla="*/ 2964780 h 2964780"/>
                  <a:gd name="connsiteX4" fmla="*/ 130804 w 450444"/>
                  <a:gd name="connsiteY4" fmla="*/ 122911 h 2964780"/>
                  <a:gd name="connsiteX0" fmla="*/ 137346 w 450206"/>
                  <a:gd name="connsiteY0" fmla="*/ 129928 h 2964780"/>
                  <a:gd name="connsiteX1" fmla="*/ 274360 w 450206"/>
                  <a:gd name="connsiteY1" fmla="*/ 0 h 2964780"/>
                  <a:gd name="connsiteX2" fmla="*/ 267484 w 450206"/>
                  <a:gd name="connsiteY2" fmla="*/ 2964780 h 2964780"/>
                  <a:gd name="connsiteX3" fmla="*/ 21340 w 450206"/>
                  <a:gd name="connsiteY3" fmla="*/ 2964780 h 2964780"/>
                  <a:gd name="connsiteX4" fmla="*/ 137346 w 450206"/>
                  <a:gd name="connsiteY4" fmla="*/ 129928 h 2964780"/>
                  <a:gd name="connsiteX0" fmla="*/ 114925 w 451043"/>
                  <a:gd name="connsiteY0" fmla="*/ 113292 h 2964780"/>
                  <a:gd name="connsiteX1" fmla="*/ 275197 w 451043"/>
                  <a:gd name="connsiteY1" fmla="*/ 0 h 2964780"/>
                  <a:gd name="connsiteX2" fmla="*/ 268321 w 451043"/>
                  <a:gd name="connsiteY2" fmla="*/ 2964780 h 2964780"/>
                  <a:gd name="connsiteX3" fmla="*/ 22177 w 451043"/>
                  <a:gd name="connsiteY3" fmla="*/ 2964780 h 2964780"/>
                  <a:gd name="connsiteX4" fmla="*/ 114925 w 451043"/>
                  <a:gd name="connsiteY4" fmla="*/ 113292 h 2964780"/>
                  <a:gd name="connsiteX0" fmla="*/ 114925 w 473699"/>
                  <a:gd name="connsiteY0" fmla="*/ 113292 h 2976135"/>
                  <a:gd name="connsiteX1" fmla="*/ 275197 w 473699"/>
                  <a:gd name="connsiteY1" fmla="*/ 0 h 2976135"/>
                  <a:gd name="connsiteX2" fmla="*/ 362299 w 473699"/>
                  <a:gd name="connsiteY2" fmla="*/ 2976135 h 2976135"/>
                  <a:gd name="connsiteX3" fmla="*/ 22177 w 473699"/>
                  <a:gd name="connsiteY3" fmla="*/ 2964780 h 2976135"/>
                  <a:gd name="connsiteX4" fmla="*/ 114925 w 473699"/>
                  <a:gd name="connsiteY4" fmla="*/ 113292 h 2976135"/>
                  <a:gd name="connsiteX0" fmla="*/ 114925 w 485994"/>
                  <a:gd name="connsiteY0" fmla="*/ 113292 h 3004140"/>
                  <a:gd name="connsiteX1" fmla="*/ 275197 w 485994"/>
                  <a:gd name="connsiteY1" fmla="*/ 0 h 3004140"/>
                  <a:gd name="connsiteX2" fmla="*/ 404682 w 485994"/>
                  <a:gd name="connsiteY2" fmla="*/ 3004140 h 3004140"/>
                  <a:gd name="connsiteX3" fmla="*/ 22177 w 485994"/>
                  <a:gd name="connsiteY3" fmla="*/ 2964780 h 3004140"/>
                  <a:gd name="connsiteX4" fmla="*/ 114925 w 485994"/>
                  <a:gd name="connsiteY4" fmla="*/ 113292 h 3004140"/>
                  <a:gd name="connsiteX0" fmla="*/ 61953 w 488284"/>
                  <a:gd name="connsiteY0" fmla="*/ 138524 h 3004140"/>
                  <a:gd name="connsiteX1" fmla="*/ 277487 w 488284"/>
                  <a:gd name="connsiteY1" fmla="*/ 0 h 3004140"/>
                  <a:gd name="connsiteX2" fmla="*/ 406972 w 488284"/>
                  <a:gd name="connsiteY2" fmla="*/ 3004140 h 3004140"/>
                  <a:gd name="connsiteX3" fmla="*/ 24467 w 488284"/>
                  <a:gd name="connsiteY3" fmla="*/ 2964780 h 3004140"/>
                  <a:gd name="connsiteX4" fmla="*/ 61953 w 488284"/>
                  <a:gd name="connsiteY4" fmla="*/ 138524 h 3004140"/>
                  <a:gd name="connsiteX0" fmla="*/ 3604 w 491492"/>
                  <a:gd name="connsiteY0" fmla="*/ 111381 h 3004140"/>
                  <a:gd name="connsiteX1" fmla="*/ 280695 w 491492"/>
                  <a:gd name="connsiteY1" fmla="*/ 0 h 3004140"/>
                  <a:gd name="connsiteX2" fmla="*/ 410180 w 491492"/>
                  <a:gd name="connsiteY2" fmla="*/ 3004140 h 3004140"/>
                  <a:gd name="connsiteX3" fmla="*/ 27675 w 491492"/>
                  <a:gd name="connsiteY3" fmla="*/ 2964780 h 3004140"/>
                  <a:gd name="connsiteX4" fmla="*/ 3604 w 491492"/>
                  <a:gd name="connsiteY4" fmla="*/ 111381 h 3004140"/>
                  <a:gd name="connsiteX0" fmla="*/ 0 w 487888"/>
                  <a:gd name="connsiteY0" fmla="*/ 111381 h 3004140"/>
                  <a:gd name="connsiteX1" fmla="*/ 277091 w 487888"/>
                  <a:gd name="connsiteY1" fmla="*/ 0 h 3004140"/>
                  <a:gd name="connsiteX2" fmla="*/ 406576 w 487888"/>
                  <a:gd name="connsiteY2" fmla="*/ 3004140 h 3004140"/>
                  <a:gd name="connsiteX3" fmla="*/ 24071 w 487888"/>
                  <a:gd name="connsiteY3" fmla="*/ 2964780 h 3004140"/>
                  <a:gd name="connsiteX4" fmla="*/ 0 w 487888"/>
                  <a:gd name="connsiteY4" fmla="*/ 111381 h 3004140"/>
                  <a:gd name="connsiteX0" fmla="*/ 0 w 533473"/>
                  <a:gd name="connsiteY0" fmla="*/ 111381 h 3004140"/>
                  <a:gd name="connsiteX1" fmla="*/ 277091 w 533473"/>
                  <a:gd name="connsiteY1" fmla="*/ 0 h 3004140"/>
                  <a:gd name="connsiteX2" fmla="*/ 406576 w 533473"/>
                  <a:gd name="connsiteY2" fmla="*/ 3004140 h 3004140"/>
                  <a:gd name="connsiteX3" fmla="*/ 24071 w 533473"/>
                  <a:gd name="connsiteY3" fmla="*/ 2964780 h 3004140"/>
                  <a:gd name="connsiteX4" fmla="*/ 0 w 533473"/>
                  <a:gd name="connsiteY4" fmla="*/ 111381 h 3004140"/>
                  <a:gd name="connsiteX0" fmla="*/ 0 w 573166"/>
                  <a:gd name="connsiteY0" fmla="*/ 111381 h 3004140"/>
                  <a:gd name="connsiteX1" fmla="*/ 277091 w 573166"/>
                  <a:gd name="connsiteY1" fmla="*/ 0 h 3004140"/>
                  <a:gd name="connsiteX2" fmla="*/ 406576 w 573166"/>
                  <a:gd name="connsiteY2" fmla="*/ 3004140 h 3004140"/>
                  <a:gd name="connsiteX3" fmla="*/ 24071 w 573166"/>
                  <a:gd name="connsiteY3" fmla="*/ 2964780 h 3004140"/>
                  <a:gd name="connsiteX4" fmla="*/ 0 w 573166"/>
                  <a:gd name="connsiteY4" fmla="*/ 111381 h 300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3166" h="3004140">
                    <a:moveTo>
                      <a:pt x="0" y="111381"/>
                    </a:moveTo>
                    <a:lnTo>
                      <a:pt x="277091" y="0"/>
                    </a:lnTo>
                    <a:cubicBezTo>
                      <a:pt x="821730" y="532414"/>
                      <a:pt x="458276" y="2157214"/>
                      <a:pt x="406576" y="3004140"/>
                    </a:cubicBezTo>
                    <a:lnTo>
                      <a:pt x="24071" y="2964780"/>
                    </a:lnTo>
                    <a:cubicBezTo>
                      <a:pt x="-109735" y="1959145"/>
                      <a:pt x="414747" y="658772"/>
                      <a:pt x="0" y="11138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E883085-4889-9639-0A63-2D91C46B6CC6}"/>
                  </a:ext>
                </a:extLst>
              </p:cNvPr>
              <p:cNvSpPr/>
              <p:nvPr/>
            </p:nvSpPr>
            <p:spPr>
              <a:xfrm rot="20252369">
                <a:off x="12539733" y="8570205"/>
                <a:ext cx="2592473" cy="6716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Decoder-Only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7B13EC5-C90E-7BFF-3DF8-DD8E4EFFD61F}"/>
                  </a:ext>
                </a:extLst>
              </p:cNvPr>
              <p:cNvSpPr/>
              <p:nvPr/>
            </p:nvSpPr>
            <p:spPr>
              <a:xfrm>
                <a:off x="16220558" y="8261886"/>
                <a:ext cx="745067" cy="28515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GPT-1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CE879EE1-7FB6-BA2D-6FC8-0388640F8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6991160" y="8297230"/>
                <a:ext cx="212237" cy="214467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6AEB8F25-E97E-7626-C5F0-4E0FD4A7BAF3}"/>
                  </a:ext>
                </a:extLst>
              </p:cNvPr>
              <p:cNvSpPr/>
              <p:nvPr/>
            </p:nvSpPr>
            <p:spPr>
              <a:xfrm>
                <a:off x="16538090" y="7124234"/>
                <a:ext cx="825604" cy="28515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/>
                  <a:t>GPT-2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B6F8B3F6-8852-9D7B-DB1B-67ACC32B4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7403168" y="7165246"/>
                <a:ext cx="212237" cy="214467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A1303F2-FB14-8ED1-007D-DD2EF350763A}"/>
                  </a:ext>
                </a:extLst>
              </p:cNvPr>
              <p:cNvSpPr/>
              <p:nvPr/>
            </p:nvSpPr>
            <p:spPr>
              <a:xfrm>
                <a:off x="14153960" y="5621674"/>
                <a:ext cx="815487" cy="285157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GPT-3</a:t>
                </a:r>
              </a:p>
            </p:txBody>
          </p: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40D16B7F-E2F3-C09F-2793-42CA0BA56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5008922" y="5656247"/>
                <a:ext cx="212237" cy="214467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1C5CF164-6290-C5D0-7C03-5360049565DA}"/>
                  </a:ext>
                </a:extLst>
              </p:cNvPr>
              <p:cNvSpPr/>
              <p:nvPr/>
            </p:nvSpPr>
            <p:spPr>
              <a:xfrm>
                <a:off x="15244069" y="8537097"/>
                <a:ext cx="1349022" cy="434622"/>
              </a:xfrm>
              <a:custGeom>
                <a:avLst/>
                <a:gdLst>
                  <a:gd name="connsiteX0" fmla="*/ 0 w 1349022"/>
                  <a:gd name="connsiteY0" fmla="*/ 434622 h 434622"/>
                  <a:gd name="connsiteX1" fmla="*/ 496711 w 1349022"/>
                  <a:gd name="connsiteY1" fmla="*/ 208844 h 434622"/>
                  <a:gd name="connsiteX2" fmla="*/ 1016000 w 1349022"/>
                  <a:gd name="connsiteY2" fmla="*/ 242711 h 434622"/>
                  <a:gd name="connsiteX3" fmla="*/ 1349022 w 1349022"/>
                  <a:gd name="connsiteY3" fmla="*/ 0 h 4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22" h="434622">
                    <a:moveTo>
                      <a:pt x="0" y="434622"/>
                    </a:moveTo>
                    <a:cubicBezTo>
                      <a:pt x="163689" y="337725"/>
                      <a:pt x="327378" y="240829"/>
                      <a:pt x="496711" y="208844"/>
                    </a:cubicBezTo>
                    <a:cubicBezTo>
                      <a:pt x="666044" y="176859"/>
                      <a:pt x="873948" y="277518"/>
                      <a:pt x="1016000" y="242711"/>
                    </a:cubicBezTo>
                    <a:cubicBezTo>
                      <a:pt x="1158052" y="207904"/>
                      <a:pt x="1297281" y="40452"/>
                      <a:pt x="1349022" y="0"/>
                    </a:cubicBezTo>
                  </a:path>
                </a:pathLst>
              </a:cu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CD8E91F-C490-4B09-67B3-998053544548}"/>
                  </a:ext>
                </a:extLst>
              </p:cNvPr>
              <p:cNvSpPr/>
              <p:nvPr/>
            </p:nvSpPr>
            <p:spPr>
              <a:xfrm>
                <a:off x="15707596" y="7385814"/>
                <a:ext cx="1349022" cy="434622"/>
              </a:xfrm>
              <a:custGeom>
                <a:avLst/>
                <a:gdLst>
                  <a:gd name="connsiteX0" fmla="*/ 0 w 1349022"/>
                  <a:gd name="connsiteY0" fmla="*/ 434622 h 434622"/>
                  <a:gd name="connsiteX1" fmla="*/ 496711 w 1349022"/>
                  <a:gd name="connsiteY1" fmla="*/ 208844 h 434622"/>
                  <a:gd name="connsiteX2" fmla="*/ 1016000 w 1349022"/>
                  <a:gd name="connsiteY2" fmla="*/ 242711 h 434622"/>
                  <a:gd name="connsiteX3" fmla="*/ 1349022 w 1349022"/>
                  <a:gd name="connsiteY3" fmla="*/ 0 h 4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22" h="434622">
                    <a:moveTo>
                      <a:pt x="0" y="434622"/>
                    </a:moveTo>
                    <a:cubicBezTo>
                      <a:pt x="163689" y="337725"/>
                      <a:pt x="327378" y="240829"/>
                      <a:pt x="496711" y="208844"/>
                    </a:cubicBezTo>
                    <a:cubicBezTo>
                      <a:pt x="666044" y="176859"/>
                      <a:pt x="873948" y="277518"/>
                      <a:pt x="1016000" y="242711"/>
                    </a:cubicBezTo>
                    <a:cubicBezTo>
                      <a:pt x="1158052" y="207904"/>
                      <a:pt x="1297281" y="40452"/>
                      <a:pt x="1349022" y="0"/>
                    </a:cubicBezTo>
                  </a:path>
                </a:pathLst>
              </a:cu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C22772B-A105-0EB4-D404-D7672128AC0F}"/>
                  </a:ext>
                </a:extLst>
              </p:cNvPr>
              <p:cNvSpPr/>
              <p:nvPr/>
            </p:nvSpPr>
            <p:spPr>
              <a:xfrm flipH="1">
                <a:off x="14561092" y="7009821"/>
                <a:ext cx="1234240" cy="393908"/>
              </a:xfrm>
              <a:custGeom>
                <a:avLst/>
                <a:gdLst>
                  <a:gd name="connsiteX0" fmla="*/ 0 w 1349022"/>
                  <a:gd name="connsiteY0" fmla="*/ 434622 h 434622"/>
                  <a:gd name="connsiteX1" fmla="*/ 496711 w 1349022"/>
                  <a:gd name="connsiteY1" fmla="*/ 208844 h 434622"/>
                  <a:gd name="connsiteX2" fmla="*/ 1016000 w 1349022"/>
                  <a:gd name="connsiteY2" fmla="*/ 242711 h 434622"/>
                  <a:gd name="connsiteX3" fmla="*/ 1349022 w 1349022"/>
                  <a:gd name="connsiteY3" fmla="*/ 0 h 4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22" h="434622">
                    <a:moveTo>
                      <a:pt x="0" y="434622"/>
                    </a:moveTo>
                    <a:cubicBezTo>
                      <a:pt x="163689" y="337725"/>
                      <a:pt x="327378" y="240829"/>
                      <a:pt x="496711" y="208844"/>
                    </a:cubicBezTo>
                    <a:cubicBezTo>
                      <a:pt x="666044" y="176859"/>
                      <a:pt x="873948" y="277518"/>
                      <a:pt x="1016000" y="242711"/>
                    </a:cubicBezTo>
                    <a:cubicBezTo>
                      <a:pt x="1158052" y="207904"/>
                      <a:pt x="1297281" y="40452"/>
                      <a:pt x="1349022" y="0"/>
                    </a:cubicBezTo>
                  </a:path>
                </a:pathLst>
              </a:cu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B81FA4A-5FD5-314D-E534-80FE025051B3}"/>
                  </a:ext>
                </a:extLst>
              </p:cNvPr>
              <p:cNvSpPr/>
              <p:nvPr/>
            </p:nvSpPr>
            <p:spPr>
              <a:xfrm>
                <a:off x="11793771" y="4471428"/>
                <a:ext cx="4076831" cy="2071837"/>
              </a:xfrm>
              <a:custGeom>
                <a:avLst/>
                <a:gdLst>
                  <a:gd name="connsiteX0" fmla="*/ 3076222 w 3076222"/>
                  <a:gd name="connsiteY0" fmla="*/ 2398889 h 2398889"/>
                  <a:gd name="connsiteX1" fmla="*/ 2647244 w 3076222"/>
                  <a:gd name="connsiteY1" fmla="*/ 2122312 h 2398889"/>
                  <a:gd name="connsiteX2" fmla="*/ 575733 w 3076222"/>
                  <a:gd name="connsiteY2" fmla="*/ 1857023 h 2398889"/>
                  <a:gd name="connsiteX3" fmla="*/ 0 w 3076222"/>
                  <a:gd name="connsiteY3" fmla="*/ 0 h 2398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6222" h="2398889">
                    <a:moveTo>
                      <a:pt x="3076222" y="2398889"/>
                    </a:moveTo>
                    <a:cubicBezTo>
                      <a:pt x="3070107" y="2305756"/>
                      <a:pt x="3063992" y="2212623"/>
                      <a:pt x="2647244" y="2122312"/>
                    </a:cubicBezTo>
                    <a:cubicBezTo>
                      <a:pt x="2230496" y="2032001"/>
                      <a:pt x="1016940" y="2210742"/>
                      <a:pt x="575733" y="1857023"/>
                    </a:cubicBezTo>
                    <a:cubicBezTo>
                      <a:pt x="134526" y="1503304"/>
                      <a:pt x="41393" y="262467"/>
                      <a:pt x="0" y="0"/>
                    </a:cubicBezTo>
                  </a:path>
                </a:pathLst>
              </a:custGeom>
              <a:noFill/>
              <a:ln w="762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D7DBB4BC-C1D4-0B90-BB95-94C3696385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16309" y="6761258"/>
                <a:ext cx="212236" cy="212236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1B0DF113-D9C9-2A66-E68D-BC23076E0DDE}"/>
                  </a:ext>
                </a:extLst>
              </p:cNvPr>
              <p:cNvSpPr/>
              <p:nvPr/>
            </p:nvSpPr>
            <p:spPr>
              <a:xfrm>
                <a:off x="14111628" y="6726074"/>
                <a:ext cx="790750" cy="285157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err="1"/>
                  <a:t>XLNet</a:t>
                </a:r>
                <a:endParaRPr lang="en-US" sz="1600" b="1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501758D-EC8E-2644-844C-684FA4B52ED5}"/>
                  </a:ext>
                </a:extLst>
              </p:cNvPr>
              <p:cNvSpPr/>
              <p:nvPr/>
            </p:nvSpPr>
            <p:spPr>
              <a:xfrm>
                <a:off x="14557707" y="5906830"/>
                <a:ext cx="592724" cy="388097"/>
              </a:xfrm>
              <a:custGeom>
                <a:avLst/>
                <a:gdLst>
                  <a:gd name="connsiteX0" fmla="*/ 592724 w 592724"/>
                  <a:gd name="connsiteY0" fmla="*/ 321734 h 321734"/>
                  <a:gd name="connsiteX1" fmla="*/ 121413 w 592724"/>
                  <a:gd name="connsiteY1" fmla="*/ 225778 h 321734"/>
                  <a:gd name="connsiteX2" fmla="*/ 57 w 592724"/>
                  <a:gd name="connsiteY2" fmla="*/ 0 h 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2724" h="321734">
                    <a:moveTo>
                      <a:pt x="592724" y="321734"/>
                    </a:moveTo>
                    <a:cubicBezTo>
                      <a:pt x="406457" y="300567"/>
                      <a:pt x="220191" y="279400"/>
                      <a:pt x="121413" y="225778"/>
                    </a:cubicBezTo>
                    <a:cubicBezTo>
                      <a:pt x="22635" y="172156"/>
                      <a:pt x="-1354" y="26340"/>
                      <a:pt x="57" y="0"/>
                    </a:cubicBezTo>
                  </a:path>
                </a:pathLst>
              </a:cu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6F9D0B9-697B-12F8-DDE4-4481D8F37E9D}"/>
                  </a:ext>
                </a:extLst>
              </p:cNvPr>
              <p:cNvSpPr/>
              <p:nvPr/>
            </p:nvSpPr>
            <p:spPr>
              <a:xfrm>
                <a:off x="10476816" y="3510448"/>
                <a:ext cx="802003" cy="285157"/>
              </a:xfrm>
              <a:prstGeom prst="round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2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Codex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217ECED-F555-81BA-726C-7C2BDD641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11303336" y="3545794"/>
                <a:ext cx="212237" cy="214467"/>
              </a:xfrm>
              <a:prstGeom prst="rect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</p:pic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B26492-8A88-1702-4208-A37B2A114DE6}"/>
                </a:ext>
              </a:extLst>
            </p:cNvPr>
            <p:cNvCxnSpPr>
              <a:cxnSpLocks/>
            </p:cNvCxnSpPr>
            <p:nvPr/>
          </p:nvCxnSpPr>
          <p:spPr>
            <a:xfrm>
              <a:off x="3711846" y="8781046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97816DC-AA53-9CE4-31C0-D8E590F1352F}"/>
                </a:ext>
              </a:extLst>
            </p:cNvPr>
            <p:cNvCxnSpPr>
              <a:cxnSpLocks/>
            </p:cNvCxnSpPr>
            <p:nvPr/>
          </p:nvCxnSpPr>
          <p:spPr>
            <a:xfrm>
              <a:off x="3711846" y="7647904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240999-C96E-B2F3-AACF-4F5B5585CA25}"/>
                </a:ext>
              </a:extLst>
            </p:cNvPr>
            <p:cNvCxnSpPr>
              <a:cxnSpLocks/>
            </p:cNvCxnSpPr>
            <p:nvPr/>
          </p:nvCxnSpPr>
          <p:spPr>
            <a:xfrm>
              <a:off x="3711846" y="6538376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8836934-AF1E-6F13-A2B5-A013F7473B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1846" y="5394101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2627AD-83E1-71D1-03D7-4E59A12C923A}"/>
                </a:ext>
              </a:extLst>
            </p:cNvPr>
            <p:cNvCxnSpPr>
              <a:cxnSpLocks/>
            </p:cNvCxnSpPr>
            <p:nvPr/>
          </p:nvCxnSpPr>
          <p:spPr>
            <a:xfrm>
              <a:off x="3762922" y="3520225"/>
              <a:ext cx="17565728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4DA84AA-C23C-F884-09C7-BDC84B509196}"/>
                </a:ext>
              </a:extLst>
            </p:cNvPr>
            <p:cNvCxnSpPr>
              <a:cxnSpLocks/>
            </p:cNvCxnSpPr>
            <p:nvPr/>
          </p:nvCxnSpPr>
          <p:spPr>
            <a:xfrm>
              <a:off x="3120661" y="115086"/>
              <a:ext cx="18134052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568EF91-88BA-3A46-A9AD-B1AC50477A93}"/>
              </a:ext>
            </a:extLst>
          </p:cNvPr>
          <p:cNvSpPr/>
          <p:nvPr/>
        </p:nvSpPr>
        <p:spPr>
          <a:xfrm>
            <a:off x="8380614" y="8273700"/>
            <a:ext cx="874663" cy="628823"/>
          </a:xfrm>
          <a:custGeom>
            <a:avLst/>
            <a:gdLst>
              <a:gd name="connsiteX0" fmla="*/ 708378 w 708378"/>
              <a:gd name="connsiteY0" fmla="*/ 395111 h 395111"/>
              <a:gd name="connsiteX1" fmla="*/ 581378 w 708378"/>
              <a:gd name="connsiteY1" fmla="*/ 132644 h 395111"/>
              <a:gd name="connsiteX2" fmla="*/ 121356 w 708378"/>
              <a:gd name="connsiteY2" fmla="*/ 143933 h 395111"/>
              <a:gd name="connsiteX3" fmla="*/ 0 w 708378"/>
              <a:gd name="connsiteY3" fmla="*/ 0 h 395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8378" h="395111">
                <a:moveTo>
                  <a:pt x="708378" y="395111"/>
                </a:moveTo>
                <a:cubicBezTo>
                  <a:pt x="693796" y="284809"/>
                  <a:pt x="679215" y="174507"/>
                  <a:pt x="581378" y="132644"/>
                </a:cubicBezTo>
                <a:cubicBezTo>
                  <a:pt x="483541" y="90781"/>
                  <a:pt x="218252" y="166040"/>
                  <a:pt x="121356" y="143933"/>
                </a:cubicBezTo>
                <a:cubicBezTo>
                  <a:pt x="24460" y="121826"/>
                  <a:pt x="12230" y="60913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FB6F5DF-8044-D191-534C-56E178CF5CD2}"/>
              </a:ext>
            </a:extLst>
          </p:cNvPr>
          <p:cNvSpPr/>
          <p:nvPr/>
        </p:nvSpPr>
        <p:spPr>
          <a:xfrm>
            <a:off x="9213348" y="6990839"/>
            <a:ext cx="1287492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InstructGPT</a:t>
            </a:r>
            <a:endParaRPr lang="en-US" sz="152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7086B261-10B4-C6BF-3EBA-FC2648E39222}"/>
              </a:ext>
            </a:extLst>
          </p:cNvPr>
          <p:cNvSpPr/>
          <p:nvPr/>
        </p:nvSpPr>
        <p:spPr>
          <a:xfrm>
            <a:off x="11566780" y="7025528"/>
            <a:ext cx="1130280" cy="300355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Chinchilla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6C083D0-B7A8-7195-7349-1F3DFF6026D0}"/>
              </a:ext>
            </a:extLst>
          </p:cNvPr>
          <p:cNvSpPr/>
          <p:nvPr/>
        </p:nvSpPr>
        <p:spPr>
          <a:xfrm>
            <a:off x="12311577" y="7923283"/>
            <a:ext cx="886082" cy="2951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Gopher</a:t>
            </a:r>
          </a:p>
        </p:txBody>
      </p:sp>
      <p:pic>
        <p:nvPicPr>
          <p:cNvPr id="1030" name="Picture 6" descr="Free High-Quality Baidu Icon for Creative Design">
            <a:extLst>
              <a:ext uri="{FF2B5EF4-FFF2-40B4-BE49-F238E27FC236}">
                <a16:creationId xmlns:a16="http://schemas.microsoft.com/office/drawing/2014/main" id="{E6BD3553-EC67-6BD3-DE6D-DA784C855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079" y="7950641"/>
            <a:ext cx="221415" cy="24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88B282B-5D6F-A6D3-FBDF-65CB1408493A}"/>
              </a:ext>
            </a:extLst>
          </p:cNvPr>
          <p:cNvSpPr/>
          <p:nvPr/>
        </p:nvSpPr>
        <p:spPr>
          <a:xfrm>
            <a:off x="10809043" y="7947254"/>
            <a:ext cx="721737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GLaM</a:t>
            </a:r>
            <a:endParaRPr lang="en-US" sz="152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9A853538-C84E-C0F4-74EA-E8D2365015F6}"/>
              </a:ext>
            </a:extLst>
          </p:cNvPr>
          <p:cNvSpPr/>
          <p:nvPr/>
        </p:nvSpPr>
        <p:spPr>
          <a:xfrm>
            <a:off x="9776384" y="8307683"/>
            <a:ext cx="917996" cy="295104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MT-NLG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A6A3390-892D-CA3A-4025-B26382BABB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8737" y="8346803"/>
            <a:ext cx="220677" cy="220677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AD37A7A-09C3-A69D-0A69-AC4144CE3F49}"/>
              </a:ext>
            </a:extLst>
          </p:cNvPr>
          <p:cNvSpPr/>
          <p:nvPr/>
        </p:nvSpPr>
        <p:spPr>
          <a:xfrm>
            <a:off x="10883726" y="8760152"/>
            <a:ext cx="120579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Jurassic-1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5277A47-2719-B910-7E47-3DA4A9C9F5E8}"/>
              </a:ext>
            </a:extLst>
          </p:cNvPr>
          <p:cNvSpPr/>
          <p:nvPr/>
        </p:nvSpPr>
        <p:spPr>
          <a:xfrm>
            <a:off x="14404490" y="9248360"/>
            <a:ext cx="1058565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GPT-Neo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F24BCE3-7086-0B71-83AC-ADB10FF69F3A}"/>
              </a:ext>
            </a:extLst>
          </p:cNvPr>
          <p:cNvSpPr/>
          <p:nvPr/>
        </p:nvSpPr>
        <p:spPr>
          <a:xfrm>
            <a:off x="17464894" y="6749952"/>
            <a:ext cx="1147574" cy="27869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GPT-</a:t>
            </a:r>
            <a:r>
              <a:rPr lang="en-US" sz="1600" b="1" dirty="0" err="1"/>
              <a:t>NeoX</a:t>
            </a:r>
            <a:endParaRPr lang="en-US" sz="1600" b="1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3553EE9-7D09-D40A-54CA-DB4881EA3CCA}"/>
              </a:ext>
            </a:extLst>
          </p:cNvPr>
          <p:cNvSpPr/>
          <p:nvPr/>
        </p:nvSpPr>
        <p:spPr>
          <a:xfrm>
            <a:off x="15471943" y="8826915"/>
            <a:ext cx="771402" cy="28758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GPT-J</a:t>
            </a: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38DD94DA-1CDE-7486-1967-D98A104A521F}"/>
              </a:ext>
            </a:extLst>
          </p:cNvPr>
          <p:cNvSpPr/>
          <p:nvPr/>
        </p:nvSpPr>
        <p:spPr>
          <a:xfrm flipH="1">
            <a:off x="13610001" y="10092037"/>
            <a:ext cx="1750196" cy="215784"/>
          </a:xfrm>
          <a:custGeom>
            <a:avLst/>
            <a:gdLst>
              <a:gd name="connsiteX0" fmla="*/ 3076222 w 3076222"/>
              <a:gd name="connsiteY0" fmla="*/ 2398889 h 2398889"/>
              <a:gd name="connsiteX1" fmla="*/ 2647244 w 3076222"/>
              <a:gd name="connsiteY1" fmla="*/ 2122312 h 2398889"/>
              <a:gd name="connsiteX2" fmla="*/ 575733 w 3076222"/>
              <a:gd name="connsiteY2" fmla="*/ 1857023 h 2398889"/>
              <a:gd name="connsiteX3" fmla="*/ 0 w 3076222"/>
              <a:gd name="connsiteY3" fmla="*/ 0 h 2398889"/>
              <a:gd name="connsiteX0" fmla="*/ 3076222 w 3076222"/>
              <a:gd name="connsiteY0" fmla="*/ 2398889 h 2398889"/>
              <a:gd name="connsiteX1" fmla="*/ 2647244 w 3076222"/>
              <a:gd name="connsiteY1" fmla="*/ 2122312 h 2398889"/>
              <a:gd name="connsiteX2" fmla="*/ 575733 w 3076222"/>
              <a:gd name="connsiteY2" fmla="*/ 1857023 h 2398889"/>
              <a:gd name="connsiteX3" fmla="*/ 0 w 3076222"/>
              <a:gd name="connsiteY3" fmla="*/ 0 h 2398889"/>
              <a:gd name="connsiteX0" fmla="*/ 3165974 w 3165974"/>
              <a:gd name="connsiteY0" fmla="*/ 2545234 h 2545234"/>
              <a:gd name="connsiteX1" fmla="*/ 2647244 w 3165974"/>
              <a:gd name="connsiteY1" fmla="*/ 2122312 h 2545234"/>
              <a:gd name="connsiteX2" fmla="*/ 575733 w 3165974"/>
              <a:gd name="connsiteY2" fmla="*/ 1857023 h 2545234"/>
              <a:gd name="connsiteX3" fmla="*/ 0 w 3165974"/>
              <a:gd name="connsiteY3" fmla="*/ 0 h 2545234"/>
              <a:gd name="connsiteX0" fmla="*/ 2590241 w 2590241"/>
              <a:gd name="connsiteY0" fmla="*/ 688210 h 688210"/>
              <a:gd name="connsiteX1" fmla="*/ 2071511 w 2590241"/>
              <a:gd name="connsiteY1" fmla="*/ 265288 h 688210"/>
              <a:gd name="connsiteX2" fmla="*/ 0 w 2590241"/>
              <a:gd name="connsiteY2" fmla="*/ -1 h 688210"/>
              <a:gd name="connsiteX0" fmla="*/ 1795492 w 1795492"/>
              <a:gd name="connsiteY0" fmla="*/ 508606 h 508606"/>
              <a:gd name="connsiteX1" fmla="*/ 1276762 w 1795492"/>
              <a:gd name="connsiteY1" fmla="*/ 85684 h 508606"/>
              <a:gd name="connsiteX2" fmla="*/ 0 w 1795492"/>
              <a:gd name="connsiteY2" fmla="*/ 0 h 508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492" h="508606">
                <a:moveTo>
                  <a:pt x="1795492" y="508606"/>
                </a:moveTo>
                <a:cubicBezTo>
                  <a:pt x="1789377" y="415473"/>
                  <a:pt x="1576011" y="170452"/>
                  <a:pt x="1276762" y="85684"/>
                </a:cubicBezTo>
                <a:cubicBezTo>
                  <a:pt x="977513" y="916"/>
                  <a:pt x="441207" y="353719"/>
                  <a:pt x="0" y="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7B008E1-F905-0118-1CC3-0B90190E6695}"/>
              </a:ext>
            </a:extLst>
          </p:cNvPr>
          <p:cNvSpPr/>
          <p:nvPr/>
        </p:nvSpPr>
        <p:spPr>
          <a:xfrm flipH="1">
            <a:off x="14407546" y="9496437"/>
            <a:ext cx="526222" cy="606135"/>
          </a:xfrm>
          <a:custGeom>
            <a:avLst/>
            <a:gdLst>
              <a:gd name="connsiteX0" fmla="*/ 592724 w 592724"/>
              <a:gd name="connsiteY0" fmla="*/ 321734 h 321734"/>
              <a:gd name="connsiteX1" fmla="*/ 121413 w 592724"/>
              <a:gd name="connsiteY1" fmla="*/ 225778 h 321734"/>
              <a:gd name="connsiteX2" fmla="*/ 57 w 592724"/>
              <a:gd name="connsiteY2" fmla="*/ 0 h 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724" h="321734">
                <a:moveTo>
                  <a:pt x="592724" y="321734"/>
                </a:moveTo>
                <a:cubicBezTo>
                  <a:pt x="406457" y="300567"/>
                  <a:pt x="220191" y="279400"/>
                  <a:pt x="121413" y="225778"/>
                </a:cubicBezTo>
                <a:cubicBezTo>
                  <a:pt x="22635" y="172156"/>
                  <a:pt x="-1354" y="26340"/>
                  <a:pt x="57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0186BACC-5A93-D70E-3BFF-0BC73D773636}"/>
              </a:ext>
            </a:extLst>
          </p:cNvPr>
          <p:cNvSpPr/>
          <p:nvPr/>
        </p:nvSpPr>
        <p:spPr>
          <a:xfrm flipH="1">
            <a:off x="15304497" y="8974995"/>
            <a:ext cx="548710" cy="1120464"/>
          </a:xfrm>
          <a:custGeom>
            <a:avLst/>
            <a:gdLst>
              <a:gd name="connsiteX0" fmla="*/ 592724 w 592724"/>
              <a:gd name="connsiteY0" fmla="*/ 321734 h 321734"/>
              <a:gd name="connsiteX1" fmla="*/ 121413 w 592724"/>
              <a:gd name="connsiteY1" fmla="*/ 225778 h 321734"/>
              <a:gd name="connsiteX2" fmla="*/ 57 w 592724"/>
              <a:gd name="connsiteY2" fmla="*/ 0 h 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724" h="321734">
                <a:moveTo>
                  <a:pt x="592724" y="321734"/>
                </a:moveTo>
                <a:cubicBezTo>
                  <a:pt x="406457" y="300567"/>
                  <a:pt x="220191" y="279400"/>
                  <a:pt x="121413" y="225778"/>
                </a:cubicBezTo>
                <a:cubicBezTo>
                  <a:pt x="22635" y="172156"/>
                  <a:pt x="-1354" y="26340"/>
                  <a:pt x="57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B12E2839-46AD-E102-F236-6FE7D5BE1A2D}"/>
              </a:ext>
            </a:extLst>
          </p:cNvPr>
          <p:cNvSpPr/>
          <p:nvPr/>
        </p:nvSpPr>
        <p:spPr>
          <a:xfrm flipH="1">
            <a:off x="15354500" y="7020102"/>
            <a:ext cx="2709945" cy="3082466"/>
          </a:xfrm>
          <a:custGeom>
            <a:avLst/>
            <a:gdLst>
              <a:gd name="connsiteX0" fmla="*/ 592724 w 592724"/>
              <a:gd name="connsiteY0" fmla="*/ 321734 h 321734"/>
              <a:gd name="connsiteX1" fmla="*/ 121413 w 592724"/>
              <a:gd name="connsiteY1" fmla="*/ 225778 h 321734"/>
              <a:gd name="connsiteX2" fmla="*/ 57 w 592724"/>
              <a:gd name="connsiteY2" fmla="*/ 0 h 32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2724" h="321734">
                <a:moveTo>
                  <a:pt x="592724" y="321734"/>
                </a:moveTo>
                <a:cubicBezTo>
                  <a:pt x="406457" y="300567"/>
                  <a:pt x="220191" y="279400"/>
                  <a:pt x="121413" y="225778"/>
                </a:cubicBezTo>
                <a:cubicBezTo>
                  <a:pt x="22635" y="172156"/>
                  <a:pt x="-1354" y="26340"/>
                  <a:pt x="57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159CC9D-0018-D9DC-0C08-DDA948B827DB}"/>
              </a:ext>
            </a:extLst>
          </p:cNvPr>
          <p:cNvSpPr/>
          <p:nvPr/>
        </p:nvSpPr>
        <p:spPr>
          <a:xfrm>
            <a:off x="8288063" y="4765307"/>
            <a:ext cx="1059823" cy="29542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ChatGPT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CDC68746-00DF-97A8-ECF5-E52C98DEB5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398064" y="4805488"/>
            <a:ext cx="212237" cy="214467"/>
          </a:xfrm>
          <a:prstGeom prst="rect">
            <a:avLst/>
          </a:prstGeom>
        </p:spPr>
      </p:pic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0C1DE24-8821-2027-3E7C-EF9219041919}"/>
              </a:ext>
            </a:extLst>
          </p:cNvPr>
          <p:cNvSpPr/>
          <p:nvPr/>
        </p:nvSpPr>
        <p:spPr>
          <a:xfrm>
            <a:off x="8934655" y="5062655"/>
            <a:ext cx="673522" cy="5018886"/>
          </a:xfrm>
          <a:custGeom>
            <a:avLst/>
            <a:gdLst>
              <a:gd name="connsiteX0" fmla="*/ 3076222 w 3076222"/>
              <a:gd name="connsiteY0" fmla="*/ 2398889 h 2398889"/>
              <a:gd name="connsiteX1" fmla="*/ 2647244 w 3076222"/>
              <a:gd name="connsiteY1" fmla="*/ 2122312 h 2398889"/>
              <a:gd name="connsiteX2" fmla="*/ 575733 w 3076222"/>
              <a:gd name="connsiteY2" fmla="*/ 1857023 h 2398889"/>
              <a:gd name="connsiteX3" fmla="*/ 0 w 3076222"/>
              <a:gd name="connsiteY3" fmla="*/ 0 h 2398889"/>
              <a:gd name="connsiteX0" fmla="*/ 2647244 w 2647244"/>
              <a:gd name="connsiteY0" fmla="*/ 2122312 h 2122312"/>
              <a:gd name="connsiteX1" fmla="*/ 575733 w 2647244"/>
              <a:gd name="connsiteY1" fmla="*/ 1857023 h 2122312"/>
              <a:gd name="connsiteX2" fmla="*/ 0 w 2647244"/>
              <a:gd name="connsiteY2" fmla="*/ 0 h 2122312"/>
              <a:gd name="connsiteX0" fmla="*/ 575733 w 575733"/>
              <a:gd name="connsiteY0" fmla="*/ 1857023 h 1857023"/>
              <a:gd name="connsiteX1" fmla="*/ 0 w 575733"/>
              <a:gd name="connsiteY1" fmla="*/ 0 h 185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5733" h="1857023">
                <a:moveTo>
                  <a:pt x="575733" y="1857023"/>
                </a:moveTo>
                <a:cubicBezTo>
                  <a:pt x="134526" y="1503304"/>
                  <a:pt x="41393" y="262467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6B2F3B9-AD30-8163-9B21-82223E5E5EE9}"/>
              </a:ext>
            </a:extLst>
          </p:cNvPr>
          <p:cNvSpPr/>
          <p:nvPr/>
        </p:nvSpPr>
        <p:spPr>
          <a:xfrm>
            <a:off x="9240736" y="7294813"/>
            <a:ext cx="745425" cy="1363133"/>
          </a:xfrm>
          <a:custGeom>
            <a:avLst/>
            <a:gdLst>
              <a:gd name="connsiteX0" fmla="*/ 3181 w 745425"/>
              <a:gd name="connsiteY0" fmla="*/ 1363133 h 1363133"/>
              <a:gd name="connsiteX1" fmla="*/ 96314 w 745425"/>
              <a:gd name="connsiteY1" fmla="*/ 623711 h 1363133"/>
              <a:gd name="connsiteX2" fmla="*/ 641003 w 745425"/>
              <a:gd name="connsiteY2" fmla="*/ 290689 h 1363133"/>
              <a:gd name="connsiteX3" fmla="*/ 745425 w 745425"/>
              <a:gd name="connsiteY3" fmla="*/ 0 h 136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25" h="1363133">
                <a:moveTo>
                  <a:pt x="3181" y="1363133"/>
                </a:moveTo>
                <a:cubicBezTo>
                  <a:pt x="-3405" y="1082792"/>
                  <a:pt x="-9990" y="802452"/>
                  <a:pt x="96314" y="623711"/>
                </a:cubicBezTo>
                <a:cubicBezTo>
                  <a:pt x="202618" y="444970"/>
                  <a:pt x="532818" y="394641"/>
                  <a:pt x="641003" y="290689"/>
                </a:cubicBezTo>
                <a:cubicBezTo>
                  <a:pt x="749188" y="186737"/>
                  <a:pt x="735077" y="31985"/>
                  <a:pt x="745425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" name="Picture 8" descr="DeepMind Logo &amp; Brand Assets (SVG, PNG ...">
            <a:extLst>
              <a:ext uri="{FF2B5EF4-FFF2-40B4-BE49-F238E27FC236}">
                <a16:creationId xmlns:a16="http://schemas.microsoft.com/office/drawing/2014/main" id="{EC08544A-F4D5-6838-DF4F-F9C6834E1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980" y="5002794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E95A95D-BABA-9B27-471D-936781D02767}"/>
              </a:ext>
            </a:extLst>
          </p:cNvPr>
          <p:cNvSpPr/>
          <p:nvPr/>
        </p:nvSpPr>
        <p:spPr>
          <a:xfrm>
            <a:off x="9986161" y="5005311"/>
            <a:ext cx="971279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Sparrow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7A9D534B-C70A-AE87-DE1F-BCC21F1BD809}"/>
              </a:ext>
            </a:extLst>
          </p:cNvPr>
          <p:cNvSpPr/>
          <p:nvPr/>
        </p:nvSpPr>
        <p:spPr>
          <a:xfrm>
            <a:off x="11187241" y="8230375"/>
            <a:ext cx="2304321" cy="1085706"/>
          </a:xfrm>
          <a:custGeom>
            <a:avLst/>
            <a:gdLst>
              <a:gd name="connsiteX0" fmla="*/ 2263422 w 2263422"/>
              <a:gd name="connsiteY0" fmla="*/ 863600 h 863600"/>
              <a:gd name="connsiteX1" fmla="*/ 1772356 w 2263422"/>
              <a:gd name="connsiteY1" fmla="*/ 451556 h 863600"/>
              <a:gd name="connsiteX2" fmla="*/ 508000 w 2263422"/>
              <a:gd name="connsiteY2" fmla="*/ 270934 h 863600"/>
              <a:gd name="connsiteX3" fmla="*/ 0 w 2263422"/>
              <a:gd name="connsiteY3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3422" h="863600">
                <a:moveTo>
                  <a:pt x="2263422" y="863600"/>
                </a:moveTo>
                <a:cubicBezTo>
                  <a:pt x="2164174" y="706967"/>
                  <a:pt x="2064926" y="550334"/>
                  <a:pt x="1772356" y="451556"/>
                </a:cubicBezTo>
                <a:cubicBezTo>
                  <a:pt x="1479786" y="352778"/>
                  <a:pt x="803393" y="346193"/>
                  <a:pt x="508000" y="270934"/>
                </a:cubicBezTo>
                <a:cubicBezTo>
                  <a:pt x="212607" y="195675"/>
                  <a:pt x="106303" y="97837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53F98395-ACF2-2839-CDA6-FEB7D8027B0F}"/>
              </a:ext>
            </a:extLst>
          </p:cNvPr>
          <p:cNvSpPr/>
          <p:nvPr/>
        </p:nvSpPr>
        <p:spPr>
          <a:xfrm>
            <a:off x="10254775" y="8609967"/>
            <a:ext cx="3242428" cy="1400341"/>
          </a:xfrm>
          <a:custGeom>
            <a:avLst/>
            <a:gdLst>
              <a:gd name="connsiteX0" fmla="*/ 2974622 w 2974622"/>
              <a:gd name="connsiteY0" fmla="*/ 942622 h 942622"/>
              <a:gd name="connsiteX1" fmla="*/ 2274711 w 2974622"/>
              <a:gd name="connsiteY1" fmla="*/ 716845 h 942622"/>
              <a:gd name="connsiteX2" fmla="*/ 434622 w 2974622"/>
              <a:gd name="connsiteY2" fmla="*/ 609600 h 942622"/>
              <a:gd name="connsiteX3" fmla="*/ 0 w 2974622"/>
              <a:gd name="connsiteY3" fmla="*/ 0 h 942622"/>
              <a:gd name="connsiteX4" fmla="*/ 0 w 2974622"/>
              <a:gd name="connsiteY4" fmla="*/ 0 h 94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4622" h="942622">
                <a:moveTo>
                  <a:pt x="2974622" y="942622"/>
                </a:moveTo>
                <a:cubicBezTo>
                  <a:pt x="2836333" y="857485"/>
                  <a:pt x="2698044" y="772349"/>
                  <a:pt x="2274711" y="716845"/>
                </a:cubicBezTo>
                <a:cubicBezTo>
                  <a:pt x="1851378" y="661341"/>
                  <a:pt x="813740" y="729074"/>
                  <a:pt x="434622" y="609600"/>
                </a:cubicBezTo>
                <a:cubicBezTo>
                  <a:pt x="55503" y="490126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B4C197B9-9636-A8FB-9DE5-A92CB4F72A99}"/>
              </a:ext>
            </a:extLst>
          </p:cNvPr>
          <p:cNvSpPr/>
          <p:nvPr/>
        </p:nvSpPr>
        <p:spPr>
          <a:xfrm>
            <a:off x="11530779" y="9050230"/>
            <a:ext cx="1989005" cy="548970"/>
          </a:xfrm>
          <a:custGeom>
            <a:avLst/>
            <a:gdLst>
              <a:gd name="connsiteX0" fmla="*/ 2063926 w 2063926"/>
              <a:gd name="connsiteY0" fmla="*/ 417689 h 417689"/>
              <a:gd name="connsiteX1" fmla="*/ 1601081 w 2063926"/>
              <a:gd name="connsiteY1" fmla="*/ 265289 h 417689"/>
              <a:gd name="connsiteX2" fmla="*/ 291570 w 2063926"/>
              <a:gd name="connsiteY2" fmla="*/ 220133 h 417689"/>
              <a:gd name="connsiteX3" fmla="*/ 31926 w 2063926"/>
              <a:gd name="connsiteY3" fmla="*/ 0 h 41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3926" h="417689">
                <a:moveTo>
                  <a:pt x="2063926" y="417689"/>
                </a:moveTo>
                <a:cubicBezTo>
                  <a:pt x="1980200" y="357952"/>
                  <a:pt x="1896474" y="298215"/>
                  <a:pt x="1601081" y="265289"/>
                </a:cubicBezTo>
                <a:cubicBezTo>
                  <a:pt x="1305688" y="232363"/>
                  <a:pt x="553096" y="264348"/>
                  <a:pt x="291570" y="220133"/>
                </a:cubicBezTo>
                <a:cubicBezTo>
                  <a:pt x="30044" y="175918"/>
                  <a:pt x="-52741" y="16933"/>
                  <a:pt x="3192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FB432E7-A08B-BE99-1004-A003CBC31FBB}"/>
              </a:ext>
            </a:extLst>
          </p:cNvPr>
          <p:cNvSpPr/>
          <p:nvPr/>
        </p:nvSpPr>
        <p:spPr>
          <a:xfrm>
            <a:off x="10969406" y="4531655"/>
            <a:ext cx="1058565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OPT-IML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FFC69C2-ED8A-08C1-DE90-F64A5B512CAA}"/>
              </a:ext>
            </a:extLst>
          </p:cNvPr>
          <p:cNvSpPr/>
          <p:nvPr/>
        </p:nvSpPr>
        <p:spPr>
          <a:xfrm>
            <a:off x="12654308" y="6436167"/>
            <a:ext cx="604847" cy="2851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OPT</a:t>
            </a:r>
          </a:p>
        </p:txBody>
      </p:sp>
      <p:pic>
        <p:nvPicPr>
          <p:cNvPr id="120" name="Picture 12" descr="Meta Logo PNG Vectors Free Download">
            <a:extLst>
              <a:ext uri="{FF2B5EF4-FFF2-40B4-BE49-F238E27FC236}">
                <a16:creationId xmlns:a16="http://schemas.microsoft.com/office/drawing/2014/main" id="{531D6E5E-B43C-B6DD-2673-A3D85D8E3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168" y="4548213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4A2B4456-4CD3-B8EC-48C4-DB94C2201096}"/>
              </a:ext>
            </a:extLst>
          </p:cNvPr>
          <p:cNvSpPr/>
          <p:nvPr/>
        </p:nvSpPr>
        <p:spPr>
          <a:xfrm>
            <a:off x="11938871" y="5736485"/>
            <a:ext cx="920116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BLOOM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15E411B4-5682-39C9-00AE-93DF04F239A2}"/>
              </a:ext>
            </a:extLst>
          </p:cNvPr>
          <p:cNvSpPr/>
          <p:nvPr/>
        </p:nvSpPr>
        <p:spPr>
          <a:xfrm>
            <a:off x="12058988" y="4878741"/>
            <a:ext cx="1025843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BLOOMZ</a:t>
            </a:r>
          </a:p>
        </p:txBody>
      </p:sp>
      <p:sp>
        <p:nvSpPr>
          <p:cNvPr id="1026" name="Freeform: Shape 1025">
            <a:extLst>
              <a:ext uri="{FF2B5EF4-FFF2-40B4-BE49-F238E27FC236}">
                <a16:creationId xmlns:a16="http://schemas.microsoft.com/office/drawing/2014/main" id="{B2AFE7EB-15A9-5D2C-0381-FCE02221D29D}"/>
              </a:ext>
            </a:extLst>
          </p:cNvPr>
          <p:cNvSpPr/>
          <p:nvPr/>
        </p:nvSpPr>
        <p:spPr>
          <a:xfrm>
            <a:off x="11685335" y="7746367"/>
            <a:ext cx="1823156" cy="1157111"/>
          </a:xfrm>
          <a:custGeom>
            <a:avLst/>
            <a:gdLst>
              <a:gd name="connsiteX0" fmla="*/ 1823156 w 1823156"/>
              <a:gd name="connsiteY0" fmla="*/ 1157111 h 1157111"/>
              <a:gd name="connsiteX1" fmla="*/ 1343378 w 1823156"/>
              <a:gd name="connsiteY1" fmla="*/ 790222 h 1157111"/>
              <a:gd name="connsiteX2" fmla="*/ 536222 w 1823156"/>
              <a:gd name="connsiteY2" fmla="*/ 581378 h 1157111"/>
              <a:gd name="connsiteX3" fmla="*/ 0 w 1823156"/>
              <a:gd name="connsiteY3" fmla="*/ 0 h 1157111"/>
              <a:gd name="connsiteX4" fmla="*/ 0 w 1823156"/>
              <a:gd name="connsiteY4" fmla="*/ 0 h 115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156" h="1157111">
                <a:moveTo>
                  <a:pt x="1823156" y="1157111"/>
                </a:moveTo>
                <a:cubicBezTo>
                  <a:pt x="1690511" y="1021644"/>
                  <a:pt x="1557867" y="886177"/>
                  <a:pt x="1343378" y="790222"/>
                </a:cubicBezTo>
                <a:cubicBezTo>
                  <a:pt x="1128889" y="694267"/>
                  <a:pt x="760118" y="713082"/>
                  <a:pt x="536222" y="581378"/>
                </a:cubicBezTo>
                <a:cubicBezTo>
                  <a:pt x="312326" y="4496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Freeform: Shape 1027">
            <a:extLst>
              <a:ext uri="{FF2B5EF4-FFF2-40B4-BE49-F238E27FC236}">
                <a16:creationId xmlns:a16="http://schemas.microsoft.com/office/drawing/2014/main" id="{7BE1E6F2-7AE5-BD3C-BB14-428CC3AAD62B}"/>
              </a:ext>
            </a:extLst>
          </p:cNvPr>
          <p:cNvSpPr/>
          <p:nvPr/>
        </p:nvSpPr>
        <p:spPr>
          <a:xfrm>
            <a:off x="10460495" y="5296677"/>
            <a:ext cx="1230489" cy="2449689"/>
          </a:xfrm>
          <a:custGeom>
            <a:avLst/>
            <a:gdLst>
              <a:gd name="connsiteX0" fmla="*/ 1873955 w 1873955"/>
              <a:gd name="connsiteY0" fmla="*/ 3076223 h 3076223"/>
              <a:gd name="connsiteX1" fmla="*/ 1507066 w 1873955"/>
              <a:gd name="connsiteY1" fmla="*/ 2810934 h 3076223"/>
              <a:gd name="connsiteX2" fmla="*/ 1230489 w 1873955"/>
              <a:gd name="connsiteY2" fmla="*/ 2449689 h 3076223"/>
              <a:gd name="connsiteX3" fmla="*/ 0 w 1873955"/>
              <a:gd name="connsiteY3" fmla="*/ 0 h 3076223"/>
              <a:gd name="connsiteX0" fmla="*/ 1507066 w 1507066"/>
              <a:gd name="connsiteY0" fmla="*/ 2810934 h 2810934"/>
              <a:gd name="connsiteX1" fmla="*/ 1230489 w 1507066"/>
              <a:gd name="connsiteY1" fmla="*/ 2449689 h 2810934"/>
              <a:gd name="connsiteX2" fmla="*/ 0 w 1507066"/>
              <a:gd name="connsiteY2" fmla="*/ 0 h 2810934"/>
              <a:gd name="connsiteX0" fmla="*/ 1230489 w 1230489"/>
              <a:gd name="connsiteY0" fmla="*/ 2449689 h 2449689"/>
              <a:gd name="connsiteX1" fmla="*/ 0 w 1230489"/>
              <a:gd name="connsiteY1" fmla="*/ 0 h 244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30489" h="2449689">
                <a:moveTo>
                  <a:pt x="1230489" y="2449689"/>
                </a:moveTo>
                <a:cubicBezTo>
                  <a:pt x="979311" y="1981200"/>
                  <a:pt x="489655" y="990600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EC172C14-C1ED-7CD2-36EF-78CCA29745A1}"/>
              </a:ext>
            </a:extLst>
          </p:cNvPr>
          <p:cNvSpPr/>
          <p:nvPr/>
        </p:nvSpPr>
        <p:spPr>
          <a:xfrm>
            <a:off x="12735202" y="8217674"/>
            <a:ext cx="333022" cy="324556"/>
          </a:xfrm>
          <a:custGeom>
            <a:avLst/>
            <a:gdLst>
              <a:gd name="connsiteX0" fmla="*/ 333022 w 333022"/>
              <a:gd name="connsiteY0" fmla="*/ 324556 h 324556"/>
              <a:gd name="connsiteX1" fmla="*/ 64911 w 333022"/>
              <a:gd name="connsiteY1" fmla="*/ 189089 h 324556"/>
              <a:gd name="connsiteX2" fmla="*/ 0 w 333022"/>
              <a:gd name="connsiteY2" fmla="*/ 0 h 32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022" h="324556">
                <a:moveTo>
                  <a:pt x="333022" y="324556"/>
                </a:moveTo>
                <a:cubicBezTo>
                  <a:pt x="226718" y="283869"/>
                  <a:pt x="120415" y="243182"/>
                  <a:pt x="64911" y="189089"/>
                </a:cubicBezTo>
                <a:cubicBezTo>
                  <a:pt x="9407" y="134996"/>
                  <a:pt x="4703" y="67498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F261892-56AD-AE02-1B98-978594D7F371}"/>
              </a:ext>
            </a:extLst>
          </p:cNvPr>
          <p:cNvSpPr/>
          <p:nvPr/>
        </p:nvSpPr>
        <p:spPr>
          <a:xfrm>
            <a:off x="12131925" y="7325883"/>
            <a:ext cx="318237" cy="1083707"/>
          </a:xfrm>
          <a:custGeom>
            <a:avLst/>
            <a:gdLst>
              <a:gd name="connsiteX0" fmla="*/ 280463 w 280463"/>
              <a:gd name="connsiteY0" fmla="*/ 1140177 h 1140177"/>
              <a:gd name="connsiteX1" fmla="*/ 65974 w 280463"/>
              <a:gd name="connsiteY1" fmla="*/ 959555 h 1140177"/>
              <a:gd name="connsiteX2" fmla="*/ 6708 w 280463"/>
              <a:gd name="connsiteY2" fmla="*/ 742244 h 1140177"/>
              <a:gd name="connsiteX3" fmla="*/ 3886 w 280463"/>
              <a:gd name="connsiteY3" fmla="*/ 0 h 1140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463" h="1140177">
                <a:moveTo>
                  <a:pt x="280463" y="1140177"/>
                </a:moveTo>
                <a:cubicBezTo>
                  <a:pt x="196031" y="1083027"/>
                  <a:pt x="111600" y="1025877"/>
                  <a:pt x="65974" y="959555"/>
                </a:cubicBezTo>
                <a:cubicBezTo>
                  <a:pt x="20348" y="893233"/>
                  <a:pt x="17056" y="902170"/>
                  <a:pt x="6708" y="742244"/>
                </a:cubicBezTo>
                <a:cubicBezTo>
                  <a:pt x="-3640" y="582318"/>
                  <a:pt x="123" y="291159"/>
                  <a:pt x="388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7">
            <a:extLst>
              <a:ext uri="{FF2B5EF4-FFF2-40B4-BE49-F238E27FC236}">
                <a16:creationId xmlns:a16="http://schemas.microsoft.com/office/drawing/2014/main" id="{4AB18CBE-DD11-4FD9-F2A9-42E4A058778C}"/>
              </a:ext>
            </a:extLst>
          </p:cNvPr>
          <p:cNvSpPr/>
          <p:nvPr/>
        </p:nvSpPr>
        <p:spPr>
          <a:xfrm>
            <a:off x="11539996" y="4831008"/>
            <a:ext cx="2048933" cy="2578100"/>
          </a:xfrm>
          <a:custGeom>
            <a:avLst/>
            <a:gdLst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34533 w 2048933"/>
              <a:gd name="connsiteY2" fmla="*/ 2095500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34533 w 2048933"/>
              <a:gd name="connsiteY2" fmla="*/ 2095500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  <a:gd name="connsiteX0" fmla="*/ 2048933 w 2048933"/>
              <a:gd name="connsiteY0" fmla="*/ 2578100 h 2578100"/>
              <a:gd name="connsiteX1" fmla="*/ 1769533 w 2048933"/>
              <a:gd name="connsiteY1" fmla="*/ 2264833 h 2578100"/>
              <a:gd name="connsiteX2" fmla="*/ 1129241 w 2048933"/>
              <a:gd name="connsiteY2" fmla="*/ 2112433 h 2578100"/>
              <a:gd name="connsiteX3" fmla="*/ 503766 w 2048933"/>
              <a:gd name="connsiteY3" fmla="*/ 1752600 h 2578100"/>
              <a:gd name="connsiteX4" fmla="*/ 0 w 2048933"/>
              <a:gd name="connsiteY4" fmla="*/ 0 h 257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933" h="2578100">
                <a:moveTo>
                  <a:pt x="2048933" y="2578100"/>
                </a:moveTo>
                <a:cubicBezTo>
                  <a:pt x="1985433" y="2461683"/>
                  <a:pt x="1905882" y="2339269"/>
                  <a:pt x="1769533" y="2264833"/>
                </a:cubicBezTo>
                <a:cubicBezTo>
                  <a:pt x="1633184" y="2190397"/>
                  <a:pt x="1364544" y="2159705"/>
                  <a:pt x="1129241" y="2112433"/>
                </a:cubicBezTo>
                <a:cubicBezTo>
                  <a:pt x="893938" y="2065161"/>
                  <a:pt x="686504" y="2108200"/>
                  <a:pt x="503766" y="1752600"/>
                </a:cubicBezTo>
                <a:cubicBezTo>
                  <a:pt x="314677" y="1403350"/>
                  <a:pt x="106539" y="250472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67EFB8F0-243B-FBC2-82F1-8F541A455E43}"/>
              </a:ext>
            </a:extLst>
          </p:cNvPr>
          <p:cNvSpPr/>
          <p:nvPr/>
        </p:nvSpPr>
        <p:spPr>
          <a:xfrm>
            <a:off x="12901011" y="6719074"/>
            <a:ext cx="364067" cy="353484"/>
          </a:xfrm>
          <a:custGeom>
            <a:avLst/>
            <a:gdLst>
              <a:gd name="connsiteX0" fmla="*/ 364067 w 364067"/>
              <a:gd name="connsiteY0" fmla="*/ 353484 h 353484"/>
              <a:gd name="connsiteX1" fmla="*/ 78317 w 364067"/>
              <a:gd name="connsiteY1" fmla="*/ 175684 h 353484"/>
              <a:gd name="connsiteX2" fmla="*/ 0 w 364067"/>
              <a:gd name="connsiteY2" fmla="*/ 0 h 35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067" h="353484">
                <a:moveTo>
                  <a:pt x="364067" y="353484"/>
                </a:moveTo>
                <a:cubicBezTo>
                  <a:pt x="251531" y="294041"/>
                  <a:pt x="138995" y="234598"/>
                  <a:pt x="78317" y="175684"/>
                </a:cubicBezTo>
                <a:cubicBezTo>
                  <a:pt x="17639" y="116770"/>
                  <a:pt x="8819" y="58385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14" descr="BigScience Research Workshop on X: &quot;Big ...">
            <a:extLst>
              <a:ext uri="{FF2B5EF4-FFF2-40B4-BE49-F238E27FC236}">
                <a16:creationId xmlns:a16="http://schemas.microsoft.com/office/drawing/2014/main" id="{FDC19C67-8FB1-8883-B44C-D690F5C9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532" y="5754784"/>
            <a:ext cx="228523" cy="2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B79319-6C30-BF31-D004-9D00380DC89B}"/>
              </a:ext>
            </a:extLst>
          </p:cNvPr>
          <p:cNvSpPr/>
          <p:nvPr/>
        </p:nvSpPr>
        <p:spPr>
          <a:xfrm>
            <a:off x="12492496" y="6030456"/>
            <a:ext cx="1162755" cy="445911"/>
          </a:xfrm>
          <a:custGeom>
            <a:avLst/>
            <a:gdLst>
              <a:gd name="connsiteX0" fmla="*/ 1162755 w 1162755"/>
              <a:gd name="connsiteY0" fmla="*/ 445911 h 445911"/>
              <a:gd name="connsiteX1" fmla="*/ 874889 w 1162755"/>
              <a:gd name="connsiteY1" fmla="*/ 287867 h 445911"/>
              <a:gd name="connsiteX2" fmla="*/ 276577 w 1162755"/>
              <a:gd name="connsiteY2" fmla="*/ 208845 h 445911"/>
              <a:gd name="connsiteX3" fmla="*/ 0 w 1162755"/>
              <a:gd name="connsiteY3" fmla="*/ 0 h 44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2755" h="445911">
                <a:moveTo>
                  <a:pt x="1162755" y="445911"/>
                </a:moveTo>
                <a:cubicBezTo>
                  <a:pt x="1092670" y="386644"/>
                  <a:pt x="1022585" y="327378"/>
                  <a:pt x="874889" y="287867"/>
                </a:cubicBezTo>
                <a:cubicBezTo>
                  <a:pt x="727193" y="248356"/>
                  <a:pt x="422392" y="256823"/>
                  <a:pt x="276577" y="208845"/>
                </a:cubicBezTo>
                <a:cubicBezTo>
                  <a:pt x="130762" y="160867"/>
                  <a:pt x="65381" y="80433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A97576A9-2D41-6326-E700-32A7A768D570}"/>
              </a:ext>
            </a:extLst>
          </p:cNvPr>
          <p:cNvSpPr/>
          <p:nvPr/>
        </p:nvSpPr>
        <p:spPr>
          <a:xfrm>
            <a:off x="12560224" y="5161208"/>
            <a:ext cx="977900" cy="1219200"/>
          </a:xfrm>
          <a:custGeom>
            <a:avLst/>
            <a:gdLst>
              <a:gd name="connsiteX0" fmla="*/ 977900 w 977900"/>
              <a:gd name="connsiteY0" fmla="*/ 1219200 h 1219200"/>
              <a:gd name="connsiteX1" fmla="*/ 706967 w 977900"/>
              <a:gd name="connsiteY1" fmla="*/ 1066800 h 1219200"/>
              <a:gd name="connsiteX2" fmla="*/ 643467 w 977900"/>
              <a:gd name="connsiteY2" fmla="*/ 592666 h 1219200"/>
              <a:gd name="connsiteX3" fmla="*/ 495300 w 977900"/>
              <a:gd name="connsiteY3" fmla="*/ 431800 h 1219200"/>
              <a:gd name="connsiteX4" fmla="*/ 127000 w 977900"/>
              <a:gd name="connsiteY4" fmla="*/ 351366 h 1219200"/>
              <a:gd name="connsiteX5" fmla="*/ 0 w 977900"/>
              <a:gd name="connsiteY5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900" h="1219200">
                <a:moveTo>
                  <a:pt x="977900" y="1219200"/>
                </a:moveTo>
                <a:cubicBezTo>
                  <a:pt x="870303" y="1195211"/>
                  <a:pt x="762706" y="1171222"/>
                  <a:pt x="706967" y="1066800"/>
                </a:cubicBezTo>
                <a:cubicBezTo>
                  <a:pt x="651228" y="962378"/>
                  <a:pt x="678745" y="698499"/>
                  <a:pt x="643467" y="592666"/>
                </a:cubicBezTo>
                <a:cubicBezTo>
                  <a:pt x="608189" y="486833"/>
                  <a:pt x="581378" y="472017"/>
                  <a:pt x="495300" y="431800"/>
                </a:cubicBezTo>
                <a:cubicBezTo>
                  <a:pt x="409222" y="391583"/>
                  <a:pt x="209550" y="423333"/>
                  <a:pt x="127000" y="351366"/>
                </a:cubicBezTo>
                <a:cubicBezTo>
                  <a:pt x="44450" y="279399"/>
                  <a:pt x="22225" y="139699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C4280B96-14B1-8CB4-31A5-E9109A7FA8BF}"/>
              </a:ext>
            </a:extLst>
          </p:cNvPr>
          <p:cNvCxnSpPr>
            <a:cxnSpLocks/>
          </p:cNvCxnSpPr>
          <p:nvPr/>
        </p:nvCxnSpPr>
        <p:spPr>
          <a:xfrm>
            <a:off x="549624" y="1106163"/>
            <a:ext cx="18233041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5AB44495-F9CF-62EB-C916-E67E7E74FA10}"/>
              </a:ext>
            </a:extLst>
          </p:cNvPr>
          <p:cNvSpPr/>
          <p:nvPr/>
        </p:nvSpPr>
        <p:spPr>
          <a:xfrm>
            <a:off x="8538508" y="3593511"/>
            <a:ext cx="1058565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LLaMA</a:t>
            </a:r>
            <a:r>
              <a:rPr lang="en-US" sz="1600" b="1" dirty="0"/>
              <a:t> 3</a:t>
            </a:r>
          </a:p>
        </p:txBody>
      </p: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A9CAA795-9A78-19F7-C0DA-1BFA39EAE5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90904" y="3383428"/>
            <a:ext cx="220677" cy="220677"/>
          </a:xfrm>
          <a:prstGeom prst="rect">
            <a:avLst/>
          </a:prstGeom>
        </p:spPr>
      </p:pic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0D96E397-FDEE-542C-C554-44DF81E8599A}"/>
              </a:ext>
            </a:extLst>
          </p:cNvPr>
          <p:cNvSpPr/>
          <p:nvPr/>
        </p:nvSpPr>
        <p:spPr>
          <a:xfrm>
            <a:off x="11337251" y="3344255"/>
            <a:ext cx="721737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Bard</a:t>
            </a:r>
          </a:p>
        </p:txBody>
      </p: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77B8C220-9F1E-329B-FBC8-D8A9CB9A4F97}"/>
              </a:ext>
            </a:extLst>
          </p:cNvPr>
          <p:cNvSpPr/>
          <p:nvPr/>
        </p:nvSpPr>
        <p:spPr>
          <a:xfrm>
            <a:off x="12450158" y="3336374"/>
            <a:ext cx="772124" cy="28515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GPT-4</a:t>
            </a:r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FBF303BC-9C0A-9A97-1AEC-AB86F70B6D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3292834" y="3379564"/>
            <a:ext cx="212237" cy="214467"/>
          </a:xfrm>
          <a:prstGeom prst="rect">
            <a:avLst/>
          </a:prstGeom>
        </p:spPr>
      </p:pic>
      <p:pic>
        <p:nvPicPr>
          <p:cNvPr id="1052" name="Picture 12" descr="Meta Logo PNG Vectors Free Download">
            <a:extLst>
              <a:ext uri="{FF2B5EF4-FFF2-40B4-BE49-F238E27FC236}">
                <a16:creationId xmlns:a16="http://schemas.microsoft.com/office/drawing/2014/main" id="{3509F718-3C97-4928-4F87-663174C42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505" y="3623649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Freeform: Shape 1053">
            <a:extLst>
              <a:ext uri="{FF2B5EF4-FFF2-40B4-BE49-F238E27FC236}">
                <a16:creationId xmlns:a16="http://schemas.microsoft.com/office/drawing/2014/main" id="{6CC98721-7C03-65EF-63B8-DCADDBE47E2C}"/>
              </a:ext>
            </a:extLst>
          </p:cNvPr>
          <p:cNvSpPr/>
          <p:nvPr/>
        </p:nvSpPr>
        <p:spPr>
          <a:xfrm>
            <a:off x="9173558" y="3863817"/>
            <a:ext cx="4635992" cy="843235"/>
          </a:xfrm>
          <a:custGeom>
            <a:avLst/>
            <a:gdLst>
              <a:gd name="connsiteX0" fmla="*/ 4538133 w 4538133"/>
              <a:gd name="connsiteY0" fmla="*/ 558800 h 558800"/>
              <a:gd name="connsiteX1" fmla="*/ 4233333 w 4538133"/>
              <a:gd name="connsiteY1" fmla="*/ 397934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47838 w 4538133"/>
              <a:gd name="connsiteY1" fmla="*/ 386011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38514 w 4538133"/>
              <a:gd name="connsiteY1" fmla="*/ 352347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38514 w 4538133"/>
              <a:gd name="connsiteY1" fmla="*/ 352347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62466 w 4538133"/>
              <a:gd name="connsiteY4" fmla="*/ 245534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38514 w 4538133"/>
              <a:gd name="connsiteY1" fmla="*/ 352347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79043 w 4538133"/>
              <a:gd name="connsiteY4" fmla="*/ 216077 h 558800"/>
              <a:gd name="connsiteX5" fmla="*/ 0 w 4538133"/>
              <a:gd name="connsiteY5" fmla="*/ 0 h 558800"/>
              <a:gd name="connsiteX0" fmla="*/ 4538133 w 4538133"/>
              <a:gd name="connsiteY0" fmla="*/ 558800 h 558800"/>
              <a:gd name="connsiteX1" fmla="*/ 4238514 w 4538133"/>
              <a:gd name="connsiteY1" fmla="*/ 352347 h 558800"/>
              <a:gd name="connsiteX2" fmla="*/ 3708400 w 4538133"/>
              <a:gd name="connsiteY2" fmla="*/ 313267 h 558800"/>
              <a:gd name="connsiteX3" fmla="*/ 1219200 w 4538133"/>
              <a:gd name="connsiteY3" fmla="*/ 270934 h 558800"/>
              <a:gd name="connsiteX4" fmla="*/ 279043 w 4538133"/>
              <a:gd name="connsiteY4" fmla="*/ 216077 h 558800"/>
              <a:gd name="connsiteX5" fmla="*/ 0 w 4538133"/>
              <a:gd name="connsiteY5" fmla="*/ 0 h 55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8133" h="558800">
                <a:moveTo>
                  <a:pt x="4538133" y="558800"/>
                </a:moveTo>
                <a:cubicBezTo>
                  <a:pt x="4454877" y="498828"/>
                  <a:pt x="4349868" y="383450"/>
                  <a:pt x="4238514" y="352347"/>
                </a:cubicBezTo>
                <a:cubicBezTo>
                  <a:pt x="4127160" y="321244"/>
                  <a:pt x="4211619" y="326836"/>
                  <a:pt x="3708400" y="313267"/>
                </a:cubicBezTo>
                <a:lnTo>
                  <a:pt x="1219200" y="270934"/>
                </a:lnTo>
                <a:cubicBezTo>
                  <a:pt x="905814" y="252648"/>
                  <a:pt x="548917" y="265222"/>
                  <a:pt x="279043" y="216077"/>
                </a:cubicBezTo>
                <a:cubicBezTo>
                  <a:pt x="75843" y="170921"/>
                  <a:pt x="29633" y="100189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56803C2F-E456-DFC4-DCD8-23D289335070}"/>
              </a:ext>
            </a:extLst>
          </p:cNvPr>
          <p:cNvSpPr/>
          <p:nvPr/>
        </p:nvSpPr>
        <p:spPr>
          <a:xfrm>
            <a:off x="11685335" y="3630859"/>
            <a:ext cx="2026356" cy="675216"/>
          </a:xfrm>
          <a:custGeom>
            <a:avLst/>
            <a:gdLst>
              <a:gd name="connsiteX0" fmla="*/ 2886555 w 2886555"/>
              <a:gd name="connsiteY0" fmla="*/ 677333 h 677333"/>
              <a:gd name="connsiteX1" fmla="*/ 2226155 w 2886555"/>
              <a:gd name="connsiteY1" fmla="*/ 414867 h 677333"/>
              <a:gd name="connsiteX2" fmla="*/ 431221 w 2886555"/>
              <a:gd name="connsiteY2" fmla="*/ 372533 h 677333"/>
              <a:gd name="connsiteX3" fmla="*/ 58688 w 2886555"/>
              <a:gd name="connsiteY3" fmla="*/ 0 h 677333"/>
              <a:gd name="connsiteX0" fmla="*/ 2943015 w 2943015"/>
              <a:gd name="connsiteY0" fmla="*/ 675216 h 675216"/>
              <a:gd name="connsiteX1" fmla="*/ 2282615 w 2943015"/>
              <a:gd name="connsiteY1" fmla="*/ 412750 h 675216"/>
              <a:gd name="connsiteX2" fmla="*/ 487681 w 2943015"/>
              <a:gd name="connsiteY2" fmla="*/ 370416 h 675216"/>
              <a:gd name="connsiteX3" fmla="*/ 49531 w 2943015"/>
              <a:gd name="connsiteY3" fmla="*/ 0 h 675216"/>
              <a:gd name="connsiteX0" fmla="*/ 2895772 w 2895772"/>
              <a:gd name="connsiteY0" fmla="*/ 675216 h 675216"/>
              <a:gd name="connsiteX1" fmla="*/ 2235372 w 2895772"/>
              <a:gd name="connsiteY1" fmla="*/ 412750 h 675216"/>
              <a:gd name="connsiteX2" fmla="*/ 440438 w 2895772"/>
              <a:gd name="connsiteY2" fmla="*/ 370416 h 675216"/>
              <a:gd name="connsiteX3" fmla="*/ 2288 w 2895772"/>
              <a:gd name="connsiteY3" fmla="*/ 0 h 675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772" h="675216">
                <a:moveTo>
                  <a:pt x="2895772" y="675216"/>
                </a:moveTo>
                <a:cubicBezTo>
                  <a:pt x="2770183" y="569383"/>
                  <a:pt x="2644594" y="463550"/>
                  <a:pt x="2235372" y="412750"/>
                </a:cubicBezTo>
                <a:cubicBezTo>
                  <a:pt x="1826150" y="361950"/>
                  <a:pt x="801683" y="439561"/>
                  <a:pt x="440438" y="370416"/>
                </a:cubicBezTo>
                <a:cubicBezTo>
                  <a:pt x="79193" y="301271"/>
                  <a:pt x="-16762" y="146402"/>
                  <a:pt x="2288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849656E1-E953-B513-5C7D-313E991AF58E}"/>
              </a:ext>
            </a:extLst>
          </p:cNvPr>
          <p:cNvSpPr/>
          <p:nvPr/>
        </p:nvSpPr>
        <p:spPr>
          <a:xfrm>
            <a:off x="12901012" y="3647879"/>
            <a:ext cx="802217" cy="476162"/>
          </a:xfrm>
          <a:custGeom>
            <a:avLst/>
            <a:gdLst>
              <a:gd name="connsiteX0" fmla="*/ 1418167 w 1418167"/>
              <a:gd name="connsiteY0" fmla="*/ 469900 h 469900"/>
              <a:gd name="connsiteX1" fmla="*/ 1107017 w 1418167"/>
              <a:gd name="connsiteY1" fmla="*/ 215900 h 469900"/>
              <a:gd name="connsiteX2" fmla="*/ 366184 w 1418167"/>
              <a:gd name="connsiteY2" fmla="*/ 173567 h 469900"/>
              <a:gd name="connsiteX3" fmla="*/ 107950 w 1418167"/>
              <a:gd name="connsiteY3" fmla="*/ 124883 h 469900"/>
              <a:gd name="connsiteX4" fmla="*/ 0 w 1418167"/>
              <a:gd name="connsiteY4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167" h="469900">
                <a:moveTo>
                  <a:pt x="1418167" y="469900"/>
                </a:moveTo>
                <a:cubicBezTo>
                  <a:pt x="1350257" y="367594"/>
                  <a:pt x="1282347" y="265289"/>
                  <a:pt x="1107017" y="215900"/>
                </a:cubicBezTo>
                <a:cubicBezTo>
                  <a:pt x="931686" y="166511"/>
                  <a:pt x="532695" y="188736"/>
                  <a:pt x="366184" y="173567"/>
                </a:cubicBezTo>
                <a:cubicBezTo>
                  <a:pt x="199673" y="158397"/>
                  <a:pt x="168981" y="153811"/>
                  <a:pt x="107950" y="124883"/>
                </a:cubicBezTo>
                <a:cubicBezTo>
                  <a:pt x="46919" y="95955"/>
                  <a:pt x="23459" y="47977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: Rounded Corners 1056">
            <a:extLst>
              <a:ext uri="{FF2B5EF4-FFF2-40B4-BE49-F238E27FC236}">
                <a16:creationId xmlns:a16="http://schemas.microsoft.com/office/drawing/2014/main" id="{DD8FB25D-394D-4904-D7CC-5107D2DE4B3D}"/>
              </a:ext>
            </a:extLst>
          </p:cNvPr>
          <p:cNvSpPr/>
          <p:nvPr/>
        </p:nvSpPr>
        <p:spPr>
          <a:xfrm>
            <a:off x="14432464" y="3438804"/>
            <a:ext cx="120579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Jurassic-2</a:t>
            </a:r>
          </a:p>
        </p:txBody>
      </p:sp>
      <p:sp>
        <p:nvSpPr>
          <p:cNvPr id="1058" name="Freeform: Shape 1057">
            <a:extLst>
              <a:ext uri="{FF2B5EF4-FFF2-40B4-BE49-F238E27FC236}">
                <a16:creationId xmlns:a16="http://schemas.microsoft.com/office/drawing/2014/main" id="{7C12660D-BFBD-1059-1253-F355444C3B4B}"/>
              </a:ext>
            </a:extLst>
          </p:cNvPr>
          <p:cNvSpPr/>
          <p:nvPr/>
        </p:nvSpPr>
        <p:spPr>
          <a:xfrm flipH="1">
            <a:off x="13829567" y="3741997"/>
            <a:ext cx="1205791" cy="469900"/>
          </a:xfrm>
          <a:custGeom>
            <a:avLst/>
            <a:gdLst>
              <a:gd name="connsiteX0" fmla="*/ 1418167 w 1418167"/>
              <a:gd name="connsiteY0" fmla="*/ 469900 h 469900"/>
              <a:gd name="connsiteX1" fmla="*/ 1107017 w 1418167"/>
              <a:gd name="connsiteY1" fmla="*/ 215900 h 469900"/>
              <a:gd name="connsiteX2" fmla="*/ 366184 w 1418167"/>
              <a:gd name="connsiteY2" fmla="*/ 173567 h 469900"/>
              <a:gd name="connsiteX3" fmla="*/ 107950 w 1418167"/>
              <a:gd name="connsiteY3" fmla="*/ 124883 h 469900"/>
              <a:gd name="connsiteX4" fmla="*/ 0 w 1418167"/>
              <a:gd name="connsiteY4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8167" h="469900">
                <a:moveTo>
                  <a:pt x="1418167" y="469900"/>
                </a:moveTo>
                <a:cubicBezTo>
                  <a:pt x="1350257" y="367594"/>
                  <a:pt x="1282347" y="265289"/>
                  <a:pt x="1107017" y="215900"/>
                </a:cubicBezTo>
                <a:cubicBezTo>
                  <a:pt x="931686" y="166511"/>
                  <a:pt x="532695" y="188736"/>
                  <a:pt x="366184" y="173567"/>
                </a:cubicBezTo>
                <a:cubicBezTo>
                  <a:pt x="199673" y="158397"/>
                  <a:pt x="168981" y="153811"/>
                  <a:pt x="107950" y="124883"/>
                </a:cubicBezTo>
                <a:cubicBezTo>
                  <a:pt x="46919" y="95955"/>
                  <a:pt x="23459" y="47977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C5488378-B305-E916-DAC0-6053CB4D06C9}"/>
              </a:ext>
            </a:extLst>
          </p:cNvPr>
          <p:cNvSpPr/>
          <p:nvPr/>
        </p:nvSpPr>
        <p:spPr>
          <a:xfrm>
            <a:off x="14039366" y="4924255"/>
            <a:ext cx="1182034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Galactica</a:t>
            </a:r>
          </a:p>
        </p:txBody>
      </p:sp>
      <p:pic>
        <p:nvPicPr>
          <p:cNvPr id="1060" name="Picture 12" descr="Meta Logo PNG Vectors Free Download">
            <a:extLst>
              <a:ext uri="{FF2B5EF4-FFF2-40B4-BE49-F238E27FC236}">
                <a16:creationId xmlns:a16="http://schemas.microsoft.com/office/drawing/2014/main" id="{6376F875-A24B-4437-11A4-6B49486B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3934" y="4939408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E60CDF1D-B6F5-F3C5-72CD-FCBC0C504986}"/>
              </a:ext>
            </a:extLst>
          </p:cNvPr>
          <p:cNvSpPr/>
          <p:nvPr/>
        </p:nvSpPr>
        <p:spPr>
          <a:xfrm>
            <a:off x="13782811" y="5208626"/>
            <a:ext cx="877146" cy="714587"/>
          </a:xfrm>
          <a:custGeom>
            <a:avLst/>
            <a:gdLst>
              <a:gd name="connsiteX0" fmla="*/ 0 w 877146"/>
              <a:gd name="connsiteY0" fmla="*/ 714587 h 714587"/>
              <a:gd name="connsiteX1" fmla="*/ 199813 w 877146"/>
              <a:gd name="connsiteY1" fmla="*/ 477520 h 714587"/>
              <a:gd name="connsiteX2" fmla="*/ 762000 w 877146"/>
              <a:gd name="connsiteY2" fmla="*/ 314960 h 714587"/>
              <a:gd name="connsiteX3" fmla="*/ 877146 w 877146"/>
              <a:gd name="connsiteY3" fmla="*/ 0 h 71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7146" h="714587">
                <a:moveTo>
                  <a:pt x="0" y="714587"/>
                </a:moveTo>
                <a:cubicBezTo>
                  <a:pt x="36406" y="629355"/>
                  <a:pt x="72813" y="544124"/>
                  <a:pt x="199813" y="477520"/>
                </a:cubicBezTo>
                <a:cubicBezTo>
                  <a:pt x="326813" y="410916"/>
                  <a:pt x="649111" y="394547"/>
                  <a:pt x="762000" y="314960"/>
                </a:cubicBezTo>
                <a:cubicBezTo>
                  <a:pt x="874889" y="235373"/>
                  <a:pt x="876017" y="117686"/>
                  <a:pt x="87714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DA53DEA5-8ACE-541D-7CFD-B9D0990E2904}"/>
              </a:ext>
            </a:extLst>
          </p:cNvPr>
          <p:cNvSpPr/>
          <p:nvPr/>
        </p:nvSpPr>
        <p:spPr>
          <a:xfrm>
            <a:off x="14053135" y="7927563"/>
            <a:ext cx="1020612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ERNIE3.0</a:t>
            </a:r>
          </a:p>
        </p:txBody>
      </p:sp>
      <p:pic>
        <p:nvPicPr>
          <p:cNvPr id="1065" name="Picture 18" descr="Google-backed Anthropic raises $100 mn ...">
            <a:extLst>
              <a:ext uri="{FF2B5EF4-FFF2-40B4-BE49-F238E27FC236}">
                <a16:creationId xmlns:a16="http://schemas.microsoft.com/office/drawing/2014/main" id="{78C0582E-269F-F3AF-0661-B922AC471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611" y="7919566"/>
            <a:ext cx="260499" cy="2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Rectangle: Rounded Corners 1065">
            <a:extLst>
              <a:ext uri="{FF2B5EF4-FFF2-40B4-BE49-F238E27FC236}">
                <a16:creationId xmlns:a16="http://schemas.microsoft.com/office/drawing/2014/main" id="{29454A6B-8158-267B-ACF4-23585A507B88}"/>
              </a:ext>
            </a:extLst>
          </p:cNvPr>
          <p:cNvSpPr/>
          <p:nvPr/>
        </p:nvSpPr>
        <p:spPr>
          <a:xfrm>
            <a:off x="15402468" y="7905014"/>
            <a:ext cx="475598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</a:t>
            </a:r>
          </a:p>
        </p:txBody>
      </p:sp>
      <p:sp>
        <p:nvSpPr>
          <p:cNvPr id="1067" name="Rectangle: Rounded Corners 1066">
            <a:extLst>
              <a:ext uri="{FF2B5EF4-FFF2-40B4-BE49-F238E27FC236}">
                <a16:creationId xmlns:a16="http://schemas.microsoft.com/office/drawing/2014/main" id="{8A3173EA-7224-74E4-1DA6-86F8D8E7289D}"/>
              </a:ext>
            </a:extLst>
          </p:cNvPr>
          <p:cNvSpPr/>
          <p:nvPr/>
        </p:nvSpPr>
        <p:spPr>
          <a:xfrm>
            <a:off x="16515565" y="7970665"/>
            <a:ext cx="881069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Cohere</a:t>
            </a:r>
          </a:p>
        </p:txBody>
      </p:sp>
      <p:pic>
        <p:nvPicPr>
          <p:cNvPr id="1068" name="Picture 20" descr="Cohere Logo &amp; Brand Assets (SVG, PNG ...">
            <a:extLst>
              <a:ext uri="{FF2B5EF4-FFF2-40B4-BE49-F238E27FC236}">
                <a16:creationId xmlns:a16="http://schemas.microsoft.com/office/drawing/2014/main" id="{0AFE8C01-4E8E-3119-B893-3C340BFE1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2" y="7993236"/>
            <a:ext cx="267745" cy="26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Freeform: Shape 1068">
            <a:extLst>
              <a:ext uri="{FF2B5EF4-FFF2-40B4-BE49-F238E27FC236}">
                <a16:creationId xmlns:a16="http://schemas.microsoft.com/office/drawing/2014/main" id="{F8FBBB73-463D-4756-9539-540580D403C2}"/>
              </a:ext>
            </a:extLst>
          </p:cNvPr>
          <p:cNvSpPr/>
          <p:nvPr/>
        </p:nvSpPr>
        <p:spPr>
          <a:xfrm>
            <a:off x="13552622" y="8273696"/>
            <a:ext cx="3420534" cy="1253066"/>
          </a:xfrm>
          <a:custGeom>
            <a:avLst/>
            <a:gdLst>
              <a:gd name="connsiteX0" fmla="*/ 156 w 3420690"/>
              <a:gd name="connsiteY0" fmla="*/ 1253066 h 1253066"/>
              <a:gd name="connsiteX1" fmla="*/ 457356 w 3420690"/>
              <a:gd name="connsiteY1" fmla="*/ 749300 h 1253066"/>
              <a:gd name="connsiteX2" fmla="*/ 2760290 w 3420690"/>
              <a:gd name="connsiteY2" fmla="*/ 406400 h 1253066"/>
              <a:gd name="connsiteX3" fmla="*/ 3420690 w 3420690"/>
              <a:gd name="connsiteY3" fmla="*/ 0 h 1253066"/>
              <a:gd name="connsiteX0" fmla="*/ 0 w 3420534"/>
              <a:gd name="connsiteY0" fmla="*/ 1253066 h 1253066"/>
              <a:gd name="connsiteX1" fmla="*/ 457200 w 3420534"/>
              <a:gd name="connsiteY1" fmla="*/ 749300 h 1253066"/>
              <a:gd name="connsiteX2" fmla="*/ 2760134 w 3420534"/>
              <a:gd name="connsiteY2" fmla="*/ 406400 h 1253066"/>
              <a:gd name="connsiteX3" fmla="*/ 3420534 w 3420534"/>
              <a:gd name="connsiteY3" fmla="*/ 0 h 125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0534" h="1253066">
                <a:moveTo>
                  <a:pt x="0" y="1253066"/>
                </a:moveTo>
                <a:cubicBezTo>
                  <a:pt x="112889" y="1063271"/>
                  <a:pt x="-2822" y="890411"/>
                  <a:pt x="457200" y="749300"/>
                </a:cubicBezTo>
                <a:cubicBezTo>
                  <a:pt x="917222" y="608189"/>
                  <a:pt x="2266245" y="531283"/>
                  <a:pt x="2760134" y="406400"/>
                </a:cubicBezTo>
                <a:cubicBezTo>
                  <a:pt x="3254023" y="281517"/>
                  <a:pt x="3337278" y="140758"/>
                  <a:pt x="3420534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B14B24D0-902F-2142-A875-ED89A33F4152}"/>
              </a:ext>
            </a:extLst>
          </p:cNvPr>
          <p:cNvSpPr/>
          <p:nvPr/>
        </p:nvSpPr>
        <p:spPr>
          <a:xfrm>
            <a:off x="13590726" y="6919032"/>
            <a:ext cx="3149601" cy="2063751"/>
          </a:xfrm>
          <a:custGeom>
            <a:avLst/>
            <a:gdLst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501900 w 2929467"/>
              <a:gd name="connsiteY3" fmla="*/ 1337734 h 1871134"/>
              <a:gd name="connsiteX4" fmla="*/ 2738967 w 2929467"/>
              <a:gd name="connsiteY4" fmla="*/ 977900 h 1871134"/>
              <a:gd name="connsiteX5" fmla="*/ 2929467 w 2929467"/>
              <a:gd name="connsiteY5" fmla="*/ 0 h 1871134"/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438400 w 2929467"/>
              <a:gd name="connsiteY3" fmla="*/ 1361018 h 1871134"/>
              <a:gd name="connsiteX4" fmla="*/ 2738967 w 2929467"/>
              <a:gd name="connsiteY4" fmla="*/ 977900 h 1871134"/>
              <a:gd name="connsiteX5" fmla="*/ 2929467 w 2929467"/>
              <a:gd name="connsiteY5" fmla="*/ 0 h 1871134"/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438400 w 2929467"/>
              <a:gd name="connsiteY3" fmla="*/ 1361018 h 1871134"/>
              <a:gd name="connsiteX4" fmla="*/ 2770717 w 2929467"/>
              <a:gd name="connsiteY4" fmla="*/ 878417 h 1871134"/>
              <a:gd name="connsiteX5" fmla="*/ 2929467 w 2929467"/>
              <a:gd name="connsiteY5" fmla="*/ 0 h 1871134"/>
              <a:gd name="connsiteX0" fmla="*/ 0 w 2950634"/>
              <a:gd name="connsiteY0" fmla="*/ 1970617 h 1970617"/>
              <a:gd name="connsiteX1" fmla="*/ 609600 w 2950634"/>
              <a:gd name="connsiteY1" fmla="*/ 1612900 h 1970617"/>
              <a:gd name="connsiteX2" fmla="*/ 1756834 w 2950634"/>
              <a:gd name="connsiteY2" fmla="*/ 1498600 h 1970617"/>
              <a:gd name="connsiteX3" fmla="*/ 2459567 w 2950634"/>
              <a:gd name="connsiteY3" fmla="*/ 1361018 h 1970617"/>
              <a:gd name="connsiteX4" fmla="*/ 2791884 w 2950634"/>
              <a:gd name="connsiteY4" fmla="*/ 878417 h 1970617"/>
              <a:gd name="connsiteX5" fmla="*/ 2950634 w 2950634"/>
              <a:gd name="connsiteY5" fmla="*/ 0 h 1970617"/>
              <a:gd name="connsiteX0" fmla="*/ 0 w 2950634"/>
              <a:gd name="connsiteY0" fmla="*/ 1970617 h 1970617"/>
              <a:gd name="connsiteX1" fmla="*/ 609600 w 2950634"/>
              <a:gd name="connsiteY1" fmla="*/ 1612900 h 1970617"/>
              <a:gd name="connsiteX2" fmla="*/ 1756834 w 2950634"/>
              <a:gd name="connsiteY2" fmla="*/ 1498600 h 1970617"/>
              <a:gd name="connsiteX3" fmla="*/ 2459567 w 2950634"/>
              <a:gd name="connsiteY3" fmla="*/ 1361018 h 1970617"/>
              <a:gd name="connsiteX4" fmla="*/ 2791884 w 2950634"/>
              <a:gd name="connsiteY4" fmla="*/ 878417 h 1970617"/>
              <a:gd name="connsiteX5" fmla="*/ 2950634 w 2950634"/>
              <a:gd name="connsiteY5" fmla="*/ 0 h 1970617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791884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863851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863851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9601" h="2063751">
                <a:moveTo>
                  <a:pt x="0" y="2063751"/>
                </a:moveTo>
                <a:cubicBezTo>
                  <a:pt x="98777" y="1940278"/>
                  <a:pt x="316794" y="1784703"/>
                  <a:pt x="609600" y="1706034"/>
                </a:cubicBezTo>
                <a:cubicBezTo>
                  <a:pt x="902406" y="1627365"/>
                  <a:pt x="1448506" y="1633714"/>
                  <a:pt x="1756834" y="1591734"/>
                </a:cubicBezTo>
                <a:cubicBezTo>
                  <a:pt x="2065162" y="1549754"/>
                  <a:pt x="2268949" y="1553282"/>
                  <a:pt x="2459567" y="1454152"/>
                </a:cubicBezTo>
                <a:cubicBezTo>
                  <a:pt x="2650185" y="1355022"/>
                  <a:pt x="2781301" y="1205796"/>
                  <a:pt x="2900540" y="996951"/>
                </a:cubicBezTo>
                <a:cubicBezTo>
                  <a:pt x="3008490" y="757063"/>
                  <a:pt x="3089981" y="377472"/>
                  <a:pt x="314960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Freeform: Shape 1072">
            <a:extLst>
              <a:ext uri="{FF2B5EF4-FFF2-40B4-BE49-F238E27FC236}">
                <a16:creationId xmlns:a16="http://schemas.microsoft.com/office/drawing/2014/main" id="{5BE48BD7-B58C-5D49-6CD0-5A46E719D236}"/>
              </a:ext>
            </a:extLst>
          </p:cNvPr>
          <p:cNvSpPr/>
          <p:nvPr/>
        </p:nvSpPr>
        <p:spPr>
          <a:xfrm>
            <a:off x="13664810" y="8235596"/>
            <a:ext cx="876619" cy="376766"/>
          </a:xfrm>
          <a:custGeom>
            <a:avLst/>
            <a:gdLst>
              <a:gd name="connsiteX0" fmla="*/ 0 w 632883"/>
              <a:gd name="connsiteY0" fmla="*/ 376766 h 376766"/>
              <a:gd name="connsiteX1" fmla="*/ 209550 w 632883"/>
              <a:gd name="connsiteY1" fmla="*/ 201083 h 376766"/>
              <a:gd name="connsiteX2" fmla="*/ 476250 w 632883"/>
              <a:gd name="connsiteY2" fmla="*/ 133350 h 376766"/>
              <a:gd name="connsiteX3" fmla="*/ 632883 w 632883"/>
              <a:gd name="connsiteY3" fmla="*/ 0 h 3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883" h="376766">
                <a:moveTo>
                  <a:pt x="0" y="376766"/>
                </a:moveTo>
                <a:cubicBezTo>
                  <a:pt x="65087" y="309209"/>
                  <a:pt x="130175" y="241652"/>
                  <a:pt x="209550" y="201083"/>
                </a:cubicBezTo>
                <a:cubicBezTo>
                  <a:pt x="288925" y="160514"/>
                  <a:pt x="405695" y="166864"/>
                  <a:pt x="476250" y="133350"/>
                </a:cubicBezTo>
                <a:cubicBezTo>
                  <a:pt x="546806" y="99836"/>
                  <a:pt x="609953" y="24342"/>
                  <a:pt x="63288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C3D74C05-8DF8-332F-3545-1202A58FD133}"/>
              </a:ext>
            </a:extLst>
          </p:cNvPr>
          <p:cNvSpPr/>
          <p:nvPr/>
        </p:nvSpPr>
        <p:spPr>
          <a:xfrm>
            <a:off x="15188141" y="8205389"/>
            <a:ext cx="476250" cy="325966"/>
          </a:xfrm>
          <a:custGeom>
            <a:avLst/>
            <a:gdLst>
              <a:gd name="connsiteX0" fmla="*/ 0 w 476250"/>
              <a:gd name="connsiteY0" fmla="*/ 325966 h 325966"/>
              <a:gd name="connsiteX1" fmla="*/ 383117 w 476250"/>
              <a:gd name="connsiteY1" fmla="*/ 175683 h 325966"/>
              <a:gd name="connsiteX2" fmla="*/ 476250 w 476250"/>
              <a:gd name="connsiteY2" fmla="*/ 0 h 325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50" h="325966">
                <a:moveTo>
                  <a:pt x="0" y="325966"/>
                </a:moveTo>
                <a:cubicBezTo>
                  <a:pt x="151871" y="277988"/>
                  <a:pt x="303742" y="230011"/>
                  <a:pt x="383117" y="175683"/>
                </a:cubicBezTo>
                <a:cubicBezTo>
                  <a:pt x="462492" y="121355"/>
                  <a:pt x="469371" y="60677"/>
                  <a:pt x="47625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7" name="Picture 18" descr="Google-backed Anthropic raises $100 mn ...">
            <a:extLst>
              <a:ext uri="{FF2B5EF4-FFF2-40B4-BE49-F238E27FC236}">
                <a16:creationId xmlns:a16="http://schemas.microsoft.com/office/drawing/2014/main" id="{B637070C-8557-0C5F-5EC4-7EBCCB23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0335" y="3453518"/>
            <a:ext cx="260499" cy="2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8" name="Rectangle: Rounded Corners 1077">
            <a:extLst>
              <a:ext uri="{FF2B5EF4-FFF2-40B4-BE49-F238E27FC236}">
                <a16:creationId xmlns:a16="http://schemas.microsoft.com/office/drawing/2014/main" id="{C84D328C-B1A6-5F15-F420-DEDA1CE6D5CD}"/>
              </a:ext>
            </a:extLst>
          </p:cNvPr>
          <p:cNvSpPr/>
          <p:nvPr/>
        </p:nvSpPr>
        <p:spPr>
          <a:xfrm>
            <a:off x="16452524" y="3438965"/>
            <a:ext cx="104127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Claude 3</a:t>
            </a:r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648CC3C9-F5E8-EBEB-0132-E2AA3693507A}"/>
              </a:ext>
            </a:extLst>
          </p:cNvPr>
          <p:cNvSpPr/>
          <p:nvPr/>
        </p:nvSpPr>
        <p:spPr>
          <a:xfrm>
            <a:off x="16709918" y="3735959"/>
            <a:ext cx="270486" cy="3322976"/>
          </a:xfrm>
          <a:custGeom>
            <a:avLst/>
            <a:gdLst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501900 w 2929467"/>
              <a:gd name="connsiteY3" fmla="*/ 1337734 h 1871134"/>
              <a:gd name="connsiteX4" fmla="*/ 2738967 w 2929467"/>
              <a:gd name="connsiteY4" fmla="*/ 977900 h 1871134"/>
              <a:gd name="connsiteX5" fmla="*/ 2929467 w 2929467"/>
              <a:gd name="connsiteY5" fmla="*/ 0 h 1871134"/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438400 w 2929467"/>
              <a:gd name="connsiteY3" fmla="*/ 1361018 h 1871134"/>
              <a:gd name="connsiteX4" fmla="*/ 2738967 w 2929467"/>
              <a:gd name="connsiteY4" fmla="*/ 977900 h 1871134"/>
              <a:gd name="connsiteX5" fmla="*/ 2929467 w 2929467"/>
              <a:gd name="connsiteY5" fmla="*/ 0 h 1871134"/>
              <a:gd name="connsiteX0" fmla="*/ 0 w 2929467"/>
              <a:gd name="connsiteY0" fmla="*/ 1871134 h 1871134"/>
              <a:gd name="connsiteX1" fmla="*/ 588433 w 2929467"/>
              <a:gd name="connsiteY1" fmla="*/ 1612900 h 1871134"/>
              <a:gd name="connsiteX2" fmla="*/ 1735667 w 2929467"/>
              <a:gd name="connsiteY2" fmla="*/ 1498600 h 1871134"/>
              <a:gd name="connsiteX3" fmla="*/ 2438400 w 2929467"/>
              <a:gd name="connsiteY3" fmla="*/ 1361018 h 1871134"/>
              <a:gd name="connsiteX4" fmla="*/ 2770717 w 2929467"/>
              <a:gd name="connsiteY4" fmla="*/ 878417 h 1871134"/>
              <a:gd name="connsiteX5" fmla="*/ 2929467 w 2929467"/>
              <a:gd name="connsiteY5" fmla="*/ 0 h 1871134"/>
              <a:gd name="connsiteX0" fmla="*/ 0 w 2950634"/>
              <a:gd name="connsiteY0" fmla="*/ 1970617 h 1970617"/>
              <a:gd name="connsiteX1" fmla="*/ 609600 w 2950634"/>
              <a:gd name="connsiteY1" fmla="*/ 1612900 h 1970617"/>
              <a:gd name="connsiteX2" fmla="*/ 1756834 w 2950634"/>
              <a:gd name="connsiteY2" fmla="*/ 1498600 h 1970617"/>
              <a:gd name="connsiteX3" fmla="*/ 2459567 w 2950634"/>
              <a:gd name="connsiteY3" fmla="*/ 1361018 h 1970617"/>
              <a:gd name="connsiteX4" fmla="*/ 2791884 w 2950634"/>
              <a:gd name="connsiteY4" fmla="*/ 878417 h 1970617"/>
              <a:gd name="connsiteX5" fmla="*/ 2950634 w 2950634"/>
              <a:gd name="connsiteY5" fmla="*/ 0 h 1970617"/>
              <a:gd name="connsiteX0" fmla="*/ 0 w 2950634"/>
              <a:gd name="connsiteY0" fmla="*/ 1970617 h 1970617"/>
              <a:gd name="connsiteX1" fmla="*/ 609600 w 2950634"/>
              <a:gd name="connsiteY1" fmla="*/ 1612900 h 1970617"/>
              <a:gd name="connsiteX2" fmla="*/ 1756834 w 2950634"/>
              <a:gd name="connsiteY2" fmla="*/ 1498600 h 1970617"/>
              <a:gd name="connsiteX3" fmla="*/ 2459567 w 2950634"/>
              <a:gd name="connsiteY3" fmla="*/ 1361018 h 1970617"/>
              <a:gd name="connsiteX4" fmla="*/ 2791884 w 2950634"/>
              <a:gd name="connsiteY4" fmla="*/ 878417 h 1970617"/>
              <a:gd name="connsiteX5" fmla="*/ 2950634 w 2950634"/>
              <a:gd name="connsiteY5" fmla="*/ 0 h 1970617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791884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863851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863851 w 3149601"/>
              <a:gd name="connsiteY4" fmla="*/ 9715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3149601"/>
              <a:gd name="connsiteY0" fmla="*/ 2063751 h 2063751"/>
              <a:gd name="connsiteX1" fmla="*/ 609600 w 3149601"/>
              <a:gd name="connsiteY1" fmla="*/ 1706034 h 2063751"/>
              <a:gd name="connsiteX2" fmla="*/ 1756834 w 3149601"/>
              <a:gd name="connsiteY2" fmla="*/ 1591734 h 2063751"/>
              <a:gd name="connsiteX3" fmla="*/ 2459567 w 3149601"/>
              <a:gd name="connsiteY3" fmla="*/ 1454152 h 2063751"/>
              <a:gd name="connsiteX4" fmla="*/ 2900540 w 3149601"/>
              <a:gd name="connsiteY4" fmla="*/ 996951 h 2063751"/>
              <a:gd name="connsiteX5" fmla="*/ 3149601 w 3149601"/>
              <a:gd name="connsiteY5" fmla="*/ 0 h 2063751"/>
              <a:gd name="connsiteX0" fmla="*/ 0 w 2540001"/>
              <a:gd name="connsiteY0" fmla="*/ 1706034 h 1706034"/>
              <a:gd name="connsiteX1" fmla="*/ 1147234 w 2540001"/>
              <a:gd name="connsiteY1" fmla="*/ 1591734 h 1706034"/>
              <a:gd name="connsiteX2" fmla="*/ 1849967 w 2540001"/>
              <a:gd name="connsiteY2" fmla="*/ 1454152 h 1706034"/>
              <a:gd name="connsiteX3" fmla="*/ 2290940 w 2540001"/>
              <a:gd name="connsiteY3" fmla="*/ 996951 h 1706034"/>
              <a:gd name="connsiteX4" fmla="*/ 2540001 w 2540001"/>
              <a:gd name="connsiteY4" fmla="*/ 0 h 1706034"/>
              <a:gd name="connsiteX0" fmla="*/ 0 w 1392767"/>
              <a:gd name="connsiteY0" fmla="*/ 1591734 h 1591734"/>
              <a:gd name="connsiteX1" fmla="*/ 702733 w 1392767"/>
              <a:gd name="connsiteY1" fmla="*/ 1454152 h 1591734"/>
              <a:gd name="connsiteX2" fmla="*/ 1143706 w 1392767"/>
              <a:gd name="connsiteY2" fmla="*/ 996951 h 1591734"/>
              <a:gd name="connsiteX3" fmla="*/ 1392767 w 1392767"/>
              <a:gd name="connsiteY3" fmla="*/ 0 h 1591734"/>
              <a:gd name="connsiteX0" fmla="*/ 0 w 690034"/>
              <a:gd name="connsiteY0" fmla="*/ 1454152 h 1454152"/>
              <a:gd name="connsiteX1" fmla="*/ 440973 w 690034"/>
              <a:gd name="connsiteY1" fmla="*/ 996951 h 1454152"/>
              <a:gd name="connsiteX2" fmla="*/ 690034 w 690034"/>
              <a:gd name="connsiteY2" fmla="*/ 0 h 1454152"/>
              <a:gd name="connsiteX0" fmla="*/ 0 w 249061"/>
              <a:gd name="connsiteY0" fmla="*/ 996951 h 996951"/>
              <a:gd name="connsiteX1" fmla="*/ 249061 w 249061"/>
              <a:gd name="connsiteY1" fmla="*/ 0 h 996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9061" h="996951">
                <a:moveTo>
                  <a:pt x="0" y="996951"/>
                </a:moveTo>
                <a:cubicBezTo>
                  <a:pt x="107950" y="757063"/>
                  <a:pt x="189441" y="377472"/>
                  <a:pt x="249061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2" name="Picture 1081">
            <a:extLst>
              <a:ext uri="{FF2B5EF4-FFF2-40B4-BE49-F238E27FC236}">
                <a16:creationId xmlns:a16="http://schemas.microsoft.com/office/drawing/2014/main" id="{82FA2272-4EB1-81AF-45A9-4FA4470968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8404" y="6812575"/>
            <a:ext cx="220677" cy="220677"/>
          </a:xfrm>
          <a:prstGeom prst="rect">
            <a:avLst/>
          </a:prstGeom>
        </p:spPr>
      </p:pic>
      <p:sp>
        <p:nvSpPr>
          <p:cNvPr id="1083" name="Rectangle: Rounded Corners 1082">
            <a:extLst>
              <a:ext uri="{FF2B5EF4-FFF2-40B4-BE49-F238E27FC236}">
                <a16:creationId xmlns:a16="http://schemas.microsoft.com/office/drawing/2014/main" id="{0143EA17-F0C9-195D-EC58-A26FB8346862}"/>
              </a:ext>
            </a:extLst>
          </p:cNvPr>
          <p:cNvSpPr/>
          <p:nvPr/>
        </p:nvSpPr>
        <p:spPr>
          <a:xfrm>
            <a:off x="14078436" y="6773402"/>
            <a:ext cx="708048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PaLM</a:t>
            </a:r>
            <a:endParaRPr lang="en-US" sz="152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20BB0FAC-3FD9-A619-3102-B6F0C768F9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18828" y="6255759"/>
            <a:ext cx="220677" cy="220677"/>
          </a:xfrm>
          <a:prstGeom prst="rect">
            <a:avLst/>
          </a:prstGeom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CB63D968-EC28-D09E-F544-BAF63EF0EF4B}"/>
              </a:ext>
            </a:extLst>
          </p:cNvPr>
          <p:cNvSpPr/>
          <p:nvPr/>
        </p:nvSpPr>
        <p:spPr>
          <a:xfrm>
            <a:off x="14965703" y="6216586"/>
            <a:ext cx="921204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Minerva</a:t>
            </a:r>
          </a:p>
        </p:txBody>
      </p:sp>
      <p:pic>
        <p:nvPicPr>
          <p:cNvPr id="1086" name="Picture 1085">
            <a:extLst>
              <a:ext uri="{FF2B5EF4-FFF2-40B4-BE49-F238E27FC236}">
                <a16:creationId xmlns:a16="http://schemas.microsoft.com/office/drawing/2014/main" id="{AAD02C11-DB0A-6386-3888-20A5368A0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0357" y="5051660"/>
            <a:ext cx="220677" cy="220677"/>
          </a:xfrm>
          <a:prstGeom prst="rect">
            <a:avLst/>
          </a:prstGeom>
        </p:spPr>
      </p:pic>
      <p:sp>
        <p:nvSpPr>
          <p:cNvPr id="1087" name="Rectangle: Rounded Corners 1086">
            <a:extLst>
              <a:ext uri="{FF2B5EF4-FFF2-40B4-BE49-F238E27FC236}">
                <a16:creationId xmlns:a16="http://schemas.microsoft.com/office/drawing/2014/main" id="{153A3399-7301-A03A-26F6-8C77AEDFF1FF}"/>
              </a:ext>
            </a:extLst>
          </p:cNvPr>
          <p:cNvSpPr/>
          <p:nvPr/>
        </p:nvSpPr>
        <p:spPr>
          <a:xfrm>
            <a:off x="15888259" y="4955316"/>
            <a:ext cx="710181" cy="44591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Flan</a:t>
            </a:r>
          </a:p>
          <a:p>
            <a:pPr algn="ctr"/>
            <a:r>
              <a:rPr lang="en-US" sz="152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PaLM</a:t>
            </a:r>
            <a:endParaRPr lang="en-US" sz="152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88" name="Picture 1087">
            <a:extLst>
              <a:ext uri="{FF2B5EF4-FFF2-40B4-BE49-F238E27FC236}">
                <a16:creationId xmlns:a16="http://schemas.microsoft.com/office/drawing/2014/main" id="{52922E9D-C9E1-0599-569B-C0F5D7DA9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16417" y="7448281"/>
            <a:ext cx="220677" cy="220677"/>
          </a:xfrm>
          <a:prstGeom prst="rect">
            <a:avLst/>
          </a:prstGeom>
        </p:spPr>
      </p:pic>
      <p:sp>
        <p:nvSpPr>
          <p:cNvPr id="1089" name="Rectangle: Rounded Corners 1088">
            <a:extLst>
              <a:ext uri="{FF2B5EF4-FFF2-40B4-BE49-F238E27FC236}">
                <a16:creationId xmlns:a16="http://schemas.microsoft.com/office/drawing/2014/main" id="{82106A51-6AF8-5F8F-A691-C7DD08D62DF1}"/>
              </a:ext>
            </a:extLst>
          </p:cNvPr>
          <p:cNvSpPr/>
          <p:nvPr/>
        </p:nvSpPr>
        <p:spPr>
          <a:xfrm>
            <a:off x="14053135" y="7409108"/>
            <a:ext cx="831362" cy="289758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LaMDA</a:t>
            </a:r>
          </a:p>
        </p:txBody>
      </p:sp>
      <p:sp>
        <p:nvSpPr>
          <p:cNvPr id="1090" name="Freeform: Shape 1089">
            <a:extLst>
              <a:ext uri="{FF2B5EF4-FFF2-40B4-BE49-F238E27FC236}">
                <a16:creationId xmlns:a16="http://schemas.microsoft.com/office/drawing/2014/main" id="{A880B042-1ED5-FF38-F03D-DDD81589B4B4}"/>
              </a:ext>
            </a:extLst>
          </p:cNvPr>
          <p:cNvSpPr/>
          <p:nvPr/>
        </p:nvSpPr>
        <p:spPr>
          <a:xfrm>
            <a:off x="13688092" y="7697966"/>
            <a:ext cx="745067" cy="440267"/>
          </a:xfrm>
          <a:custGeom>
            <a:avLst/>
            <a:gdLst>
              <a:gd name="connsiteX0" fmla="*/ 0 w 745067"/>
              <a:gd name="connsiteY0" fmla="*/ 440267 h 440267"/>
              <a:gd name="connsiteX1" fmla="*/ 186267 w 745067"/>
              <a:gd name="connsiteY1" fmla="*/ 224367 h 440267"/>
              <a:gd name="connsiteX2" fmla="*/ 626533 w 745067"/>
              <a:gd name="connsiteY2" fmla="*/ 97367 h 440267"/>
              <a:gd name="connsiteX3" fmla="*/ 745067 w 745067"/>
              <a:gd name="connsiteY3" fmla="*/ 0 h 44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067" h="440267">
                <a:moveTo>
                  <a:pt x="0" y="440267"/>
                </a:moveTo>
                <a:cubicBezTo>
                  <a:pt x="40922" y="360892"/>
                  <a:pt x="81845" y="281517"/>
                  <a:pt x="186267" y="224367"/>
                </a:cubicBezTo>
                <a:cubicBezTo>
                  <a:pt x="290689" y="167217"/>
                  <a:pt x="533400" y="134761"/>
                  <a:pt x="626533" y="97367"/>
                </a:cubicBezTo>
                <a:cubicBezTo>
                  <a:pt x="719666" y="59973"/>
                  <a:pt x="732366" y="29986"/>
                  <a:pt x="745067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Freeform: Shape 1091">
            <a:extLst>
              <a:ext uri="{FF2B5EF4-FFF2-40B4-BE49-F238E27FC236}">
                <a16:creationId xmlns:a16="http://schemas.microsoft.com/office/drawing/2014/main" id="{2D9A4A0C-93AB-A422-3C0D-1CC3079FA004}"/>
              </a:ext>
            </a:extLst>
          </p:cNvPr>
          <p:cNvSpPr/>
          <p:nvPr/>
        </p:nvSpPr>
        <p:spPr>
          <a:xfrm>
            <a:off x="13734656" y="5386565"/>
            <a:ext cx="2548466" cy="2220315"/>
          </a:xfrm>
          <a:custGeom>
            <a:avLst/>
            <a:gdLst>
              <a:gd name="connsiteX0" fmla="*/ 0 w 2548466"/>
              <a:gd name="connsiteY0" fmla="*/ 2146300 h 2146300"/>
              <a:gd name="connsiteX1" fmla="*/ 135466 w 2548466"/>
              <a:gd name="connsiteY1" fmla="*/ 1951567 h 2146300"/>
              <a:gd name="connsiteX2" fmla="*/ 482600 w 2548466"/>
              <a:gd name="connsiteY2" fmla="*/ 1833034 h 2146300"/>
              <a:gd name="connsiteX3" fmla="*/ 1452033 w 2548466"/>
              <a:gd name="connsiteY3" fmla="*/ 1701800 h 2146300"/>
              <a:gd name="connsiteX4" fmla="*/ 2201333 w 2548466"/>
              <a:gd name="connsiteY4" fmla="*/ 1363134 h 2146300"/>
              <a:gd name="connsiteX5" fmla="*/ 2472266 w 2548466"/>
              <a:gd name="connsiteY5" fmla="*/ 783167 h 2146300"/>
              <a:gd name="connsiteX6" fmla="*/ 2548466 w 2548466"/>
              <a:gd name="connsiteY6" fmla="*/ 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8466" h="2146300">
                <a:moveTo>
                  <a:pt x="0" y="2146300"/>
                </a:moveTo>
                <a:cubicBezTo>
                  <a:pt x="27516" y="2075039"/>
                  <a:pt x="55033" y="2003778"/>
                  <a:pt x="135466" y="1951567"/>
                </a:cubicBezTo>
                <a:cubicBezTo>
                  <a:pt x="215899" y="1899356"/>
                  <a:pt x="263172" y="1874662"/>
                  <a:pt x="482600" y="1833034"/>
                </a:cubicBezTo>
                <a:cubicBezTo>
                  <a:pt x="702028" y="1791406"/>
                  <a:pt x="1165578" y="1780117"/>
                  <a:pt x="1452033" y="1701800"/>
                </a:cubicBezTo>
                <a:cubicBezTo>
                  <a:pt x="1738488" y="1623483"/>
                  <a:pt x="2031294" y="1516239"/>
                  <a:pt x="2201333" y="1363134"/>
                </a:cubicBezTo>
                <a:cubicBezTo>
                  <a:pt x="2371372" y="1210028"/>
                  <a:pt x="2414411" y="1010356"/>
                  <a:pt x="2472266" y="783167"/>
                </a:cubicBezTo>
                <a:cubicBezTo>
                  <a:pt x="2530122" y="555978"/>
                  <a:pt x="2539294" y="277989"/>
                  <a:pt x="254846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Freeform: Shape 1092">
            <a:extLst>
              <a:ext uri="{FF2B5EF4-FFF2-40B4-BE49-F238E27FC236}">
                <a16:creationId xmlns:a16="http://schemas.microsoft.com/office/drawing/2014/main" id="{8B3C28B9-C7EC-B378-8322-AFD9884E1AD0}"/>
              </a:ext>
            </a:extLst>
          </p:cNvPr>
          <p:cNvSpPr/>
          <p:nvPr/>
        </p:nvSpPr>
        <p:spPr>
          <a:xfrm>
            <a:off x="14128356" y="7067200"/>
            <a:ext cx="322692" cy="232833"/>
          </a:xfrm>
          <a:custGeom>
            <a:avLst/>
            <a:gdLst>
              <a:gd name="connsiteX0" fmla="*/ 0 w 322692"/>
              <a:gd name="connsiteY0" fmla="*/ 232833 h 232833"/>
              <a:gd name="connsiteX1" fmla="*/ 279400 w 322692"/>
              <a:gd name="connsiteY1" fmla="*/ 127000 h 232833"/>
              <a:gd name="connsiteX2" fmla="*/ 317500 w 322692"/>
              <a:gd name="connsiteY2" fmla="*/ 0 h 23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692" h="232833">
                <a:moveTo>
                  <a:pt x="0" y="232833"/>
                </a:moveTo>
                <a:cubicBezTo>
                  <a:pt x="113241" y="199319"/>
                  <a:pt x="226483" y="165805"/>
                  <a:pt x="279400" y="127000"/>
                </a:cubicBezTo>
                <a:cubicBezTo>
                  <a:pt x="332317" y="88195"/>
                  <a:pt x="324908" y="44097"/>
                  <a:pt x="31750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Freeform: Shape 1093">
            <a:extLst>
              <a:ext uri="{FF2B5EF4-FFF2-40B4-BE49-F238E27FC236}">
                <a16:creationId xmlns:a16="http://schemas.microsoft.com/office/drawing/2014/main" id="{DE470B85-2513-5ED9-EB37-EC8F970C8FF7}"/>
              </a:ext>
            </a:extLst>
          </p:cNvPr>
          <p:cNvSpPr/>
          <p:nvPr/>
        </p:nvSpPr>
        <p:spPr>
          <a:xfrm>
            <a:off x="15106461" y="6495790"/>
            <a:ext cx="440403" cy="651934"/>
          </a:xfrm>
          <a:custGeom>
            <a:avLst/>
            <a:gdLst>
              <a:gd name="connsiteX0" fmla="*/ 0 w 440403"/>
              <a:gd name="connsiteY0" fmla="*/ 651934 h 651934"/>
              <a:gd name="connsiteX1" fmla="*/ 368300 w 440403"/>
              <a:gd name="connsiteY1" fmla="*/ 469900 h 651934"/>
              <a:gd name="connsiteX2" fmla="*/ 440266 w 440403"/>
              <a:gd name="connsiteY2" fmla="*/ 0 h 65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403" h="651934">
                <a:moveTo>
                  <a:pt x="0" y="651934"/>
                </a:moveTo>
                <a:cubicBezTo>
                  <a:pt x="147461" y="615245"/>
                  <a:pt x="294922" y="578556"/>
                  <a:pt x="368300" y="469900"/>
                </a:cubicBezTo>
                <a:cubicBezTo>
                  <a:pt x="441678" y="361244"/>
                  <a:pt x="440972" y="180622"/>
                  <a:pt x="440266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5" name="Picture 22" descr="Yandex – Medium">
            <a:extLst>
              <a:ext uri="{FF2B5EF4-FFF2-40B4-BE49-F238E27FC236}">
                <a16:creationId xmlns:a16="http://schemas.microsoft.com/office/drawing/2014/main" id="{A131A1AC-7757-9A1D-9ECE-E91B60F27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301" y="6239624"/>
            <a:ext cx="244087" cy="24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Rectangle: Rounded Corners 1095">
            <a:extLst>
              <a:ext uri="{FF2B5EF4-FFF2-40B4-BE49-F238E27FC236}">
                <a16:creationId xmlns:a16="http://schemas.microsoft.com/office/drawing/2014/main" id="{DA643114-7CC7-E7B3-530A-0AACDB1B6DF0}"/>
              </a:ext>
            </a:extLst>
          </p:cNvPr>
          <p:cNvSpPr/>
          <p:nvPr/>
        </p:nvSpPr>
        <p:spPr>
          <a:xfrm>
            <a:off x="13883714" y="6216934"/>
            <a:ext cx="757245" cy="28515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YaLM</a:t>
            </a:r>
            <a:endParaRPr lang="en-US" sz="1600" b="1" dirty="0"/>
          </a:p>
        </p:txBody>
      </p:sp>
      <p:sp>
        <p:nvSpPr>
          <p:cNvPr id="1097" name="Freeform: Shape 1096">
            <a:extLst>
              <a:ext uri="{FF2B5EF4-FFF2-40B4-BE49-F238E27FC236}">
                <a16:creationId xmlns:a16="http://schemas.microsoft.com/office/drawing/2014/main" id="{E10F3723-FCEE-63EB-E6B5-73B6BE65B3CE}"/>
              </a:ext>
            </a:extLst>
          </p:cNvPr>
          <p:cNvSpPr/>
          <p:nvPr/>
        </p:nvSpPr>
        <p:spPr>
          <a:xfrm>
            <a:off x="13747355" y="6508395"/>
            <a:ext cx="548384" cy="508000"/>
          </a:xfrm>
          <a:custGeom>
            <a:avLst/>
            <a:gdLst>
              <a:gd name="connsiteX0" fmla="*/ 0 w 548384"/>
              <a:gd name="connsiteY0" fmla="*/ 508000 h 508000"/>
              <a:gd name="connsiteX1" fmla="*/ 198966 w 548384"/>
              <a:gd name="connsiteY1" fmla="*/ 211666 h 508000"/>
              <a:gd name="connsiteX2" fmla="*/ 491066 w 548384"/>
              <a:gd name="connsiteY2" fmla="*/ 143933 h 508000"/>
              <a:gd name="connsiteX3" fmla="*/ 546100 w 548384"/>
              <a:gd name="connsiteY3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384" h="508000">
                <a:moveTo>
                  <a:pt x="0" y="508000"/>
                </a:moveTo>
                <a:cubicBezTo>
                  <a:pt x="58561" y="390172"/>
                  <a:pt x="117122" y="272344"/>
                  <a:pt x="198966" y="211666"/>
                </a:cubicBezTo>
                <a:cubicBezTo>
                  <a:pt x="280810" y="150988"/>
                  <a:pt x="433210" y="179211"/>
                  <a:pt x="491066" y="143933"/>
                </a:cubicBezTo>
                <a:cubicBezTo>
                  <a:pt x="548922" y="108655"/>
                  <a:pt x="552450" y="22578"/>
                  <a:pt x="54610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8" name="Picture 18" descr="Google-backed Anthropic raises $100 mn ...">
            <a:extLst>
              <a:ext uri="{FF2B5EF4-FFF2-40B4-BE49-F238E27FC236}">
                <a16:creationId xmlns:a16="http://schemas.microsoft.com/office/drawing/2014/main" id="{20B44C6A-25DF-61CC-FC1F-56E459C12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1520" y="5136089"/>
            <a:ext cx="260499" cy="2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Rectangle: Rounded Corners 1098">
            <a:extLst>
              <a:ext uri="{FF2B5EF4-FFF2-40B4-BE49-F238E27FC236}">
                <a16:creationId xmlns:a16="http://schemas.microsoft.com/office/drawing/2014/main" id="{880999FD-CED2-F1DD-18B1-7A97DABC6DC1}"/>
              </a:ext>
            </a:extLst>
          </p:cNvPr>
          <p:cNvSpPr/>
          <p:nvPr/>
        </p:nvSpPr>
        <p:spPr>
          <a:xfrm>
            <a:off x="17283708" y="5121536"/>
            <a:ext cx="104127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Claude 2</a:t>
            </a:r>
          </a:p>
        </p:txBody>
      </p:sp>
      <p:pic>
        <p:nvPicPr>
          <p:cNvPr id="1100" name="Picture 18" descr="Google-backed Anthropic raises $100 mn ...">
            <a:extLst>
              <a:ext uri="{FF2B5EF4-FFF2-40B4-BE49-F238E27FC236}">
                <a16:creationId xmlns:a16="http://schemas.microsoft.com/office/drawing/2014/main" id="{220F4ADD-6965-0DEB-4A04-3E9B6F145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099" y="5969262"/>
            <a:ext cx="260499" cy="2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1C1E890A-CEAA-801F-4134-564931C055C6}"/>
              </a:ext>
            </a:extLst>
          </p:cNvPr>
          <p:cNvSpPr/>
          <p:nvPr/>
        </p:nvSpPr>
        <p:spPr>
          <a:xfrm>
            <a:off x="17228287" y="5954709"/>
            <a:ext cx="1041271" cy="290072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Claude 1</a:t>
            </a:r>
          </a:p>
        </p:txBody>
      </p:sp>
      <p:sp>
        <p:nvSpPr>
          <p:cNvPr id="1102" name="Freeform: Shape 1101">
            <a:extLst>
              <a:ext uri="{FF2B5EF4-FFF2-40B4-BE49-F238E27FC236}">
                <a16:creationId xmlns:a16="http://schemas.microsoft.com/office/drawing/2014/main" id="{BA1701FD-6771-3953-40C0-18AA52619D0A}"/>
              </a:ext>
            </a:extLst>
          </p:cNvPr>
          <p:cNvSpPr/>
          <p:nvPr/>
        </p:nvSpPr>
        <p:spPr>
          <a:xfrm>
            <a:off x="16714921" y="6245933"/>
            <a:ext cx="1016000" cy="668867"/>
          </a:xfrm>
          <a:custGeom>
            <a:avLst/>
            <a:gdLst>
              <a:gd name="connsiteX0" fmla="*/ 0 w 1016000"/>
              <a:gd name="connsiteY0" fmla="*/ 668867 h 668867"/>
              <a:gd name="connsiteX1" fmla="*/ 321734 w 1016000"/>
              <a:gd name="connsiteY1" fmla="*/ 347133 h 668867"/>
              <a:gd name="connsiteX2" fmla="*/ 889000 w 1016000"/>
              <a:gd name="connsiteY2" fmla="*/ 211667 h 668867"/>
              <a:gd name="connsiteX3" fmla="*/ 1016000 w 1016000"/>
              <a:gd name="connsiteY3" fmla="*/ 0 h 668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" h="668867">
                <a:moveTo>
                  <a:pt x="0" y="668867"/>
                </a:moveTo>
                <a:cubicBezTo>
                  <a:pt x="86783" y="546100"/>
                  <a:pt x="173567" y="423333"/>
                  <a:pt x="321734" y="347133"/>
                </a:cubicBezTo>
                <a:cubicBezTo>
                  <a:pt x="469901" y="270933"/>
                  <a:pt x="773289" y="269522"/>
                  <a:pt x="889000" y="211667"/>
                </a:cubicBezTo>
                <a:cubicBezTo>
                  <a:pt x="1004711" y="153812"/>
                  <a:pt x="1010355" y="76906"/>
                  <a:pt x="101600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Freeform: Shape 1102">
            <a:extLst>
              <a:ext uri="{FF2B5EF4-FFF2-40B4-BE49-F238E27FC236}">
                <a16:creationId xmlns:a16="http://schemas.microsoft.com/office/drawing/2014/main" id="{40F42AF8-5DF7-B66E-EA6C-DFDC8EEBB31D}"/>
              </a:ext>
            </a:extLst>
          </p:cNvPr>
          <p:cNvSpPr/>
          <p:nvPr/>
        </p:nvSpPr>
        <p:spPr>
          <a:xfrm>
            <a:off x="16833459" y="5390800"/>
            <a:ext cx="956733" cy="499533"/>
          </a:xfrm>
          <a:custGeom>
            <a:avLst/>
            <a:gdLst>
              <a:gd name="connsiteX0" fmla="*/ 0 w 956733"/>
              <a:gd name="connsiteY0" fmla="*/ 499533 h 499533"/>
              <a:gd name="connsiteX1" fmla="*/ 304800 w 956733"/>
              <a:gd name="connsiteY1" fmla="*/ 296333 h 499533"/>
              <a:gd name="connsiteX2" fmla="*/ 838200 w 956733"/>
              <a:gd name="connsiteY2" fmla="*/ 228600 h 499533"/>
              <a:gd name="connsiteX3" fmla="*/ 956733 w 956733"/>
              <a:gd name="connsiteY3" fmla="*/ 0 h 499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733" h="499533">
                <a:moveTo>
                  <a:pt x="0" y="499533"/>
                </a:moveTo>
                <a:cubicBezTo>
                  <a:pt x="82550" y="420510"/>
                  <a:pt x="165100" y="341488"/>
                  <a:pt x="304800" y="296333"/>
                </a:cubicBezTo>
                <a:cubicBezTo>
                  <a:pt x="444500" y="251178"/>
                  <a:pt x="729545" y="277989"/>
                  <a:pt x="838200" y="228600"/>
                </a:cubicBezTo>
                <a:cubicBezTo>
                  <a:pt x="946855" y="179211"/>
                  <a:pt x="951794" y="89605"/>
                  <a:pt x="956733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Rectangle: Rounded Corners 1103">
            <a:extLst>
              <a:ext uri="{FF2B5EF4-FFF2-40B4-BE49-F238E27FC236}">
                <a16:creationId xmlns:a16="http://schemas.microsoft.com/office/drawing/2014/main" id="{FFA9DA16-D201-1B67-D2F9-2F0C85716918}"/>
              </a:ext>
            </a:extLst>
          </p:cNvPr>
          <p:cNvSpPr/>
          <p:nvPr/>
        </p:nvSpPr>
        <p:spPr>
          <a:xfrm>
            <a:off x="8934656" y="2888553"/>
            <a:ext cx="1182678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LLaMA</a:t>
            </a:r>
            <a:r>
              <a:rPr lang="en-US" sz="1600" b="1" dirty="0"/>
              <a:t> 3.1</a:t>
            </a:r>
          </a:p>
        </p:txBody>
      </p:sp>
      <p:pic>
        <p:nvPicPr>
          <p:cNvPr id="1105" name="Picture 12" descr="Meta Logo PNG Vectors Free Download">
            <a:extLst>
              <a:ext uri="{FF2B5EF4-FFF2-40B4-BE49-F238E27FC236}">
                <a16:creationId xmlns:a16="http://schemas.microsoft.com/office/drawing/2014/main" id="{13B1227B-ABA6-7C49-C2B7-27B33B76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769" y="2918691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Rectangle: Rounded Corners 1105">
            <a:extLst>
              <a:ext uri="{FF2B5EF4-FFF2-40B4-BE49-F238E27FC236}">
                <a16:creationId xmlns:a16="http://schemas.microsoft.com/office/drawing/2014/main" id="{72120EEA-D490-CA24-BEBF-3B29C74B1420}"/>
              </a:ext>
            </a:extLst>
          </p:cNvPr>
          <p:cNvSpPr/>
          <p:nvPr/>
        </p:nvSpPr>
        <p:spPr>
          <a:xfrm>
            <a:off x="9347882" y="2230568"/>
            <a:ext cx="1167760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LLaMA</a:t>
            </a:r>
            <a:r>
              <a:rPr lang="en-US" sz="1600" b="1" dirty="0"/>
              <a:t> 3.2</a:t>
            </a:r>
          </a:p>
        </p:txBody>
      </p:sp>
      <p:pic>
        <p:nvPicPr>
          <p:cNvPr id="1107" name="Picture 12" descr="Meta Logo PNG Vectors Free Download">
            <a:extLst>
              <a:ext uri="{FF2B5EF4-FFF2-40B4-BE49-F238E27FC236}">
                <a16:creationId xmlns:a16="http://schemas.microsoft.com/office/drawing/2014/main" id="{FEDD8109-845B-1768-048E-D8718F93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9078" y="2260706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8" name="Rectangle: Rounded Corners 1107">
            <a:extLst>
              <a:ext uri="{FF2B5EF4-FFF2-40B4-BE49-F238E27FC236}">
                <a16:creationId xmlns:a16="http://schemas.microsoft.com/office/drawing/2014/main" id="{3CDC74F0-990B-B347-9F59-FC30ED342F6A}"/>
              </a:ext>
            </a:extLst>
          </p:cNvPr>
          <p:cNvSpPr/>
          <p:nvPr/>
        </p:nvSpPr>
        <p:spPr>
          <a:xfrm>
            <a:off x="9875727" y="1530215"/>
            <a:ext cx="1169528" cy="2875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LLaMA</a:t>
            </a:r>
            <a:r>
              <a:rPr lang="en-US" sz="1600" b="1" dirty="0"/>
              <a:t> 3.3</a:t>
            </a:r>
          </a:p>
        </p:txBody>
      </p:sp>
      <p:pic>
        <p:nvPicPr>
          <p:cNvPr id="1109" name="Picture 12" descr="Meta Logo PNG Vectors Free Download">
            <a:extLst>
              <a:ext uri="{FF2B5EF4-FFF2-40B4-BE49-F238E27FC236}">
                <a16:creationId xmlns:a16="http://schemas.microsoft.com/office/drawing/2014/main" id="{7FEC1231-8A03-9830-3974-9F606030D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689" y="1560354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0" name="Freeform: Shape 1109">
            <a:extLst>
              <a:ext uri="{FF2B5EF4-FFF2-40B4-BE49-F238E27FC236}">
                <a16:creationId xmlns:a16="http://schemas.microsoft.com/office/drawing/2014/main" id="{2C5BB2F7-B6E2-003C-C5F6-A85773422259}"/>
              </a:ext>
            </a:extLst>
          </p:cNvPr>
          <p:cNvSpPr/>
          <p:nvPr/>
        </p:nvSpPr>
        <p:spPr>
          <a:xfrm>
            <a:off x="9823055" y="3172528"/>
            <a:ext cx="485422" cy="1097844"/>
          </a:xfrm>
          <a:custGeom>
            <a:avLst/>
            <a:gdLst>
              <a:gd name="connsiteX0" fmla="*/ 485422 w 485422"/>
              <a:gd name="connsiteY0" fmla="*/ 1097844 h 1097844"/>
              <a:gd name="connsiteX1" fmla="*/ 174977 w 485422"/>
              <a:gd name="connsiteY1" fmla="*/ 908756 h 1097844"/>
              <a:gd name="connsiteX2" fmla="*/ 0 w 485422"/>
              <a:gd name="connsiteY2" fmla="*/ 0 h 1097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422" h="1097844">
                <a:moveTo>
                  <a:pt x="485422" y="1097844"/>
                </a:moveTo>
                <a:cubicBezTo>
                  <a:pt x="370651" y="1094787"/>
                  <a:pt x="255881" y="1091730"/>
                  <a:pt x="174977" y="908756"/>
                </a:cubicBezTo>
                <a:cubicBezTo>
                  <a:pt x="94073" y="725782"/>
                  <a:pt x="47036" y="362891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Freeform: Shape 1110">
            <a:extLst>
              <a:ext uri="{FF2B5EF4-FFF2-40B4-BE49-F238E27FC236}">
                <a16:creationId xmlns:a16="http://schemas.microsoft.com/office/drawing/2014/main" id="{EAB047AC-DFA7-3CD9-1B45-BEEE6797B9C7}"/>
              </a:ext>
            </a:extLst>
          </p:cNvPr>
          <p:cNvSpPr/>
          <p:nvPr/>
        </p:nvSpPr>
        <p:spPr>
          <a:xfrm>
            <a:off x="10302837" y="2509306"/>
            <a:ext cx="646289" cy="1775178"/>
          </a:xfrm>
          <a:custGeom>
            <a:avLst/>
            <a:gdLst>
              <a:gd name="connsiteX0" fmla="*/ 646289 w 646289"/>
              <a:gd name="connsiteY0" fmla="*/ 1775178 h 1775178"/>
              <a:gd name="connsiteX1" fmla="*/ 324556 w 646289"/>
              <a:gd name="connsiteY1" fmla="*/ 1639711 h 1775178"/>
              <a:gd name="connsiteX2" fmla="*/ 206023 w 646289"/>
              <a:gd name="connsiteY2" fmla="*/ 1298222 h 1775178"/>
              <a:gd name="connsiteX3" fmla="*/ 0 w 646289"/>
              <a:gd name="connsiteY3" fmla="*/ 0 h 1775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289" h="1775178">
                <a:moveTo>
                  <a:pt x="646289" y="1775178"/>
                </a:moveTo>
                <a:cubicBezTo>
                  <a:pt x="522111" y="1747191"/>
                  <a:pt x="397934" y="1719204"/>
                  <a:pt x="324556" y="1639711"/>
                </a:cubicBezTo>
                <a:cubicBezTo>
                  <a:pt x="251178" y="1560218"/>
                  <a:pt x="260116" y="1571507"/>
                  <a:pt x="206023" y="1298222"/>
                </a:cubicBezTo>
                <a:cubicBezTo>
                  <a:pt x="151930" y="1024937"/>
                  <a:pt x="75965" y="512468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Freeform: Shape 1111">
            <a:extLst>
              <a:ext uri="{FF2B5EF4-FFF2-40B4-BE49-F238E27FC236}">
                <a16:creationId xmlns:a16="http://schemas.microsoft.com/office/drawing/2014/main" id="{54F587BA-2866-A0D2-83EE-622169251ED2}"/>
              </a:ext>
            </a:extLst>
          </p:cNvPr>
          <p:cNvSpPr/>
          <p:nvPr/>
        </p:nvSpPr>
        <p:spPr>
          <a:xfrm>
            <a:off x="10816477" y="1806572"/>
            <a:ext cx="685800" cy="2489200"/>
          </a:xfrm>
          <a:custGeom>
            <a:avLst/>
            <a:gdLst>
              <a:gd name="connsiteX0" fmla="*/ 685800 w 685800"/>
              <a:gd name="connsiteY0" fmla="*/ 2489200 h 2489200"/>
              <a:gd name="connsiteX1" fmla="*/ 392289 w 685800"/>
              <a:gd name="connsiteY1" fmla="*/ 2390423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75356 w 685800"/>
              <a:gd name="connsiteY1" fmla="*/ 2404534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75356 w 685800"/>
              <a:gd name="connsiteY1" fmla="*/ 2404534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75356 w 685800"/>
              <a:gd name="connsiteY1" fmla="*/ 2404534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85234 w 685800"/>
              <a:gd name="connsiteY1" fmla="*/ 2376312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57012 w 685800"/>
              <a:gd name="connsiteY1" fmla="*/ 2407357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  <a:gd name="connsiteX0" fmla="*/ 685800 w 685800"/>
              <a:gd name="connsiteY0" fmla="*/ 2489200 h 2489200"/>
              <a:gd name="connsiteX1" fmla="*/ 357012 w 685800"/>
              <a:gd name="connsiteY1" fmla="*/ 2407357 h 2489200"/>
              <a:gd name="connsiteX2" fmla="*/ 285044 w 685800"/>
              <a:gd name="connsiteY2" fmla="*/ 2057400 h 2489200"/>
              <a:gd name="connsiteX3" fmla="*/ 0 w 685800"/>
              <a:gd name="connsiteY3" fmla="*/ 0 h 248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" h="2489200">
                <a:moveTo>
                  <a:pt x="685800" y="2489200"/>
                </a:moveTo>
                <a:cubicBezTo>
                  <a:pt x="572441" y="2475795"/>
                  <a:pt x="391350" y="2489202"/>
                  <a:pt x="357012" y="2407357"/>
                </a:cubicBezTo>
                <a:cubicBezTo>
                  <a:pt x="322674" y="2325512"/>
                  <a:pt x="350425" y="2455804"/>
                  <a:pt x="285044" y="2057400"/>
                </a:cubicBezTo>
                <a:cubicBezTo>
                  <a:pt x="219663" y="1658996"/>
                  <a:pt x="62089" y="198496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Rectangle: Rounded Corners 1112">
            <a:extLst>
              <a:ext uri="{FF2B5EF4-FFF2-40B4-BE49-F238E27FC236}">
                <a16:creationId xmlns:a16="http://schemas.microsoft.com/office/drawing/2014/main" id="{319F8F10-86B7-F626-D510-A93B7626DC99}"/>
              </a:ext>
            </a:extLst>
          </p:cNvPr>
          <p:cNvSpPr/>
          <p:nvPr/>
        </p:nvSpPr>
        <p:spPr>
          <a:xfrm>
            <a:off x="12089517" y="1448814"/>
            <a:ext cx="928889" cy="285157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GPT-o1</a:t>
            </a:r>
          </a:p>
        </p:txBody>
      </p:sp>
      <p:pic>
        <p:nvPicPr>
          <p:cNvPr id="1114" name="Picture 1113">
            <a:extLst>
              <a:ext uri="{FF2B5EF4-FFF2-40B4-BE49-F238E27FC236}">
                <a16:creationId xmlns:a16="http://schemas.microsoft.com/office/drawing/2014/main" id="{862CAFC7-3F10-4395-BBE0-6218EEEAC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3079537" y="1482677"/>
            <a:ext cx="212237" cy="214467"/>
          </a:xfrm>
          <a:prstGeom prst="rect">
            <a:avLst/>
          </a:prstGeom>
        </p:spPr>
      </p:pic>
      <p:sp>
        <p:nvSpPr>
          <p:cNvPr id="1115" name="Freeform: Shape 1114">
            <a:extLst>
              <a:ext uri="{FF2B5EF4-FFF2-40B4-BE49-F238E27FC236}">
                <a16:creationId xmlns:a16="http://schemas.microsoft.com/office/drawing/2014/main" id="{F4332DF0-01A3-E2F0-BBCC-2C80E744E2BD}"/>
              </a:ext>
            </a:extLst>
          </p:cNvPr>
          <p:cNvSpPr/>
          <p:nvPr/>
        </p:nvSpPr>
        <p:spPr>
          <a:xfrm>
            <a:off x="12512924" y="1738437"/>
            <a:ext cx="1297932" cy="1108124"/>
          </a:xfrm>
          <a:custGeom>
            <a:avLst/>
            <a:gdLst>
              <a:gd name="connsiteX0" fmla="*/ 1297932 w 1297932"/>
              <a:gd name="connsiteY0" fmla="*/ 1143114 h 1143114"/>
              <a:gd name="connsiteX1" fmla="*/ 781465 w 1297932"/>
              <a:gd name="connsiteY1" fmla="*/ 673214 h 1143114"/>
              <a:gd name="connsiteX2" fmla="*/ 125298 w 1297932"/>
              <a:gd name="connsiteY2" fmla="*/ 444614 h 1143114"/>
              <a:gd name="connsiteX3" fmla="*/ 10998 w 1297932"/>
              <a:gd name="connsiteY3" fmla="*/ 50914 h 1143114"/>
              <a:gd name="connsiteX4" fmla="*/ 10998 w 1297932"/>
              <a:gd name="connsiteY4" fmla="*/ 17048 h 114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932" h="1143114">
                <a:moveTo>
                  <a:pt x="1297932" y="1143114"/>
                </a:moveTo>
                <a:cubicBezTo>
                  <a:pt x="1137418" y="966372"/>
                  <a:pt x="976904" y="789631"/>
                  <a:pt x="781465" y="673214"/>
                </a:cubicBezTo>
                <a:cubicBezTo>
                  <a:pt x="586026" y="556797"/>
                  <a:pt x="253709" y="548331"/>
                  <a:pt x="125298" y="444614"/>
                </a:cubicBezTo>
                <a:cubicBezTo>
                  <a:pt x="-3113" y="340897"/>
                  <a:pt x="30048" y="122175"/>
                  <a:pt x="10998" y="50914"/>
                </a:cubicBezTo>
                <a:cubicBezTo>
                  <a:pt x="-8052" y="-20347"/>
                  <a:pt x="1473" y="-1650"/>
                  <a:pt x="10998" y="17048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C48213-5249-8FAC-C068-5FE0FD5F7978}"/>
              </a:ext>
            </a:extLst>
          </p:cNvPr>
          <p:cNvGrpSpPr/>
          <p:nvPr/>
        </p:nvGrpSpPr>
        <p:grpSpPr>
          <a:xfrm flipH="1">
            <a:off x="5885503" y="2961770"/>
            <a:ext cx="4199674" cy="10563203"/>
            <a:chOff x="45034" y="4105327"/>
            <a:chExt cx="4140334" cy="12539540"/>
          </a:xfrm>
          <a:solidFill>
            <a:schemeClr val="accent4">
              <a:lumMod val="50000"/>
            </a:schemeClr>
          </a:solidFill>
        </p:grpSpPr>
        <p:sp>
          <p:nvSpPr>
            <p:cNvPr id="2" name="Arrow: Up 23">
              <a:extLst>
                <a:ext uri="{FF2B5EF4-FFF2-40B4-BE49-F238E27FC236}">
                  <a16:creationId xmlns:a16="http://schemas.microsoft.com/office/drawing/2014/main" id="{F7AD3C0E-C076-36EC-E8CD-768F72A7FC5F}"/>
                </a:ext>
              </a:extLst>
            </p:cNvPr>
            <p:cNvSpPr/>
            <p:nvPr/>
          </p:nvSpPr>
          <p:spPr>
            <a:xfrm>
              <a:off x="3583998" y="4105327"/>
              <a:ext cx="372237" cy="10770406"/>
            </a:xfrm>
            <a:custGeom>
              <a:avLst/>
              <a:gdLst>
                <a:gd name="connsiteX0" fmla="*/ 0 w 383822"/>
                <a:gd name="connsiteY0" fmla="*/ 191911 h 6767688"/>
                <a:gd name="connsiteX1" fmla="*/ 191911 w 383822"/>
                <a:gd name="connsiteY1" fmla="*/ 0 h 6767688"/>
                <a:gd name="connsiteX2" fmla="*/ 383822 w 383822"/>
                <a:gd name="connsiteY2" fmla="*/ 191911 h 6767688"/>
                <a:gd name="connsiteX3" fmla="*/ 287867 w 383822"/>
                <a:gd name="connsiteY3" fmla="*/ 191911 h 6767688"/>
                <a:gd name="connsiteX4" fmla="*/ 287867 w 383822"/>
                <a:gd name="connsiteY4" fmla="*/ 6767688 h 6767688"/>
                <a:gd name="connsiteX5" fmla="*/ 95956 w 383822"/>
                <a:gd name="connsiteY5" fmla="*/ 6767688 h 6767688"/>
                <a:gd name="connsiteX6" fmla="*/ 95956 w 383822"/>
                <a:gd name="connsiteY6" fmla="*/ 191911 h 6767688"/>
                <a:gd name="connsiteX7" fmla="*/ 0 w 383822"/>
                <a:gd name="connsiteY7" fmla="*/ 191911 h 6767688"/>
                <a:gd name="connsiteX0" fmla="*/ 0 w 383822"/>
                <a:gd name="connsiteY0" fmla="*/ 191911 h 6767688"/>
                <a:gd name="connsiteX1" fmla="*/ 191911 w 383822"/>
                <a:gd name="connsiteY1" fmla="*/ 0 h 6767688"/>
                <a:gd name="connsiteX2" fmla="*/ 383822 w 383822"/>
                <a:gd name="connsiteY2" fmla="*/ 191911 h 6767688"/>
                <a:gd name="connsiteX3" fmla="*/ 287867 w 383822"/>
                <a:gd name="connsiteY3" fmla="*/ 191911 h 6767688"/>
                <a:gd name="connsiteX4" fmla="*/ 287867 w 383822"/>
                <a:gd name="connsiteY4" fmla="*/ 6767688 h 6767688"/>
                <a:gd name="connsiteX5" fmla="*/ 95956 w 383822"/>
                <a:gd name="connsiteY5" fmla="*/ 6767688 h 6767688"/>
                <a:gd name="connsiteX6" fmla="*/ 95956 w 383822"/>
                <a:gd name="connsiteY6" fmla="*/ 191911 h 6767688"/>
                <a:gd name="connsiteX7" fmla="*/ 0 w 383822"/>
                <a:gd name="connsiteY7" fmla="*/ 191911 h 6767688"/>
                <a:gd name="connsiteX0" fmla="*/ 0 w 383822"/>
                <a:gd name="connsiteY0" fmla="*/ 191911 h 6810334"/>
                <a:gd name="connsiteX1" fmla="*/ 191911 w 383822"/>
                <a:gd name="connsiteY1" fmla="*/ 0 h 6810334"/>
                <a:gd name="connsiteX2" fmla="*/ 383822 w 383822"/>
                <a:gd name="connsiteY2" fmla="*/ 191911 h 6810334"/>
                <a:gd name="connsiteX3" fmla="*/ 287867 w 383822"/>
                <a:gd name="connsiteY3" fmla="*/ 191911 h 6810334"/>
                <a:gd name="connsiteX4" fmla="*/ 287867 w 383822"/>
                <a:gd name="connsiteY4" fmla="*/ 6767688 h 6810334"/>
                <a:gd name="connsiteX5" fmla="*/ 95956 w 383822"/>
                <a:gd name="connsiteY5" fmla="*/ 6767688 h 6810334"/>
                <a:gd name="connsiteX6" fmla="*/ 95956 w 383822"/>
                <a:gd name="connsiteY6" fmla="*/ 191911 h 6810334"/>
                <a:gd name="connsiteX7" fmla="*/ 0 w 383822"/>
                <a:gd name="connsiteY7" fmla="*/ 191911 h 6810334"/>
                <a:gd name="connsiteX0" fmla="*/ 0 w 383822"/>
                <a:gd name="connsiteY0" fmla="*/ 191911 h 6810334"/>
                <a:gd name="connsiteX1" fmla="*/ 191911 w 383822"/>
                <a:gd name="connsiteY1" fmla="*/ 0 h 6810334"/>
                <a:gd name="connsiteX2" fmla="*/ 383822 w 383822"/>
                <a:gd name="connsiteY2" fmla="*/ 191911 h 6810334"/>
                <a:gd name="connsiteX3" fmla="*/ 287867 w 383822"/>
                <a:gd name="connsiteY3" fmla="*/ 191911 h 6810334"/>
                <a:gd name="connsiteX4" fmla="*/ 287867 w 383822"/>
                <a:gd name="connsiteY4" fmla="*/ 6767688 h 6810334"/>
                <a:gd name="connsiteX5" fmla="*/ 95956 w 383822"/>
                <a:gd name="connsiteY5" fmla="*/ 6767688 h 6810334"/>
                <a:gd name="connsiteX6" fmla="*/ 95956 w 383822"/>
                <a:gd name="connsiteY6" fmla="*/ 191911 h 6810334"/>
                <a:gd name="connsiteX7" fmla="*/ 0 w 383822"/>
                <a:gd name="connsiteY7" fmla="*/ 191911 h 6810334"/>
                <a:gd name="connsiteX0" fmla="*/ 0 w 383822"/>
                <a:gd name="connsiteY0" fmla="*/ 191911 h 6778976"/>
                <a:gd name="connsiteX1" fmla="*/ 191911 w 383822"/>
                <a:gd name="connsiteY1" fmla="*/ 0 h 6778976"/>
                <a:gd name="connsiteX2" fmla="*/ 383822 w 383822"/>
                <a:gd name="connsiteY2" fmla="*/ 191911 h 6778976"/>
                <a:gd name="connsiteX3" fmla="*/ 287867 w 383822"/>
                <a:gd name="connsiteY3" fmla="*/ 191911 h 6778976"/>
                <a:gd name="connsiteX4" fmla="*/ 287867 w 383822"/>
                <a:gd name="connsiteY4" fmla="*/ 6767688 h 6778976"/>
                <a:gd name="connsiteX5" fmla="*/ 95956 w 383822"/>
                <a:gd name="connsiteY5" fmla="*/ 6767688 h 6778976"/>
                <a:gd name="connsiteX6" fmla="*/ 95956 w 383822"/>
                <a:gd name="connsiteY6" fmla="*/ 191911 h 6778976"/>
                <a:gd name="connsiteX7" fmla="*/ 0 w 383822"/>
                <a:gd name="connsiteY7" fmla="*/ 191911 h 6778976"/>
                <a:gd name="connsiteX0" fmla="*/ 0 w 383822"/>
                <a:gd name="connsiteY0" fmla="*/ 191911 h 6778976"/>
                <a:gd name="connsiteX1" fmla="*/ 191911 w 383822"/>
                <a:gd name="connsiteY1" fmla="*/ 0 h 6778976"/>
                <a:gd name="connsiteX2" fmla="*/ 383822 w 383822"/>
                <a:gd name="connsiteY2" fmla="*/ 191911 h 6778976"/>
                <a:gd name="connsiteX3" fmla="*/ 287867 w 383822"/>
                <a:gd name="connsiteY3" fmla="*/ 191911 h 6778976"/>
                <a:gd name="connsiteX4" fmla="*/ 287867 w 383822"/>
                <a:gd name="connsiteY4" fmla="*/ 6767688 h 6778976"/>
                <a:gd name="connsiteX5" fmla="*/ 95956 w 383822"/>
                <a:gd name="connsiteY5" fmla="*/ 6767688 h 6778976"/>
                <a:gd name="connsiteX6" fmla="*/ 95956 w 383822"/>
                <a:gd name="connsiteY6" fmla="*/ 191911 h 6778976"/>
                <a:gd name="connsiteX7" fmla="*/ 0 w 383822"/>
                <a:gd name="connsiteY7" fmla="*/ 191911 h 6778976"/>
                <a:gd name="connsiteX0" fmla="*/ 0 w 383822"/>
                <a:gd name="connsiteY0" fmla="*/ 191911 h 6767688"/>
                <a:gd name="connsiteX1" fmla="*/ 191911 w 383822"/>
                <a:gd name="connsiteY1" fmla="*/ 0 h 6767688"/>
                <a:gd name="connsiteX2" fmla="*/ 383822 w 383822"/>
                <a:gd name="connsiteY2" fmla="*/ 191911 h 6767688"/>
                <a:gd name="connsiteX3" fmla="*/ 287867 w 383822"/>
                <a:gd name="connsiteY3" fmla="*/ 191911 h 6767688"/>
                <a:gd name="connsiteX4" fmla="*/ 287867 w 383822"/>
                <a:gd name="connsiteY4" fmla="*/ 6767688 h 6767688"/>
                <a:gd name="connsiteX5" fmla="*/ 79023 w 383822"/>
                <a:gd name="connsiteY5" fmla="*/ 6725355 h 6767688"/>
                <a:gd name="connsiteX6" fmla="*/ 95956 w 383822"/>
                <a:gd name="connsiteY6" fmla="*/ 191911 h 6767688"/>
                <a:gd name="connsiteX7" fmla="*/ 0 w 383822"/>
                <a:gd name="connsiteY7" fmla="*/ 191911 h 6767688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87867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95956 w 383822"/>
                <a:gd name="connsiteY6" fmla="*/ 191911 h 6741965"/>
                <a:gd name="connsiteX7" fmla="*/ 0 w 383822"/>
                <a:gd name="connsiteY7" fmla="*/ 191911 h 6741965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87867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95956 w 383822"/>
                <a:gd name="connsiteY6" fmla="*/ 191911 h 6741965"/>
                <a:gd name="connsiteX7" fmla="*/ 0 w 383822"/>
                <a:gd name="connsiteY7" fmla="*/ 191911 h 6741965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87867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95956 w 383822"/>
                <a:gd name="connsiteY6" fmla="*/ 191911 h 6741965"/>
                <a:gd name="connsiteX7" fmla="*/ 0 w 383822"/>
                <a:gd name="connsiteY7" fmla="*/ 191911 h 6741965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87867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140406 w 383822"/>
                <a:gd name="connsiteY6" fmla="*/ 191911 h 6741965"/>
                <a:gd name="connsiteX7" fmla="*/ 0 w 383822"/>
                <a:gd name="connsiteY7" fmla="*/ 191911 h 6741965"/>
                <a:gd name="connsiteX0" fmla="*/ 0 w 383822"/>
                <a:gd name="connsiteY0" fmla="*/ 191911 h 6741965"/>
                <a:gd name="connsiteX1" fmla="*/ 191911 w 383822"/>
                <a:gd name="connsiteY1" fmla="*/ 0 h 6741965"/>
                <a:gd name="connsiteX2" fmla="*/ 383822 w 383822"/>
                <a:gd name="connsiteY2" fmla="*/ 191911 h 6741965"/>
                <a:gd name="connsiteX3" fmla="*/ 251884 w 383822"/>
                <a:gd name="connsiteY3" fmla="*/ 191911 h 6741965"/>
                <a:gd name="connsiteX4" fmla="*/ 273756 w 383822"/>
                <a:gd name="connsiteY4" fmla="*/ 6739466 h 6741965"/>
                <a:gd name="connsiteX5" fmla="*/ 79023 w 383822"/>
                <a:gd name="connsiteY5" fmla="*/ 6725355 h 6741965"/>
                <a:gd name="connsiteX6" fmla="*/ 140406 w 383822"/>
                <a:gd name="connsiteY6" fmla="*/ 191911 h 6741965"/>
                <a:gd name="connsiteX7" fmla="*/ 0 w 383822"/>
                <a:gd name="connsiteY7" fmla="*/ 191911 h 6741965"/>
                <a:gd name="connsiteX0" fmla="*/ 0 w 342487"/>
                <a:gd name="connsiteY0" fmla="*/ 191911 h 6741965"/>
                <a:gd name="connsiteX1" fmla="*/ 191911 w 342487"/>
                <a:gd name="connsiteY1" fmla="*/ 0 h 6741965"/>
                <a:gd name="connsiteX2" fmla="*/ 318205 w 342487"/>
                <a:gd name="connsiteY2" fmla="*/ 198261 h 6741965"/>
                <a:gd name="connsiteX3" fmla="*/ 251884 w 342487"/>
                <a:gd name="connsiteY3" fmla="*/ 191911 h 6741965"/>
                <a:gd name="connsiteX4" fmla="*/ 273756 w 342487"/>
                <a:gd name="connsiteY4" fmla="*/ 6739466 h 6741965"/>
                <a:gd name="connsiteX5" fmla="*/ 79023 w 342487"/>
                <a:gd name="connsiteY5" fmla="*/ 6725355 h 6741965"/>
                <a:gd name="connsiteX6" fmla="*/ 140406 w 342487"/>
                <a:gd name="connsiteY6" fmla="*/ 191911 h 6741965"/>
                <a:gd name="connsiteX7" fmla="*/ 0 w 342487"/>
                <a:gd name="connsiteY7" fmla="*/ 191911 h 6741965"/>
                <a:gd name="connsiteX0" fmla="*/ 0 w 283221"/>
                <a:gd name="connsiteY0" fmla="*/ 196144 h 6741965"/>
                <a:gd name="connsiteX1" fmla="*/ 132645 w 283221"/>
                <a:gd name="connsiteY1" fmla="*/ 0 h 6741965"/>
                <a:gd name="connsiteX2" fmla="*/ 258939 w 283221"/>
                <a:gd name="connsiteY2" fmla="*/ 198261 h 6741965"/>
                <a:gd name="connsiteX3" fmla="*/ 192618 w 283221"/>
                <a:gd name="connsiteY3" fmla="*/ 191911 h 6741965"/>
                <a:gd name="connsiteX4" fmla="*/ 214490 w 283221"/>
                <a:gd name="connsiteY4" fmla="*/ 6739466 h 6741965"/>
                <a:gd name="connsiteX5" fmla="*/ 19757 w 283221"/>
                <a:gd name="connsiteY5" fmla="*/ 6725355 h 6741965"/>
                <a:gd name="connsiteX6" fmla="*/ 81140 w 283221"/>
                <a:gd name="connsiteY6" fmla="*/ 191911 h 6741965"/>
                <a:gd name="connsiteX7" fmla="*/ 0 w 283221"/>
                <a:gd name="connsiteY7" fmla="*/ 196144 h 6741965"/>
                <a:gd name="connsiteX0" fmla="*/ 0 w 266288"/>
                <a:gd name="connsiteY0" fmla="*/ 196144 h 6741965"/>
                <a:gd name="connsiteX1" fmla="*/ 115712 w 266288"/>
                <a:gd name="connsiteY1" fmla="*/ 0 h 6741965"/>
                <a:gd name="connsiteX2" fmla="*/ 242006 w 266288"/>
                <a:gd name="connsiteY2" fmla="*/ 198261 h 6741965"/>
                <a:gd name="connsiteX3" fmla="*/ 175685 w 266288"/>
                <a:gd name="connsiteY3" fmla="*/ 191911 h 6741965"/>
                <a:gd name="connsiteX4" fmla="*/ 197557 w 266288"/>
                <a:gd name="connsiteY4" fmla="*/ 6739466 h 6741965"/>
                <a:gd name="connsiteX5" fmla="*/ 2824 w 266288"/>
                <a:gd name="connsiteY5" fmla="*/ 6725355 h 6741965"/>
                <a:gd name="connsiteX6" fmla="*/ 64207 w 266288"/>
                <a:gd name="connsiteY6" fmla="*/ 191911 h 6741965"/>
                <a:gd name="connsiteX7" fmla="*/ 0 w 266288"/>
                <a:gd name="connsiteY7" fmla="*/ 196144 h 6741965"/>
                <a:gd name="connsiteX0" fmla="*/ 0 w 266288"/>
                <a:gd name="connsiteY0" fmla="*/ 196144 h 6741965"/>
                <a:gd name="connsiteX1" fmla="*/ 115712 w 266288"/>
                <a:gd name="connsiteY1" fmla="*/ 0 h 6741965"/>
                <a:gd name="connsiteX2" fmla="*/ 233539 w 266288"/>
                <a:gd name="connsiteY2" fmla="*/ 185561 h 6741965"/>
                <a:gd name="connsiteX3" fmla="*/ 175685 w 266288"/>
                <a:gd name="connsiteY3" fmla="*/ 191911 h 6741965"/>
                <a:gd name="connsiteX4" fmla="*/ 197557 w 266288"/>
                <a:gd name="connsiteY4" fmla="*/ 6739466 h 6741965"/>
                <a:gd name="connsiteX5" fmla="*/ 2824 w 266288"/>
                <a:gd name="connsiteY5" fmla="*/ 6725355 h 6741965"/>
                <a:gd name="connsiteX6" fmla="*/ 64207 w 266288"/>
                <a:gd name="connsiteY6" fmla="*/ 191911 h 6741965"/>
                <a:gd name="connsiteX7" fmla="*/ 0 w 266288"/>
                <a:gd name="connsiteY7" fmla="*/ 196144 h 6741965"/>
                <a:gd name="connsiteX0" fmla="*/ 0 w 258323"/>
                <a:gd name="connsiteY0" fmla="*/ 196144 h 6756752"/>
                <a:gd name="connsiteX1" fmla="*/ 115712 w 258323"/>
                <a:gd name="connsiteY1" fmla="*/ 0 h 6756752"/>
                <a:gd name="connsiteX2" fmla="*/ 233539 w 258323"/>
                <a:gd name="connsiteY2" fmla="*/ 185561 h 6756752"/>
                <a:gd name="connsiteX3" fmla="*/ 175685 w 258323"/>
                <a:gd name="connsiteY3" fmla="*/ 191911 h 6756752"/>
                <a:gd name="connsiteX4" fmla="*/ 187187 w 258323"/>
                <a:gd name="connsiteY4" fmla="*/ 6756752 h 6756752"/>
                <a:gd name="connsiteX5" fmla="*/ 2824 w 258323"/>
                <a:gd name="connsiteY5" fmla="*/ 6725355 h 6756752"/>
                <a:gd name="connsiteX6" fmla="*/ 64207 w 258323"/>
                <a:gd name="connsiteY6" fmla="*/ 191911 h 6756752"/>
                <a:gd name="connsiteX7" fmla="*/ 0 w 258323"/>
                <a:gd name="connsiteY7" fmla="*/ 196144 h 6756752"/>
                <a:gd name="connsiteX0" fmla="*/ 3015 w 261338"/>
                <a:gd name="connsiteY0" fmla="*/ 196144 h 6756752"/>
                <a:gd name="connsiteX1" fmla="*/ 118727 w 261338"/>
                <a:gd name="connsiteY1" fmla="*/ 0 h 6756752"/>
                <a:gd name="connsiteX2" fmla="*/ 236554 w 261338"/>
                <a:gd name="connsiteY2" fmla="*/ 185561 h 6756752"/>
                <a:gd name="connsiteX3" fmla="*/ 178700 w 261338"/>
                <a:gd name="connsiteY3" fmla="*/ 191911 h 6756752"/>
                <a:gd name="connsiteX4" fmla="*/ 190202 w 261338"/>
                <a:gd name="connsiteY4" fmla="*/ 6756752 h 6756752"/>
                <a:gd name="connsiteX5" fmla="*/ 0 w 261338"/>
                <a:gd name="connsiteY5" fmla="*/ 6724307 h 6756752"/>
                <a:gd name="connsiteX6" fmla="*/ 67222 w 261338"/>
                <a:gd name="connsiteY6" fmla="*/ 191911 h 6756752"/>
                <a:gd name="connsiteX7" fmla="*/ 3015 w 261338"/>
                <a:gd name="connsiteY7" fmla="*/ 196144 h 6756752"/>
                <a:gd name="connsiteX0" fmla="*/ 3015 w 261338"/>
                <a:gd name="connsiteY0" fmla="*/ 196144 h 6762602"/>
                <a:gd name="connsiteX1" fmla="*/ 118727 w 261338"/>
                <a:gd name="connsiteY1" fmla="*/ 0 h 6762602"/>
                <a:gd name="connsiteX2" fmla="*/ 236554 w 261338"/>
                <a:gd name="connsiteY2" fmla="*/ 185561 h 6762602"/>
                <a:gd name="connsiteX3" fmla="*/ 178700 w 261338"/>
                <a:gd name="connsiteY3" fmla="*/ 191911 h 6762602"/>
                <a:gd name="connsiteX4" fmla="*/ 190202 w 261338"/>
                <a:gd name="connsiteY4" fmla="*/ 6756752 h 6762602"/>
                <a:gd name="connsiteX5" fmla="*/ 0 w 261338"/>
                <a:gd name="connsiteY5" fmla="*/ 6724307 h 6762602"/>
                <a:gd name="connsiteX6" fmla="*/ 67222 w 261338"/>
                <a:gd name="connsiteY6" fmla="*/ 191911 h 6762602"/>
                <a:gd name="connsiteX7" fmla="*/ 3015 w 261338"/>
                <a:gd name="connsiteY7" fmla="*/ 196144 h 6762602"/>
                <a:gd name="connsiteX0" fmla="*/ 3015 w 313217"/>
                <a:gd name="connsiteY0" fmla="*/ 196144 h 6762602"/>
                <a:gd name="connsiteX1" fmla="*/ 118727 w 313217"/>
                <a:gd name="connsiteY1" fmla="*/ 0 h 6762602"/>
                <a:gd name="connsiteX2" fmla="*/ 236554 w 313217"/>
                <a:gd name="connsiteY2" fmla="*/ 185561 h 6762602"/>
                <a:gd name="connsiteX3" fmla="*/ 178700 w 313217"/>
                <a:gd name="connsiteY3" fmla="*/ 191911 h 6762602"/>
                <a:gd name="connsiteX4" fmla="*/ 190202 w 313217"/>
                <a:gd name="connsiteY4" fmla="*/ 6756752 h 6762602"/>
                <a:gd name="connsiteX5" fmla="*/ 0 w 313217"/>
                <a:gd name="connsiteY5" fmla="*/ 6724307 h 6762602"/>
                <a:gd name="connsiteX6" fmla="*/ 67222 w 313217"/>
                <a:gd name="connsiteY6" fmla="*/ 191911 h 6762602"/>
                <a:gd name="connsiteX7" fmla="*/ 3015 w 313217"/>
                <a:gd name="connsiteY7" fmla="*/ 196144 h 6762602"/>
                <a:gd name="connsiteX0" fmla="*/ 3015 w 313217"/>
                <a:gd name="connsiteY0" fmla="*/ 196144 h 6762602"/>
                <a:gd name="connsiteX1" fmla="*/ 118727 w 313217"/>
                <a:gd name="connsiteY1" fmla="*/ 0 h 6762602"/>
                <a:gd name="connsiteX2" fmla="*/ 236554 w 313217"/>
                <a:gd name="connsiteY2" fmla="*/ 185561 h 6762602"/>
                <a:gd name="connsiteX3" fmla="*/ 178700 w 313217"/>
                <a:gd name="connsiteY3" fmla="*/ 191911 h 6762602"/>
                <a:gd name="connsiteX4" fmla="*/ 190202 w 313217"/>
                <a:gd name="connsiteY4" fmla="*/ 6756752 h 6762602"/>
                <a:gd name="connsiteX5" fmla="*/ 0 w 313217"/>
                <a:gd name="connsiteY5" fmla="*/ 6724307 h 6762602"/>
                <a:gd name="connsiteX6" fmla="*/ 67222 w 313217"/>
                <a:gd name="connsiteY6" fmla="*/ 191911 h 6762602"/>
                <a:gd name="connsiteX7" fmla="*/ 3015 w 313217"/>
                <a:gd name="connsiteY7" fmla="*/ 196144 h 6762602"/>
                <a:gd name="connsiteX0" fmla="*/ 3015 w 327915"/>
                <a:gd name="connsiteY0" fmla="*/ 196144 h 6767440"/>
                <a:gd name="connsiteX1" fmla="*/ 118727 w 327915"/>
                <a:gd name="connsiteY1" fmla="*/ 0 h 6767440"/>
                <a:gd name="connsiteX2" fmla="*/ 236554 w 327915"/>
                <a:gd name="connsiteY2" fmla="*/ 185561 h 6767440"/>
                <a:gd name="connsiteX3" fmla="*/ 178700 w 327915"/>
                <a:gd name="connsiteY3" fmla="*/ 191911 h 6767440"/>
                <a:gd name="connsiteX4" fmla="*/ 209504 w 327915"/>
                <a:gd name="connsiteY4" fmla="*/ 6762278 h 6767440"/>
                <a:gd name="connsiteX5" fmla="*/ 0 w 327915"/>
                <a:gd name="connsiteY5" fmla="*/ 6724307 h 6767440"/>
                <a:gd name="connsiteX6" fmla="*/ 67222 w 327915"/>
                <a:gd name="connsiteY6" fmla="*/ 191911 h 6767440"/>
                <a:gd name="connsiteX7" fmla="*/ 3015 w 327915"/>
                <a:gd name="connsiteY7" fmla="*/ 196144 h 676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915" h="6767440">
                  <a:moveTo>
                    <a:pt x="3015" y="196144"/>
                  </a:moveTo>
                  <a:lnTo>
                    <a:pt x="118727" y="0"/>
                  </a:lnTo>
                  <a:lnTo>
                    <a:pt x="236554" y="185561"/>
                  </a:lnTo>
                  <a:lnTo>
                    <a:pt x="178700" y="191911"/>
                  </a:lnTo>
                  <a:cubicBezTo>
                    <a:pt x="178700" y="2383837"/>
                    <a:pt x="492847" y="4671258"/>
                    <a:pt x="209504" y="6762278"/>
                  </a:cubicBezTo>
                  <a:cubicBezTo>
                    <a:pt x="155361" y="6779642"/>
                    <a:pt x="32925" y="6749706"/>
                    <a:pt x="0" y="6724307"/>
                  </a:cubicBezTo>
                  <a:cubicBezTo>
                    <a:pt x="253861" y="4621445"/>
                    <a:pt x="67222" y="2383837"/>
                    <a:pt x="67222" y="191911"/>
                  </a:cubicBezTo>
                  <a:lnTo>
                    <a:pt x="3015" y="1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26">
              <a:extLst>
                <a:ext uri="{FF2B5EF4-FFF2-40B4-BE49-F238E27FC236}">
                  <a16:creationId xmlns:a16="http://schemas.microsoft.com/office/drawing/2014/main" id="{B675AC60-EC8D-32AF-DBC7-E912BCD7906F}"/>
                </a:ext>
              </a:extLst>
            </p:cNvPr>
            <p:cNvSpPr/>
            <p:nvPr/>
          </p:nvSpPr>
          <p:spPr>
            <a:xfrm rot="3305326">
              <a:off x="1725838" y="14185342"/>
              <a:ext cx="778720" cy="4140330"/>
            </a:xfrm>
            <a:custGeom>
              <a:avLst/>
              <a:gdLst>
                <a:gd name="connsiteX0" fmla="*/ 0 w 246144"/>
                <a:gd name="connsiteY0" fmla="*/ 0 h 3013775"/>
                <a:gd name="connsiteX1" fmla="*/ 246144 w 246144"/>
                <a:gd name="connsiteY1" fmla="*/ 0 h 3013775"/>
                <a:gd name="connsiteX2" fmla="*/ 246144 w 246144"/>
                <a:gd name="connsiteY2" fmla="*/ 3013775 h 3013775"/>
                <a:gd name="connsiteX3" fmla="*/ 0 w 246144"/>
                <a:gd name="connsiteY3" fmla="*/ 3013775 h 3013775"/>
                <a:gd name="connsiteX4" fmla="*/ 0 w 246144"/>
                <a:gd name="connsiteY4" fmla="*/ 0 h 3013775"/>
                <a:gd name="connsiteX0" fmla="*/ 59469 w 305613"/>
                <a:gd name="connsiteY0" fmla="*/ 0 h 3013775"/>
                <a:gd name="connsiteX1" fmla="*/ 305613 w 305613"/>
                <a:gd name="connsiteY1" fmla="*/ 0 h 3013775"/>
                <a:gd name="connsiteX2" fmla="*/ 305613 w 305613"/>
                <a:gd name="connsiteY2" fmla="*/ 3013775 h 3013775"/>
                <a:gd name="connsiteX3" fmla="*/ 59469 w 305613"/>
                <a:gd name="connsiteY3" fmla="*/ 3013775 h 3013775"/>
                <a:gd name="connsiteX4" fmla="*/ 59469 w 305613"/>
                <a:gd name="connsiteY4" fmla="*/ 0 h 3013775"/>
                <a:gd name="connsiteX0" fmla="*/ 43700 w 289844"/>
                <a:gd name="connsiteY0" fmla="*/ 0 h 3013775"/>
                <a:gd name="connsiteX1" fmla="*/ 289844 w 289844"/>
                <a:gd name="connsiteY1" fmla="*/ 0 h 3013775"/>
                <a:gd name="connsiteX2" fmla="*/ 289844 w 289844"/>
                <a:gd name="connsiteY2" fmla="*/ 3013775 h 3013775"/>
                <a:gd name="connsiteX3" fmla="*/ 43700 w 289844"/>
                <a:gd name="connsiteY3" fmla="*/ 3013775 h 3013775"/>
                <a:gd name="connsiteX4" fmla="*/ 43700 w 289844"/>
                <a:gd name="connsiteY4" fmla="*/ 0 h 3013775"/>
                <a:gd name="connsiteX0" fmla="*/ 26866 w 273010"/>
                <a:gd name="connsiteY0" fmla="*/ 0 h 3013775"/>
                <a:gd name="connsiteX1" fmla="*/ 273010 w 273010"/>
                <a:gd name="connsiteY1" fmla="*/ 0 h 3013775"/>
                <a:gd name="connsiteX2" fmla="*/ 273010 w 273010"/>
                <a:gd name="connsiteY2" fmla="*/ 3013775 h 3013775"/>
                <a:gd name="connsiteX3" fmla="*/ 26866 w 273010"/>
                <a:gd name="connsiteY3" fmla="*/ 3013775 h 3013775"/>
                <a:gd name="connsiteX4" fmla="*/ 26866 w 273010"/>
                <a:gd name="connsiteY4" fmla="*/ 0 h 3013775"/>
                <a:gd name="connsiteX0" fmla="*/ 26866 w 343110"/>
                <a:gd name="connsiteY0" fmla="*/ 0 h 3013775"/>
                <a:gd name="connsiteX1" fmla="*/ 273010 w 343110"/>
                <a:gd name="connsiteY1" fmla="*/ 0 h 3013775"/>
                <a:gd name="connsiteX2" fmla="*/ 273010 w 343110"/>
                <a:gd name="connsiteY2" fmla="*/ 3013775 h 3013775"/>
                <a:gd name="connsiteX3" fmla="*/ 26866 w 343110"/>
                <a:gd name="connsiteY3" fmla="*/ 3013775 h 3013775"/>
                <a:gd name="connsiteX4" fmla="*/ 26866 w 343110"/>
                <a:gd name="connsiteY4" fmla="*/ 0 h 3013775"/>
                <a:gd name="connsiteX0" fmla="*/ 26866 w 369832"/>
                <a:gd name="connsiteY0" fmla="*/ 0 h 3013775"/>
                <a:gd name="connsiteX1" fmla="*/ 273010 w 369832"/>
                <a:gd name="connsiteY1" fmla="*/ 0 h 3013775"/>
                <a:gd name="connsiteX2" fmla="*/ 273010 w 369832"/>
                <a:gd name="connsiteY2" fmla="*/ 3013775 h 3013775"/>
                <a:gd name="connsiteX3" fmla="*/ 26866 w 369832"/>
                <a:gd name="connsiteY3" fmla="*/ 3013775 h 3013775"/>
                <a:gd name="connsiteX4" fmla="*/ 26866 w 369832"/>
                <a:gd name="connsiteY4" fmla="*/ 0 h 3013775"/>
                <a:gd name="connsiteX0" fmla="*/ 26866 w 336783"/>
                <a:gd name="connsiteY0" fmla="*/ 0 h 3013775"/>
                <a:gd name="connsiteX1" fmla="*/ 273010 w 336783"/>
                <a:gd name="connsiteY1" fmla="*/ 0 h 3013775"/>
                <a:gd name="connsiteX2" fmla="*/ 273010 w 336783"/>
                <a:gd name="connsiteY2" fmla="*/ 3013775 h 3013775"/>
                <a:gd name="connsiteX3" fmla="*/ 26866 w 336783"/>
                <a:gd name="connsiteY3" fmla="*/ 3013775 h 3013775"/>
                <a:gd name="connsiteX4" fmla="*/ 26866 w 336783"/>
                <a:gd name="connsiteY4" fmla="*/ 0 h 3013775"/>
                <a:gd name="connsiteX0" fmla="*/ 26866 w 352409"/>
                <a:gd name="connsiteY0" fmla="*/ 0 h 3013775"/>
                <a:gd name="connsiteX1" fmla="*/ 273010 w 352409"/>
                <a:gd name="connsiteY1" fmla="*/ 0 h 3013775"/>
                <a:gd name="connsiteX2" fmla="*/ 273010 w 352409"/>
                <a:gd name="connsiteY2" fmla="*/ 3013775 h 3013775"/>
                <a:gd name="connsiteX3" fmla="*/ 26866 w 352409"/>
                <a:gd name="connsiteY3" fmla="*/ 3013775 h 3013775"/>
                <a:gd name="connsiteX4" fmla="*/ 26866 w 352409"/>
                <a:gd name="connsiteY4" fmla="*/ 0 h 3013775"/>
                <a:gd name="connsiteX0" fmla="*/ 114189 w 348150"/>
                <a:gd name="connsiteY0" fmla="*/ 164053 h 3013775"/>
                <a:gd name="connsiteX1" fmla="*/ 268751 w 348150"/>
                <a:gd name="connsiteY1" fmla="*/ 0 h 3013775"/>
                <a:gd name="connsiteX2" fmla="*/ 268751 w 348150"/>
                <a:gd name="connsiteY2" fmla="*/ 3013775 h 3013775"/>
                <a:gd name="connsiteX3" fmla="*/ 22607 w 348150"/>
                <a:gd name="connsiteY3" fmla="*/ 3013775 h 3013775"/>
                <a:gd name="connsiteX4" fmla="*/ 114189 w 348150"/>
                <a:gd name="connsiteY4" fmla="*/ 164053 h 3013775"/>
                <a:gd name="connsiteX0" fmla="*/ 121996 w 355957"/>
                <a:gd name="connsiteY0" fmla="*/ 164053 h 3013775"/>
                <a:gd name="connsiteX1" fmla="*/ 276558 w 355957"/>
                <a:gd name="connsiteY1" fmla="*/ 0 h 3013775"/>
                <a:gd name="connsiteX2" fmla="*/ 276558 w 355957"/>
                <a:gd name="connsiteY2" fmla="*/ 3013775 h 3013775"/>
                <a:gd name="connsiteX3" fmla="*/ 30414 w 355957"/>
                <a:gd name="connsiteY3" fmla="*/ 3013775 h 3013775"/>
                <a:gd name="connsiteX4" fmla="*/ 121996 w 355957"/>
                <a:gd name="connsiteY4" fmla="*/ 164053 h 3013775"/>
                <a:gd name="connsiteX0" fmla="*/ 121996 w 325366"/>
                <a:gd name="connsiteY0" fmla="*/ 152445 h 3002167"/>
                <a:gd name="connsiteX1" fmla="*/ 238371 w 325366"/>
                <a:gd name="connsiteY1" fmla="*/ 0 h 3002167"/>
                <a:gd name="connsiteX2" fmla="*/ 276558 w 325366"/>
                <a:gd name="connsiteY2" fmla="*/ 3002167 h 3002167"/>
                <a:gd name="connsiteX3" fmla="*/ 30414 w 325366"/>
                <a:gd name="connsiteY3" fmla="*/ 3002167 h 3002167"/>
                <a:gd name="connsiteX4" fmla="*/ 121996 w 325366"/>
                <a:gd name="connsiteY4" fmla="*/ 152445 h 3002167"/>
                <a:gd name="connsiteX0" fmla="*/ 121996 w 424386"/>
                <a:gd name="connsiteY0" fmla="*/ 152445 h 3002167"/>
                <a:gd name="connsiteX1" fmla="*/ 238371 w 424386"/>
                <a:gd name="connsiteY1" fmla="*/ 0 h 3002167"/>
                <a:gd name="connsiteX2" fmla="*/ 276558 w 424386"/>
                <a:gd name="connsiteY2" fmla="*/ 3002167 h 3002167"/>
                <a:gd name="connsiteX3" fmla="*/ 30414 w 424386"/>
                <a:gd name="connsiteY3" fmla="*/ 3002167 h 3002167"/>
                <a:gd name="connsiteX4" fmla="*/ 121996 w 424386"/>
                <a:gd name="connsiteY4" fmla="*/ 152445 h 3002167"/>
                <a:gd name="connsiteX0" fmla="*/ 113804 w 416194"/>
                <a:gd name="connsiteY0" fmla="*/ 152445 h 3002167"/>
                <a:gd name="connsiteX1" fmla="*/ 230179 w 416194"/>
                <a:gd name="connsiteY1" fmla="*/ 0 h 3002167"/>
                <a:gd name="connsiteX2" fmla="*/ 268366 w 416194"/>
                <a:gd name="connsiteY2" fmla="*/ 3002167 h 3002167"/>
                <a:gd name="connsiteX3" fmla="*/ 22222 w 416194"/>
                <a:gd name="connsiteY3" fmla="*/ 3002167 h 3002167"/>
                <a:gd name="connsiteX4" fmla="*/ 113804 w 416194"/>
                <a:gd name="connsiteY4" fmla="*/ 152445 h 3002167"/>
                <a:gd name="connsiteX0" fmla="*/ 113804 w 451088"/>
                <a:gd name="connsiteY0" fmla="*/ 115058 h 2964780"/>
                <a:gd name="connsiteX1" fmla="*/ 275242 w 451088"/>
                <a:gd name="connsiteY1" fmla="*/ 0 h 2964780"/>
                <a:gd name="connsiteX2" fmla="*/ 268366 w 451088"/>
                <a:gd name="connsiteY2" fmla="*/ 2964780 h 2964780"/>
                <a:gd name="connsiteX3" fmla="*/ 22222 w 451088"/>
                <a:gd name="connsiteY3" fmla="*/ 2964780 h 2964780"/>
                <a:gd name="connsiteX4" fmla="*/ 113804 w 451088"/>
                <a:gd name="connsiteY4" fmla="*/ 115058 h 2964780"/>
                <a:gd name="connsiteX0" fmla="*/ 130804 w 450444"/>
                <a:gd name="connsiteY0" fmla="*/ 122911 h 2964780"/>
                <a:gd name="connsiteX1" fmla="*/ 274598 w 450444"/>
                <a:gd name="connsiteY1" fmla="*/ 0 h 2964780"/>
                <a:gd name="connsiteX2" fmla="*/ 267722 w 450444"/>
                <a:gd name="connsiteY2" fmla="*/ 2964780 h 2964780"/>
                <a:gd name="connsiteX3" fmla="*/ 21578 w 450444"/>
                <a:gd name="connsiteY3" fmla="*/ 2964780 h 2964780"/>
                <a:gd name="connsiteX4" fmla="*/ 130804 w 450444"/>
                <a:gd name="connsiteY4" fmla="*/ 122911 h 2964780"/>
                <a:gd name="connsiteX0" fmla="*/ 137346 w 450206"/>
                <a:gd name="connsiteY0" fmla="*/ 129928 h 2964780"/>
                <a:gd name="connsiteX1" fmla="*/ 274360 w 450206"/>
                <a:gd name="connsiteY1" fmla="*/ 0 h 2964780"/>
                <a:gd name="connsiteX2" fmla="*/ 267484 w 450206"/>
                <a:gd name="connsiteY2" fmla="*/ 2964780 h 2964780"/>
                <a:gd name="connsiteX3" fmla="*/ 21340 w 450206"/>
                <a:gd name="connsiteY3" fmla="*/ 2964780 h 2964780"/>
                <a:gd name="connsiteX4" fmla="*/ 137346 w 450206"/>
                <a:gd name="connsiteY4" fmla="*/ 129928 h 2964780"/>
                <a:gd name="connsiteX0" fmla="*/ 114925 w 451043"/>
                <a:gd name="connsiteY0" fmla="*/ 113292 h 2964780"/>
                <a:gd name="connsiteX1" fmla="*/ 275197 w 451043"/>
                <a:gd name="connsiteY1" fmla="*/ 0 h 2964780"/>
                <a:gd name="connsiteX2" fmla="*/ 268321 w 451043"/>
                <a:gd name="connsiteY2" fmla="*/ 2964780 h 2964780"/>
                <a:gd name="connsiteX3" fmla="*/ 22177 w 451043"/>
                <a:gd name="connsiteY3" fmla="*/ 2964780 h 2964780"/>
                <a:gd name="connsiteX4" fmla="*/ 114925 w 451043"/>
                <a:gd name="connsiteY4" fmla="*/ 113292 h 2964780"/>
                <a:gd name="connsiteX0" fmla="*/ 114925 w 473699"/>
                <a:gd name="connsiteY0" fmla="*/ 113292 h 2976135"/>
                <a:gd name="connsiteX1" fmla="*/ 275197 w 473699"/>
                <a:gd name="connsiteY1" fmla="*/ 0 h 2976135"/>
                <a:gd name="connsiteX2" fmla="*/ 362299 w 473699"/>
                <a:gd name="connsiteY2" fmla="*/ 2976135 h 2976135"/>
                <a:gd name="connsiteX3" fmla="*/ 22177 w 473699"/>
                <a:gd name="connsiteY3" fmla="*/ 2964780 h 2976135"/>
                <a:gd name="connsiteX4" fmla="*/ 114925 w 473699"/>
                <a:gd name="connsiteY4" fmla="*/ 113292 h 2976135"/>
                <a:gd name="connsiteX0" fmla="*/ 114925 w 485994"/>
                <a:gd name="connsiteY0" fmla="*/ 113292 h 3004140"/>
                <a:gd name="connsiteX1" fmla="*/ 275197 w 485994"/>
                <a:gd name="connsiteY1" fmla="*/ 0 h 3004140"/>
                <a:gd name="connsiteX2" fmla="*/ 404682 w 485994"/>
                <a:gd name="connsiteY2" fmla="*/ 3004140 h 3004140"/>
                <a:gd name="connsiteX3" fmla="*/ 22177 w 485994"/>
                <a:gd name="connsiteY3" fmla="*/ 2964780 h 3004140"/>
                <a:gd name="connsiteX4" fmla="*/ 114925 w 485994"/>
                <a:gd name="connsiteY4" fmla="*/ 113292 h 3004140"/>
                <a:gd name="connsiteX0" fmla="*/ 61953 w 488284"/>
                <a:gd name="connsiteY0" fmla="*/ 138524 h 3004140"/>
                <a:gd name="connsiteX1" fmla="*/ 277487 w 488284"/>
                <a:gd name="connsiteY1" fmla="*/ 0 h 3004140"/>
                <a:gd name="connsiteX2" fmla="*/ 406972 w 488284"/>
                <a:gd name="connsiteY2" fmla="*/ 3004140 h 3004140"/>
                <a:gd name="connsiteX3" fmla="*/ 24467 w 488284"/>
                <a:gd name="connsiteY3" fmla="*/ 2964780 h 3004140"/>
                <a:gd name="connsiteX4" fmla="*/ 61953 w 488284"/>
                <a:gd name="connsiteY4" fmla="*/ 138524 h 3004140"/>
                <a:gd name="connsiteX0" fmla="*/ 3604 w 491492"/>
                <a:gd name="connsiteY0" fmla="*/ 111381 h 3004140"/>
                <a:gd name="connsiteX1" fmla="*/ 280695 w 491492"/>
                <a:gd name="connsiteY1" fmla="*/ 0 h 3004140"/>
                <a:gd name="connsiteX2" fmla="*/ 410180 w 491492"/>
                <a:gd name="connsiteY2" fmla="*/ 3004140 h 3004140"/>
                <a:gd name="connsiteX3" fmla="*/ 27675 w 491492"/>
                <a:gd name="connsiteY3" fmla="*/ 2964780 h 3004140"/>
                <a:gd name="connsiteX4" fmla="*/ 3604 w 491492"/>
                <a:gd name="connsiteY4" fmla="*/ 111381 h 3004140"/>
                <a:gd name="connsiteX0" fmla="*/ 0 w 487888"/>
                <a:gd name="connsiteY0" fmla="*/ 111381 h 3004140"/>
                <a:gd name="connsiteX1" fmla="*/ 277091 w 487888"/>
                <a:gd name="connsiteY1" fmla="*/ 0 h 3004140"/>
                <a:gd name="connsiteX2" fmla="*/ 406576 w 487888"/>
                <a:gd name="connsiteY2" fmla="*/ 3004140 h 3004140"/>
                <a:gd name="connsiteX3" fmla="*/ 24071 w 487888"/>
                <a:gd name="connsiteY3" fmla="*/ 2964780 h 3004140"/>
                <a:gd name="connsiteX4" fmla="*/ 0 w 487888"/>
                <a:gd name="connsiteY4" fmla="*/ 111381 h 3004140"/>
                <a:gd name="connsiteX0" fmla="*/ 0 w 533473"/>
                <a:gd name="connsiteY0" fmla="*/ 111381 h 3004140"/>
                <a:gd name="connsiteX1" fmla="*/ 277091 w 533473"/>
                <a:gd name="connsiteY1" fmla="*/ 0 h 3004140"/>
                <a:gd name="connsiteX2" fmla="*/ 406576 w 533473"/>
                <a:gd name="connsiteY2" fmla="*/ 3004140 h 3004140"/>
                <a:gd name="connsiteX3" fmla="*/ 24071 w 533473"/>
                <a:gd name="connsiteY3" fmla="*/ 2964780 h 3004140"/>
                <a:gd name="connsiteX4" fmla="*/ 0 w 533473"/>
                <a:gd name="connsiteY4" fmla="*/ 111381 h 3004140"/>
                <a:gd name="connsiteX0" fmla="*/ 0 w 573166"/>
                <a:gd name="connsiteY0" fmla="*/ 111381 h 3004140"/>
                <a:gd name="connsiteX1" fmla="*/ 277091 w 573166"/>
                <a:gd name="connsiteY1" fmla="*/ 0 h 3004140"/>
                <a:gd name="connsiteX2" fmla="*/ 406576 w 573166"/>
                <a:gd name="connsiteY2" fmla="*/ 3004140 h 3004140"/>
                <a:gd name="connsiteX3" fmla="*/ 24071 w 573166"/>
                <a:gd name="connsiteY3" fmla="*/ 2964780 h 3004140"/>
                <a:gd name="connsiteX4" fmla="*/ 0 w 573166"/>
                <a:gd name="connsiteY4" fmla="*/ 111381 h 3004140"/>
                <a:gd name="connsiteX0" fmla="*/ 0 w 620766"/>
                <a:gd name="connsiteY0" fmla="*/ 44331 h 2937090"/>
                <a:gd name="connsiteX1" fmla="*/ 349837 w 620766"/>
                <a:gd name="connsiteY1" fmla="*/ 0 h 2937090"/>
                <a:gd name="connsiteX2" fmla="*/ 406576 w 620766"/>
                <a:gd name="connsiteY2" fmla="*/ 2937090 h 2937090"/>
                <a:gd name="connsiteX3" fmla="*/ 24071 w 620766"/>
                <a:gd name="connsiteY3" fmla="*/ 2897730 h 2937090"/>
                <a:gd name="connsiteX4" fmla="*/ 0 w 620766"/>
                <a:gd name="connsiteY4" fmla="*/ 44331 h 2937090"/>
                <a:gd name="connsiteX0" fmla="*/ 51076 w 617254"/>
                <a:gd name="connsiteY0" fmla="*/ 55365 h 2937090"/>
                <a:gd name="connsiteX1" fmla="*/ 346325 w 617254"/>
                <a:gd name="connsiteY1" fmla="*/ 0 h 2937090"/>
                <a:gd name="connsiteX2" fmla="*/ 403064 w 617254"/>
                <a:gd name="connsiteY2" fmla="*/ 2937090 h 2937090"/>
                <a:gd name="connsiteX3" fmla="*/ 20559 w 617254"/>
                <a:gd name="connsiteY3" fmla="*/ 2897730 h 2937090"/>
                <a:gd name="connsiteX4" fmla="*/ 51076 w 617254"/>
                <a:gd name="connsiteY4" fmla="*/ 55365 h 2937090"/>
                <a:gd name="connsiteX0" fmla="*/ 87902 w 616097"/>
                <a:gd name="connsiteY0" fmla="*/ 71183 h 2937090"/>
                <a:gd name="connsiteX1" fmla="*/ 345168 w 616097"/>
                <a:gd name="connsiteY1" fmla="*/ 0 h 2937090"/>
                <a:gd name="connsiteX2" fmla="*/ 401907 w 616097"/>
                <a:gd name="connsiteY2" fmla="*/ 2937090 h 2937090"/>
                <a:gd name="connsiteX3" fmla="*/ 19402 w 616097"/>
                <a:gd name="connsiteY3" fmla="*/ 2897730 h 2937090"/>
                <a:gd name="connsiteX4" fmla="*/ 87902 w 616097"/>
                <a:gd name="connsiteY4" fmla="*/ 71183 h 2937090"/>
                <a:gd name="connsiteX0" fmla="*/ 127236 w 615004"/>
                <a:gd name="connsiteY0" fmla="*/ 98381 h 2937090"/>
                <a:gd name="connsiteX1" fmla="*/ 344075 w 615004"/>
                <a:gd name="connsiteY1" fmla="*/ 0 h 2937090"/>
                <a:gd name="connsiteX2" fmla="*/ 400814 w 615004"/>
                <a:gd name="connsiteY2" fmla="*/ 2937090 h 2937090"/>
                <a:gd name="connsiteX3" fmla="*/ 18309 w 615004"/>
                <a:gd name="connsiteY3" fmla="*/ 2897730 h 2937090"/>
                <a:gd name="connsiteX4" fmla="*/ 127236 w 615004"/>
                <a:gd name="connsiteY4" fmla="*/ 98381 h 2937090"/>
                <a:gd name="connsiteX0" fmla="*/ 127236 w 643864"/>
                <a:gd name="connsiteY0" fmla="*/ 98381 h 2937090"/>
                <a:gd name="connsiteX1" fmla="*/ 344075 w 643864"/>
                <a:gd name="connsiteY1" fmla="*/ 0 h 2937090"/>
                <a:gd name="connsiteX2" fmla="*/ 400814 w 643864"/>
                <a:gd name="connsiteY2" fmla="*/ 2937090 h 2937090"/>
                <a:gd name="connsiteX3" fmla="*/ 18309 w 643864"/>
                <a:gd name="connsiteY3" fmla="*/ 2897730 h 2937090"/>
                <a:gd name="connsiteX4" fmla="*/ 127236 w 643864"/>
                <a:gd name="connsiteY4" fmla="*/ 98381 h 2937090"/>
                <a:gd name="connsiteX0" fmla="*/ 125592 w 642220"/>
                <a:gd name="connsiteY0" fmla="*/ 98381 h 2937090"/>
                <a:gd name="connsiteX1" fmla="*/ 342431 w 642220"/>
                <a:gd name="connsiteY1" fmla="*/ 0 h 2937090"/>
                <a:gd name="connsiteX2" fmla="*/ 399170 w 642220"/>
                <a:gd name="connsiteY2" fmla="*/ 2937090 h 2937090"/>
                <a:gd name="connsiteX3" fmla="*/ 16665 w 642220"/>
                <a:gd name="connsiteY3" fmla="*/ 2897730 h 2937090"/>
                <a:gd name="connsiteX4" fmla="*/ 125592 w 642220"/>
                <a:gd name="connsiteY4" fmla="*/ 98381 h 2937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20" h="2937090">
                  <a:moveTo>
                    <a:pt x="125592" y="98381"/>
                  </a:moveTo>
                  <a:cubicBezTo>
                    <a:pt x="217956" y="61254"/>
                    <a:pt x="250067" y="37127"/>
                    <a:pt x="342431" y="0"/>
                  </a:cubicBezTo>
                  <a:cubicBezTo>
                    <a:pt x="952692" y="465126"/>
                    <a:pt x="450870" y="2090164"/>
                    <a:pt x="399170" y="2937090"/>
                  </a:cubicBezTo>
                  <a:lnTo>
                    <a:pt x="16665" y="2897730"/>
                  </a:lnTo>
                  <a:cubicBezTo>
                    <a:pt x="-117141" y="1892095"/>
                    <a:pt x="613608" y="583438"/>
                    <a:pt x="125592" y="983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69895A4-462B-73F7-2C0B-3BA52F3FFC13}"/>
              </a:ext>
            </a:extLst>
          </p:cNvPr>
          <p:cNvSpPr/>
          <p:nvPr/>
        </p:nvSpPr>
        <p:spPr>
          <a:xfrm>
            <a:off x="8815278" y="13567627"/>
            <a:ext cx="1993760" cy="1752599"/>
          </a:xfrm>
          <a:custGeom>
            <a:avLst/>
            <a:gdLst>
              <a:gd name="connsiteX0" fmla="*/ 0 w 846667"/>
              <a:gd name="connsiteY0" fmla="*/ 1016000 h 1016000"/>
              <a:gd name="connsiteX1" fmla="*/ 423334 w 846667"/>
              <a:gd name="connsiteY1" fmla="*/ 0 h 1016000"/>
              <a:gd name="connsiteX2" fmla="*/ 846667 w 846667"/>
              <a:gd name="connsiteY2" fmla="*/ 1016000 h 1016000"/>
              <a:gd name="connsiteX3" fmla="*/ 0 w 846667"/>
              <a:gd name="connsiteY3" fmla="*/ 1016000 h 1016000"/>
              <a:gd name="connsiteX0" fmla="*/ 4238 w 850905"/>
              <a:gd name="connsiteY0" fmla="*/ 1016000 h 1016000"/>
              <a:gd name="connsiteX1" fmla="*/ 427572 w 850905"/>
              <a:gd name="connsiteY1" fmla="*/ 0 h 1016000"/>
              <a:gd name="connsiteX2" fmla="*/ 850905 w 850905"/>
              <a:gd name="connsiteY2" fmla="*/ 1016000 h 1016000"/>
              <a:gd name="connsiteX3" fmla="*/ 4238 w 850905"/>
              <a:gd name="connsiteY3" fmla="*/ 1016000 h 1016000"/>
              <a:gd name="connsiteX0" fmla="*/ 4238 w 850905"/>
              <a:gd name="connsiteY0" fmla="*/ 1016000 h 1016000"/>
              <a:gd name="connsiteX1" fmla="*/ 427572 w 850905"/>
              <a:gd name="connsiteY1" fmla="*/ 0 h 1016000"/>
              <a:gd name="connsiteX2" fmla="*/ 850905 w 850905"/>
              <a:gd name="connsiteY2" fmla="*/ 1016000 h 1016000"/>
              <a:gd name="connsiteX3" fmla="*/ 4238 w 850905"/>
              <a:gd name="connsiteY3" fmla="*/ 101600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905" h="1016000">
                <a:moveTo>
                  <a:pt x="4238" y="1016000"/>
                </a:moveTo>
                <a:cubicBezTo>
                  <a:pt x="-40918" y="643466"/>
                  <a:pt x="286461" y="338667"/>
                  <a:pt x="427572" y="0"/>
                </a:cubicBezTo>
                <a:cubicBezTo>
                  <a:pt x="568683" y="338667"/>
                  <a:pt x="320327" y="666044"/>
                  <a:pt x="850905" y="1016000"/>
                </a:cubicBezTo>
                <a:lnTo>
                  <a:pt x="4238" y="10160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66B8B-1FB6-17D4-D4FC-584A92E762B4}"/>
              </a:ext>
            </a:extLst>
          </p:cNvPr>
          <p:cNvSpPr/>
          <p:nvPr/>
        </p:nvSpPr>
        <p:spPr>
          <a:xfrm rot="1639831">
            <a:off x="6792637" y="12387417"/>
            <a:ext cx="3094670" cy="671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Encoder-Decoder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And Hybrid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F6B318-55F4-7B75-BC36-E7022D023C48}"/>
              </a:ext>
            </a:extLst>
          </p:cNvPr>
          <p:cNvSpPr/>
          <p:nvPr/>
        </p:nvSpPr>
        <p:spPr>
          <a:xfrm>
            <a:off x="5196271" y="11044849"/>
            <a:ext cx="745067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3E202E-A0B6-2A83-C4AD-E610AD091B07}"/>
              </a:ext>
            </a:extLst>
          </p:cNvPr>
          <p:cNvSpPr/>
          <p:nvPr/>
        </p:nvSpPr>
        <p:spPr>
          <a:xfrm>
            <a:off x="6571069" y="10995965"/>
            <a:ext cx="446308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86F105-E1FA-BBB2-A80B-0424EFD1D4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6511" y="11035319"/>
            <a:ext cx="212236" cy="21223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5696D2-6A5D-7FC2-F307-B7B640107847}"/>
              </a:ext>
            </a:extLst>
          </p:cNvPr>
          <p:cNvSpPr/>
          <p:nvPr/>
        </p:nvSpPr>
        <p:spPr>
          <a:xfrm>
            <a:off x="6580500" y="10116771"/>
            <a:ext cx="602827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MT5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E9CACE-325F-239F-7614-764DC3A338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458" y="10156125"/>
            <a:ext cx="212236" cy="21223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A20505-ACED-0A2C-4DF8-49EBA382A5CB}"/>
              </a:ext>
            </a:extLst>
          </p:cNvPr>
          <p:cNvSpPr/>
          <p:nvPr/>
        </p:nvSpPr>
        <p:spPr>
          <a:xfrm>
            <a:off x="6516154" y="9019468"/>
            <a:ext cx="846667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Switch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BD0D3D-6BE3-6240-2C45-1C5B042C01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1951" y="9058822"/>
            <a:ext cx="212236" cy="21223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08770F-52C8-CB19-2C58-D38849D68926}"/>
              </a:ext>
            </a:extLst>
          </p:cNvPr>
          <p:cNvSpPr/>
          <p:nvPr/>
        </p:nvSpPr>
        <p:spPr>
          <a:xfrm>
            <a:off x="8095809" y="10120376"/>
            <a:ext cx="446308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T0</a:t>
            </a:r>
          </a:p>
        </p:txBody>
      </p:sp>
      <p:pic>
        <p:nvPicPr>
          <p:cNvPr id="17" name="Picture 14" descr="BigScience Research Workshop on X: &quot;Big ...">
            <a:extLst>
              <a:ext uri="{FF2B5EF4-FFF2-40B4-BE49-F238E27FC236}">
                <a16:creationId xmlns:a16="http://schemas.microsoft.com/office/drawing/2014/main" id="{0D3C17D0-DBB8-38FD-60F6-D01833FA4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84" y="10137253"/>
            <a:ext cx="228523" cy="22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BE55CE-7BB7-15F4-5CF3-CD22503EFD62}"/>
              </a:ext>
            </a:extLst>
          </p:cNvPr>
          <p:cNvSpPr/>
          <p:nvPr/>
        </p:nvSpPr>
        <p:spPr>
          <a:xfrm>
            <a:off x="7369782" y="5186993"/>
            <a:ext cx="673521" cy="43805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Flan</a:t>
            </a:r>
          </a:p>
          <a:p>
            <a:pPr algn="ctr"/>
            <a:r>
              <a:rPr lang="en-US" sz="1600" b="1" dirty="0"/>
              <a:t>T5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9748E0F-60D3-B2AF-89D2-CD650792BA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3682" y="5302723"/>
            <a:ext cx="212236" cy="21223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22FA6A6-83C8-61DE-E126-4B961F51720E}"/>
              </a:ext>
            </a:extLst>
          </p:cNvPr>
          <p:cNvSpPr/>
          <p:nvPr/>
        </p:nvSpPr>
        <p:spPr>
          <a:xfrm>
            <a:off x="7938521" y="6473045"/>
            <a:ext cx="446308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TK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555F61F-6215-4988-1FD6-8D9D87328028}"/>
              </a:ext>
            </a:extLst>
          </p:cNvPr>
          <p:cNvSpPr/>
          <p:nvPr/>
        </p:nvSpPr>
        <p:spPr>
          <a:xfrm>
            <a:off x="6512762" y="7948418"/>
            <a:ext cx="1257900" cy="4047066"/>
          </a:xfrm>
          <a:custGeom>
            <a:avLst/>
            <a:gdLst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117600 w 1257900"/>
              <a:gd name="connsiteY4" fmla="*/ 35153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120775 w 1257900"/>
              <a:gd name="connsiteY4" fmla="*/ 35153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120775 w 1257900"/>
              <a:gd name="connsiteY4" fmla="*/ 35153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035050 w 1257900"/>
              <a:gd name="connsiteY4" fmla="*/ 35788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035050 w 1257900"/>
              <a:gd name="connsiteY4" fmla="*/ 3578860 h 4047066"/>
              <a:gd name="connsiteX5" fmla="*/ 1249680 w 1257900"/>
              <a:gd name="connsiteY5" fmla="*/ 3037840 h 4047066"/>
              <a:gd name="connsiteX6" fmla="*/ 1232747 w 1257900"/>
              <a:gd name="connsiteY6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12800 w 1257900"/>
              <a:gd name="connsiteY3" fmla="*/ 3647440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27616 w 1257900"/>
              <a:gd name="connsiteY3" fmla="*/ 3661199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890057 w 1257900"/>
              <a:gd name="connsiteY3" fmla="*/ 3645324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947207 w 1257900"/>
              <a:gd name="connsiteY3" fmla="*/ 3630507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  <a:gd name="connsiteX0" fmla="*/ 0 w 1257900"/>
              <a:gd name="connsiteY0" fmla="*/ 4047066 h 4047066"/>
              <a:gd name="connsiteX1" fmla="*/ 88053 w 1257900"/>
              <a:gd name="connsiteY1" fmla="*/ 3691466 h 4047066"/>
              <a:gd name="connsiteX2" fmla="*/ 403013 w 1257900"/>
              <a:gd name="connsiteY2" fmla="*/ 3542453 h 4047066"/>
              <a:gd name="connsiteX3" fmla="*/ 947207 w 1257900"/>
              <a:gd name="connsiteY3" fmla="*/ 3630507 h 4047066"/>
              <a:gd name="connsiteX4" fmla="*/ 1249680 w 1257900"/>
              <a:gd name="connsiteY4" fmla="*/ 3037840 h 4047066"/>
              <a:gd name="connsiteX5" fmla="*/ 1232747 w 1257900"/>
              <a:gd name="connsiteY5" fmla="*/ 0 h 4047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7900" h="4047066">
                <a:moveTo>
                  <a:pt x="0" y="4047066"/>
                </a:moveTo>
                <a:cubicBezTo>
                  <a:pt x="10442" y="3911317"/>
                  <a:pt x="20884" y="3775568"/>
                  <a:pt x="88053" y="3691466"/>
                </a:cubicBezTo>
                <a:cubicBezTo>
                  <a:pt x="155222" y="3607364"/>
                  <a:pt x="259821" y="3552613"/>
                  <a:pt x="403013" y="3542453"/>
                </a:cubicBezTo>
                <a:cubicBezTo>
                  <a:pt x="546205" y="3532293"/>
                  <a:pt x="798687" y="3697675"/>
                  <a:pt x="947207" y="3630507"/>
                </a:cubicBezTo>
                <a:cubicBezTo>
                  <a:pt x="1095727" y="3563339"/>
                  <a:pt x="1179689" y="3645747"/>
                  <a:pt x="1249680" y="3037840"/>
                </a:cubicBezTo>
                <a:cubicBezTo>
                  <a:pt x="1268871" y="2451947"/>
                  <a:pt x="1250809" y="1225973"/>
                  <a:pt x="1232747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F9E08C-9277-17DF-FAB2-7145C6E3545F}"/>
              </a:ext>
            </a:extLst>
          </p:cNvPr>
          <p:cNvSpPr/>
          <p:nvPr/>
        </p:nvSpPr>
        <p:spPr>
          <a:xfrm>
            <a:off x="6627486" y="11280478"/>
            <a:ext cx="171592" cy="325967"/>
          </a:xfrm>
          <a:custGeom>
            <a:avLst/>
            <a:gdLst>
              <a:gd name="connsiteX0" fmla="*/ 0 w 171592"/>
              <a:gd name="connsiteY0" fmla="*/ 325967 h 325967"/>
              <a:gd name="connsiteX1" fmla="*/ 143934 w 171592"/>
              <a:gd name="connsiteY1" fmla="*/ 158750 h 325967"/>
              <a:gd name="connsiteX2" fmla="*/ 171450 w 171592"/>
              <a:gd name="connsiteY2" fmla="*/ 0 h 32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592" h="325967">
                <a:moveTo>
                  <a:pt x="0" y="325967"/>
                </a:moveTo>
                <a:cubicBezTo>
                  <a:pt x="57679" y="269522"/>
                  <a:pt x="115359" y="213078"/>
                  <a:pt x="143934" y="158750"/>
                </a:cubicBezTo>
                <a:cubicBezTo>
                  <a:pt x="172509" y="104422"/>
                  <a:pt x="171979" y="52211"/>
                  <a:pt x="17145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DED28A-D556-9E9D-E306-6B1DB36C4322}"/>
              </a:ext>
            </a:extLst>
          </p:cNvPr>
          <p:cNvCxnSpPr>
            <a:cxnSpLocks/>
            <a:stCxn id="25" idx="5"/>
          </p:cNvCxnSpPr>
          <p:nvPr/>
        </p:nvCxnSpPr>
        <p:spPr>
          <a:xfrm flipH="1" flipV="1">
            <a:off x="7693191" y="5615364"/>
            <a:ext cx="52323" cy="233305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83ADA82-D2DA-D14F-39D6-0148ADCEB227}"/>
              </a:ext>
            </a:extLst>
          </p:cNvPr>
          <p:cNvSpPr/>
          <p:nvPr/>
        </p:nvSpPr>
        <p:spPr>
          <a:xfrm>
            <a:off x="7735354" y="6746155"/>
            <a:ext cx="433493" cy="616373"/>
          </a:xfrm>
          <a:custGeom>
            <a:avLst/>
            <a:gdLst>
              <a:gd name="connsiteX0" fmla="*/ 0 w 433493"/>
              <a:gd name="connsiteY0" fmla="*/ 616373 h 616373"/>
              <a:gd name="connsiteX1" fmla="*/ 81280 w 433493"/>
              <a:gd name="connsiteY1" fmla="*/ 281093 h 616373"/>
              <a:gd name="connsiteX2" fmla="*/ 213360 w 433493"/>
              <a:gd name="connsiteY2" fmla="*/ 186267 h 616373"/>
              <a:gd name="connsiteX3" fmla="*/ 379306 w 433493"/>
              <a:gd name="connsiteY3" fmla="*/ 274320 h 616373"/>
              <a:gd name="connsiteX4" fmla="*/ 433493 w 433493"/>
              <a:gd name="connsiteY4" fmla="*/ 0 h 61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93" h="616373">
                <a:moveTo>
                  <a:pt x="0" y="616373"/>
                </a:moveTo>
                <a:cubicBezTo>
                  <a:pt x="22860" y="484575"/>
                  <a:pt x="45720" y="352777"/>
                  <a:pt x="81280" y="281093"/>
                </a:cubicBezTo>
                <a:cubicBezTo>
                  <a:pt x="116840" y="209409"/>
                  <a:pt x="163689" y="187396"/>
                  <a:pt x="213360" y="186267"/>
                </a:cubicBezTo>
                <a:cubicBezTo>
                  <a:pt x="263031" y="185138"/>
                  <a:pt x="342617" y="305364"/>
                  <a:pt x="379306" y="274320"/>
                </a:cubicBezTo>
                <a:cubicBezTo>
                  <a:pt x="415995" y="243276"/>
                  <a:pt x="424744" y="121638"/>
                  <a:pt x="433493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45EC454-0E4F-8D48-2AC1-94B4D3EFDCD1}"/>
              </a:ext>
            </a:extLst>
          </p:cNvPr>
          <p:cNvSpPr/>
          <p:nvPr/>
        </p:nvSpPr>
        <p:spPr>
          <a:xfrm>
            <a:off x="6864976" y="10390208"/>
            <a:ext cx="839894" cy="907627"/>
          </a:xfrm>
          <a:custGeom>
            <a:avLst/>
            <a:gdLst>
              <a:gd name="connsiteX0" fmla="*/ 839894 w 839894"/>
              <a:gd name="connsiteY0" fmla="*/ 907627 h 907627"/>
              <a:gd name="connsiteX1" fmla="*/ 778934 w 839894"/>
              <a:gd name="connsiteY1" fmla="*/ 447040 h 907627"/>
              <a:gd name="connsiteX2" fmla="*/ 497840 w 839894"/>
              <a:gd name="connsiteY2" fmla="*/ 287867 h 907627"/>
              <a:gd name="connsiteX3" fmla="*/ 206587 w 839894"/>
              <a:gd name="connsiteY3" fmla="*/ 298027 h 907627"/>
              <a:gd name="connsiteX4" fmla="*/ 37254 w 839894"/>
              <a:gd name="connsiteY4" fmla="*/ 233680 h 907627"/>
              <a:gd name="connsiteX5" fmla="*/ 0 w 839894"/>
              <a:gd name="connsiteY5" fmla="*/ 0 h 90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9894" h="907627">
                <a:moveTo>
                  <a:pt x="839894" y="907627"/>
                </a:moveTo>
                <a:cubicBezTo>
                  <a:pt x="837918" y="728980"/>
                  <a:pt x="835943" y="550333"/>
                  <a:pt x="778934" y="447040"/>
                </a:cubicBezTo>
                <a:cubicBezTo>
                  <a:pt x="721925" y="343747"/>
                  <a:pt x="593231" y="312702"/>
                  <a:pt x="497840" y="287867"/>
                </a:cubicBezTo>
                <a:cubicBezTo>
                  <a:pt x="402449" y="263031"/>
                  <a:pt x="283351" y="307058"/>
                  <a:pt x="206587" y="298027"/>
                </a:cubicBezTo>
                <a:cubicBezTo>
                  <a:pt x="129823" y="288996"/>
                  <a:pt x="71685" y="283351"/>
                  <a:pt x="37254" y="233680"/>
                </a:cubicBezTo>
                <a:cubicBezTo>
                  <a:pt x="2823" y="184009"/>
                  <a:pt x="1411" y="92004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9BA3133-C02E-161F-BD5B-59932481E23C}"/>
              </a:ext>
            </a:extLst>
          </p:cNvPr>
          <p:cNvSpPr/>
          <p:nvPr/>
        </p:nvSpPr>
        <p:spPr>
          <a:xfrm>
            <a:off x="7765830" y="10396983"/>
            <a:ext cx="552026" cy="504613"/>
          </a:xfrm>
          <a:custGeom>
            <a:avLst/>
            <a:gdLst>
              <a:gd name="connsiteX0" fmla="*/ 0 w 552026"/>
              <a:gd name="connsiteY0" fmla="*/ 504613 h 504613"/>
              <a:gd name="connsiteX1" fmla="*/ 128693 w 552026"/>
              <a:gd name="connsiteY1" fmla="*/ 243840 h 504613"/>
              <a:gd name="connsiteX2" fmla="*/ 443653 w 552026"/>
              <a:gd name="connsiteY2" fmla="*/ 335280 h 504613"/>
              <a:gd name="connsiteX3" fmla="*/ 552026 w 552026"/>
              <a:gd name="connsiteY3" fmla="*/ 0 h 50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026" h="504613">
                <a:moveTo>
                  <a:pt x="0" y="504613"/>
                </a:moveTo>
                <a:cubicBezTo>
                  <a:pt x="27375" y="388337"/>
                  <a:pt x="54751" y="272062"/>
                  <a:pt x="128693" y="243840"/>
                </a:cubicBezTo>
                <a:cubicBezTo>
                  <a:pt x="202635" y="215618"/>
                  <a:pt x="373098" y="375920"/>
                  <a:pt x="443653" y="335280"/>
                </a:cubicBezTo>
                <a:cubicBezTo>
                  <a:pt x="514209" y="294640"/>
                  <a:pt x="533117" y="147320"/>
                  <a:pt x="552026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A896467-D510-1F83-D016-685E67A25F71}"/>
              </a:ext>
            </a:extLst>
          </p:cNvPr>
          <p:cNvSpPr/>
          <p:nvPr/>
        </p:nvSpPr>
        <p:spPr>
          <a:xfrm>
            <a:off x="6306175" y="9292924"/>
            <a:ext cx="660400" cy="670560"/>
          </a:xfrm>
          <a:custGeom>
            <a:avLst/>
            <a:gdLst>
              <a:gd name="connsiteX0" fmla="*/ 0 w 660400"/>
              <a:gd name="connsiteY0" fmla="*/ 670560 h 670560"/>
              <a:gd name="connsiteX1" fmla="*/ 142240 w 660400"/>
              <a:gd name="connsiteY1" fmla="*/ 355600 h 670560"/>
              <a:gd name="connsiteX2" fmla="*/ 291254 w 660400"/>
              <a:gd name="connsiteY2" fmla="*/ 237067 h 670560"/>
              <a:gd name="connsiteX3" fmla="*/ 592667 w 660400"/>
              <a:gd name="connsiteY3" fmla="*/ 308187 h 670560"/>
              <a:gd name="connsiteX4" fmla="*/ 660400 w 660400"/>
              <a:gd name="connsiteY4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00" h="670560">
                <a:moveTo>
                  <a:pt x="0" y="670560"/>
                </a:moveTo>
                <a:cubicBezTo>
                  <a:pt x="46849" y="549204"/>
                  <a:pt x="93698" y="427849"/>
                  <a:pt x="142240" y="355600"/>
                </a:cubicBezTo>
                <a:cubicBezTo>
                  <a:pt x="190782" y="283351"/>
                  <a:pt x="216183" y="244969"/>
                  <a:pt x="291254" y="237067"/>
                </a:cubicBezTo>
                <a:cubicBezTo>
                  <a:pt x="366325" y="229165"/>
                  <a:pt x="531143" y="347698"/>
                  <a:pt x="592667" y="308187"/>
                </a:cubicBezTo>
                <a:cubicBezTo>
                  <a:pt x="654191" y="268676"/>
                  <a:pt x="657295" y="134338"/>
                  <a:pt x="66040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9F28DC3-1DB2-EDE0-5836-1118A14A48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4444" y="6509143"/>
            <a:ext cx="212236" cy="212236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4FAE413-A14F-8E24-13E3-BAB59AFE4C02}"/>
              </a:ext>
            </a:extLst>
          </p:cNvPr>
          <p:cNvSpPr/>
          <p:nvPr/>
        </p:nvSpPr>
        <p:spPr>
          <a:xfrm>
            <a:off x="6823480" y="6474515"/>
            <a:ext cx="579080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UL2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82F4F5C5-34B7-24EF-F6E0-8F7884BE9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589" y="3677941"/>
            <a:ext cx="212236" cy="212236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C1AE4EC-D357-A5DE-28E5-24790C66D3CA}"/>
              </a:ext>
            </a:extLst>
          </p:cNvPr>
          <p:cNvSpPr/>
          <p:nvPr/>
        </p:nvSpPr>
        <p:spPr>
          <a:xfrm>
            <a:off x="6683326" y="3517495"/>
            <a:ext cx="661664" cy="488001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Flan</a:t>
            </a:r>
          </a:p>
          <a:p>
            <a:pPr algn="ctr"/>
            <a:r>
              <a:rPr lang="en-US" sz="1600" b="1" dirty="0"/>
              <a:t>UL2</a:t>
            </a: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ABD6C2D-6113-31CB-17E0-3BF47F121DDD}"/>
              </a:ext>
            </a:extLst>
          </p:cNvPr>
          <p:cNvSpPr/>
          <p:nvPr/>
        </p:nvSpPr>
        <p:spPr>
          <a:xfrm>
            <a:off x="6221505" y="6748695"/>
            <a:ext cx="861069" cy="880533"/>
          </a:xfrm>
          <a:custGeom>
            <a:avLst/>
            <a:gdLst>
              <a:gd name="connsiteX0" fmla="*/ 48269 w 861069"/>
              <a:gd name="connsiteY0" fmla="*/ 880533 h 880533"/>
              <a:gd name="connsiteX1" fmla="*/ 14402 w 861069"/>
              <a:gd name="connsiteY1" fmla="*/ 745067 h 880533"/>
              <a:gd name="connsiteX2" fmla="*/ 255702 w 861069"/>
              <a:gd name="connsiteY2" fmla="*/ 406400 h 880533"/>
              <a:gd name="connsiteX3" fmla="*/ 704435 w 861069"/>
              <a:gd name="connsiteY3" fmla="*/ 431800 h 880533"/>
              <a:gd name="connsiteX4" fmla="*/ 861069 w 861069"/>
              <a:gd name="connsiteY4" fmla="*/ 0 h 880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069" h="880533">
                <a:moveTo>
                  <a:pt x="48269" y="880533"/>
                </a:moveTo>
                <a:cubicBezTo>
                  <a:pt x="14049" y="852311"/>
                  <a:pt x="-20170" y="824089"/>
                  <a:pt x="14402" y="745067"/>
                </a:cubicBezTo>
                <a:cubicBezTo>
                  <a:pt x="48974" y="666045"/>
                  <a:pt x="140697" y="458611"/>
                  <a:pt x="255702" y="406400"/>
                </a:cubicBezTo>
                <a:cubicBezTo>
                  <a:pt x="370707" y="354189"/>
                  <a:pt x="603541" y="499533"/>
                  <a:pt x="704435" y="431800"/>
                </a:cubicBezTo>
                <a:cubicBezTo>
                  <a:pt x="805330" y="364067"/>
                  <a:pt x="834258" y="41628"/>
                  <a:pt x="861069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2305FD2-E9A0-B303-9349-89943E7EC99E}"/>
              </a:ext>
            </a:extLst>
          </p:cNvPr>
          <p:cNvSpPr/>
          <p:nvPr/>
        </p:nvSpPr>
        <p:spPr>
          <a:xfrm>
            <a:off x="6489902" y="3992796"/>
            <a:ext cx="550164" cy="3145367"/>
          </a:xfrm>
          <a:custGeom>
            <a:avLst/>
            <a:gdLst>
              <a:gd name="connsiteX0" fmla="*/ 0 w 550164"/>
              <a:gd name="connsiteY0" fmla="*/ 3145367 h 3145367"/>
              <a:gd name="connsiteX1" fmla="*/ 469900 w 550164"/>
              <a:gd name="connsiteY1" fmla="*/ 1189567 h 3145367"/>
              <a:gd name="connsiteX2" fmla="*/ 546100 w 550164"/>
              <a:gd name="connsiteY2" fmla="*/ 0 h 3145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164" h="3145367">
                <a:moveTo>
                  <a:pt x="0" y="3145367"/>
                </a:moveTo>
                <a:cubicBezTo>
                  <a:pt x="189441" y="2429581"/>
                  <a:pt x="378883" y="1713795"/>
                  <a:pt x="469900" y="1189567"/>
                </a:cubicBezTo>
                <a:cubicBezTo>
                  <a:pt x="560917" y="665339"/>
                  <a:pt x="553508" y="332669"/>
                  <a:pt x="54610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45DD2595-C4BE-EA2B-65B4-81658BCC5F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4526" y="7534168"/>
            <a:ext cx="212236" cy="212236"/>
          </a:xfrm>
          <a:prstGeom prst="rect">
            <a:avLst/>
          </a:prstGeom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5AB7ACC-E7A7-EB8A-D598-41FD597CEC3A}"/>
              </a:ext>
            </a:extLst>
          </p:cNvPr>
          <p:cNvSpPr/>
          <p:nvPr/>
        </p:nvSpPr>
        <p:spPr>
          <a:xfrm>
            <a:off x="4970139" y="7499540"/>
            <a:ext cx="902507" cy="285157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ST-</a:t>
            </a:r>
            <a:r>
              <a:rPr lang="en-US" sz="1600" b="1" dirty="0" err="1"/>
              <a:t>MoE</a:t>
            </a:r>
            <a:endParaRPr lang="en-US" sz="1600" b="1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A227A7C-E5BD-AB79-CDD7-B84606B0CFB9}"/>
              </a:ext>
            </a:extLst>
          </p:cNvPr>
          <p:cNvSpPr/>
          <p:nvPr/>
        </p:nvSpPr>
        <p:spPr>
          <a:xfrm>
            <a:off x="5422662" y="7777395"/>
            <a:ext cx="766674" cy="893233"/>
          </a:xfrm>
          <a:custGeom>
            <a:avLst/>
            <a:gdLst>
              <a:gd name="connsiteX0" fmla="*/ 766674 w 766674"/>
              <a:gd name="connsiteY0" fmla="*/ 893233 h 893233"/>
              <a:gd name="connsiteX1" fmla="*/ 542308 w 766674"/>
              <a:gd name="connsiteY1" fmla="*/ 368300 h 893233"/>
              <a:gd name="connsiteX2" fmla="*/ 140141 w 766674"/>
              <a:gd name="connsiteY2" fmla="*/ 279400 h 893233"/>
              <a:gd name="connsiteX3" fmla="*/ 21608 w 766674"/>
              <a:gd name="connsiteY3" fmla="*/ 156633 h 893233"/>
              <a:gd name="connsiteX4" fmla="*/ 441 w 766674"/>
              <a:gd name="connsiteY4" fmla="*/ 0 h 893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674" h="893233">
                <a:moveTo>
                  <a:pt x="766674" y="893233"/>
                </a:moveTo>
                <a:cubicBezTo>
                  <a:pt x="706702" y="681919"/>
                  <a:pt x="646730" y="470605"/>
                  <a:pt x="542308" y="368300"/>
                </a:cubicBezTo>
                <a:cubicBezTo>
                  <a:pt x="437886" y="265995"/>
                  <a:pt x="226924" y="314678"/>
                  <a:pt x="140141" y="279400"/>
                </a:cubicBezTo>
                <a:cubicBezTo>
                  <a:pt x="53358" y="244122"/>
                  <a:pt x="44891" y="203200"/>
                  <a:pt x="21608" y="156633"/>
                </a:cubicBezTo>
                <a:cubicBezTo>
                  <a:pt x="-1675" y="110066"/>
                  <a:pt x="-617" y="55033"/>
                  <a:pt x="441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4" descr="salesforce-logo | Spark Plug">
            <a:extLst>
              <a:ext uri="{FF2B5EF4-FFF2-40B4-BE49-F238E27FC236}">
                <a16:creationId xmlns:a16="http://schemas.microsoft.com/office/drawing/2014/main" id="{A7669FED-2583-5996-36DC-2E44A280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14" y="5963309"/>
            <a:ext cx="472859" cy="47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5DDF507-5ACF-0230-9F2E-C16582C95D53}"/>
              </a:ext>
            </a:extLst>
          </p:cNvPr>
          <p:cNvSpPr/>
          <p:nvPr/>
        </p:nvSpPr>
        <p:spPr>
          <a:xfrm>
            <a:off x="4809274" y="5994878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</a:t>
            </a:r>
          </a:p>
          <a:p>
            <a:pPr algn="ctr"/>
            <a:r>
              <a:rPr lang="en-US" sz="1600" b="1" dirty="0"/>
              <a:t>T5+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F31D0D9-48C1-6221-C880-8B78B19246AC}"/>
              </a:ext>
            </a:extLst>
          </p:cNvPr>
          <p:cNvSpPr/>
          <p:nvPr/>
        </p:nvSpPr>
        <p:spPr>
          <a:xfrm>
            <a:off x="5212401" y="6422724"/>
            <a:ext cx="972705" cy="728134"/>
          </a:xfrm>
          <a:custGeom>
            <a:avLst/>
            <a:gdLst>
              <a:gd name="connsiteX0" fmla="*/ 972705 w 972705"/>
              <a:gd name="connsiteY0" fmla="*/ 728134 h 728134"/>
              <a:gd name="connsiteX1" fmla="*/ 807605 w 972705"/>
              <a:gd name="connsiteY1" fmla="*/ 410634 h 728134"/>
              <a:gd name="connsiteX2" fmla="*/ 320772 w 972705"/>
              <a:gd name="connsiteY2" fmla="*/ 512234 h 728134"/>
              <a:gd name="connsiteX3" fmla="*/ 37138 w 972705"/>
              <a:gd name="connsiteY3" fmla="*/ 376767 h 728134"/>
              <a:gd name="connsiteX4" fmla="*/ 11738 w 972705"/>
              <a:gd name="connsiteY4" fmla="*/ 0 h 7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2705" h="728134">
                <a:moveTo>
                  <a:pt x="972705" y="728134"/>
                </a:moveTo>
                <a:cubicBezTo>
                  <a:pt x="944482" y="587375"/>
                  <a:pt x="916260" y="446617"/>
                  <a:pt x="807605" y="410634"/>
                </a:cubicBezTo>
                <a:cubicBezTo>
                  <a:pt x="698950" y="374651"/>
                  <a:pt x="449183" y="517878"/>
                  <a:pt x="320772" y="512234"/>
                </a:cubicBezTo>
                <a:cubicBezTo>
                  <a:pt x="192361" y="506590"/>
                  <a:pt x="88644" y="462139"/>
                  <a:pt x="37138" y="376767"/>
                </a:cubicBezTo>
                <a:cubicBezTo>
                  <a:pt x="-14368" y="291395"/>
                  <a:pt x="-1315" y="145697"/>
                  <a:pt x="11738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56CAE82-076A-44C8-0F52-2FE59DBEB9BC}"/>
              </a:ext>
            </a:extLst>
          </p:cNvPr>
          <p:cNvSpPr/>
          <p:nvPr/>
        </p:nvSpPr>
        <p:spPr>
          <a:xfrm>
            <a:off x="4488819" y="5301758"/>
            <a:ext cx="1058565" cy="28758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SONAR</a:t>
            </a:r>
          </a:p>
        </p:txBody>
      </p:sp>
      <p:pic>
        <p:nvPicPr>
          <p:cNvPr id="92" name="Picture 12" descr="Meta Logo PNG Vectors Free Download">
            <a:extLst>
              <a:ext uri="{FF2B5EF4-FFF2-40B4-BE49-F238E27FC236}">
                <a16:creationId xmlns:a16="http://schemas.microsoft.com/office/drawing/2014/main" id="{95D2F0EF-5E54-65C1-D2D1-A50D4925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580" y="5318316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1A444F6-11D5-544F-75EA-39AE4F4161A1}"/>
              </a:ext>
            </a:extLst>
          </p:cNvPr>
          <p:cNvSpPr/>
          <p:nvPr/>
        </p:nvSpPr>
        <p:spPr>
          <a:xfrm>
            <a:off x="4843135" y="5580295"/>
            <a:ext cx="1409700" cy="385233"/>
          </a:xfrm>
          <a:custGeom>
            <a:avLst/>
            <a:gdLst>
              <a:gd name="connsiteX0" fmla="*/ 1409700 w 1409700"/>
              <a:gd name="connsiteY0" fmla="*/ 385233 h 385233"/>
              <a:gd name="connsiteX1" fmla="*/ 1253067 w 1409700"/>
              <a:gd name="connsiteY1" fmla="*/ 160867 h 385233"/>
              <a:gd name="connsiteX2" fmla="*/ 524934 w 1409700"/>
              <a:gd name="connsiteY2" fmla="*/ 245533 h 385233"/>
              <a:gd name="connsiteX3" fmla="*/ 110067 w 1409700"/>
              <a:gd name="connsiteY3" fmla="*/ 169333 h 385233"/>
              <a:gd name="connsiteX4" fmla="*/ 0 w 1409700"/>
              <a:gd name="connsiteY4" fmla="*/ 0 h 385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700" h="385233">
                <a:moveTo>
                  <a:pt x="1409700" y="385233"/>
                </a:moveTo>
                <a:cubicBezTo>
                  <a:pt x="1405114" y="284691"/>
                  <a:pt x="1400528" y="184150"/>
                  <a:pt x="1253067" y="160867"/>
                </a:cubicBezTo>
                <a:cubicBezTo>
                  <a:pt x="1105606" y="137584"/>
                  <a:pt x="715434" y="244122"/>
                  <a:pt x="524934" y="245533"/>
                </a:cubicBezTo>
                <a:cubicBezTo>
                  <a:pt x="334434" y="246944"/>
                  <a:pt x="197556" y="210255"/>
                  <a:pt x="110067" y="169333"/>
                </a:cubicBezTo>
                <a:cubicBezTo>
                  <a:pt x="22578" y="128411"/>
                  <a:pt x="11289" y="64205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24B6682-55D5-C79E-728B-305D386E6E7E}"/>
              </a:ext>
            </a:extLst>
          </p:cNvPr>
          <p:cNvSpPr/>
          <p:nvPr/>
        </p:nvSpPr>
        <p:spPr>
          <a:xfrm>
            <a:off x="5561268" y="11316208"/>
            <a:ext cx="779171" cy="585989"/>
          </a:xfrm>
          <a:custGeom>
            <a:avLst/>
            <a:gdLst>
              <a:gd name="connsiteX0" fmla="*/ 804929 w 804929"/>
              <a:gd name="connsiteY0" fmla="*/ 470079 h 470079"/>
              <a:gd name="connsiteX1" fmla="*/ 495836 w 804929"/>
              <a:gd name="connsiteY1" fmla="*/ 244699 h 470079"/>
              <a:gd name="connsiteX2" fmla="*/ 122349 w 804929"/>
              <a:gd name="connsiteY2" fmla="*/ 264017 h 470079"/>
              <a:gd name="connsiteX3" fmla="*/ 0 w 804929"/>
              <a:gd name="connsiteY3" fmla="*/ 0 h 470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4929" h="470079">
                <a:moveTo>
                  <a:pt x="804929" y="470079"/>
                </a:moveTo>
                <a:cubicBezTo>
                  <a:pt x="707264" y="374561"/>
                  <a:pt x="609599" y="279043"/>
                  <a:pt x="495836" y="244699"/>
                </a:cubicBezTo>
                <a:cubicBezTo>
                  <a:pt x="382073" y="210355"/>
                  <a:pt x="204988" y="304800"/>
                  <a:pt x="122349" y="264017"/>
                </a:cubicBezTo>
                <a:cubicBezTo>
                  <a:pt x="39710" y="223234"/>
                  <a:pt x="19855" y="111617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8" descr="DeepMind Logo &amp; Brand Assets (SVG, PNG ...">
            <a:extLst>
              <a:ext uri="{FF2B5EF4-FFF2-40B4-BE49-F238E27FC236}">
                <a16:creationId xmlns:a16="http://schemas.microsoft.com/office/drawing/2014/main" id="{08D25E93-E9F9-634C-74EF-1FAD8B5FF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090" y="4559495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0223B365-31AB-93C5-72D6-E5080DE2080D}"/>
              </a:ext>
            </a:extLst>
          </p:cNvPr>
          <p:cNvSpPr/>
          <p:nvPr/>
        </p:nvSpPr>
        <p:spPr>
          <a:xfrm>
            <a:off x="4391810" y="4544700"/>
            <a:ext cx="1130280" cy="300355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Gemini 1</a:t>
            </a:r>
          </a:p>
        </p:txBody>
      </p:sp>
      <p:pic>
        <p:nvPicPr>
          <p:cNvPr id="99" name="Picture 8" descr="DeepMind Logo &amp; Brand Assets (SVG, PNG ...">
            <a:extLst>
              <a:ext uri="{FF2B5EF4-FFF2-40B4-BE49-F238E27FC236}">
                <a16:creationId xmlns:a16="http://schemas.microsoft.com/office/drawing/2014/main" id="{9B5E4C6B-BDBE-0F68-C86C-788DD2837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20" y="3595536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BC11E7A-92AE-CE22-2A2F-B6A3B1D2CF43}"/>
              </a:ext>
            </a:extLst>
          </p:cNvPr>
          <p:cNvSpPr/>
          <p:nvPr/>
        </p:nvSpPr>
        <p:spPr>
          <a:xfrm>
            <a:off x="4249740" y="3580741"/>
            <a:ext cx="1130280" cy="300355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Gemini 2</a:t>
            </a:r>
          </a:p>
        </p:txBody>
      </p:sp>
      <p:pic>
        <p:nvPicPr>
          <p:cNvPr id="104" name="Picture 8" descr="DeepMind Logo &amp; Brand Assets (SVG, PNG ...">
            <a:extLst>
              <a:ext uri="{FF2B5EF4-FFF2-40B4-BE49-F238E27FC236}">
                <a16:creationId xmlns:a16="http://schemas.microsoft.com/office/drawing/2014/main" id="{1533E4A0-B008-5EB7-42DE-94E53E82F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53" y="1319284"/>
            <a:ext cx="295104" cy="29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1B62F3B-F2A7-11AF-61A6-636C45324075}"/>
              </a:ext>
            </a:extLst>
          </p:cNvPr>
          <p:cNvSpPr/>
          <p:nvPr/>
        </p:nvSpPr>
        <p:spPr>
          <a:xfrm>
            <a:off x="4241273" y="1304489"/>
            <a:ext cx="1130280" cy="300355"/>
          </a:xfrm>
          <a:prstGeom prst="round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Gemini 3</a:t>
            </a:r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C730BDC-4669-79B5-2138-C92A2B4696D2}"/>
              </a:ext>
            </a:extLst>
          </p:cNvPr>
          <p:cNvSpPr/>
          <p:nvPr/>
        </p:nvSpPr>
        <p:spPr>
          <a:xfrm>
            <a:off x="5042770" y="4838489"/>
            <a:ext cx="1270000" cy="584200"/>
          </a:xfrm>
          <a:custGeom>
            <a:avLst/>
            <a:gdLst>
              <a:gd name="connsiteX0" fmla="*/ 1270000 w 1270000"/>
              <a:gd name="connsiteY0" fmla="*/ 584200 h 584200"/>
              <a:gd name="connsiteX1" fmla="*/ 914400 w 1270000"/>
              <a:gd name="connsiteY1" fmla="*/ 237067 h 584200"/>
              <a:gd name="connsiteX2" fmla="*/ 355600 w 1270000"/>
              <a:gd name="connsiteY2" fmla="*/ 279400 h 584200"/>
              <a:gd name="connsiteX3" fmla="*/ 59266 w 1270000"/>
              <a:gd name="connsiteY3" fmla="*/ 177800 h 584200"/>
              <a:gd name="connsiteX4" fmla="*/ 0 w 1270000"/>
              <a:gd name="connsiteY4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0" h="584200">
                <a:moveTo>
                  <a:pt x="1270000" y="584200"/>
                </a:moveTo>
                <a:cubicBezTo>
                  <a:pt x="1168400" y="436033"/>
                  <a:pt x="1066800" y="287867"/>
                  <a:pt x="914400" y="237067"/>
                </a:cubicBezTo>
                <a:cubicBezTo>
                  <a:pt x="762000" y="186267"/>
                  <a:pt x="498122" y="289278"/>
                  <a:pt x="355600" y="279400"/>
                </a:cubicBezTo>
                <a:cubicBezTo>
                  <a:pt x="213078" y="269522"/>
                  <a:pt x="118533" y="224367"/>
                  <a:pt x="59266" y="177800"/>
                </a:cubicBezTo>
                <a:cubicBezTo>
                  <a:pt x="-1" y="131233"/>
                  <a:pt x="-1" y="65616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26FCC21-68E8-4890-87B9-ED3C8022F323}"/>
              </a:ext>
            </a:extLst>
          </p:cNvPr>
          <p:cNvSpPr/>
          <p:nvPr/>
        </p:nvSpPr>
        <p:spPr>
          <a:xfrm>
            <a:off x="4746440" y="3881756"/>
            <a:ext cx="1494367" cy="1422400"/>
          </a:xfrm>
          <a:custGeom>
            <a:avLst/>
            <a:gdLst>
              <a:gd name="connsiteX0" fmla="*/ 1494367 w 1494367"/>
              <a:gd name="connsiteY0" fmla="*/ 1422400 h 1422400"/>
              <a:gd name="connsiteX1" fmla="*/ 1274234 w 1494367"/>
              <a:gd name="connsiteY1" fmla="*/ 1206500 h 1422400"/>
              <a:gd name="connsiteX2" fmla="*/ 1100667 w 1494367"/>
              <a:gd name="connsiteY2" fmla="*/ 1024466 h 1422400"/>
              <a:gd name="connsiteX3" fmla="*/ 1049867 w 1494367"/>
              <a:gd name="connsiteY3" fmla="*/ 334433 h 1422400"/>
              <a:gd name="connsiteX4" fmla="*/ 901700 w 1494367"/>
              <a:gd name="connsiteY4" fmla="*/ 152400 h 1422400"/>
              <a:gd name="connsiteX5" fmla="*/ 228600 w 1494367"/>
              <a:gd name="connsiteY5" fmla="*/ 232833 h 1422400"/>
              <a:gd name="connsiteX6" fmla="*/ 0 w 1494367"/>
              <a:gd name="connsiteY6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4367" h="1422400">
                <a:moveTo>
                  <a:pt x="1494367" y="1422400"/>
                </a:moveTo>
                <a:cubicBezTo>
                  <a:pt x="1417109" y="1347611"/>
                  <a:pt x="1339851" y="1272822"/>
                  <a:pt x="1274234" y="1206500"/>
                </a:cubicBezTo>
                <a:cubicBezTo>
                  <a:pt x="1208617" y="1140178"/>
                  <a:pt x="1138061" y="1169810"/>
                  <a:pt x="1100667" y="1024466"/>
                </a:cubicBezTo>
                <a:cubicBezTo>
                  <a:pt x="1063272" y="879121"/>
                  <a:pt x="1083028" y="479777"/>
                  <a:pt x="1049867" y="334433"/>
                </a:cubicBezTo>
                <a:cubicBezTo>
                  <a:pt x="1016706" y="189089"/>
                  <a:pt x="1038578" y="169333"/>
                  <a:pt x="901700" y="152400"/>
                </a:cubicBezTo>
                <a:cubicBezTo>
                  <a:pt x="764822" y="135467"/>
                  <a:pt x="378883" y="258233"/>
                  <a:pt x="228600" y="232833"/>
                </a:cubicBezTo>
                <a:cubicBezTo>
                  <a:pt x="78317" y="207433"/>
                  <a:pt x="39158" y="103716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2A29968-C955-18CA-DB66-B599E9DE6198}"/>
              </a:ext>
            </a:extLst>
          </p:cNvPr>
          <p:cNvSpPr/>
          <p:nvPr/>
        </p:nvSpPr>
        <p:spPr>
          <a:xfrm>
            <a:off x="4848041" y="1608461"/>
            <a:ext cx="972359" cy="2909711"/>
          </a:xfrm>
          <a:custGeom>
            <a:avLst/>
            <a:gdLst>
              <a:gd name="connsiteX0" fmla="*/ 969434 w 969434"/>
              <a:gd name="connsiteY0" fmla="*/ 2908300 h 2908300"/>
              <a:gd name="connsiteX1" fmla="*/ 956734 w 969434"/>
              <a:gd name="connsiteY1" fmla="*/ 2658533 h 2908300"/>
              <a:gd name="connsiteX2" fmla="*/ 910167 w 969434"/>
              <a:gd name="connsiteY2" fmla="*/ 2463800 h 2908300"/>
              <a:gd name="connsiteX3" fmla="*/ 872067 w 969434"/>
              <a:gd name="connsiteY3" fmla="*/ 406400 h 2908300"/>
              <a:gd name="connsiteX4" fmla="*/ 351367 w 969434"/>
              <a:gd name="connsiteY4" fmla="*/ 296333 h 2908300"/>
              <a:gd name="connsiteX5" fmla="*/ 0 w 969434"/>
              <a:gd name="connsiteY5" fmla="*/ 0 h 2908300"/>
              <a:gd name="connsiteX0" fmla="*/ 969434 w 969434"/>
              <a:gd name="connsiteY0" fmla="*/ 2908300 h 2908300"/>
              <a:gd name="connsiteX1" fmla="*/ 910167 w 969434"/>
              <a:gd name="connsiteY1" fmla="*/ 2463800 h 2908300"/>
              <a:gd name="connsiteX2" fmla="*/ 872067 w 969434"/>
              <a:gd name="connsiteY2" fmla="*/ 406400 h 2908300"/>
              <a:gd name="connsiteX3" fmla="*/ 351367 w 969434"/>
              <a:gd name="connsiteY3" fmla="*/ 296333 h 2908300"/>
              <a:gd name="connsiteX4" fmla="*/ 0 w 969434"/>
              <a:gd name="connsiteY4" fmla="*/ 0 h 2908300"/>
              <a:gd name="connsiteX0" fmla="*/ 951482 w 951482"/>
              <a:gd name="connsiteY0" fmla="*/ 2909711 h 2909711"/>
              <a:gd name="connsiteX1" fmla="*/ 910167 w 951482"/>
              <a:gd name="connsiteY1" fmla="*/ 2463800 h 2909711"/>
              <a:gd name="connsiteX2" fmla="*/ 872067 w 951482"/>
              <a:gd name="connsiteY2" fmla="*/ 406400 h 2909711"/>
              <a:gd name="connsiteX3" fmla="*/ 351367 w 951482"/>
              <a:gd name="connsiteY3" fmla="*/ 296333 h 2909711"/>
              <a:gd name="connsiteX4" fmla="*/ 0 w 951482"/>
              <a:gd name="connsiteY4" fmla="*/ 0 h 2909711"/>
              <a:gd name="connsiteX0" fmla="*/ 951482 w 951482"/>
              <a:gd name="connsiteY0" fmla="*/ 2909711 h 2909711"/>
              <a:gd name="connsiteX1" fmla="*/ 910167 w 951482"/>
              <a:gd name="connsiteY1" fmla="*/ 2463800 h 2909711"/>
              <a:gd name="connsiteX2" fmla="*/ 872067 w 951482"/>
              <a:gd name="connsiteY2" fmla="*/ 406400 h 2909711"/>
              <a:gd name="connsiteX3" fmla="*/ 351367 w 951482"/>
              <a:gd name="connsiteY3" fmla="*/ 296333 h 2909711"/>
              <a:gd name="connsiteX4" fmla="*/ 0 w 951482"/>
              <a:gd name="connsiteY4" fmla="*/ 0 h 2909711"/>
              <a:gd name="connsiteX0" fmla="*/ 951482 w 951583"/>
              <a:gd name="connsiteY0" fmla="*/ 2909711 h 2909711"/>
              <a:gd name="connsiteX1" fmla="*/ 910167 w 951583"/>
              <a:gd name="connsiteY1" fmla="*/ 2463800 h 2909711"/>
              <a:gd name="connsiteX2" fmla="*/ 872067 w 951583"/>
              <a:gd name="connsiteY2" fmla="*/ 406400 h 2909711"/>
              <a:gd name="connsiteX3" fmla="*/ 351367 w 951583"/>
              <a:gd name="connsiteY3" fmla="*/ 296333 h 2909711"/>
              <a:gd name="connsiteX4" fmla="*/ 0 w 951583"/>
              <a:gd name="connsiteY4" fmla="*/ 0 h 2909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583" h="2909711">
                <a:moveTo>
                  <a:pt x="951482" y="2909711"/>
                </a:moveTo>
                <a:cubicBezTo>
                  <a:pt x="950182" y="2640718"/>
                  <a:pt x="960689" y="2897953"/>
                  <a:pt x="910167" y="2463800"/>
                </a:cubicBezTo>
                <a:cubicBezTo>
                  <a:pt x="859645" y="2029647"/>
                  <a:pt x="965200" y="767644"/>
                  <a:pt x="872067" y="406400"/>
                </a:cubicBezTo>
                <a:cubicBezTo>
                  <a:pt x="778934" y="45155"/>
                  <a:pt x="496711" y="364066"/>
                  <a:pt x="351367" y="296333"/>
                </a:cubicBezTo>
                <a:cubicBezTo>
                  <a:pt x="206023" y="228600"/>
                  <a:pt x="55739" y="26811"/>
                  <a:pt x="0" y="0"/>
                </a:cubicBezTo>
              </a:path>
            </a:pathLst>
          </a:cu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Up 23">
            <a:extLst>
              <a:ext uri="{FF2B5EF4-FFF2-40B4-BE49-F238E27FC236}">
                <a16:creationId xmlns:a16="http://schemas.microsoft.com/office/drawing/2014/main" id="{57233CE6-629C-8B72-8820-0A1C271A0349}"/>
              </a:ext>
            </a:extLst>
          </p:cNvPr>
          <p:cNvSpPr/>
          <p:nvPr/>
        </p:nvSpPr>
        <p:spPr>
          <a:xfrm rot="21345253" flipH="1">
            <a:off x="3802362" y="8549601"/>
            <a:ext cx="377572" cy="4817031"/>
          </a:xfrm>
          <a:custGeom>
            <a:avLst/>
            <a:gdLst>
              <a:gd name="connsiteX0" fmla="*/ 0 w 383822"/>
              <a:gd name="connsiteY0" fmla="*/ 191911 h 6767688"/>
              <a:gd name="connsiteX1" fmla="*/ 191911 w 383822"/>
              <a:gd name="connsiteY1" fmla="*/ 0 h 6767688"/>
              <a:gd name="connsiteX2" fmla="*/ 383822 w 383822"/>
              <a:gd name="connsiteY2" fmla="*/ 191911 h 6767688"/>
              <a:gd name="connsiteX3" fmla="*/ 287867 w 383822"/>
              <a:gd name="connsiteY3" fmla="*/ 191911 h 6767688"/>
              <a:gd name="connsiteX4" fmla="*/ 287867 w 383822"/>
              <a:gd name="connsiteY4" fmla="*/ 6767688 h 6767688"/>
              <a:gd name="connsiteX5" fmla="*/ 95956 w 383822"/>
              <a:gd name="connsiteY5" fmla="*/ 6767688 h 6767688"/>
              <a:gd name="connsiteX6" fmla="*/ 95956 w 383822"/>
              <a:gd name="connsiteY6" fmla="*/ 191911 h 6767688"/>
              <a:gd name="connsiteX7" fmla="*/ 0 w 383822"/>
              <a:gd name="connsiteY7" fmla="*/ 191911 h 6767688"/>
              <a:gd name="connsiteX0" fmla="*/ 0 w 383822"/>
              <a:gd name="connsiteY0" fmla="*/ 191911 h 6767688"/>
              <a:gd name="connsiteX1" fmla="*/ 191911 w 383822"/>
              <a:gd name="connsiteY1" fmla="*/ 0 h 6767688"/>
              <a:gd name="connsiteX2" fmla="*/ 383822 w 383822"/>
              <a:gd name="connsiteY2" fmla="*/ 191911 h 6767688"/>
              <a:gd name="connsiteX3" fmla="*/ 287867 w 383822"/>
              <a:gd name="connsiteY3" fmla="*/ 191911 h 6767688"/>
              <a:gd name="connsiteX4" fmla="*/ 287867 w 383822"/>
              <a:gd name="connsiteY4" fmla="*/ 6767688 h 6767688"/>
              <a:gd name="connsiteX5" fmla="*/ 95956 w 383822"/>
              <a:gd name="connsiteY5" fmla="*/ 6767688 h 6767688"/>
              <a:gd name="connsiteX6" fmla="*/ 95956 w 383822"/>
              <a:gd name="connsiteY6" fmla="*/ 191911 h 6767688"/>
              <a:gd name="connsiteX7" fmla="*/ 0 w 383822"/>
              <a:gd name="connsiteY7" fmla="*/ 191911 h 6767688"/>
              <a:gd name="connsiteX0" fmla="*/ 0 w 383822"/>
              <a:gd name="connsiteY0" fmla="*/ 191911 h 6810334"/>
              <a:gd name="connsiteX1" fmla="*/ 191911 w 383822"/>
              <a:gd name="connsiteY1" fmla="*/ 0 h 6810334"/>
              <a:gd name="connsiteX2" fmla="*/ 383822 w 383822"/>
              <a:gd name="connsiteY2" fmla="*/ 191911 h 6810334"/>
              <a:gd name="connsiteX3" fmla="*/ 287867 w 383822"/>
              <a:gd name="connsiteY3" fmla="*/ 191911 h 6810334"/>
              <a:gd name="connsiteX4" fmla="*/ 287867 w 383822"/>
              <a:gd name="connsiteY4" fmla="*/ 6767688 h 6810334"/>
              <a:gd name="connsiteX5" fmla="*/ 95956 w 383822"/>
              <a:gd name="connsiteY5" fmla="*/ 6767688 h 6810334"/>
              <a:gd name="connsiteX6" fmla="*/ 95956 w 383822"/>
              <a:gd name="connsiteY6" fmla="*/ 191911 h 6810334"/>
              <a:gd name="connsiteX7" fmla="*/ 0 w 383822"/>
              <a:gd name="connsiteY7" fmla="*/ 191911 h 6810334"/>
              <a:gd name="connsiteX0" fmla="*/ 0 w 383822"/>
              <a:gd name="connsiteY0" fmla="*/ 191911 h 6810334"/>
              <a:gd name="connsiteX1" fmla="*/ 191911 w 383822"/>
              <a:gd name="connsiteY1" fmla="*/ 0 h 6810334"/>
              <a:gd name="connsiteX2" fmla="*/ 383822 w 383822"/>
              <a:gd name="connsiteY2" fmla="*/ 191911 h 6810334"/>
              <a:gd name="connsiteX3" fmla="*/ 287867 w 383822"/>
              <a:gd name="connsiteY3" fmla="*/ 191911 h 6810334"/>
              <a:gd name="connsiteX4" fmla="*/ 287867 w 383822"/>
              <a:gd name="connsiteY4" fmla="*/ 6767688 h 6810334"/>
              <a:gd name="connsiteX5" fmla="*/ 95956 w 383822"/>
              <a:gd name="connsiteY5" fmla="*/ 6767688 h 6810334"/>
              <a:gd name="connsiteX6" fmla="*/ 95956 w 383822"/>
              <a:gd name="connsiteY6" fmla="*/ 191911 h 6810334"/>
              <a:gd name="connsiteX7" fmla="*/ 0 w 383822"/>
              <a:gd name="connsiteY7" fmla="*/ 191911 h 6810334"/>
              <a:gd name="connsiteX0" fmla="*/ 0 w 383822"/>
              <a:gd name="connsiteY0" fmla="*/ 191911 h 6778976"/>
              <a:gd name="connsiteX1" fmla="*/ 191911 w 383822"/>
              <a:gd name="connsiteY1" fmla="*/ 0 h 6778976"/>
              <a:gd name="connsiteX2" fmla="*/ 383822 w 383822"/>
              <a:gd name="connsiteY2" fmla="*/ 191911 h 6778976"/>
              <a:gd name="connsiteX3" fmla="*/ 287867 w 383822"/>
              <a:gd name="connsiteY3" fmla="*/ 191911 h 6778976"/>
              <a:gd name="connsiteX4" fmla="*/ 287867 w 383822"/>
              <a:gd name="connsiteY4" fmla="*/ 6767688 h 6778976"/>
              <a:gd name="connsiteX5" fmla="*/ 95956 w 383822"/>
              <a:gd name="connsiteY5" fmla="*/ 6767688 h 6778976"/>
              <a:gd name="connsiteX6" fmla="*/ 95956 w 383822"/>
              <a:gd name="connsiteY6" fmla="*/ 191911 h 6778976"/>
              <a:gd name="connsiteX7" fmla="*/ 0 w 383822"/>
              <a:gd name="connsiteY7" fmla="*/ 191911 h 6778976"/>
              <a:gd name="connsiteX0" fmla="*/ 0 w 383822"/>
              <a:gd name="connsiteY0" fmla="*/ 191911 h 6778976"/>
              <a:gd name="connsiteX1" fmla="*/ 191911 w 383822"/>
              <a:gd name="connsiteY1" fmla="*/ 0 h 6778976"/>
              <a:gd name="connsiteX2" fmla="*/ 383822 w 383822"/>
              <a:gd name="connsiteY2" fmla="*/ 191911 h 6778976"/>
              <a:gd name="connsiteX3" fmla="*/ 287867 w 383822"/>
              <a:gd name="connsiteY3" fmla="*/ 191911 h 6778976"/>
              <a:gd name="connsiteX4" fmla="*/ 287867 w 383822"/>
              <a:gd name="connsiteY4" fmla="*/ 6767688 h 6778976"/>
              <a:gd name="connsiteX5" fmla="*/ 95956 w 383822"/>
              <a:gd name="connsiteY5" fmla="*/ 6767688 h 6778976"/>
              <a:gd name="connsiteX6" fmla="*/ 95956 w 383822"/>
              <a:gd name="connsiteY6" fmla="*/ 191911 h 6778976"/>
              <a:gd name="connsiteX7" fmla="*/ 0 w 383822"/>
              <a:gd name="connsiteY7" fmla="*/ 191911 h 6778976"/>
              <a:gd name="connsiteX0" fmla="*/ 0 w 383822"/>
              <a:gd name="connsiteY0" fmla="*/ 191911 h 6767688"/>
              <a:gd name="connsiteX1" fmla="*/ 191911 w 383822"/>
              <a:gd name="connsiteY1" fmla="*/ 0 h 6767688"/>
              <a:gd name="connsiteX2" fmla="*/ 383822 w 383822"/>
              <a:gd name="connsiteY2" fmla="*/ 191911 h 6767688"/>
              <a:gd name="connsiteX3" fmla="*/ 287867 w 383822"/>
              <a:gd name="connsiteY3" fmla="*/ 191911 h 6767688"/>
              <a:gd name="connsiteX4" fmla="*/ 287867 w 383822"/>
              <a:gd name="connsiteY4" fmla="*/ 6767688 h 6767688"/>
              <a:gd name="connsiteX5" fmla="*/ 79023 w 383822"/>
              <a:gd name="connsiteY5" fmla="*/ 6725355 h 6767688"/>
              <a:gd name="connsiteX6" fmla="*/ 95956 w 383822"/>
              <a:gd name="connsiteY6" fmla="*/ 191911 h 6767688"/>
              <a:gd name="connsiteX7" fmla="*/ 0 w 383822"/>
              <a:gd name="connsiteY7" fmla="*/ 191911 h 6767688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87867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95956 w 383822"/>
              <a:gd name="connsiteY6" fmla="*/ 191911 h 6741965"/>
              <a:gd name="connsiteX7" fmla="*/ 0 w 383822"/>
              <a:gd name="connsiteY7" fmla="*/ 191911 h 6741965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87867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95956 w 383822"/>
              <a:gd name="connsiteY6" fmla="*/ 191911 h 6741965"/>
              <a:gd name="connsiteX7" fmla="*/ 0 w 383822"/>
              <a:gd name="connsiteY7" fmla="*/ 191911 h 6741965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87867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95956 w 383822"/>
              <a:gd name="connsiteY6" fmla="*/ 191911 h 6741965"/>
              <a:gd name="connsiteX7" fmla="*/ 0 w 383822"/>
              <a:gd name="connsiteY7" fmla="*/ 191911 h 6741965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87867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140406 w 383822"/>
              <a:gd name="connsiteY6" fmla="*/ 191911 h 6741965"/>
              <a:gd name="connsiteX7" fmla="*/ 0 w 383822"/>
              <a:gd name="connsiteY7" fmla="*/ 191911 h 6741965"/>
              <a:gd name="connsiteX0" fmla="*/ 0 w 383822"/>
              <a:gd name="connsiteY0" fmla="*/ 191911 h 6741965"/>
              <a:gd name="connsiteX1" fmla="*/ 191911 w 383822"/>
              <a:gd name="connsiteY1" fmla="*/ 0 h 6741965"/>
              <a:gd name="connsiteX2" fmla="*/ 383822 w 383822"/>
              <a:gd name="connsiteY2" fmla="*/ 191911 h 6741965"/>
              <a:gd name="connsiteX3" fmla="*/ 251884 w 383822"/>
              <a:gd name="connsiteY3" fmla="*/ 191911 h 6741965"/>
              <a:gd name="connsiteX4" fmla="*/ 273756 w 383822"/>
              <a:gd name="connsiteY4" fmla="*/ 6739466 h 6741965"/>
              <a:gd name="connsiteX5" fmla="*/ 79023 w 383822"/>
              <a:gd name="connsiteY5" fmla="*/ 6725355 h 6741965"/>
              <a:gd name="connsiteX6" fmla="*/ 140406 w 383822"/>
              <a:gd name="connsiteY6" fmla="*/ 191911 h 6741965"/>
              <a:gd name="connsiteX7" fmla="*/ 0 w 383822"/>
              <a:gd name="connsiteY7" fmla="*/ 191911 h 6741965"/>
              <a:gd name="connsiteX0" fmla="*/ 0 w 342487"/>
              <a:gd name="connsiteY0" fmla="*/ 191911 h 6741965"/>
              <a:gd name="connsiteX1" fmla="*/ 191911 w 342487"/>
              <a:gd name="connsiteY1" fmla="*/ 0 h 6741965"/>
              <a:gd name="connsiteX2" fmla="*/ 318205 w 342487"/>
              <a:gd name="connsiteY2" fmla="*/ 198261 h 6741965"/>
              <a:gd name="connsiteX3" fmla="*/ 251884 w 342487"/>
              <a:gd name="connsiteY3" fmla="*/ 191911 h 6741965"/>
              <a:gd name="connsiteX4" fmla="*/ 273756 w 342487"/>
              <a:gd name="connsiteY4" fmla="*/ 6739466 h 6741965"/>
              <a:gd name="connsiteX5" fmla="*/ 79023 w 342487"/>
              <a:gd name="connsiteY5" fmla="*/ 6725355 h 6741965"/>
              <a:gd name="connsiteX6" fmla="*/ 140406 w 342487"/>
              <a:gd name="connsiteY6" fmla="*/ 191911 h 6741965"/>
              <a:gd name="connsiteX7" fmla="*/ 0 w 342487"/>
              <a:gd name="connsiteY7" fmla="*/ 191911 h 6741965"/>
              <a:gd name="connsiteX0" fmla="*/ 0 w 283221"/>
              <a:gd name="connsiteY0" fmla="*/ 196144 h 6741965"/>
              <a:gd name="connsiteX1" fmla="*/ 132645 w 283221"/>
              <a:gd name="connsiteY1" fmla="*/ 0 h 6741965"/>
              <a:gd name="connsiteX2" fmla="*/ 258939 w 283221"/>
              <a:gd name="connsiteY2" fmla="*/ 198261 h 6741965"/>
              <a:gd name="connsiteX3" fmla="*/ 192618 w 283221"/>
              <a:gd name="connsiteY3" fmla="*/ 191911 h 6741965"/>
              <a:gd name="connsiteX4" fmla="*/ 214490 w 283221"/>
              <a:gd name="connsiteY4" fmla="*/ 6739466 h 6741965"/>
              <a:gd name="connsiteX5" fmla="*/ 19757 w 283221"/>
              <a:gd name="connsiteY5" fmla="*/ 6725355 h 6741965"/>
              <a:gd name="connsiteX6" fmla="*/ 81140 w 283221"/>
              <a:gd name="connsiteY6" fmla="*/ 191911 h 6741965"/>
              <a:gd name="connsiteX7" fmla="*/ 0 w 283221"/>
              <a:gd name="connsiteY7" fmla="*/ 196144 h 6741965"/>
              <a:gd name="connsiteX0" fmla="*/ 0 w 266288"/>
              <a:gd name="connsiteY0" fmla="*/ 196144 h 6741965"/>
              <a:gd name="connsiteX1" fmla="*/ 115712 w 266288"/>
              <a:gd name="connsiteY1" fmla="*/ 0 h 6741965"/>
              <a:gd name="connsiteX2" fmla="*/ 242006 w 266288"/>
              <a:gd name="connsiteY2" fmla="*/ 198261 h 6741965"/>
              <a:gd name="connsiteX3" fmla="*/ 175685 w 266288"/>
              <a:gd name="connsiteY3" fmla="*/ 191911 h 6741965"/>
              <a:gd name="connsiteX4" fmla="*/ 197557 w 266288"/>
              <a:gd name="connsiteY4" fmla="*/ 6739466 h 6741965"/>
              <a:gd name="connsiteX5" fmla="*/ 2824 w 266288"/>
              <a:gd name="connsiteY5" fmla="*/ 6725355 h 6741965"/>
              <a:gd name="connsiteX6" fmla="*/ 64207 w 266288"/>
              <a:gd name="connsiteY6" fmla="*/ 191911 h 6741965"/>
              <a:gd name="connsiteX7" fmla="*/ 0 w 266288"/>
              <a:gd name="connsiteY7" fmla="*/ 196144 h 6741965"/>
              <a:gd name="connsiteX0" fmla="*/ 0 w 266288"/>
              <a:gd name="connsiteY0" fmla="*/ 196144 h 6741965"/>
              <a:gd name="connsiteX1" fmla="*/ 115712 w 266288"/>
              <a:gd name="connsiteY1" fmla="*/ 0 h 6741965"/>
              <a:gd name="connsiteX2" fmla="*/ 233539 w 266288"/>
              <a:gd name="connsiteY2" fmla="*/ 185561 h 6741965"/>
              <a:gd name="connsiteX3" fmla="*/ 175685 w 266288"/>
              <a:gd name="connsiteY3" fmla="*/ 191911 h 6741965"/>
              <a:gd name="connsiteX4" fmla="*/ 197557 w 266288"/>
              <a:gd name="connsiteY4" fmla="*/ 6739466 h 6741965"/>
              <a:gd name="connsiteX5" fmla="*/ 2824 w 266288"/>
              <a:gd name="connsiteY5" fmla="*/ 6725355 h 6741965"/>
              <a:gd name="connsiteX6" fmla="*/ 64207 w 266288"/>
              <a:gd name="connsiteY6" fmla="*/ 191911 h 6741965"/>
              <a:gd name="connsiteX7" fmla="*/ 0 w 266288"/>
              <a:gd name="connsiteY7" fmla="*/ 196144 h 6741965"/>
              <a:gd name="connsiteX0" fmla="*/ 0 w 258323"/>
              <a:gd name="connsiteY0" fmla="*/ 196144 h 6756752"/>
              <a:gd name="connsiteX1" fmla="*/ 115712 w 258323"/>
              <a:gd name="connsiteY1" fmla="*/ 0 h 6756752"/>
              <a:gd name="connsiteX2" fmla="*/ 233539 w 258323"/>
              <a:gd name="connsiteY2" fmla="*/ 185561 h 6756752"/>
              <a:gd name="connsiteX3" fmla="*/ 175685 w 258323"/>
              <a:gd name="connsiteY3" fmla="*/ 191911 h 6756752"/>
              <a:gd name="connsiteX4" fmla="*/ 187187 w 258323"/>
              <a:gd name="connsiteY4" fmla="*/ 6756752 h 6756752"/>
              <a:gd name="connsiteX5" fmla="*/ 2824 w 258323"/>
              <a:gd name="connsiteY5" fmla="*/ 6725355 h 6756752"/>
              <a:gd name="connsiteX6" fmla="*/ 64207 w 258323"/>
              <a:gd name="connsiteY6" fmla="*/ 191911 h 6756752"/>
              <a:gd name="connsiteX7" fmla="*/ 0 w 258323"/>
              <a:gd name="connsiteY7" fmla="*/ 196144 h 6756752"/>
              <a:gd name="connsiteX0" fmla="*/ 3015 w 261338"/>
              <a:gd name="connsiteY0" fmla="*/ 196144 h 6756752"/>
              <a:gd name="connsiteX1" fmla="*/ 118727 w 261338"/>
              <a:gd name="connsiteY1" fmla="*/ 0 h 6756752"/>
              <a:gd name="connsiteX2" fmla="*/ 236554 w 261338"/>
              <a:gd name="connsiteY2" fmla="*/ 185561 h 6756752"/>
              <a:gd name="connsiteX3" fmla="*/ 178700 w 261338"/>
              <a:gd name="connsiteY3" fmla="*/ 191911 h 6756752"/>
              <a:gd name="connsiteX4" fmla="*/ 190202 w 261338"/>
              <a:gd name="connsiteY4" fmla="*/ 6756752 h 6756752"/>
              <a:gd name="connsiteX5" fmla="*/ 0 w 261338"/>
              <a:gd name="connsiteY5" fmla="*/ 6724307 h 6756752"/>
              <a:gd name="connsiteX6" fmla="*/ 67222 w 261338"/>
              <a:gd name="connsiteY6" fmla="*/ 191911 h 6756752"/>
              <a:gd name="connsiteX7" fmla="*/ 3015 w 261338"/>
              <a:gd name="connsiteY7" fmla="*/ 196144 h 6756752"/>
              <a:gd name="connsiteX0" fmla="*/ 3015 w 261338"/>
              <a:gd name="connsiteY0" fmla="*/ 196144 h 6762602"/>
              <a:gd name="connsiteX1" fmla="*/ 118727 w 261338"/>
              <a:gd name="connsiteY1" fmla="*/ 0 h 6762602"/>
              <a:gd name="connsiteX2" fmla="*/ 236554 w 261338"/>
              <a:gd name="connsiteY2" fmla="*/ 185561 h 6762602"/>
              <a:gd name="connsiteX3" fmla="*/ 178700 w 261338"/>
              <a:gd name="connsiteY3" fmla="*/ 191911 h 6762602"/>
              <a:gd name="connsiteX4" fmla="*/ 190202 w 261338"/>
              <a:gd name="connsiteY4" fmla="*/ 6756752 h 6762602"/>
              <a:gd name="connsiteX5" fmla="*/ 0 w 261338"/>
              <a:gd name="connsiteY5" fmla="*/ 6724307 h 6762602"/>
              <a:gd name="connsiteX6" fmla="*/ 67222 w 261338"/>
              <a:gd name="connsiteY6" fmla="*/ 191911 h 6762602"/>
              <a:gd name="connsiteX7" fmla="*/ 3015 w 261338"/>
              <a:gd name="connsiteY7" fmla="*/ 196144 h 6762602"/>
              <a:gd name="connsiteX0" fmla="*/ 3015 w 313217"/>
              <a:gd name="connsiteY0" fmla="*/ 196144 h 6762602"/>
              <a:gd name="connsiteX1" fmla="*/ 118727 w 313217"/>
              <a:gd name="connsiteY1" fmla="*/ 0 h 6762602"/>
              <a:gd name="connsiteX2" fmla="*/ 236554 w 313217"/>
              <a:gd name="connsiteY2" fmla="*/ 185561 h 6762602"/>
              <a:gd name="connsiteX3" fmla="*/ 178700 w 313217"/>
              <a:gd name="connsiteY3" fmla="*/ 191911 h 6762602"/>
              <a:gd name="connsiteX4" fmla="*/ 190202 w 313217"/>
              <a:gd name="connsiteY4" fmla="*/ 6756752 h 6762602"/>
              <a:gd name="connsiteX5" fmla="*/ 0 w 313217"/>
              <a:gd name="connsiteY5" fmla="*/ 6724307 h 6762602"/>
              <a:gd name="connsiteX6" fmla="*/ 67222 w 313217"/>
              <a:gd name="connsiteY6" fmla="*/ 191911 h 6762602"/>
              <a:gd name="connsiteX7" fmla="*/ 3015 w 313217"/>
              <a:gd name="connsiteY7" fmla="*/ 196144 h 6762602"/>
              <a:gd name="connsiteX0" fmla="*/ 3015 w 313217"/>
              <a:gd name="connsiteY0" fmla="*/ 196144 h 6762602"/>
              <a:gd name="connsiteX1" fmla="*/ 118727 w 313217"/>
              <a:gd name="connsiteY1" fmla="*/ 0 h 6762602"/>
              <a:gd name="connsiteX2" fmla="*/ 236554 w 313217"/>
              <a:gd name="connsiteY2" fmla="*/ 185561 h 6762602"/>
              <a:gd name="connsiteX3" fmla="*/ 178700 w 313217"/>
              <a:gd name="connsiteY3" fmla="*/ 191911 h 6762602"/>
              <a:gd name="connsiteX4" fmla="*/ 190202 w 313217"/>
              <a:gd name="connsiteY4" fmla="*/ 6756752 h 6762602"/>
              <a:gd name="connsiteX5" fmla="*/ 0 w 313217"/>
              <a:gd name="connsiteY5" fmla="*/ 6724307 h 6762602"/>
              <a:gd name="connsiteX6" fmla="*/ 67222 w 313217"/>
              <a:gd name="connsiteY6" fmla="*/ 191911 h 6762602"/>
              <a:gd name="connsiteX7" fmla="*/ 3015 w 313217"/>
              <a:gd name="connsiteY7" fmla="*/ 196144 h 6762602"/>
              <a:gd name="connsiteX0" fmla="*/ 3015 w 327915"/>
              <a:gd name="connsiteY0" fmla="*/ 196144 h 6767440"/>
              <a:gd name="connsiteX1" fmla="*/ 118727 w 327915"/>
              <a:gd name="connsiteY1" fmla="*/ 0 h 6767440"/>
              <a:gd name="connsiteX2" fmla="*/ 236554 w 327915"/>
              <a:gd name="connsiteY2" fmla="*/ 185561 h 6767440"/>
              <a:gd name="connsiteX3" fmla="*/ 178700 w 327915"/>
              <a:gd name="connsiteY3" fmla="*/ 191911 h 6767440"/>
              <a:gd name="connsiteX4" fmla="*/ 209504 w 327915"/>
              <a:gd name="connsiteY4" fmla="*/ 6762278 h 6767440"/>
              <a:gd name="connsiteX5" fmla="*/ 0 w 327915"/>
              <a:gd name="connsiteY5" fmla="*/ 6724307 h 6767440"/>
              <a:gd name="connsiteX6" fmla="*/ 67222 w 327915"/>
              <a:gd name="connsiteY6" fmla="*/ 191911 h 6767440"/>
              <a:gd name="connsiteX7" fmla="*/ 3015 w 327915"/>
              <a:gd name="connsiteY7" fmla="*/ 196144 h 676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915" h="6767440">
                <a:moveTo>
                  <a:pt x="3015" y="196144"/>
                </a:moveTo>
                <a:lnTo>
                  <a:pt x="118727" y="0"/>
                </a:lnTo>
                <a:lnTo>
                  <a:pt x="236554" y="185561"/>
                </a:lnTo>
                <a:lnTo>
                  <a:pt x="178700" y="191911"/>
                </a:lnTo>
                <a:cubicBezTo>
                  <a:pt x="178700" y="2383837"/>
                  <a:pt x="492847" y="4671258"/>
                  <a:pt x="209504" y="6762278"/>
                </a:cubicBezTo>
                <a:cubicBezTo>
                  <a:pt x="155361" y="6779642"/>
                  <a:pt x="32925" y="6749706"/>
                  <a:pt x="0" y="6724307"/>
                </a:cubicBezTo>
                <a:cubicBezTo>
                  <a:pt x="253861" y="4621445"/>
                  <a:pt x="67222" y="2383837"/>
                  <a:pt x="67222" y="191911"/>
                </a:cubicBezTo>
                <a:lnTo>
                  <a:pt x="3015" y="19614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58CF9B-95FE-EFD9-9939-DAC0B40ADD8E}"/>
              </a:ext>
            </a:extLst>
          </p:cNvPr>
          <p:cNvSpPr/>
          <p:nvPr/>
        </p:nvSpPr>
        <p:spPr>
          <a:xfrm rot="729458">
            <a:off x="5426006" y="13470276"/>
            <a:ext cx="2592473" cy="6716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Encoder-Only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402A555-086D-71FA-F374-D4CE643CFE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8759" y="12567285"/>
            <a:ext cx="220677" cy="220677"/>
          </a:xfrm>
          <a:prstGeom prst="rect">
            <a:avLst/>
          </a:prstGeom>
        </p:spPr>
      </p:pic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B1320688-8DE3-2749-537B-3EECBC695CC6}"/>
              </a:ext>
            </a:extLst>
          </p:cNvPr>
          <p:cNvSpPr/>
          <p:nvPr/>
        </p:nvSpPr>
        <p:spPr>
          <a:xfrm>
            <a:off x="2858790" y="12528112"/>
            <a:ext cx="708048" cy="289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bg1"/>
                </a:solidFill>
              </a:rPr>
              <a:t>BERT</a:t>
            </a:r>
          </a:p>
        </p:txBody>
      </p:sp>
      <p:pic>
        <p:nvPicPr>
          <p:cNvPr id="1024" name="Picture 6" descr="Free High-Quality Baidu Icon for Creative Design">
            <a:extLst>
              <a:ext uri="{FF2B5EF4-FFF2-40B4-BE49-F238E27FC236}">
                <a16:creationId xmlns:a16="http://schemas.microsoft.com/office/drawing/2014/main" id="{FBDF593C-45AA-28CB-6EC0-7CCB2AE6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990" y="11535934"/>
            <a:ext cx="221415" cy="24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: Rounded Corners 1024">
            <a:extLst>
              <a:ext uri="{FF2B5EF4-FFF2-40B4-BE49-F238E27FC236}">
                <a16:creationId xmlns:a16="http://schemas.microsoft.com/office/drawing/2014/main" id="{E9F15542-03D1-6375-7AE0-19A5281AD135}"/>
              </a:ext>
            </a:extLst>
          </p:cNvPr>
          <p:cNvSpPr/>
          <p:nvPr/>
        </p:nvSpPr>
        <p:spPr>
          <a:xfrm>
            <a:off x="4496674" y="11512855"/>
            <a:ext cx="786987" cy="290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bg1"/>
                </a:solidFill>
              </a:rPr>
              <a:t>ERNIE</a:t>
            </a:r>
          </a:p>
        </p:txBody>
      </p: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B25DAE17-10E5-89E8-6732-78AD638A9B58}"/>
              </a:ext>
            </a:extLst>
          </p:cNvPr>
          <p:cNvSpPr/>
          <p:nvPr/>
        </p:nvSpPr>
        <p:spPr>
          <a:xfrm>
            <a:off x="4146367" y="10915064"/>
            <a:ext cx="687301" cy="41494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Distill</a:t>
            </a:r>
          </a:p>
          <a:p>
            <a:pPr algn="ctr"/>
            <a:r>
              <a:rPr lang="en-US" sz="1520" b="1" dirty="0">
                <a:solidFill>
                  <a:schemeClr val="bg1"/>
                </a:solidFill>
              </a:rPr>
              <a:t>BERT</a:t>
            </a:r>
          </a:p>
        </p:txBody>
      </p:sp>
      <p:pic>
        <p:nvPicPr>
          <p:cNvPr id="1035" name="Picture 1034">
            <a:extLst>
              <a:ext uri="{FF2B5EF4-FFF2-40B4-BE49-F238E27FC236}">
                <a16:creationId xmlns:a16="http://schemas.microsoft.com/office/drawing/2014/main" id="{5F4EB5D1-796B-9E93-6D3E-629111A8BE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3726" y="11403988"/>
            <a:ext cx="220677" cy="220677"/>
          </a:xfrm>
          <a:prstGeom prst="rect">
            <a:avLst/>
          </a:prstGeom>
        </p:spPr>
      </p:pic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D0987EB8-CCB6-B2AC-DFF5-4CF1A8668005}"/>
              </a:ext>
            </a:extLst>
          </p:cNvPr>
          <p:cNvSpPr/>
          <p:nvPr/>
        </p:nvSpPr>
        <p:spPr>
          <a:xfrm>
            <a:off x="2634003" y="11364815"/>
            <a:ext cx="877802" cy="289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>
                <a:solidFill>
                  <a:schemeClr val="bg1"/>
                </a:solidFill>
              </a:rPr>
              <a:t>ALBERT</a:t>
            </a:r>
          </a:p>
        </p:txBody>
      </p:sp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D250D256-C53D-B291-0C53-4D742DBC26A7}"/>
              </a:ext>
            </a:extLst>
          </p:cNvPr>
          <p:cNvSpPr/>
          <p:nvPr/>
        </p:nvSpPr>
        <p:spPr>
          <a:xfrm>
            <a:off x="1973608" y="10972591"/>
            <a:ext cx="987869" cy="289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bg1"/>
                </a:solidFill>
              </a:rPr>
              <a:t>RoBERTa</a:t>
            </a:r>
            <a:endParaRPr lang="en-US" sz="1520" b="1" dirty="0">
              <a:solidFill>
                <a:schemeClr val="bg1"/>
              </a:solidFill>
            </a:endParaRPr>
          </a:p>
        </p:txBody>
      </p:sp>
      <p:pic>
        <p:nvPicPr>
          <p:cNvPr id="1044" name="Picture 12" descr="Meta Logo PNG Vectors Free Download">
            <a:extLst>
              <a:ext uri="{FF2B5EF4-FFF2-40B4-BE49-F238E27FC236}">
                <a16:creationId xmlns:a16="http://schemas.microsoft.com/office/drawing/2014/main" id="{FA767F1A-3DA0-29BA-C7A9-FE2F84732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961" y="10992286"/>
            <a:ext cx="228010" cy="25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: Rounded Corners 1052">
            <a:extLst>
              <a:ext uri="{FF2B5EF4-FFF2-40B4-BE49-F238E27FC236}">
                <a16:creationId xmlns:a16="http://schemas.microsoft.com/office/drawing/2014/main" id="{EA537958-9F9E-0B5F-D113-28EE31DBCE48}"/>
              </a:ext>
            </a:extLst>
          </p:cNvPr>
          <p:cNvSpPr/>
          <p:nvPr/>
        </p:nvSpPr>
        <p:spPr>
          <a:xfrm>
            <a:off x="1558736" y="9827455"/>
            <a:ext cx="1016000" cy="2897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20" b="1" dirty="0" err="1">
                <a:solidFill>
                  <a:schemeClr val="bg1"/>
                </a:solidFill>
              </a:rPr>
              <a:t>DeBERTa</a:t>
            </a:r>
            <a:endParaRPr lang="en-US" sz="1520" b="1" dirty="0">
              <a:solidFill>
                <a:schemeClr val="bg1"/>
              </a:solidFill>
            </a:endParaRPr>
          </a:p>
        </p:txBody>
      </p:sp>
      <p:sp>
        <p:nvSpPr>
          <p:cNvPr id="1071" name="Freeform: Shape 1070">
            <a:extLst>
              <a:ext uri="{FF2B5EF4-FFF2-40B4-BE49-F238E27FC236}">
                <a16:creationId xmlns:a16="http://schemas.microsoft.com/office/drawing/2014/main" id="{1B6C0B3E-5E2E-36A6-E70E-D3800C3C729A}"/>
              </a:ext>
            </a:extLst>
          </p:cNvPr>
          <p:cNvSpPr/>
          <p:nvPr/>
        </p:nvSpPr>
        <p:spPr>
          <a:xfrm>
            <a:off x="3197040" y="12818327"/>
            <a:ext cx="960967" cy="414867"/>
          </a:xfrm>
          <a:custGeom>
            <a:avLst/>
            <a:gdLst>
              <a:gd name="connsiteX0" fmla="*/ 960967 w 960967"/>
              <a:gd name="connsiteY0" fmla="*/ 414867 h 414867"/>
              <a:gd name="connsiteX1" fmla="*/ 618067 w 960967"/>
              <a:gd name="connsiteY1" fmla="*/ 165100 h 414867"/>
              <a:gd name="connsiteX2" fmla="*/ 241300 w 960967"/>
              <a:gd name="connsiteY2" fmla="*/ 325967 h 414867"/>
              <a:gd name="connsiteX3" fmla="*/ 0 w 960967"/>
              <a:gd name="connsiteY3" fmla="*/ 0 h 41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967" h="414867">
                <a:moveTo>
                  <a:pt x="960967" y="414867"/>
                </a:moveTo>
                <a:cubicBezTo>
                  <a:pt x="849489" y="297392"/>
                  <a:pt x="738011" y="179917"/>
                  <a:pt x="618067" y="165100"/>
                </a:cubicBezTo>
                <a:cubicBezTo>
                  <a:pt x="498123" y="150283"/>
                  <a:pt x="344311" y="353484"/>
                  <a:pt x="241300" y="325967"/>
                </a:cubicBezTo>
                <a:cubicBezTo>
                  <a:pt x="138289" y="298450"/>
                  <a:pt x="0" y="0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Freeform: Shape 1074">
            <a:extLst>
              <a:ext uri="{FF2B5EF4-FFF2-40B4-BE49-F238E27FC236}">
                <a16:creationId xmlns:a16="http://schemas.microsoft.com/office/drawing/2014/main" id="{55ADF773-5A06-1F91-AAFE-DF1E9EF5C5AB}"/>
              </a:ext>
            </a:extLst>
          </p:cNvPr>
          <p:cNvSpPr/>
          <p:nvPr/>
        </p:nvSpPr>
        <p:spPr>
          <a:xfrm>
            <a:off x="4124141" y="11802327"/>
            <a:ext cx="767459" cy="681567"/>
          </a:xfrm>
          <a:custGeom>
            <a:avLst/>
            <a:gdLst>
              <a:gd name="connsiteX0" fmla="*/ 0 w 767459"/>
              <a:gd name="connsiteY0" fmla="*/ 681567 h 681567"/>
              <a:gd name="connsiteX1" fmla="*/ 275167 w 767459"/>
              <a:gd name="connsiteY1" fmla="*/ 334434 h 681567"/>
              <a:gd name="connsiteX2" fmla="*/ 647700 w 767459"/>
              <a:gd name="connsiteY2" fmla="*/ 372534 h 681567"/>
              <a:gd name="connsiteX3" fmla="*/ 753534 w 767459"/>
              <a:gd name="connsiteY3" fmla="*/ 254000 h 681567"/>
              <a:gd name="connsiteX4" fmla="*/ 766234 w 767459"/>
              <a:gd name="connsiteY4" fmla="*/ 0 h 68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59" h="681567">
                <a:moveTo>
                  <a:pt x="0" y="681567"/>
                </a:moveTo>
                <a:cubicBezTo>
                  <a:pt x="83608" y="533753"/>
                  <a:pt x="167217" y="385939"/>
                  <a:pt x="275167" y="334434"/>
                </a:cubicBezTo>
                <a:cubicBezTo>
                  <a:pt x="383117" y="282929"/>
                  <a:pt x="567972" y="385940"/>
                  <a:pt x="647700" y="372534"/>
                </a:cubicBezTo>
                <a:cubicBezTo>
                  <a:pt x="727428" y="359128"/>
                  <a:pt x="733778" y="316089"/>
                  <a:pt x="753534" y="254000"/>
                </a:cubicBezTo>
                <a:cubicBezTo>
                  <a:pt x="773290" y="191911"/>
                  <a:pt x="766234" y="0"/>
                  <a:pt x="766234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Freeform: Shape 1075">
            <a:extLst>
              <a:ext uri="{FF2B5EF4-FFF2-40B4-BE49-F238E27FC236}">
                <a16:creationId xmlns:a16="http://schemas.microsoft.com/office/drawing/2014/main" id="{7B1C15B0-4017-6620-C61F-12A2B4D72A83}"/>
              </a:ext>
            </a:extLst>
          </p:cNvPr>
          <p:cNvSpPr/>
          <p:nvPr/>
        </p:nvSpPr>
        <p:spPr>
          <a:xfrm flipH="1">
            <a:off x="3048871" y="11658394"/>
            <a:ext cx="899262" cy="681567"/>
          </a:xfrm>
          <a:custGeom>
            <a:avLst/>
            <a:gdLst>
              <a:gd name="connsiteX0" fmla="*/ 0 w 767459"/>
              <a:gd name="connsiteY0" fmla="*/ 681567 h 681567"/>
              <a:gd name="connsiteX1" fmla="*/ 275167 w 767459"/>
              <a:gd name="connsiteY1" fmla="*/ 334434 h 681567"/>
              <a:gd name="connsiteX2" fmla="*/ 647700 w 767459"/>
              <a:gd name="connsiteY2" fmla="*/ 372534 h 681567"/>
              <a:gd name="connsiteX3" fmla="*/ 753534 w 767459"/>
              <a:gd name="connsiteY3" fmla="*/ 254000 h 681567"/>
              <a:gd name="connsiteX4" fmla="*/ 766234 w 767459"/>
              <a:gd name="connsiteY4" fmla="*/ 0 h 681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59" h="681567">
                <a:moveTo>
                  <a:pt x="0" y="681567"/>
                </a:moveTo>
                <a:cubicBezTo>
                  <a:pt x="83608" y="533753"/>
                  <a:pt x="167217" y="385939"/>
                  <a:pt x="275167" y="334434"/>
                </a:cubicBezTo>
                <a:cubicBezTo>
                  <a:pt x="383117" y="282929"/>
                  <a:pt x="567972" y="385940"/>
                  <a:pt x="647700" y="372534"/>
                </a:cubicBezTo>
                <a:cubicBezTo>
                  <a:pt x="727428" y="359128"/>
                  <a:pt x="733778" y="316089"/>
                  <a:pt x="753534" y="254000"/>
                </a:cubicBezTo>
                <a:cubicBezTo>
                  <a:pt x="773290" y="191911"/>
                  <a:pt x="766234" y="0"/>
                  <a:pt x="766234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B22F17C9-83AB-FA07-1689-75979A70D686}"/>
              </a:ext>
            </a:extLst>
          </p:cNvPr>
          <p:cNvSpPr/>
          <p:nvPr/>
        </p:nvSpPr>
        <p:spPr>
          <a:xfrm>
            <a:off x="2392707" y="11256223"/>
            <a:ext cx="1032933" cy="1924448"/>
          </a:xfrm>
          <a:custGeom>
            <a:avLst/>
            <a:gdLst>
              <a:gd name="connsiteX0" fmla="*/ 1032933 w 1032933"/>
              <a:gd name="connsiteY0" fmla="*/ 1888067 h 1924448"/>
              <a:gd name="connsiteX1" fmla="*/ 228600 w 1032933"/>
              <a:gd name="connsiteY1" fmla="*/ 1672167 h 1924448"/>
              <a:gd name="connsiteX2" fmla="*/ 0 w 1032933"/>
              <a:gd name="connsiteY2" fmla="*/ 0 h 19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933" h="1924448">
                <a:moveTo>
                  <a:pt x="1032933" y="1888067"/>
                </a:moveTo>
                <a:cubicBezTo>
                  <a:pt x="716844" y="1937456"/>
                  <a:pt x="400755" y="1986845"/>
                  <a:pt x="228600" y="1672167"/>
                </a:cubicBezTo>
                <a:cubicBezTo>
                  <a:pt x="56445" y="1357489"/>
                  <a:pt x="28222" y="678744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Freeform: Shape 1090">
            <a:extLst>
              <a:ext uri="{FF2B5EF4-FFF2-40B4-BE49-F238E27FC236}">
                <a16:creationId xmlns:a16="http://schemas.microsoft.com/office/drawing/2014/main" id="{A1D3A984-6B6C-7E40-6E9A-8D9D687E8D45}"/>
              </a:ext>
            </a:extLst>
          </p:cNvPr>
          <p:cNvSpPr/>
          <p:nvPr/>
        </p:nvSpPr>
        <p:spPr>
          <a:xfrm>
            <a:off x="1808508" y="10102570"/>
            <a:ext cx="1625601" cy="3100987"/>
          </a:xfrm>
          <a:custGeom>
            <a:avLst/>
            <a:gdLst>
              <a:gd name="connsiteX0" fmla="*/ 1032933 w 1032933"/>
              <a:gd name="connsiteY0" fmla="*/ 1888067 h 1924448"/>
              <a:gd name="connsiteX1" fmla="*/ 228600 w 1032933"/>
              <a:gd name="connsiteY1" fmla="*/ 1672167 h 1924448"/>
              <a:gd name="connsiteX2" fmla="*/ 0 w 1032933"/>
              <a:gd name="connsiteY2" fmla="*/ 0 h 192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933" h="1924448">
                <a:moveTo>
                  <a:pt x="1032933" y="1888067"/>
                </a:moveTo>
                <a:cubicBezTo>
                  <a:pt x="716844" y="1937456"/>
                  <a:pt x="400755" y="1986845"/>
                  <a:pt x="228600" y="1672167"/>
                </a:cubicBezTo>
                <a:cubicBezTo>
                  <a:pt x="56445" y="1357489"/>
                  <a:pt x="28222" y="678744"/>
                  <a:pt x="0" y="0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1" name="Straight Arrow Connector 1120">
            <a:extLst>
              <a:ext uri="{FF2B5EF4-FFF2-40B4-BE49-F238E27FC236}">
                <a16:creationId xmlns:a16="http://schemas.microsoft.com/office/drawing/2014/main" id="{E3F608C6-E8DF-2573-1480-11A8CCAAF7DD}"/>
              </a:ext>
            </a:extLst>
          </p:cNvPr>
          <p:cNvCxnSpPr/>
          <p:nvPr/>
        </p:nvCxnSpPr>
        <p:spPr>
          <a:xfrm flipV="1">
            <a:off x="887824" y="481267"/>
            <a:ext cx="0" cy="14530192"/>
          </a:xfrm>
          <a:prstGeom prst="straightConnector1">
            <a:avLst/>
          </a:prstGeom>
          <a:ln w="1270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2" name="Rectangle: Rounded Corners 1121">
            <a:extLst>
              <a:ext uri="{FF2B5EF4-FFF2-40B4-BE49-F238E27FC236}">
                <a16:creationId xmlns:a16="http://schemas.microsoft.com/office/drawing/2014/main" id="{1CA25240-D953-0180-3C37-1D944AC24FA4}"/>
              </a:ext>
            </a:extLst>
          </p:cNvPr>
          <p:cNvSpPr/>
          <p:nvPr/>
        </p:nvSpPr>
        <p:spPr>
          <a:xfrm>
            <a:off x="426706" y="12856885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2019</a:t>
            </a:r>
          </a:p>
        </p:txBody>
      </p:sp>
      <p:sp>
        <p:nvSpPr>
          <p:cNvPr id="1123" name="Rectangle: Rounded Corners 1122">
            <a:extLst>
              <a:ext uri="{FF2B5EF4-FFF2-40B4-BE49-F238E27FC236}">
                <a16:creationId xmlns:a16="http://schemas.microsoft.com/office/drawing/2014/main" id="{0310E742-1A22-60D8-0C8D-8402F0BE9A4A}"/>
              </a:ext>
            </a:extLst>
          </p:cNvPr>
          <p:cNvSpPr/>
          <p:nvPr/>
        </p:nvSpPr>
        <p:spPr>
          <a:xfrm>
            <a:off x="421061" y="11773159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2020</a:t>
            </a:r>
          </a:p>
        </p:txBody>
      </p:sp>
      <p:sp>
        <p:nvSpPr>
          <p:cNvPr id="1124" name="Rectangle: Rounded Corners 1123">
            <a:extLst>
              <a:ext uri="{FF2B5EF4-FFF2-40B4-BE49-F238E27FC236}">
                <a16:creationId xmlns:a16="http://schemas.microsoft.com/office/drawing/2014/main" id="{6312DD28-85FE-3D4B-C054-A19D1BD6F3AB}"/>
              </a:ext>
            </a:extLst>
          </p:cNvPr>
          <p:cNvSpPr/>
          <p:nvPr/>
        </p:nvSpPr>
        <p:spPr>
          <a:xfrm>
            <a:off x="421062" y="10663977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2021</a:t>
            </a: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B335DA02-3F1F-408F-9DEF-C4B9DB1704E0}"/>
              </a:ext>
            </a:extLst>
          </p:cNvPr>
          <p:cNvSpPr/>
          <p:nvPr/>
        </p:nvSpPr>
        <p:spPr>
          <a:xfrm>
            <a:off x="430564" y="9496434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2022</a:t>
            </a: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B28AC9BA-7DBC-006E-1996-B090680F565F}"/>
              </a:ext>
            </a:extLst>
          </p:cNvPr>
          <p:cNvSpPr/>
          <p:nvPr/>
        </p:nvSpPr>
        <p:spPr>
          <a:xfrm>
            <a:off x="441853" y="7633774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2023</a:t>
            </a:r>
          </a:p>
        </p:txBody>
      </p:sp>
      <p:sp>
        <p:nvSpPr>
          <p:cNvPr id="1127" name="Rectangle: Rounded Corners 1126">
            <a:extLst>
              <a:ext uri="{FF2B5EF4-FFF2-40B4-BE49-F238E27FC236}">
                <a16:creationId xmlns:a16="http://schemas.microsoft.com/office/drawing/2014/main" id="{AC816EBD-AA6F-26E5-9881-632F83ACD246}"/>
              </a:ext>
            </a:extLst>
          </p:cNvPr>
          <p:cNvSpPr/>
          <p:nvPr/>
        </p:nvSpPr>
        <p:spPr>
          <a:xfrm>
            <a:off x="441854" y="4235784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2024</a:t>
            </a:r>
          </a:p>
        </p:txBody>
      </p:sp>
      <p:sp>
        <p:nvSpPr>
          <p:cNvPr id="1128" name="Rectangle: Rounded Corners 1127">
            <a:extLst>
              <a:ext uri="{FF2B5EF4-FFF2-40B4-BE49-F238E27FC236}">
                <a16:creationId xmlns:a16="http://schemas.microsoft.com/office/drawing/2014/main" id="{CFFA660A-1063-DFD0-41EB-57E4EBE5CA41}"/>
              </a:ext>
            </a:extLst>
          </p:cNvPr>
          <p:cNvSpPr/>
          <p:nvPr/>
        </p:nvSpPr>
        <p:spPr>
          <a:xfrm>
            <a:off x="447498" y="941760"/>
            <a:ext cx="902507" cy="44128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0870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923</TotalTime>
  <Words>89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rajoli</dc:creator>
  <cp:lastModifiedBy>hossein rajoli</cp:lastModifiedBy>
  <cp:revision>27</cp:revision>
  <dcterms:created xsi:type="dcterms:W3CDTF">2024-12-16T20:39:59Z</dcterms:created>
  <dcterms:modified xsi:type="dcterms:W3CDTF">2024-12-18T20:08:50Z</dcterms:modified>
</cp:coreProperties>
</file>