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247438" cy="4754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85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930" y="778120"/>
            <a:ext cx="8435579" cy="1655292"/>
          </a:xfrm>
        </p:spPr>
        <p:txBody>
          <a:bodyPr anchor="b"/>
          <a:lstStyle>
            <a:lvl1pPr algn="ctr"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5930" y="2497247"/>
            <a:ext cx="8435579" cy="1147918"/>
          </a:xfrm>
        </p:spPr>
        <p:txBody>
          <a:bodyPr/>
          <a:lstStyle>
            <a:lvl1pPr marL="0" indent="0" algn="ctr">
              <a:buNone/>
              <a:defRPr sz="1664"/>
            </a:lvl1pPr>
            <a:lvl2pPr marL="316977" indent="0" algn="ctr">
              <a:buNone/>
              <a:defRPr sz="1387"/>
            </a:lvl2pPr>
            <a:lvl3pPr marL="633954" indent="0" algn="ctr">
              <a:buNone/>
              <a:defRPr sz="1248"/>
            </a:lvl3pPr>
            <a:lvl4pPr marL="950930" indent="0" algn="ctr">
              <a:buNone/>
              <a:defRPr sz="1109"/>
            </a:lvl4pPr>
            <a:lvl5pPr marL="1267907" indent="0" algn="ctr">
              <a:buNone/>
              <a:defRPr sz="1109"/>
            </a:lvl5pPr>
            <a:lvl6pPr marL="1584884" indent="0" algn="ctr">
              <a:buNone/>
              <a:defRPr sz="1109"/>
            </a:lvl6pPr>
            <a:lvl7pPr marL="1901861" indent="0" algn="ctr">
              <a:buNone/>
              <a:defRPr sz="1109"/>
            </a:lvl7pPr>
            <a:lvl8pPr marL="2218837" indent="0" algn="ctr">
              <a:buNone/>
              <a:defRPr sz="1109"/>
            </a:lvl8pPr>
            <a:lvl9pPr marL="2535814" indent="0" algn="ctr">
              <a:buNone/>
              <a:defRPr sz="110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9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6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8948" y="253137"/>
            <a:ext cx="2425229" cy="40292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3262" y="253137"/>
            <a:ext cx="7135093" cy="40292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4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5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3" y="1185340"/>
            <a:ext cx="9700915" cy="1977766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3" y="3181816"/>
            <a:ext cx="9700915" cy="1040060"/>
          </a:xfrm>
        </p:spPr>
        <p:txBody>
          <a:bodyPr/>
          <a:lstStyle>
            <a:lvl1pPr marL="0" indent="0">
              <a:buNone/>
              <a:defRPr sz="1664">
                <a:solidFill>
                  <a:schemeClr val="tx1">
                    <a:tint val="82000"/>
                  </a:schemeClr>
                </a:solidFill>
              </a:defRPr>
            </a:lvl1pPr>
            <a:lvl2pPr marL="31697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2pPr>
            <a:lvl3pPr marL="633954" indent="0">
              <a:buNone/>
              <a:defRPr sz="1248">
                <a:solidFill>
                  <a:schemeClr val="tx1">
                    <a:tint val="82000"/>
                  </a:schemeClr>
                </a:solidFill>
              </a:defRPr>
            </a:lvl3pPr>
            <a:lvl4pPr marL="950930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4pPr>
            <a:lvl5pPr marL="1267907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5pPr>
            <a:lvl6pPr marL="1584884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6pPr>
            <a:lvl7pPr marL="1901861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7pPr>
            <a:lvl8pPr marL="2218837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8pPr>
            <a:lvl9pPr marL="2535814" indent="0">
              <a:buNone/>
              <a:defRPr sz="11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0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3261" y="1265682"/>
            <a:ext cx="4780161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4016" y="1265682"/>
            <a:ext cx="4780161" cy="3016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3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6" y="253137"/>
            <a:ext cx="9700915" cy="9189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727" y="1165528"/>
            <a:ext cx="4758193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4727" y="1736736"/>
            <a:ext cx="4758193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94016" y="1165528"/>
            <a:ext cx="4781626" cy="571208"/>
          </a:xfrm>
        </p:spPr>
        <p:txBody>
          <a:bodyPr anchor="b"/>
          <a:lstStyle>
            <a:lvl1pPr marL="0" indent="0">
              <a:buNone/>
              <a:defRPr sz="1664" b="1"/>
            </a:lvl1pPr>
            <a:lvl2pPr marL="316977" indent="0">
              <a:buNone/>
              <a:defRPr sz="1387" b="1"/>
            </a:lvl2pPr>
            <a:lvl3pPr marL="633954" indent="0">
              <a:buNone/>
              <a:defRPr sz="1248" b="1"/>
            </a:lvl3pPr>
            <a:lvl4pPr marL="950930" indent="0">
              <a:buNone/>
              <a:defRPr sz="1109" b="1"/>
            </a:lvl4pPr>
            <a:lvl5pPr marL="1267907" indent="0">
              <a:buNone/>
              <a:defRPr sz="1109" b="1"/>
            </a:lvl5pPr>
            <a:lvl6pPr marL="1584884" indent="0">
              <a:buNone/>
              <a:defRPr sz="1109" b="1"/>
            </a:lvl6pPr>
            <a:lvl7pPr marL="1901861" indent="0">
              <a:buNone/>
              <a:defRPr sz="1109" b="1"/>
            </a:lvl7pPr>
            <a:lvl8pPr marL="2218837" indent="0">
              <a:buNone/>
              <a:defRPr sz="1109" b="1"/>
            </a:lvl8pPr>
            <a:lvl9pPr marL="2535814" indent="0">
              <a:buNone/>
              <a:defRPr sz="110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94016" y="1736736"/>
            <a:ext cx="4781626" cy="25544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4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6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9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7" y="316971"/>
            <a:ext cx="3627591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1626" y="684570"/>
            <a:ext cx="5694015" cy="3378821"/>
          </a:xfrm>
        </p:spPr>
        <p:txBody>
          <a:bodyPr/>
          <a:lstStyle>
            <a:lvl1pPr>
              <a:defRPr sz="2219"/>
            </a:lvl1pPr>
            <a:lvl2pPr>
              <a:defRPr sz="1941"/>
            </a:lvl2pPr>
            <a:lvl3pPr>
              <a:defRPr sz="1664"/>
            </a:lvl3pPr>
            <a:lvl4pPr>
              <a:defRPr sz="1387"/>
            </a:lvl4pPr>
            <a:lvl5pPr>
              <a:defRPr sz="1387"/>
            </a:lvl5pPr>
            <a:lvl6pPr>
              <a:defRPr sz="1387"/>
            </a:lvl6pPr>
            <a:lvl7pPr>
              <a:defRPr sz="1387"/>
            </a:lvl7pPr>
            <a:lvl8pPr>
              <a:defRPr sz="1387"/>
            </a:lvl8pPr>
            <a:lvl9pPr>
              <a:defRPr sz="13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27" y="1426369"/>
            <a:ext cx="3627591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27" y="316971"/>
            <a:ext cx="3627591" cy="1109398"/>
          </a:xfrm>
        </p:spPr>
        <p:txBody>
          <a:bodyPr anchor="b"/>
          <a:lstStyle>
            <a:lvl1pPr>
              <a:defRPr sz="22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81626" y="684570"/>
            <a:ext cx="5694015" cy="3378821"/>
          </a:xfrm>
        </p:spPr>
        <p:txBody>
          <a:bodyPr anchor="t"/>
          <a:lstStyle>
            <a:lvl1pPr marL="0" indent="0">
              <a:buNone/>
              <a:defRPr sz="2219"/>
            </a:lvl1pPr>
            <a:lvl2pPr marL="316977" indent="0">
              <a:buNone/>
              <a:defRPr sz="1941"/>
            </a:lvl2pPr>
            <a:lvl3pPr marL="633954" indent="0">
              <a:buNone/>
              <a:defRPr sz="1664"/>
            </a:lvl3pPr>
            <a:lvl4pPr marL="950930" indent="0">
              <a:buNone/>
              <a:defRPr sz="1387"/>
            </a:lvl4pPr>
            <a:lvl5pPr marL="1267907" indent="0">
              <a:buNone/>
              <a:defRPr sz="1387"/>
            </a:lvl5pPr>
            <a:lvl6pPr marL="1584884" indent="0">
              <a:buNone/>
              <a:defRPr sz="1387"/>
            </a:lvl6pPr>
            <a:lvl7pPr marL="1901861" indent="0">
              <a:buNone/>
              <a:defRPr sz="1387"/>
            </a:lvl7pPr>
            <a:lvl8pPr marL="2218837" indent="0">
              <a:buNone/>
              <a:defRPr sz="1387"/>
            </a:lvl8pPr>
            <a:lvl9pPr marL="2535814" indent="0">
              <a:buNone/>
              <a:defRPr sz="13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4727" y="1426369"/>
            <a:ext cx="3627591" cy="2642525"/>
          </a:xfrm>
        </p:spPr>
        <p:txBody>
          <a:bodyPr/>
          <a:lstStyle>
            <a:lvl1pPr marL="0" indent="0">
              <a:buNone/>
              <a:defRPr sz="1109"/>
            </a:lvl1pPr>
            <a:lvl2pPr marL="316977" indent="0">
              <a:buNone/>
              <a:defRPr sz="971"/>
            </a:lvl2pPr>
            <a:lvl3pPr marL="633954" indent="0">
              <a:buNone/>
              <a:defRPr sz="832"/>
            </a:lvl3pPr>
            <a:lvl4pPr marL="950930" indent="0">
              <a:buNone/>
              <a:defRPr sz="693"/>
            </a:lvl4pPr>
            <a:lvl5pPr marL="1267907" indent="0">
              <a:buNone/>
              <a:defRPr sz="693"/>
            </a:lvl5pPr>
            <a:lvl6pPr marL="1584884" indent="0">
              <a:buNone/>
              <a:defRPr sz="693"/>
            </a:lvl6pPr>
            <a:lvl7pPr marL="1901861" indent="0">
              <a:buNone/>
              <a:defRPr sz="693"/>
            </a:lvl7pPr>
            <a:lvl8pPr marL="2218837" indent="0">
              <a:buNone/>
              <a:defRPr sz="693"/>
            </a:lvl8pPr>
            <a:lvl9pPr marL="2535814" indent="0">
              <a:buNone/>
              <a:defRPr sz="6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C0A7-F246-4648-9213-9AE92D55939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9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3262" y="253137"/>
            <a:ext cx="9700915" cy="918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262" y="1265682"/>
            <a:ext cx="9700915" cy="301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3261" y="4406776"/>
            <a:ext cx="2530674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EC0A7-F246-4648-9213-9AE92D55939B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25714" y="4406776"/>
            <a:ext cx="3796010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43503" y="4406776"/>
            <a:ext cx="2530674" cy="2531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48268B-3DDB-4EBA-8793-AD1C90C29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0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33954" rtl="0" eaLnBrk="1" latinLnBrk="0" hangingPunct="1">
        <a:lnSpc>
          <a:spcPct val="90000"/>
        </a:lnSpc>
        <a:spcBef>
          <a:spcPct val="0"/>
        </a:spcBef>
        <a:buNone/>
        <a:defRPr sz="30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488" indent="-158488" algn="l" defTabSz="633954" rtl="0" eaLnBrk="1" latinLnBrk="0" hangingPunct="1">
        <a:lnSpc>
          <a:spcPct val="90000"/>
        </a:lnSpc>
        <a:spcBef>
          <a:spcPts val="693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7546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664" kern="1200">
          <a:solidFill>
            <a:schemeClr val="tx1"/>
          </a:solidFill>
          <a:latin typeface="+mn-lt"/>
          <a:ea typeface="+mn-ea"/>
          <a:cs typeface="+mn-cs"/>
        </a:defRPr>
      </a:lvl2pPr>
      <a:lvl3pPr marL="79244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387" kern="1200">
          <a:solidFill>
            <a:schemeClr val="tx1"/>
          </a:solidFill>
          <a:latin typeface="+mn-lt"/>
          <a:ea typeface="+mn-ea"/>
          <a:cs typeface="+mn-cs"/>
        </a:defRPr>
      </a:lvl3pPr>
      <a:lvl4pPr marL="110941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426395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74337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2060349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377326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694302" indent="-158488" algn="l" defTabSz="63395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1pPr>
      <a:lvl2pPr marL="31697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2pPr>
      <a:lvl3pPr marL="63395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3pPr>
      <a:lvl4pPr marL="950930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4pPr>
      <a:lvl5pPr marL="126790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5pPr>
      <a:lvl6pPr marL="158488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6pPr>
      <a:lvl7pPr marL="1901861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7pPr>
      <a:lvl8pPr marL="2218837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8pPr>
      <a:lvl9pPr marL="2535814" algn="l" defTabSz="633954" rtl="0" eaLnBrk="1" latinLnBrk="0" hangingPunct="1">
        <a:defRPr sz="12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D227906-5111-DEE2-2EE4-75DF1B03DEC4}"/>
              </a:ext>
            </a:extLst>
          </p:cNvPr>
          <p:cNvSpPr/>
          <p:nvPr/>
        </p:nvSpPr>
        <p:spPr>
          <a:xfrm>
            <a:off x="80875" y="82920"/>
            <a:ext cx="11085688" cy="4588722"/>
          </a:xfrm>
          <a:prstGeom prst="roundRect">
            <a:avLst>
              <a:gd name="adj" fmla="val 6722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759792-DCD6-8AE0-985F-EAD46CEE266F}"/>
              </a:ext>
            </a:extLst>
          </p:cNvPr>
          <p:cNvSpPr/>
          <p:nvPr/>
        </p:nvSpPr>
        <p:spPr>
          <a:xfrm>
            <a:off x="125281" y="2428413"/>
            <a:ext cx="3121040" cy="72369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What is the capital of France?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97C62B-4BDE-75FE-D839-C6F2A7A2F24C}"/>
              </a:ext>
            </a:extLst>
          </p:cNvPr>
          <p:cNvSpPr/>
          <p:nvPr/>
        </p:nvSpPr>
        <p:spPr>
          <a:xfrm>
            <a:off x="4031320" y="2428413"/>
            <a:ext cx="3121040" cy="72369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What is the capital of France?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4E1A8-4309-5114-4D02-30D57A7FC2BB}"/>
              </a:ext>
            </a:extLst>
          </p:cNvPr>
          <p:cNvSpPr/>
          <p:nvPr/>
        </p:nvSpPr>
        <p:spPr>
          <a:xfrm>
            <a:off x="7989432" y="2428413"/>
            <a:ext cx="3121040" cy="72369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What is the capital of France?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It 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32F62B-A2F7-5EA6-BE07-A06EA9F1CB82}"/>
              </a:ext>
            </a:extLst>
          </p:cNvPr>
          <p:cNvSpPr/>
          <p:nvPr/>
        </p:nvSpPr>
        <p:spPr>
          <a:xfrm>
            <a:off x="9031350" y="178614"/>
            <a:ext cx="933061" cy="4809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D7F7F3-482F-9273-EAA3-CF268C0E1657}"/>
              </a:ext>
            </a:extLst>
          </p:cNvPr>
          <p:cNvSpPr/>
          <p:nvPr/>
        </p:nvSpPr>
        <p:spPr>
          <a:xfrm>
            <a:off x="5108228" y="178614"/>
            <a:ext cx="933061" cy="4809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AB044-F2DA-F6D5-C81D-ECDE23165A35}"/>
              </a:ext>
            </a:extLst>
          </p:cNvPr>
          <p:cNvSpPr/>
          <p:nvPr/>
        </p:nvSpPr>
        <p:spPr>
          <a:xfrm>
            <a:off x="1219661" y="180101"/>
            <a:ext cx="933061" cy="4809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5180C5-5BD9-3FB3-793C-0E5773B6D6F8}"/>
              </a:ext>
            </a:extLst>
          </p:cNvPr>
          <p:cNvSpPr/>
          <p:nvPr/>
        </p:nvSpPr>
        <p:spPr>
          <a:xfrm>
            <a:off x="1026832" y="1172256"/>
            <a:ext cx="1317949" cy="7337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B5CA4A-5C58-24E6-D7A4-B3D5E622CB87}"/>
              </a:ext>
            </a:extLst>
          </p:cNvPr>
          <p:cNvSpPr/>
          <p:nvPr/>
        </p:nvSpPr>
        <p:spPr>
          <a:xfrm>
            <a:off x="4915787" y="1167808"/>
            <a:ext cx="1317949" cy="7337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78991F-CF38-279D-0A93-ACC376222D63}"/>
              </a:ext>
            </a:extLst>
          </p:cNvPr>
          <p:cNvSpPr/>
          <p:nvPr/>
        </p:nvSpPr>
        <p:spPr>
          <a:xfrm>
            <a:off x="8838911" y="1158043"/>
            <a:ext cx="1317949" cy="7337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0863C6-E73F-EFB6-7DF5-022C1DB01B83}"/>
              </a:ext>
            </a:extLst>
          </p:cNvPr>
          <p:cNvCxnSpPr>
            <a:stCxn id="4" idx="0"/>
            <a:endCxn id="12" idx="2"/>
          </p:cNvCxnSpPr>
          <p:nvPr/>
        </p:nvCxnSpPr>
        <p:spPr>
          <a:xfrm flipV="1">
            <a:off x="1685801" y="1905972"/>
            <a:ext cx="0" cy="52244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5DFC92-4FEB-89FD-96FD-A6ED9748BD87}"/>
              </a:ext>
            </a:extLst>
          </p:cNvPr>
          <p:cNvCxnSpPr/>
          <p:nvPr/>
        </p:nvCxnSpPr>
        <p:spPr>
          <a:xfrm flipV="1">
            <a:off x="1685801" y="644932"/>
            <a:ext cx="0" cy="52244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E44774-CE35-A701-8997-09679032BF47}"/>
              </a:ext>
            </a:extLst>
          </p:cNvPr>
          <p:cNvCxnSpPr/>
          <p:nvPr/>
        </p:nvCxnSpPr>
        <p:spPr>
          <a:xfrm flipV="1">
            <a:off x="5570446" y="1905972"/>
            <a:ext cx="0" cy="52244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08EC06-9BEA-EA27-9061-2781BFEE4575}"/>
              </a:ext>
            </a:extLst>
          </p:cNvPr>
          <p:cNvCxnSpPr/>
          <p:nvPr/>
        </p:nvCxnSpPr>
        <p:spPr>
          <a:xfrm flipV="1">
            <a:off x="5570446" y="644932"/>
            <a:ext cx="0" cy="52244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9A0FEB6-92F4-C3E6-4BF6-33F68D1DEA60}"/>
              </a:ext>
            </a:extLst>
          </p:cNvPr>
          <p:cNvCxnSpPr/>
          <p:nvPr/>
        </p:nvCxnSpPr>
        <p:spPr>
          <a:xfrm flipV="1">
            <a:off x="9475307" y="1920620"/>
            <a:ext cx="0" cy="52244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3214E-2B54-044B-B0CD-C8E4561A2D23}"/>
              </a:ext>
            </a:extLst>
          </p:cNvPr>
          <p:cNvCxnSpPr/>
          <p:nvPr/>
        </p:nvCxnSpPr>
        <p:spPr>
          <a:xfrm flipV="1">
            <a:off x="9475307" y="659580"/>
            <a:ext cx="0" cy="52244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52F525-3199-8B96-95AE-CE48F86C7004}"/>
              </a:ext>
            </a:extLst>
          </p:cNvPr>
          <p:cNvCxnSpPr/>
          <p:nvPr/>
        </p:nvCxnSpPr>
        <p:spPr>
          <a:xfrm flipV="1">
            <a:off x="5603855" y="3152115"/>
            <a:ext cx="0" cy="52244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6169E7-C425-04F8-136B-3D4ECC363201}"/>
              </a:ext>
            </a:extLst>
          </p:cNvPr>
          <p:cNvCxnSpPr>
            <a:cxnSpLocks/>
          </p:cNvCxnSpPr>
          <p:nvPr/>
        </p:nvCxnSpPr>
        <p:spPr>
          <a:xfrm flipV="1">
            <a:off x="3639009" y="428078"/>
            <a:ext cx="0" cy="32639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CD06A0-000B-F39A-8E41-5C2CA33F26E1}"/>
              </a:ext>
            </a:extLst>
          </p:cNvPr>
          <p:cNvCxnSpPr>
            <a:cxnSpLocks/>
          </p:cNvCxnSpPr>
          <p:nvPr/>
        </p:nvCxnSpPr>
        <p:spPr>
          <a:xfrm>
            <a:off x="3623122" y="3674556"/>
            <a:ext cx="20002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41B826-38B7-4659-CF14-4892AC1D1FC6}"/>
              </a:ext>
            </a:extLst>
          </p:cNvPr>
          <p:cNvCxnSpPr>
            <a:cxnSpLocks/>
          </p:cNvCxnSpPr>
          <p:nvPr/>
        </p:nvCxnSpPr>
        <p:spPr>
          <a:xfrm>
            <a:off x="2152726" y="436056"/>
            <a:ext cx="1504263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662F13-9966-D831-6679-779100422176}"/>
              </a:ext>
            </a:extLst>
          </p:cNvPr>
          <p:cNvCxnSpPr/>
          <p:nvPr/>
        </p:nvCxnSpPr>
        <p:spPr>
          <a:xfrm flipV="1">
            <a:off x="9487233" y="3152115"/>
            <a:ext cx="0" cy="522447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926313-582B-7E47-B63D-3F927C0671FB}"/>
              </a:ext>
            </a:extLst>
          </p:cNvPr>
          <p:cNvCxnSpPr>
            <a:cxnSpLocks/>
          </p:cNvCxnSpPr>
          <p:nvPr/>
        </p:nvCxnSpPr>
        <p:spPr>
          <a:xfrm flipV="1">
            <a:off x="7522387" y="428078"/>
            <a:ext cx="0" cy="32639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1FB317-7B8E-60CD-2043-9B16723D6B05}"/>
              </a:ext>
            </a:extLst>
          </p:cNvPr>
          <p:cNvCxnSpPr>
            <a:cxnSpLocks/>
          </p:cNvCxnSpPr>
          <p:nvPr/>
        </p:nvCxnSpPr>
        <p:spPr>
          <a:xfrm>
            <a:off x="7506500" y="3674556"/>
            <a:ext cx="2000247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EA960F6-DC70-81D6-C50B-D3502B89138B}"/>
              </a:ext>
            </a:extLst>
          </p:cNvPr>
          <p:cNvCxnSpPr>
            <a:cxnSpLocks/>
          </p:cNvCxnSpPr>
          <p:nvPr/>
        </p:nvCxnSpPr>
        <p:spPr>
          <a:xfrm>
            <a:off x="6036104" y="436056"/>
            <a:ext cx="1504263" cy="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39282-C16F-D748-2128-AC2A5543C68F}"/>
              </a:ext>
            </a:extLst>
          </p:cNvPr>
          <p:cNvSpPr/>
          <p:nvPr/>
        </p:nvSpPr>
        <p:spPr>
          <a:xfrm>
            <a:off x="2073364" y="3875805"/>
            <a:ext cx="6485466" cy="7236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Figure. Autoregressive generation concept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55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rajoli</dc:creator>
  <cp:lastModifiedBy>hossein rajoli</cp:lastModifiedBy>
  <cp:revision>1</cp:revision>
  <dcterms:created xsi:type="dcterms:W3CDTF">2024-12-16T20:39:59Z</dcterms:created>
  <dcterms:modified xsi:type="dcterms:W3CDTF">2024-12-16T21:07:05Z</dcterms:modified>
</cp:coreProperties>
</file>