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40A963-1C44-470E-92A5-E83F43F41285}" v="33" dt="2021-02-27T18:03:18.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Whittington" userId="a00f029278803a7c" providerId="LiveId" clId="{1040A963-1C44-470E-92A5-E83F43F41285}"/>
    <pc:docChg chg="undo custSel addSld delSld modSld">
      <pc:chgData name="Richard Whittington" userId="a00f029278803a7c" providerId="LiveId" clId="{1040A963-1C44-470E-92A5-E83F43F41285}" dt="2021-02-27T18:05:47.683" v="1712" actId="20577"/>
      <pc:docMkLst>
        <pc:docMk/>
      </pc:docMkLst>
      <pc:sldChg chg="modSp">
        <pc:chgData name="Richard Whittington" userId="a00f029278803a7c" providerId="LiveId" clId="{1040A963-1C44-470E-92A5-E83F43F41285}" dt="2021-02-27T17:49:48.918" v="1374" actId="20577"/>
        <pc:sldMkLst>
          <pc:docMk/>
          <pc:sldMk cId="2580403559" sldId="258"/>
        </pc:sldMkLst>
        <pc:spChg chg="mod">
          <ac:chgData name="Richard Whittington" userId="a00f029278803a7c" providerId="LiveId" clId="{1040A963-1C44-470E-92A5-E83F43F41285}" dt="2021-02-27T17:49:48.918" v="1374" actId="20577"/>
          <ac:spMkLst>
            <pc:docMk/>
            <pc:sldMk cId="2580403559" sldId="258"/>
            <ac:spMk id="3" creationId="{E607122F-099E-4DF5-895E-DE333A4FBACF}"/>
          </ac:spMkLst>
        </pc:spChg>
      </pc:sldChg>
      <pc:sldChg chg="modSp">
        <pc:chgData name="Richard Whittington" userId="a00f029278803a7c" providerId="LiveId" clId="{1040A963-1C44-470E-92A5-E83F43F41285}" dt="2021-02-27T17:49:56.687" v="1376" actId="313"/>
        <pc:sldMkLst>
          <pc:docMk/>
          <pc:sldMk cId="2576716887" sldId="259"/>
        </pc:sldMkLst>
        <pc:spChg chg="mod">
          <ac:chgData name="Richard Whittington" userId="a00f029278803a7c" providerId="LiveId" clId="{1040A963-1C44-470E-92A5-E83F43F41285}" dt="2021-02-27T17:49:56.687" v="1376" actId="313"/>
          <ac:spMkLst>
            <pc:docMk/>
            <pc:sldMk cId="2576716887" sldId="259"/>
            <ac:spMk id="3" creationId="{E607122F-099E-4DF5-895E-DE333A4FBACF}"/>
          </ac:spMkLst>
        </pc:spChg>
      </pc:sldChg>
      <pc:sldChg chg="del">
        <pc:chgData name="Richard Whittington" userId="a00f029278803a7c" providerId="LiveId" clId="{1040A963-1C44-470E-92A5-E83F43F41285}" dt="2021-02-26T04:44:12.283" v="230" actId="47"/>
        <pc:sldMkLst>
          <pc:docMk/>
          <pc:sldMk cId="4182723459" sldId="260"/>
        </pc:sldMkLst>
      </pc:sldChg>
      <pc:sldChg chg="addSp delSp modSp add mod setBg delDesignElem">
        <pc:chgData name="Richard Whittington" userId="a00f029278803a7c" providerId="LiveId" clId="{1040A963-1C44-470E-92A5-E83F43F41285}" dt="2021-02-26T04:44:49.190" v="232" actId="22"/>
        <pc:sldMkLst>
          <pc:docMk/>
          <pc:sldMk cId="122458985" sldId="261"/>
        </pc:sldMkLst>
        <pc:spChg chg="del">
          <ac:chgData name="Richard Whittington" userId="a00f029278803a7c" providerId="LiveId" clId="{1040A963-1C44-470E-92A5-E83F43F41285}" dt="2021-02-26T04:40:29.097" v="3" actId="478"/>
          <ac:spMkLst>
            <pc:docMk/>
            <pc:sldMk cId="122458985" sldId="261"/>
            <ac:spMk id="5" creationId="{002410F0-61BA-4979-B81F-9DAEB3AC6D80}"/>
          </ac:spMkLst>
        </pc:spChg>
        <pc:spChg chg="add mod">
          <ac:chgData name="Richard Whittington" userId="a00f029278803a7c" providerId="LiveId" clId="{1040A963-1C44-470E-92A5-E83F43F41285}" dt="2021-02-26T04:44:01.130" v="229" actId="14100"/>
          <ac:spMkLst>
            <pc:docMk/>
            <pc:sldMk cId="122458985" sldId="261"/>
            <ac:spMk id="11" creationId="{65F6B743-A7E5-433D-8B37-902469FD58D7}"/>
          </ac:spMkLst>
        </pc:spChg>
        <pc:spChg chg="mod">
          <ac:chgData name="Richard Whittington" userId="a00f029278803a7c" providerId="LiveId" clId="{1040A963-1C44-470E-92A5-E83F43F41285}" dt="2021-02-26T04:43:02.460" v="179" actId="1076"/>
          <ac:spMkLst>
            <pc:docMk/>
            <pc:sldMk cId="122458985" sldId="261"/>
            <ac:spMk id="22" creationId="{6B69971F-DF82-4BA8-B6E3-0323CC93DD26}"/>
          </ac:spMkLst>
        </pc:spChg>
        <pc:spChg chg="del">
          <ac:chgData name="Richard Whittington" userId="a00f029278803a7c" providerId="LiveId" clId="{1040A963-1C44-470E-92A5-E83F43F41285}" dt="2021-02-26T04:40:06.642" v="1"/>
          <ac:spMkLst>
            <pc:docMk/>
            <pc:sldMk cId="122458985" sldId="261"/>
            <ac:spMk id="71" creationId="{758048B4-3F65-4EB9-ABA8-099353BE870F}"/>
          </ac:spMkLst>
        </pc:spChg>
        <pc:spChg chg="del">
          <ac:chgData name="Richard Whittington" userId="a00f029278803a7c" providerId="LiveId" clId="{1040A963-1C44-470E-92A5-E83F43F41285}" dt="2021-02-26T04:40:06.642" v="1"/>
          <ac:spMkLst>
            <pc:docMk/>
            <pc:sldMk cId="122458985" sldId="261"/>
            <ac:spMk id="73" creationId="{1AE2FDE4-8ECB-4D0B-B871-D4EE526064C4}"/>
          </ac:spMkLst>
        </pc:spChg>
        <pc:grpChg chg="del">
          <ac:chgData name="Richard Whittington" userId="a00f029278803a7c" providerId="LiveId" clId="{1040A963-1C44-470E-92A5-E83F43F41285}" dt="2021-02-26T04:40:06.642" v="1"/>
          <ac:grpSpMkLst>
            <pc:docMk/>
            <pc:sldMk cId="122458985" sldId="261"/>
            <ac:grpSpMk id="79" creationId="{18488D89-E3BB-4E60-BF44-5F0BE92E3F13}"/>
          </ac:grpSpMkLst>
        </pc:grpChg>
        <pc:picChg chg="add mod">
          <ac:chgData name="Richard Whittington" userId="a00f029278803a7c" providerId="LiveId" clId="{1040A963-1C44-470E-92A5-E83F43F41285}" dt="2021-02-26T04:40:49.866" v="8" actId="1076"/>
          <ac:picMkLst>
            <pc:docMk/>
            <pc:sldMk cId="122458985" sldId="261"/>
            <ac:picMk id="3" creationId="{5963BF13-109E-4887-A55B-02255295D833}"/>
          </ac:picMkLst>
        </pc:picChg>
        <pc:picChg chg="del">
          <ac:chgData name="Richard Whittington" userId="a00f029278803a7c" providerId="LiveId" clId="{1040A963-1C44-470E-92A5-E83F43F41285}" dt="2021-02-26T04:40:26.581" v="2" actId="478"/>
          <ac:picMkLst>
            <pc:docMk/>
            <pc:sldMk cId="122458985" sldId="261"/>
            <ac:picMk id="4" creationId="{E7D03366-AC2B-4019-86DB-3AC55C9BDEFB}"/>
          </ac:picMkLst>
        </pc:picChg>
        <pc:picChg chg="add mod modCrop">
          <ac:chgData name="Richard Whittington" userId="a00f029278803a7c" providerId="LiveId" clId="{1040A963-1C44-470E-92A5-E83F43F41285}" dt="2021-02-26T04:42:54.779" v="178" actId="1036"/>
          <ac:picMkLst>
            <pc:docMk/>
            <pc:sldMk cId="122458985" sldId="261"/>
            <ac:picMk id="7" creationId="{683E07DC-88E0-445E-9F6F-13776084548D}"/>
          </ac:picMkLst>
        </pc:picChg>
        <pc:picChg chg="del">
          <ac:chgData name="Richard Whittington" userId="a00f029278803a7c" providerId="LiveId" clId="{1040A963-1C44-470E-92A5-E83F43F41285}" dt="2021-02-26T04:40:32.498" v="4" actId="478"/>
          <ac:picMkLst>
            <pc:docMk/>
            <pc:sldMk cId="122458985" sldId="261"/>
            <ac:picMk id="9" creationId="{CED237D2-8169-4F22-BAE5-5F3F2747CF71}"/>
          </ac:picMkLst>
        </pc:picChg>
        <pc:picChg chg="add del">
          <ac:chgData name="Richard Whittington" userId="a00f029278803a7c" providerId="LiveId" clId="{1040A963-1C44-470E-92A5-E83F43F41285}" dt="2021-02-26T04:44:49.190" v="232" actId="22"/>
          <ac:picMkLst>
            <pc:docMk/>
            <pc:sldMk cId="122458985" sldId="261"/>
            <ac:picMk id="13" creationId="{CE1F5897-2337-4DBC-85C6-01496C8610FD}"/>
          </ac:picMkLst>
        </pc:picChg>
        <pc:cxnChg chg="add mod">
          <ac:chgData name="Richard Whittington" userId="a00f029278803a7c" providerId="LiveId" clId="{1040A963-1C44-470E-92A5-E83F43F41285}" dt="2021-02-26T04:43:39.636" v="193" actId="1582"/>
          <ac:cxnSpMkLst>
            <pc:docMk/>
            <pc:sldMk cId="122458985" sldId="261"/>
            <ac:cxnSpMk id="10" creationId="{7A7F77E1-F7F0-42E3-A0F2-A34970054083}"/>
          </ac:cxnSpMkLst>
        </pc:cxnChg>
        <pc:cxnChg chg="del">
          <ac:chgData name="Richard Whittington" userId="a00f029278803a7c" providerId="LiveId" clId="{1040A963-1C44-470E-92A5-E83F43F41285}" dt="2021-02-26T04:40:06.642" v="1"/>
          <ac:cxnSpMkLst>
            <pc:docMk/>
            <pc:sldMk cId="122458985" sldId="261"/>
            <ac:cxnSpMk id="75" creationId="{3C86DB23-FEFE-4C3A-88FA-8E855AB1EEBB}"/>
          </ac:cxnSpMkLst>
        </pc:cxnChg>
        <pc:cxnChg chg="del">
          <ac:chgData name="Richard Whittington" userId="a00f029278803a7c" providerId="LiveId" clId="{1040A963-1C44-470E-92A5-E83F43F41285}" dt="2021-02-26T04:40:06.642" v="1"/>
          <ac:cxnSpMkLst>
            <pc:docMk/>
            <pc:sldMk cId="122458985" sldId="261"/>
            <ac:cxnSpMk id="77" creationId="{3BB22FAF-4B4F-40B1-97FF-67CD036C89D0}"/>
          </ac:cxnSpMkLst>
        </pc:cxnChg>
      </pc:sldChg>
      <pc:sldChg chg="delSp add setBg delDesignElem">
        <pc:chgData name="Richard Whittington" userId="a00f029278803a7c" providerId="LiveId" clId="{1040A963-1C44-470E-92A5-E83F43F41285}" dt="2021-02-26T04:41:00.354" v="10"/>
        <pc:sldMkLst>
          <pc:docMk/>
          <pc:sldMk cId="463668158" sldId="262"/>
        </pc:sldMkLst>
        <pc:spChg chg="del">
          <ac:chgData name="Richard Whittington" userId="a00f029278803a7c" providerId="LiveId" clId="{1040A963-1C44-470E-92A5-E83F43F41285}" dt="2021-02-26T04:41:00.354" v="10"/>
          <ac:spMkLst>
            <pc:docMk/>
            <pc:sldMk cId="463668158" sldId="262"/>
            <ac:spMk id="71" creationId="{758048B4-3F65-4EB9-ABA8-099353BE870F}"/>
          </ac:spMkLst>
        </pc:spChg>
        <pc:spChg chg="del">
          <ac:chgData name="Richard Whittington" userId="a00f029278803a7c" providerId="LiveId" clId="{1040A963-1C44-470E-92A5-E83F43F41285}" dt="2021-02-26T04:41:00.354" v="10"/>
          <ac:spMkLst>
            <pc:docMk/>
            <pc:sldMk cId="463668158" sldId="262"/>
            <ac:spMk id="73" creationId="{1AE2FDE4-8ECB-4D0B-B871-D4EE526064C4}"/>
          </ac:spMkLst>
        </pc:spChg>
        <pc:grpChg chg="del">
          <ac:chgData name="Richard Whittington" userId="a00f029278803a7c" providerId="LiveId" clId="{1040A963-1C44-470E-92A5-E83F43F41285}" dt="2021-02-26T04:41:00.354" v="10"/>
          <ac:grpSpMkLst>
            <pc:docMk/>
            <pc:sldMk cId="463668158" sldId="262"/>
            <ac:grpSpMk id="79" creationId="{18488D89-E3BB-4E60-BF44-5F0BE92E3F13}"/>
          </ac:grpSpMkLst>
        </pc:grpChg>
        <pc:cxnChg chg="del">
          <ac:chgData name="Richard Whittington" userId="a00f029278803a7c" providerId="LiveId" clId="{1040A963-1C44-470E-92A5-E83F43F41285}" dt="2021-02-26T04:41:00.354" v="10"/>
          <ac:cxnSpMkLst>
            <pc:docMk/>
            <pc:sldMk cId="463668158" sldId="262"/>
            <ac:cxnSpMk id="75" creationId="{3C86DB23-FEFE-4C3A-88FA-8E855AB1EEBB}"/>
          </ac:cxnSpMkLst>
        </pc:cxnChg>
        <pc:cxnChg chg="del">
          <ac:chgData name="Richard Whittington" userId="a00f029278803a7c" providerId="LiveId" clId="{1040A963-1C44-470E-92A5-E83F43F41285}" dt="2021-02-26T04:41:00.354" v="10"/>
          <ac:cxnSpMkLst>
            <pc:docMk/>
            <pc:sldMk cId="463668158" sldId="262"/>
            <ac:cxnSpMk id="77" creationId="{3BB22FAF-4B4F-40B1-97FF-67CD036C89D0}"/>
          </ac:cxnSpMkLst>
        </pc:cxnChg>
      </pc:sldChg>
      <pc:sldChg chg="addSp delSp modSp add mod">
        <pc:chgData name="Richard Whittington" userId="a00f029278803a7c" providerId="LiveId" clId="{1040A963-1C44-470E-92A5-E83F43F41285}" dt="2021-02-26T05:02:10.590" v="473" actId="12788"/>
        <pc:sldMkLst>
          <pc:docMk/>
          <pc:sldMk cId="3750869637" sldId="263"/>
        </pc:sldMkLst>
        <pc:spChg chg="add mod">
          <ac:chgData name="Richard Whittington" userId="a00f029278803a7c" providerId="LiveId" clId="{1040A963-1C44-470E-92A5-E83F43F41285}" dt="2021-02-26T05:01:19.905" v="396" actId="12788"/>
          <ac:spMkLst>
            <pc:docMk/>
            <pc:sldMk cId="3750869637" sldId="263"/>
            <ac:spMk id="8" creationId="{84CA2153-C890-4B9C-87D9-CBD7198F5022}"/>
          </ac:spMkLst>
        </pc:spChg>
        <pc:spChg chg="mod">
          <ac:chgData name="Richard Whittington" userId="a00f029278803a7c" providerId="LiveId" clId="{1040A963-1C44-470E-92A5-E83F43F41285}" dt="2021-02-26T04:58:36.297" v="298" actId="20577"/>
          <ac:spMkLst>
            <pc:docMk/>
            <pc:sldMk cId="3750869637" sldId="263"/>
            <ac:spMk id="11" creationId="{65F6B743-A7E5-433D-8B37-902469FD58D7}"/>
          </ac:spMkLst>
        </pc:spChg>
        <pc:spChg chg="add mod">
          <ac:chgData name="Richard Whittington" userId="a00f029278803a7c" providerId="LiveId" clId="{1040A963-1C44-470E-92A5-E83F43F41285}" dt="2021-02-26T05:02:10.590" v="473" actId="12788"/>
          <ac:spMkLst>
            <pc:docMk/>
            <pc:sldMk cId="3750869637" sldId="263"/>
            <ac:spMk id="20" creationId="{227B2A8A-C476-44EC-B04B-515A722CC9EB}"/>
          </ac:spMkLst>
        </pc:spChg>
        <pc:spChg chg="del">
          <ac:chgData name="Richard Whittington" userId="a00f029278803a7c" providerId="LiveId" clId="{1040A963-1C44-470E-92A5-E83F43F41285}" dt="2021-02-26T04:57:55.049" v="236" actId="478"/>
          <ac:spMkLst>
            <pc:docMk/>
            <pc:sldMk cId="3750869637" sldId="263"/>
            <ac:spMk id="22" creationId="{6B69971F-DF82-4BA8-B6E3-0323CC93DD26}"/>
          </ac:spMkLst>
        </pc:spChg>
        <pc:picChg chg="del">
          <ac:chgData name="Richard Whittington" userId="a00f029278803a7c" providerId="LiveId" clId="{1040A963-1C44-470E-92A5-E83F43F41285}" dt="2021-02-26T04:57:47.220" v="234" actId="478"/>
          <ac:picMkLst>
            <pc:docMk/>
            <pc:sldMk cId="3750869637" sldId="263"/>
            <ac:picMk id="3" creationId="{5963BF13-109E-4887-A55B-02255295D833}"/>
          </ac:picMkLst>
        </pc:picChg>
        <pc:picChg chg="add mod">
          <ac:chgData name="Richard Whittington" userId="a00f029278803a7c" providerId="LiveId" clId="{1040A963-1C44-470E-92A5-E83F43F41285}" dt="2021-02-26T04:59:12.487" v="306" actId="1076"/>
          <ac:picMkLst>
            <pc:docMk/>
            <pc:sldMk cId="3750869637" sldId="263"/>
            <ac:picMk id="4" creationId="{ECA3439E-B948-4727-B45F-DCD2B1CF708D}"/>
          </ac:picMkLst>
        </pc:picChg>
        <pc:picChg chg="add mod">
          <ac:chgData name="Richard Whittington" userId="a00f029278803a7c" providerId="LiveId" clId="{1040A963-1C44-470E-92A5-E83F43F41285}" dt="2021-02-26T04:59:05.692" v="305" actId="1076"/>
          <ac:picMkLst>
            <pc:docMk/>
            <pc:sldMk cId="3750869637" sldId="263"/>
            <ac:picMk id="6" creationId="{02F5E6BE-0880-48F4-AAB1-32F0C192A05C}"/>
          </ac:picMkLst>
        </pc:picChg>
        <pc:picChg chg="del">
          <ac:chgData name="Richard Whittington" userId="a00f029278803a7c" providerId="LiveId" clId="{1040A963-1C44-470E-92A5-E83F43F41285}" dt="2021-02-26T04:57:52.070" v="235" actId="478"/>
          <ac:picMkLst>
            <pc:docMk/>
            <pc:sldMk cId="3750869637" sldId="263"/>
            <ac:picMk id="7" creationId="{683E07DC-88E0-445E-9F6F-13776084548D}"/>
          </ac:picMkLst>
        </pc:picChg>
        <pc:picChg chg="add mod">
          <ac:chgData name="Richard Whittington" userId="a00f029278803a7c" providerId="LiveId" clId="{1040A963-1C44-470E-92A5-E83F43F41285}" dt="2021-02-26T05:00:15.178" v="384" actId="12788"/>
          <ac:picMkLst>
            <pc:docMk/>
            <pc:sldMk cId="3750869637" sldId="263"/>
            <ac:picMk id="12" creationId="{8AA49ED3-FBFD-4F7A-9D31-DF75045C0A5D}"/>
          </ac:picMkLst>
        </pc:picChg>
        <pc:cxnChg chg="del">
          <ac:chgData name="Richard Whittington" userId="a00f029278803a7c" providerId="LiveId" clId="{1040A963-1C44-470E-92A5-E83F43F41285}" dt="2021-02-26T04:58:41.858" v="299" actId="478"/>
          <ac:cxnSpMkLst>
            <pc:docMk/>
            <pc:sldMk cId="3750869637" sldId="263"/>
            <ac:cxnSpMk id="10" creationId="{7A7F77E1-F7F0-42E3-A0F2-A34970054083}"/>
          </ac:cxnSpMkLst>
        </pc:cxnChg>
        <pc:cxnChg chg="add mod">
          <ac:chgData name="Richard Whittington" userId="a00f029278803a7c" providerId="LiveId" clId="{1040A963-1C44-470E-92A5-E83F43F41285}" dt="2021-02-26T05:01:03.566" v="393" actId="14100"/>
          <ac:cxnSpMkLst>
            <pc:docMk/>
            <pc:sldMk cId="3750869637" sldId="263"/>
            <ac:cxnSpMk id="15" creationId="{9074635A-EEC1-42DE-844D-A5EFF87B775C}"/>
          </ac:cxnSpMkLst>
        </pc:cxnChg>
        <pc:cxnChg chg="add mod">
          <ac:chgData name="Richard Whittington" userId="a00f029278803a7c" providerId="LiveId" clId="{1040A963-1C44-470E-92A5-E83F43F41285}" dt="2021-02-26T05:00:58.223" v="392" actId="14100"/>
          <ac:cxnSpMkLst>
            <pc:docMk/>
            <pc:sldMk cId="3750869637" sldId="263"/>
            <ac:cxnSpMk id="17" creationId="{BAAC8CE1-06E4-4226-8660-4A55BE28CFD2}"/>
          </ac:cxnSpMkLst>
        </pc:cxnChg>
      </pc:sldChg>
      <pc:sldChg chg="addSp delSp modSp add mod">
        <pc:chgData name="Richard Whittington" userId="a00f029278803a7c" providerId="LiveId" clId="{1040A963-1C44-470E-92A5-E83F43F41285}" dt="2021-02-27T17:58:27.539" v="1560" actId="14100"/>
        <pc:sldMkLst>
          <pc:docMk/>
          <pc:sldMk cId="3479589156" sldId="264"/>
        </pc:sldMkLst>
        <pc:spChg chg="mod">
          <ac:chgData name="Richard Whittington" userId="a00f029278803a7c" providerId="LiveId" clId="{1040A963-1C44-470E-92A5-E83F43F41285}" dt="2021-02-26T05:15:51.972" v="1215" actId="1076"/>
          <ac:spMkLst>
            <pc:docMk/>
            <pc:sldMk cId="3479589156" sldId="264"/>
            <ac:spMk id="8" creationId="{84CA2153-C890-4B9C-87D9-CBD7198F5022}"/>
          </ac:spMkLst>
        </pc:spChg>
        <pc:spChg chg="mod">
          <ac:chgData name="Richard Whittington" userId="a00f029278803a7c" providerId="LiveId" clId="{1040A963-1C44-470E-92A5-E83F43F41285}" dt="2021-02-26T05:03:47.300" v="750" actId="12788"/>
          <ac:spMkLst>
            <pc:docMk/>
            <pc:sldMk cId="3479589156" sldId="264"/>
            <ac:spMk id="11" creationId="{65F6B743-A7E5-433D-8B37-902469FD58D7}"/>
          </ac:spMkLst>
        </pc:spChg>
        <pc:spChg chg="mod">
          <ac:chgData name="Richard Whittington" userId="a00f029278803a7c" providerId="LiveId" clId="{1040A963-1C44-470E-92A5-E83F43F41285}" dt="2021-02-26T05:06:59.742" v="847" actId="1076"/>
          <ac:spMkLst>
            <pc:docMk/>
            <pc:sldMk cId="3479589156" sldId="264"/>
            <ac:spMk id="20" creationId="{227B2A8A-C476-44EC-B04B-515A722CC9EB}"/>
          </ac:spMkLst>
        </pc:spChg>
        <pc:grpChg chg="add mod">
          <ac:chgData name="Richard Whittington" userId="a00f029278803a7c" providerId="LiveId" clId="{1040A963-1C44-470E-92A5-E83F43F41285}" dt="2021-02-27T17:56:14.977" v="1547" actId="1035"/>
          <ac:grpSpMkLst>
            <pc:docMk/>
            <pc:sldMk cId="3479589156" sldId="264"/>
            <ac:grpSpMk id="2" creationId="{A5AC84B0-0D75-4678-8EA3-FCBC35561EB7}"/>
          </ac:grpSpMkLst>
        </pc:grpChg>
        <pc:picChg chg="add mod">
          <ac:chgData name="Richard Whittington" userId="a00f029278803a7c" providerId="LiveId" clId="{1040A963-1C44-470E-92A5-E83F43F41285}" dt="2021-02-26T05:05:24.017" v="832" actId="1076"/>
          <ac:picMkLst>
            <pc:docMk/>
            <pc:sldMk cId="3479589156" sldId="264"/>
            <ac:picMk id="3" creationId="{1507E725-9DB3-4014-93DE-E09DE8A41B46}"/>
          </ac:picMkLst>
        </pc:picChg>
        <pc:picChg chg="del">
          <ac:chgData name="Richard Whittington" userId="a00f029278803a7c" providerId="LiveId" clId="{1040A963-1C44-470E-92A5-E83F43F41285}" dt="2021-02-26T05:04:26.281" v="753" actId="478"/>
          <ac:picMkLst>
            <pc:docMk/>
            <pc:sldMk cId="3479589156" sldId="264"/>
            <ac:picMk id="4" creationId="{ECA3439E-B948-4727-B45F-DCD2B1CF708D}"/>
          </ac:picMkLst>
        </pc:picChg>
        <pc:picChg chg="del">
          <ac:chgData name="Richard Whittington" userId="a00f029278803a7c" providerId="LiveId" clId="{1040A963-1C44-470E-92A5-E83F43F41285}" dt="2021-02-26T05:04:27.401" v="754" actId="478"/>
          <ac:picMkLst>
            <pc:docMk/>
            <pc:sldMk cId="3479589156" sldId="264"/>
            <ac:picMk id="6" creationId="{02F5E6BE-0880-48F4-AAB1-32F0C192A05C}"/>
          </ac:picMkLst>
        </pc:picChg>
        <pc:picChg chg="add del mod">
          <ac:chgData name="Richard Whittington" userId="a00f029278803a7c" providerId="LiveId" clId="{1040A963-1C44-470E-92A5-E83F43F41285}" dt="2021-02-26T05:05:48.329" v="837" actId="478"/>
          <ac:picMkLst>
            <pc:docMk/>
            <pc:sldMk cId="3479589156" sldId="264"/>
            <ac:picMk id="7" creationId="{17778AE5-284B-4C14-974F-8BC7CE254985}"/>
          </ac:picMkLst>
        </pc:picChg>
        <pc:picChg chg="add del mod">
          <ac:chgData name="Richard Whittington" userId="a00f029278803a7c" providerId="LiveId" clId="{1040A963-1C44-470E-92A5-E83F43F41285}" dt="2021-02-27T17:57:52.694" v="1555" actId="478"/>
          <ac:picMkLst>
            <pc:docMk/>
            <pc:sldMk cId="3479589156" sldId="264"/>
            <ac:picMk id="9" creationId="{5D168F30-5293-4955-8411-3AE2FB19E037}"/>
          </ac:picMkLst>
        </pc:picChg>
        <pc:picChg chg="add mod">
          <ac:chgData name="Richard Whittington" userId="a00f029278803a7c" providerId="LiveId" clId="{1040A963-1C44-470E-92A5-E83F43F41285}" dt="2021-02-26T05:06:45.220" v="844" actId="14100"/>
          <ac:picMkLst>
            <pc:docMk/>
            <pc:sldMk cId="3479589156" sldId="264"/>
            <ac:picMk id="10" creationId="{17290576-0EBF-4BD8-8311-9D4B7A9B5851}"/>
          </ac:picMkLst>
        </pc:picChg>
        <pc:picChg chg="del">
          <ac:chgData name="Richard Whittington" userId="a00f029278803a7c" providerId="LiveId" clId="{1040A963-1C44-470E-92A5-E83F43F41285}" dt="2021-02-26T05:04:28.725" v="755" actId="478"/>
          <ac:picMkLst>
            <pc:docMk/>
            <pc:sldMk cId="3479589156" sldId="264"/>
            <ac:picMk id="12" creationId="{8AA49ED3-FBFD-4F7A-9D31-DF75045C0A5D}"/>
          </ac:picMkLst>
        </pc:picChg>
        <pc:picChg chg="add del mod">
          <ac:chgData name="Richard Whittington" userId="a00f029278803a7c" providerId="LiveId" clId="{1040A963-1C44-470E-92A5-E83F43F41285}" dt="2021-02-26T05:16:34.240" v="1216" actId="478"/>
          <ac:picMkLst>
            <pc:docMk/>
            <pc:sldMk cId="3479589156" sldId="264"/>
            <ac:picMk id="14" creationId="{64790D16-8462-4D51-88D2-5A1C94F0B45C}"/>
          </ac:picMkLst>
        </pc:picChg>
        <pc:picChg chg="add mod ord">
          <ac:chgData name="Richard Whittington" userId="a00f029278803a7c" providerId="LiveId" clId="{1040A963-1C44-470E-92A5-E83F43F41285}" dt="2021-02-27T17:55:44.005" v="1500" actId="164"/>
          <ac:picMkLst>
            <pc:docMk/>
            <pc:sldMk cId="3479589156" sldId="264"/>
            <ac:picMk id="40" creationId="{26ABA0A6-B27A-4540-9613-71A25CE0AF5A}"/>
          </ac:picMkLst>
        </pc:picChg>
        <pc:picChg chg="mod">
          <ac:chgData name="Richard Whittington" userId="a00f029278803a7c" providerId="LiveId" clId="{1040A963-1C44-470E-92A5-E83F43F41285}" dt="2021-02-26T05:17:00.157" v="1223" actId="167"/>
          <ac:picMkLst>
            <pc:docMk/>
            <pc:sldMk cId="3479589156" sldId="264"/>
            <ac:picMk id="1026" creationId="{295B6F4D-A297-4E72-A37F-30D8E9ACEF87}"/>
          </ac:picMkLst>
        </pc:picChg>
        <pc:cxnChg chg="del">
          <ac:chgData name="Richard Whittington" userId="a00f029278803a7c" providerId="LiveId" clId="{1040A963-1C44-470E-92A5-E83F43F41285}" dt="2021-02-26T05:03:53.560" v="751" actId="478"/>
          <ac:cxnSpMkLst>
            <pc:docMk/>
            <pc:sldMk cId="3479589156" sldId="264"/>
            <ac:cxnSpMk id="15" creationId="{9074635A-EEC1-42DE-844D-A5EFF87B775C}"/>
          </ac:cxnSpMkLst>
        </pc:cxnChg>
        <pc:cxnChg chg="del">
          <ac:chgData name="Richard Whittington" userId="a00f029278803a7c" providerId="LiveId" clId="{1040A963-1C44-470E-92A5-E83F43F41285}" dt="2021-02-26T05:03:54.994" v="752" actId="478"/>
          <ac:cxnSpMkLst>
            <pc:docMk/>
            <pc:sldMk cId="3479589156" sldId="264"/>
            <ac:cxnSpMk id="17" creationId="{BAAC8CE1-06E4-4226-8660-4A55BE28CFD2}"/>
          </ac:cxnSpMkLst>
        </pc:cxnChg>
        <pc:cxnChg chg="add mod ord">
          <ac:chgData name="Richard Whittington" userId="a00f029278803a7c" providerId="LiveId" clId="{1040A963-1C44-470E-92A5-E83F43F41285}" dt="2021-02-27T17:56:18.526" v="1548" actId="14100"/>
          <ac:cxnSpMkLst>
            <pc:docMk/>
            <pc:sldMk cId="3479589156" sldId="264"/>
            <ac:cxnSpMk id="18" creationId="{EEC76D28-3713-46F6-A3B2-589CB7FD6A22}"/>
          </ac:cxnSpMkLst>
        </pc:cxnChg>
        <pc:cxnChg chg="add mod ord">
          <ac:chgData name="Richard Whittington" userId="a00f029278803a7c" providerId="LiveId" clId="{1040A963-1C44-470E-92A5-E83F43F41285}" dt="2021-02-27T17:56:22.331" v="1549" actId="166"/>
          <ac:cxnSpMkLst>
            <pc:docMk/>
            <pc:sldMk cId="3479589156" sldId="264"/>
            <ac:cxnSpMk id="21" creationId="{370F8598-E263-44AC-A31D-DACA67C15A71}"/>
          </ac:cxnSpMkLst>
        </pc:cxnChg>
        <pc:cxnChg chg="add mod">
          <ac:chgData name="Richard Whittington" userId="a00f029278803a7c" providerId="LiveId" clId="{1040A963-1C44-470E-92A5-E83F43F41285}" dt="2021-02-27T17:55:44.005" v="1500" actId="164"/>
          <ac:cxnSpMkLst>
            <pc:docMk/>
            <pc:sldMk cId="3479589156" sldId="264"/>
            <ac:cxnSpMk id="23" creationId="{5D611B0B-F2B7-43B6-95D4-C021BEAC29A3}"/>
          </ac:cxnSpMkLst>
        </pc:cxnChg>
        <pc:cxnChg chg="add mod">
          <ac:chgData name="Richard Whittington" userId="a00f029278803a7c" providerId="LiveId" clId="{1040A963-1C44-470E-92A5-E83F43F41285}" dt="2021-02-27T17:55:44.005" v="1500" actId="164"/>
          <ac:cxnSpMkLst>
            <pc:docMk/>
            <pc:sldMk cId="3479589156" sldId="264"/>
            <ac:cxnSpMk id="25" creationId="{1BE31391-7E25-4960-BDCE-2468F7749736}"/>
          </ac:cxnSpMkLst>
        </pc:cxnChg>
        <pc:cxnChg chg="add mod">
          <ac:chgData name="Richard Whittington" userId="a00f029278803a7c" providerId="LiveId" clId="{1040A963-1C44-470E-92A5-E83F43F41285}" dt="2021-02-27T17:55:44.005" v="1500" actId="164"/>
          <ac:cxnSpMkLst>
            <pc:docMk/>
            <pc:sldMk cId="3479589156" sldId="264"/>
            <ac:cxnSpMk id="26" creationId="{D266CB40-656D-4C91-8133-A2CFB9298AFF}"/>
          </ac:cxnSpMkLst>
        </pc:cxnChg>
        <pc:cxnChg chg="add mod">
          <ac:chgData name="Richard Whittington" userId="a00f029278803a7c" providerId="LiveId" clId="{1040A963-1C44-470E-92A5-E83F43F41285}" dt="2021-02-27T17:55:44.005" v="1500" actId="164"/>
          <ac:cxnSpMkLst>
            <pc:docMk/>
            <pc:sldMk cId="3479589156" sldId="264"/>
            <ac:cxnSpMk id="27" creationId="{72E045FD-AF41-40FF-8502-275968EC1522}"/>
          </ac:cxnSpMkLst>
        </pc:cxnChg>
        <pc:cxnChg chg="add mod">
          <ac:chgData name="Richard Whittington" userId="a00f029278803a7c" providerId="LiveId" clId="{1040A963-1C44-470E-92A5-E83F43F41285}" dt="2021-02-27T17:55:44.005" v="1500" actId="164"/>
          <ac:cxnSpMkLst>
            <pc:docMk/>
            <pc:sldMk cId="3479589156" sldId="264"/>
            <ac:cxnSpMk id="28" creationId="{0EFF2EAB-337B-412E-ABA6-CD92D0CD0BAC}"/>
          </ac:cxnSpMkLst>
        </pc:cxnChg>
        <pc:cxnChg chg="add mod">
          <ac:chgData name="Richard Whittington" userId="a00f029278803a7c" providerId="LiveId" clId="{1040A963-1C44-470E-92A5-E83F43F41285}" dt="2021-02-27T17:55:44.005" v="1500" actId="164"/>
          <ac:cxnSpMkLst>
            <pc:docMk/>
            <pc:sldMk cId="3479589156" sldId="264"/>
            <ac:cxnSpMk id="29" creationId="{B8AEC2EC-0D64-4A27-9CE3-6723B9029026}"/>
          </ac:cxnSpMkLst>
        </pc:cxnChg>
        <pc:cxnChg chg="add mod">
          <ac:chgData name="Richard Whittington" userId="a00f029278803a7c" providerId="LiveId" clId="{1040A963-1C44-470E-92A5-E83F43F41285}" dt="2021-02-27T17:55:44.005" v="1500" actId="164"/>
          <ac:cxnSpMkLst>
            <pc:docMk/>
            <pc:sldMk cId="3479589156" sldId="264"/>
            <ac:cxnSpMk id="30" creationId="{C9B5617B-BB79-4CE2-9CC1-03AC9306A77E}"/>
          </ac:cxnSpMkLst>
        </pc:cxnChg>
        <pc:cxnChg chg="add mod">
          <ac:chgData name="Richard Whittington" userId="a00f029278803a7c" providerId="LiveId" clId="{1040A963-1C44-470E-92A5-E83F43F41285}" dt="2021-02-27T17:55:44.005" v="1500" actId="164"/>
          <ac:cxnSpMkLst>
            <pc:docMk/>
            <pc:sldMk cId="3479589156" sldId="264"/>
            <ac:cxnSpMk id="31" creationId="{D31991A9-2B4B-47C4-A294-FF9560FB4C23}"/>
          </ac:cxnSpMkLst>
        </pc:cxnChg>
        <pc:cxnChg chg="add mod">
          <ac:chgData name="Richard Whittington" userId="a00f029278803a7c" providerId="LiveId" clId="{1040A963-1C44-470E-92A5-E83F43F41285}" dt="2021-02-27T17:55:44.005" v="1500" actId="164"/>
          <ac:cxnSpMkLst>
            <pc:docMk/>
            <pc:sldMk cId="3479589156" sldId="264"/>
            <ac:cxnSpMk id="32" creationId="{E14C9939-ADF0-4803-AD5D-E33E49D5BE08}"/>
          </ac:cxnSpMkLst>
        </pc:cxnChg>
        <pc:cxnChg chg="add mod">
          <ac:chgData name="Richard Whittington" userId="a00f029278803a7c" providerId="LiveId" clId="{1040A963-1C44-470E-92A5-E83F43F41285}" dt="2021-02-27T17:55:44.005" v="1500" actId="164"/>
          <ac:cxnSpMkLst>
            <pc:docMk/>
            <pc:sldMk cId="3479589156" sldId="264"/>
            <ac:cxnSpMk id="33" creationId="{86FC3BBF-55B6-42ED-84D5-620A593F0000}"/>
          </ac:cxnSpMkLst>
        </pc:cxnChg>
        <pc:cxnChg chg="add mod">
          <ac:chgData name="Richard Whittington" userId="a00f029278803a7c" providerId="LiveId" clId="{1040A963-1C44-470E-92A5-E83F43F41285}" dt="2021-02-27T17:55:44.005" v="1500" actId="164"/>
          <ac:cxnSpMkLst>
            <pc:docMk/>
            <pc:sldMk cId="3479589156" sldId="264"/>
            <ac:cxnSpMk id="34" creationId="{C6DCC262-49CE-42A3-B03D-99441D90E2EF}"/>
          </ac:cxnSpMkLst>
        </pc:cxnChg>
        <pc:cxnChg chg="add mod">
          <ac:chgData name="Richard Whittington" userId="a00f029278803a7c" providerId="LiveId" clId="{1040A963-1C44-470E-92A5-E83F43F41285}" dt="2021-02-27T17:55:44.005" v="1500" actId="164"/>
          <ac:cxnSpMkLst>
            <pc:docMk/>
            <pc:sldMk cId="3479589156" sldId="264"/>
            <ac:cxnSpMk id="35" creationId="{74AEBE19-05B8-47FD-A8BF-6DB42ED89781}"/>
          </ac:cxnSpMkLst>
        </pc:cxnChg>
        <pc:cxnChg chg="add mod">
          <ac:chgData name="Richard Whittington" userId="a00f029278803a7c" providerId="LiveId" clId="{1040A963-1C44-470E-92A5-E83F43F41285}" dt="2021-02-27T17:55:44.005" v="1500" actId="164"/>
          <ac:cxnSpMkLst>
            <pc:docMk/>
            <pc:sldMk cId="3479589156" sldId="264"/>
            <ac:cxnSpMk id="36" creationId="{25D8B99B-400F-46EB-B907-49E48A0FEEF2}"/>
          </ac:cxnSpMkLst>
        </pc:cxnChg>
        <pc:cxnChg chg="add mod">
          <ac:chgData name="Richard Whittington" userId="a00f029278803a7c" providerId="LiveId" clId="{1040A963-1C44-470E-92A5-E83F43F41285}" dt="2021-02-27T17:55:44.005" v="1500" actId="164"/>
          <ac:cxnSpMkLst>
            <pc:docMk/>
            <pc:sldMk cId="3479589156" sldId="264"/>
            <ac:cxnSpMk id="37" creationId="{03CB70EA-E4C3-41D0-B511-8812F367CCD5}"/>
          </ac:cxnSpMkLst>
        </pc:cxnChg>
        <pc:cxnChg chg="add mod">
          <ac:chgData name="Richard Whittington" userId="a00f029278803a7c" providerId="LiveId" clId="{1040A963-1C44-470E-92A5-E83F43F41285}" dt="2021-02-27T17:55:44.005" v="1500" actId="164"/>
          <ac:cxnSpMkLst>
            <pc:docMk/>
            <pc:sldMk cId="3479589156" sldId="264"/>
            <ac:cxnSpMk id="38" creationId="{8512422E-F167-4B20-8CA6-4F91CCEC0BC5}"/>
          </ac:cxnSpMkLst>
        </pc:cxnChg>
        <pc:cxnChg chg="add mod">
          <ac:chgData name="Richard Whittington" userId="a00f029278803a7c" providerId="LiveId" clId="{1040A963-1C44-470E-92A5-E83F43F41285}" dt="2021-02-27T17:55:44.005" v="1500" actId="164"/>
          <ac:cxnSpMkLst>
            <pc:docMk/>
            <pc:sldMk cId="3479589156" sldId="264"/>
            <ac:cxnSpMk id="39" creationId="{3B47AD88-58C4-4FA3-814E-E2341C15457A}"/>
          </ac:cxnSpMkLst>
        </pc:cxnChg>
        <pc:cxnChg chg="add del mod">
          <ac:chgData name="Richard Whittington" userId="a00f029278803a7c" providerId="LiveId" clId="{1040A963-1C44-470E-92A5-E83F43F41285}" dt="2021-02-27T17:58:12.995" v="1557"/>
          <ac:cxnSpMkLst>
            <pc:docMk/>
            <pc:sldMk cId="3479589156" sldId="264"/>
            <ac:cxnSpMk id="41" creationId="{DA62A706-0AFE-4BDE-B991-EA4AE5647E1C}"/>
          </ac:cxnSpMkLst>
        </pc:cxnChg>
        <pc:cxnChg chg="add mod">
          <ac:chgData name="Richard Whittington" userId="a00f029278803a7c" providerId="LiveId" clId="{1040A963-1C44-470E-92A5-E83F43F41285}" dt="2021-02-27T17:58:27.539" v="1560" actId="14100"/>
          <ac:cxnSpMkLst>
            <pc:docMk/>
            <pc:sldMk cId="3479589156" sldId="264"/>
            <ac:cxnSpMk id="42" creationId="{40DEDC27-4541-4807-8A4B-017A30668FC5}"/>
          </ac:cxnSpMkLst>
        </pc:cxnChg>
      </pc:sldChg>
      <pc:sldChg chg="addSp delSp modSp add mod">
        <pc:chgData name="Richard Whittington" userId="a00f029278803a7c" providerId="LiveId" clId="{1040A963-1C44-470E-92A5-E83F43F41285}" dt="2021-02-27T18:05:47.683" v="1712" actId="20577"/>
        <pc:sldMkLst>
          <pc:docMk/>
          <pc:sldMk cId="2780882189" sldId="265"/>
        </pc:sldMkLst>
        <pc:spChg chg="mod">
          <ac:chgData name="Richard Whittington" userId="a00f029278803a7c" providerId="LiveId" clId="{1040A963-1C44-470E-92A5-E83F43F41285}" dt="2021-02-27T18:05:47.683" v="1712" actId="20577"/>
          <ac:spMkLst>
            <pc:docMk/>
            <pc:sldMk cId="2780882189" sldId="265"/>
            <ac:spMk id="8" creationId="{84CA2153-C890-4B9C-87D9-CBD7198F5022}"/>
          </ac:spMkLst>
        </pc:spChg>
        <pc:spChg chg="mod">
          <ac:chgData name="Richard Whittington" userId="a00f029278803a7c" providerId="LiveId" clId="{1040A963-1C44-470E-92A5-E83F43F41285}" dt="2021-02-26T05:19:05.095" v="1373" actId="20577"/>
          <ac:spMkLst>
            <pc:docMk/>
            <pc:sldMk cId="2780882189" sldId="265"/>
            <ac:spMk id="11" creationId="{65F6B743-A7E5-433D-8B37-902469FD58D7}"/>
          </ac:spMkLst>
        </pc:spChg>
        <pc:spChg chg="del">
          <ac:chgData name="Richard Whittington" userId="a00f029278803a7c" providerId="LiveId" clId="{1040A963-1C44-470E-92A5-E83F43F41285}" dt="2021-02-27T17:50:29.221" v="1378" actId="478"/>
          <ac:spMkLst>
            <pc:docMk/>
            <pc:sldMk cId="2780882189" sldId="265"/>
            <ac:spMk id="20" creationId="{227B2A8A-C476-44EC-B04B-515A722CC9EB}"/>
          </ac:spMkLst>
        </pc:spChg>
        <pc:spChg chg="add mod">
          <ac:chgData name="Richard Whittington" userId="a00f029278803a7c" providerId="LiveId" clId="{1040A963-1C44-470E-92A5-E83F43F41285}" dt="2021-02-27T18:05:29.476" v="1708" actId="20577"/>
          <ac:spMkLst>
            <pc:docMk/>
            <pc:sldMk cId="2780882189" sldId="265"/>
            <ac:spMk id="42" creationId="{4074B94D-B754-4FF1-A4AD-9E20CB154661}"/>
          </ac:spMkLst>
        </pc:spChg>
        <pc:picChg chg="del">
          <ac:chgData name="Richard Whittington" userId="a00f029278803a7c" providerId="LiveId" clId="{1040A963-1C44-470E-92A5-E83F43F41285}" dt="2021-02-27T17:50:27.294" v="1377" actId="478"/>
          <ac:picMkLst>
            <pc:docMk/>
            <pc:sldMk cId="2780882189" sldId="265"/>
            <ac:picMk id="3" creationId="{1507E725-9DB3-4014-93DE-E09DE8A41B46}"/>
          </ac:picMkLst>
        </pc:picChg>
        <pc:picChg chg="add mod">
          <ac:chgData name="Richard Whittington" userId="a00f029278803a7c" providerId="LiveId" clId="{1040A963-1C44-470E-92A5-E83F43F41285}" dt="2021-02-27T17:51:07.140" v="1385" actId="1076"/>
          <ac:picMkLst>
            <pc:docMk/>
            <pc:sldMk cId="2780882189" sldId="265"/>
            <ac:picMk id="4" creationId="{7B0489F9-AFDE-48A9-93B3-3F0F45C583B4}"/>
          </ac:picMkLst>
        </pc:picChg>
        <pc:picChg chg="add mod">
          <ac:chgData name="Richard Whittington" userId="a00f029278803a7c" providerId="LiveId" clId="{1040A963-1C44-470E-92A5-E83F43F41285}" dt="2021-02-27T17:52:41.723" v="1482" actId="1076"/>
          <ac:picMkLst>
            <pc:docMk/>
            <pc:sldMk cId="2780882189" sldId="265"/>
            <ac:picMk id="6" creationId="{290E2977-C027-43F2-B17F-A8D47C4AF13A}"/>
          </ac:picMkLst>
        </pc:picChg>
        <pc:picChg chg="del">
          <ac:chgData name="Richard Whittington" userId="a00f029278803a7c" providerId="LiveId" clId="{1040A963-1C44-470E-92A5-E83F43F41285}" dt="2021-02-27T17:50:30.886" v="1379" actId="478"/>
          <ac:picMkLst>
            <pc:docMk/>
            <pc:sldMk cId="2780882189" sldId="265"/>
            <ac:picMk id="10" creationId="{17290576-0EBF-4BD8-8311-9D4B7A9B5851}"/>
          </ac:picMkLst>
        </pc:picChg>
        <pc:picChg chg="del">
          <ac:chgData name="Richard Whittington" userId="a00f029278803a7c" providerId="LiveId" clId="{1040A963-1C44-470E-92A5-E83F43F41285}" dt="2021-02-27T17:50:35.988" v="1382" actId="478"/>
          <ac:picMkLst>
            <pc:docMk/>
            <pc:sldMk cId="2780882189" sldId="265"/>
            <ac:picMk id="40" creationId="{26ABA0A6-B27A-4540-9613-71A25CE0AF5A}"/>
          </ac:picMkLst>
        </pc:picChg>
        <pc:cxnChg chg="del">
          <ac:chgData name="Richard Whittington" userId="a00f029278803a7c" providerId="LiveId" clId="{1040A963-1C44-470E-92A5-E83F43F41285}" dt="2021-02-27T17:50:32.666" v="1380" actId="478"/>
          <ac:cxnSpMkLst>
            <pc:docMk/>
            <pc:sldMk cId="2780882189" sldId="265"/>
            <ac:cxnSpMk id="18" creationId="{EEC76D28-3713-46F6-A3B2-589CB7FD6A22}"/>
          </ac:cxnSpMkLst>
        </pc:cxnChg>
        <pc:cxnChg chg="del">
          <ac:chgData name="Richard Whittington" userId="a00f029278803a7c" providerId="LiveId" clId="{1040A963-1C44-470E-92A5-E83F43F41285}" dt="2021-02-27T17:50:34.502" v="1381" actId="478"/>
          <ac:cxnSpMkLst>
            <pc:docMk/>
            <pc:sldMk cId="2780882189" sldId="265"/>
            <ac:cxnSpMk id="21" creationId="{370F8598-E263-44AC-A31D-DACA67C15A71}"/>
          </ac:cxnSpMkLst>
        </pc:cxnChg>
        <pc:cxnChg chg="del">
          <ac:chgData name="Richard Whittington" userId="a00f029278803a7c" providerId="LiveId" clId="{1040A963-1C44-470E-92A5-E83F43F41285}" dt="2021-02-27T17:50:39.205" v="1383" actId="478"/>
          <ac:cxnSpMkLst>
            <pc:docMk/>
            <pc:sldMk cId="2780882189" sldId="265"/>
            <ac:cxnSpMk id="23" creationId="{5D611B0B-F2B7-43B6-95D4-C021BEAC29A3}"/>
          </ac:cxnSpMkLst>
        </pc:cxnChg>
        <pc:cxnChg chg="del">
          <ac:chgData name="Richard Whittington" userId="a00f029278803a7c" providerId="LiveId" clId="{1040A963-1C44-470E-92A5-E83F43F41285}" dt="2021-02-27T17:50:39.205" v="1383" actId="478"/>
          <ac:cxnSpMkLst>
            <pc:docMk/>
            <pc:sldMk cId="2780882189" sldId="265"/>
            <ac:cxnSpMk id="25" creationId="{1BE31391-7E25-4960-BDCE-2468F7749736}"/>
          </ac:cxnSpMkLst>
        </pc:cxnChg>
        <pc:cxnChg chg="del">
          <ac:chgData name="Richard Whittington" userId="a00f029278803a7c" providerId="LiveId" clId="{1040A963-1C44-470E-92A5-E83F43F41285}" dt="2021-02-27T17:50:39.205" v="1383" actId="478"/>
          <ac:cxnSpMkLst>
            <pc:docMk/>
            <pc:sldMk cId="2780882189" sldId="265"/>
            <ac:cxnSpMk id="26" creationId="{D266CB40-656D-4C91-8133-A2CFB9298AFF}"/>
          </ac:cxnSpMkLst>
        </pc:cxnChg>
        <pc:cxnChg chg="del">
          <ac:chgData name="Richard Whittington" userId="a00f029278803a7c" providerId="LiveId" clId="{1040A963-1C44-470E-92A5-E83F43F41285}" dt="2021-02-27T17:50:39.205" v="1383" actId="478"/>
          <ac:cxnSpMkLst>
            <pc:docMk/>
            <pc:sldMk cId="2780882189" sldId="265"/>
            <ac:cxnSpMk id="27" creationId="{72E045FD-AF41-40FF-8502-275968EC1522}"/>
          </ac:cxnSpMkLst>
        </pc:cxnChg>
        <pc:cxnChg chg="del">
          <ac:chgData name="Richard Whittington" userId="a00f029278803a7c" providerId="LiveId" clId="{1040A963-1C44-470E-92A5-E83F43F41285}" dt="2021-02-27T17:50:39.205" v="1383" actId="478"/>
          <ac:cxnSpMkLst>
            <pc:docMk/>
            <pc:sldMk cId="2780882189" sldId="265"/>
            <ac:cxnSpMk id="28" creationId="{0EFF2EAB-337B-412E-ABA6-CD92D0CD0BAC}"/>
          </ac:cxnSpMkLst>
        </pc:cxnChg>
        <pc:cxnChg chg="del">
          <ac:chgData name="Richard Whittington" userId="a00f029278803a7c" providerId="LiveId" clId="{1040A963-1C44-470E-92A5-E83F43F41285}" dt="2021-02-27T17:50:39.205" v="1383" actId="478"/>
          <ac:cxnSpMkLst>
            <pc:docMk/>
            <pc:sldMk cId="2780882189" sldId="265"/>
            <ac:cxnSpMk id="29" creationId="{B8AEC2EC-0D64-4A27-9CE3-6723B9029026}"/>
          </ac:cxnSpMkLst>
        </pc:cxnChg>
        <pc:cxnChg chg="del">
          <ac:chgData name="Richard Whittington" userId="a00f029278803a7c" providerId="LiveId" clId="{1040A963-1C44-470E-92A5-E83F43F41285}" dt="2021-02-27T17:50:39.205" v="1383" actId="478"/>
          <ac:cxnSpMkLst>
            <pc:docMk/>
            <pc:sldMk cId="2780882189" sldId="265"/>
            <ac:cxnSpMk id="30" creationId="{C9B5617B-BB79-4CE2-9CC1-03AC9306A77E}"/>
          </ac:cxnSpMkLst>
        </pc:cxnChg>
        <pc:cxnChg chg="del">
          <ac:chgData name="Richard Whittington" userId="a00f029278803a7c" providerId="LiveId" clId="{1040A963-1C44-470E-92A5-E83F43F41285}" dt="2021-02-27T17:50:39.205" v="1383" actId="478"/>
          <ac:cxnSpMkLst>
            <pc:docMk/>
            <pc:sldMk cId="2780882189" sldId="265"/>
            <ac:cxnSpMk id="31" creationId="{D31991A9-2B4B-47C4-A294-FF9560FB4C23}"/>
          </ac:cxnSpMkLst>
        </pc:cxnChg>
        <pc:cxnChg chg="del">
          <ac:chgData name="Richard Whittington" userId="a00f029278803a7c" providerId="LiveId" clId="{1040A963-1C44-470E-92A5-E83F43F41285}" dt="2021-02-27T17:50:39.205" v="1383" actId="478"/>
          <ac:cxnSpMkLst>
            <pc:docMk/>
            <pc:sldMk cId="2780882189" sldId="265"/>
            <ac:cxnSpMk id="32" creationId="{E14C9939-ADF0-4803-AD5D-E33E49D5BE08}"/>
          </ac:cxnSpMkLst>
        </pc:cxnChg>
        <pc:cxnChg chg="del">
          <ac:chgData name="Richard Whittington" userId="a00f029278803a7c" providerId="LiveId" clId="{1040A963-1C44-470E-92A5-E83F43F41285}" dt="2021-02-27T17:50:39.205" v="1383" actId="478"/>
          <ac:cxnSpMkLst>
            <pc:docMk/>
            <pc:sldMk cId="2780882189" sldId="265"/>
            <ac:cxnSpMk id="33" creationId="{86FC3BBF-55B6-42ED-84D5-620A593F0000}"/>
          </ac:cxnSpMkLst>
        </pc:cxnChg>
        <pc:cxnChg chg="del">
          <ac:chgData name="Richard Whittington" userId="a00f029278803a7c" providerId="LiveId" clId="{1040A963-1C44-470E-92A5-E83F43F41285}" dt="2021-02-27T17:50:39.205" v="1383" actId="478"/>
          <ac:cxnSpMkLst>
            <pc:docMk/>
            <pc:sldMk cId="2780882189" sldId="265"/>
            <ac:cxnSpMk id="34" creationId="{C6DCC262-49CE-42A3-B03D-99441D90E2EF}"/>
          </ac:cxnSpMkLst>
        </pc:cxnChg>
        <pc:cxnChg chg="del">
          <ac:chgData name="Richard Whittington" userId="a00f029278803a7c" providerId="LiveId" clId="{1040A963-1C44-470E-92A5-E83F43F41285}" dt="2021-02-27T17:50:39.205" v="1383" actId="478"/>
          <ac:cxnSpMkLst>
            <pc:docMk/>
            <pc:sldMk cId="2780882189" sldId="265"/>
            <ac:cxnSpMk id="35" creationId="{74AEBE19-05B8-47FD-A8BF-6DB42ED89781}"/>
          </ac:cxnSpMkLst>
        </pc:cxnChg>
        <pc:cxnChg chg="del">
          <ac:chgData name="Richard Whittington" userId="a00f029278803a7c" providerId="LiveId" clId="{1040A963-1C44-470E-92A5-E83F43F41285}" dt="2021-02-27T17:50:39.205" v="1383" actId="478"/>
          <ac:cxnSpMkLst>
            <pc:docMk/>
            <pc:sldMk cId="2780882189" sldId="265"/>
            <ac:cxnSpMk id="36" creationId="{25D8B99B-400F-46EB-B907-49E48A0FEEF2}"/>
          </ac:cxnSpMkLst>
        </pc:cxnChg>
        <pc:cxnChg chg="del">
          <ac:chgData name="Richard Whittington" userId="a00f029278803a7c" providerId="LiveId" clId="{1040A963-1C44-470E-92A5-E83F43F41285}" dt="2021-02-27T17:50:39.205" v="1383" actId="478"/>
          <ac:cxnSpMkLst>
            <pc:docMk/>
            <pc:sldMk cId="2780882189" sldId="265"/>
            <ac:cxnSpMk id="37" creationId="{03CB70EA-E4C3-41D0-B511-8812F367CCD5}"/>
          </ac:cxnSpMkLst>
        </pc:cxnChg>
        <pc:cxnChg chg="del">
          <ac:chgData name="Richard Whittington" userId="a00f029278803a7c" providerId="LiveId" clId="{1040A963-1C44-470E-92A5-E83F43F41285}" dt="2021-02-27T17:50:39.205" v="1383" actId="478"/>
          <ac:cxnSpMkLst>
            <pc:docMk/>
            <pc:sldMk cId="2780882189" sldId="265"/>
            <ac:cxnSpMk id="38" creationId="{8512422E-F167-4B20-8CA6-4F91CCEC0BC5}"/>
          </ac:cxnSpMkLst>
        </pc:cxnChg>
        <pc:cxnChg chg="del">
          <ac:chgData name="Richard Whittington" userId="a00f029278803a7c" providerId="LiveId" clId="{1040A963-1C44-470E-92A5-E83F43F41285}" dt="2021-02-27T17:50:39.205" v="1383" actId="478"/>
          <ac:cxnSpMkLst>
            <pc:docMk/>
            <pc:sldMk cId="2780882189" sldId="265"/>
            <ac:cxnSpMk id="39" creationId="{3B47AD88-58C4-4FA3-814E-E2341C15457A}"/>
          </ac:cxnSpMkLst>
        </pc:cxnChg>
        <pc:cxnChg chg="add mod">
          <ac:chgData name="Richard Whittington" userId="a00f029278803a7c" providerId="LiveId" clId="{1040A963-1C44-470E-92A5-E83F43F41285}" dt="2021-02-27T17:55:05.162" v="1499" actId="14100"/>
          <ac:cxnSpMkLst>
            <pc:docMk/>
            <pc:sldMk cId="2780882189" sldId="265"/>
            <ac:cxnSpMk id="41" creationId="{CD192612-5E3C-464F-997A-CED15C018B3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78190-5019-4F00-BCBF-E21681E0D4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7495CF-1889-4DB0-8084-49510DA257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0A5173-81DD-4A12-8747-E0991FCE0471}"/>
              </a:ext>
            </a:extLst>
          </p:cNvPr>
          <p:cNvSpPr>
            <a:spLocks noGrp="1"/>
          </p:cNvSpPr>
          <p:nvPr>
            <p:ph type="dt" sz="half" idx="10"/>
          </p:nvPr>
        </p:nvSpPr>
        <p:spPr/>
        <p:txBody>
          <a:bodyPr/>
          <a:lstStyle/>
          <a:p>
            <a:fld id="{1169866A-F25C-48DB-B125-AC625AB20518}" type="datetimeFigureOut">
              <a:rPr lang="en-US" smtClean="0"/>
              <a:t>2/27/2021</a:t>
            </a:fld>
            <a:endParaRPr lang="en-US"/>
          </a:p>
        </p:txBody>
      </p:sp>
      <p:sp>
        <p:nvSpPr>
          <p:cNvPr id="5" name="Footer Placeholder 4">
            <a:extLst>
              <a:ext uri="{FF2B5EF4-FFF2-40B4-BE49-F238E27FC236}">
                <a16:creationId xmlns:a16="http://schemas.microsoft.com/office/drawing/2014/main" id="{4CA60D39-4CF8-4FF5-9CF4-92D66087B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511C7-5D69-48A3-81C7-FD99C8401FAE}"/>
              </a:ext>
            </a:extLst>
          </p:cNvPr>
          <p:cNvSpPr>
            <a:spLocks noGrp="1"/>
          </p:cNvSpPr>
          <p:nvPr>
            <p:ph type="sldNum" sz="quarter" idx="12"/>
          </p:nvPr>
        </p:nvSpPr>
        <p:spPr/>
        <p:txBody>
          <a:bodyPr/>
          <a:lstStyle/>
          <a:p>
            <a:fld id="{0B2B6D4C-83BB-42DB-A9C2-41FDC9F84F37}" type="slidenum">
              <a:rPr lang="en-US" smtClean="0"/>
              <a:t>‹#›</a:t>
            </a:fld>
            <a:endParaRPr lang="en-US"/>
          </a:p>
        </p:txBody>
      </p:sp>
    </p:spTree>
    <p:extLst>
      <p:ext uri="{BB962C8B-B14F-4D97-AF65-F5344CB8AC3E}">
        <p14:creationId xmlns:p14="http://schemas.microsoft.com/office/powerpoint/2010/main" val="177375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C625-659B-4D8E-9AA9-C2465E5EE2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6D7D6B-FFE1-4C40-A5D4-870A485203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8B4B0-F220-454F-B9CB-E60B32149544}"/>
              </a:ext>
            </a:extLst>
          </p:cNvPr>
          <p:cNvSpPr>
            <a:spLocks noGrp="1"/>
          </p:cNvSpPr>
          <p:nvPr>
            <p:ph type="dt" sz="half" idx="10"/>
          </p:nvPr>
        </p:nvSpPr>
        <p:spPr/>
        <p:txBody>
          <a:bodyPr/>
          <a:lstStyle/>
          <a:p>
            <a:fld id="{1169866A-F25C-48DB-B125-AC625AB20518}" type="datetimeFigureOut">
              <a:rPr lang="en-US" smtClean="0"/>
              <a:t>2/27/2021</a:t>
            </a:fld>
            <a:endParaRPr lang="en-US"/>
          </a:p>
        </p:txBody>
      </p:sp>
      <p:sp>
        <p:nvSpPr>
          <p:cNvPr id="5" name="Footer Placeholder 4">
            <a:extLst>
              <a:ext uri="{FF2B5EF4-FFF2-40B4-BE49-F238E27FC236}">
                <a16:creationId xmlns:a16="http://schemas.microsoft.com/office/drawing/2014/main" id="{41BBD158-C094-417D-89F2-2FE911AE2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BE70D-1FC2-434B-A4DB-8A59E40859C1}"/>
              </a:ext>
            </a:extLst>
          </p:cNvPr>
          <p:cNvSpPr>
            <a:spLocks noGrp="1"/>
          </p:cNvSpPr>
          <p:nvPr>
            <p:ph type="sldNum" sz="quarter" idx="12"/>
          </p:nvPr>
        </p:nvSpPr>
        <p:spPr/>
        <p:txBody>
          <a:bodyPr/>
          <a:lstStyle/>
          <a:p>
            <a:fld id="{0B2B6D4C-83BB-42DB-A9C2-41FDC9F84F37}" type="slidenum">
              <a:rPr lang="en-US" smtClean="0"/>
              <a:t>‹#›</a:t>
            </a:fld>
            <a:endParaRPr lang="en-US"/>
          </a:p>
        </p:txBody>
      </p:sp>
    </p:spTree>
    <p:extLst>
      <p:ext uri="{BB962C8B-B14F-4D97-AF65-F5344CB8AC3E}">
        <p14:creationId xmlns:p14="http://schemas.microsoft.com/office/powerpoint/2010/main" val="3026895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0656FD-3046-4DF0-B0A5-7ED534D58D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953C24-E75F-4566-89F3-A051560B47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37ECD-820B-4E3C-B8EE-A0FD9B22498F}"/>
              </a:ext>
            </a:extLst>
          </p:cNvPr>
          <p:cNvSpPr>
            <a:spLocks noGrp="1"/>
          </p:cNvSpPr>
          <p:nvPr>
            <p:ph type="dt" sz="half" idx="10"/>
          </p:nvPr>
        </p:nvSpPr>
        <p:spPr/>
        <p:txBody>
          <a:bodyPr/>
          <a:lstStyle/>
          <a:p>
            <a:fld id="{1169866A-F25C-48DB-B125-AC625AB20518}" type="datetimeFigureOut">
              <a:rPr lang="en-US" smtClean="0"/>
              <a:t>2/27/2021</a:t>
            </a:fld>
            <a:endParaRPr lang="en-US"/>
          </a:p>
        </p:txBody>
      </p:sp>
      <p:sp>
        <p:nvSpPr>
          <p:cNvPr id="5" name="Footer Placeholder 4">
            <a:extLst>
              <a:ext uri="{FF2B5EF4-FFF2-40B4-BE49-F238E27FC236}">
                <a16:creationId xmlns:a16="http://schemas.microsoft.com/office/drawing/2014/main" id="{E91656B3-5318-43E7-890C-79F113879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19CEC-2CEF-47E0-80BF-67781EECFD34}"/>
              </a:ext>
            </a:extLst>
          </p:cNvPr>
          <p:cNvSpPr>
            <a:spLocks noGrp="1"/>
          </p:cNvSpPr>
          <p:nvPr>
            <p:ph type="sldNum" sz="quarter" idx="12"/>
          </p:nvPr>
        </p:nvSpPr>
        <p:spPr/>
        <p:txBody>
          <a:bodyPr/>
          <a:lstStyle/>
          <a:p>
            <a:fld id="{0B2B6D4C-83BB-42DB-A9C2-41FDC9F84F37}" type="slidenum">
              <a:rPr lang="en-US" smtClean="0"/>
              <a:t>‹#›</a:t>
            </a:fld>
            <a:endParaRPr lang="en-US"/>
          </a:p>
        </p:txBody>
      </p:sp>
    </p:spTree>
    <p:extLst>
      <p:ext uri="{BB962C8B-B14F-4D97-AF65-F5344CB8AC3E}">
        <p14:creationId xmlns:p14="http://schemas.microsoft.com/office/powerpoint/2010/main" val="369868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DFA7-A667-464D-A175-22BC78BCE4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ED6BF2-EA45-4113-8245-3EBC10E4D1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2D98A-24B5-4DCD-9935-8C938B671437}"/>
              </a:ext>
            </a:extLst>
          </p:cNvPr>
          <p:cNvSpPr>
            <a:spLocks noGrp="1"/>
          </p:cNvSpPr>
          <p:nvPr>
            <p:ph type="dt" sz="half" idx="10"/>
          </p:nvPr>
        </p:nvSpPr>
        <p:spPr/>
        <p:txBody>
          <a:bodyPr/>
          <a:lstStyle/>
          <a:p>
            <a:fld id="{1169866A-F25C-48DB-B125-AC625AB20518}" type="datetimeFigureOut">
              <a:rPr lang="en-US" smtClean="0"/>
              <a:t>2/27/2021</a:t>
            </a:fld>
            <a:endParaRPr lang="en-US"/>
          </a:p>
        </p:txBody>
      </p:sp>
      <p:sp>
        <p:nvSpPr>
          <p:cNvPr id="5" name="Footer Placeholder 4">
            <a:extLst>
              <a:ext uri="{FF2B5EF4-FFF2-40B4-BE49-F238E27FC236}">
                <a16:creationId xmlns:a16="http://schemas.microsoft.com/office/drawing/2014/main" id="{08260A22-5A45-4803-BEED-53B3BB906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74DD8-917C-4395-B4AF-214D624F6EBB}"/>
              </a:ext>
            </a:extLst>
          </p:cNvPr>
          <p:cNvSpPr>
            <a:spLocks noGrp="1"/>
          </p:cNvSpPr>
          <p:nvPr>
            <p:ph type="sldNum" sz="quarter" idx="12"/>
          </p:nvPr>
        </p:nvSpPr>
        <p:spPr/>
        <p:txBody>
          <a:bodyPr/>
          <a:lstStyle/>
          <a:p>
            <a:fld id="{0B2B6D4C-83BB-42DB-A9C2-41FDC9F84F37}" type="slidenum">
              <a:rPr lang="en-US" smtClean="0"/>
              <a:t>‹#›</a:t>
            </a:fld>
            <a:endParaRPr lang="en-US"/>
          </a:p>
        </p:txBody>
      </p:sp>
    </p:spTree>
    <p:extLst>
      <p:ext uri="{BB962C8B-B14F-4D97-AF65-F5344CB8AC3E}">
        <p14:creationId xmlns:p14="http://schemas.microsoft.com/office/powerpoint/2010/main" val="3623901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6450-0574-4704-81A7-48025D7E8C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5E683-56E5-4563-8ECD-AEA50CD627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6D3B16-C32B-43EE-8F17-3DFFE863CAED}"/>
              </a:ext>
            </a:extLst>
          </p:cNvPr>
          <p:cNvSpPr>
            <a:spLocks noGrp="1"/>
          </p:cNvSpPr>
          <p:nvPr>
            <p:ph type="dt" sz="half" idx="10"/>
          </p:nvPr>
        </p:nvSpPr>
        <p:spPr/>
        <p:txBody>
          <a:bodyPr/>
          <a:lstStyle/>
          <a:p>
            <a:fld id="{1169866A-F25C-48DB-B125-AC625AB20518}" type="datetimeFigureOut">
              <a:rPr lang="en-US" smtClean="0"/>
              <a:t>2/27/2021</a:t>
            </a:fld>
            <a:endParaRPr lang="en-US"/>
          </a:p>
        </p:txBody>
      </p:sp>
      <p:sp>
        <p:nvSpPr>
          <p:cNvPr id="5" name="Footer Placeholder 4">
            <a:extLst>
              <a:ext uri="{FF2B5EF4-FFF2-40B4-BE49-F238E27FC236}">
                <a16:creationId xmlns:a16="http://schemas.microsoft.com/office/drawing/2014/main" id="{5D630CAE-6B04-480A-AF5A-289CAD9FC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645D2-91A9-4B63-A10A-EEA167A0C6A5}"/>
              </a:ext>
            </a:extLst>
          </p:cNvPr>
          <p:cNvSpPr>
            <a:spLocks noGrp="1"/>
          </p:cNvSpPr>
          <p:nvPr>
            <p:ph type="sldNum" sz="quarter" idx="12"/>
          </p:nvPr>
        </p:nvSpPr>
        <p:spPr/>
        <p:txBody>
          <a:bodyPr/>
          <a:lstStyle/>
          <a:p>
            <a:fld id="{0B2B6D4C-83BB-42DB-A9C2-41FDC9F84F37}" type="slidenum">
              <a:rPr lang="en-US" smtClean="0"/>
              <a:t>‹#›</a:t>
            </a:fld>
            <a:endParaRPr lang="en-US"/>
          </a:p>
        </p:txBody>
      </p:sp>
    </p:spTree>
    <p:extLst>
      <p:ext uri="{BB962C8B-B14F-4D97-AF65-F5344CB8AC3E}">
        <p14:creationId xmlns:p14="http://schemas.microsoft.com/office/powerpoint/2010/main" val="1486745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4CFB-81EC-4F96-955D-C473035215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3EA9CE-4636-4465-9E1A-A3784A0027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CDCE1D-EB7B-4345-9BD3-D1C875D5B8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19A728-9C3A-4136-9526-66661BF966F2}"/>
              </a:ext>
            </a:extLst>
          </p:cNvPr>
          <p:cNvSpPr>
            <a:spLocks noGrp="1"/>
          </p:cNvSpPr>
          <p:nvPr>
            <p:ph type="dt" sz="half" idx="10"/>
          </p:nvPr>
        </p:nvSpPr>
        <p:spPr/>
        <p:txBody>
          <a:bodyPr/>
          <a:lstStyle/>
          <a:p>
            <a:fld id="{1169866A-F25C-48DB-B125-AC625AB20518}" type="datetimeFigureOut">
              <a:rPr lang="en-US" smtClean="0"/>
              <a:t>2/27/2021</a:t>
            </a:fld>
            <a:endParaRPr lang="en-US"/>
          </a:p>
        </p:txBody>
      </p:sp>
      <p:sp>
        <p:nvSpPr>
          <p:cNvPr id="6" name="Footer Placeholder 5">
            <a:extLst>
              <a:ext uri="{FF2B5EF4-FFF2-40B4-BE49-F238E27FC236}">
                <a16:creationId xmlns:a16="http://schemas.microsoft.com/office/drawing/2014/main" id="{DF6EB721-6123-4E22-A882-DD9A28A7AF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EECAE-139F-42A5-9576-A807FF18787E}"/>
              </a:ext>
            </a:extLst>
          </p:cNvPr>
          <p:cNvSpPr>
            <a:spLocks noGrp="1"/>
          </p:cNvSpPr>
          <p:nvPr>
            <p:ph type="sldNum" sz="quarter" idx="12"/>
          </p:nvPr>
        </p:nvSpPr>
        <p:spPr/>
        <p:txBody>
          <a:bodyPr/>
          <a:lstStyle/>
          <a:p>
            <a:fld id="{0B2B6D4C-83BB-42DB-A9C2-41FDC9F84F37}" type="slidenum">
              <a:rPr lang="en-US" smtClean="0"/>
              <a:t>‹#›</a:t>
            </a:fld>
            <a:endParaRPr lang="en-US"/>
          </a:p>
        </p:txBody>
      </p:sp>
    </p:spTree>
    <p:extLst>
      <p:ext uri="{BB962C8B-B14F-4D97-AF65-F5344CB8AC3E}">
        <p14:creationId xmlns:p14="http://schemas.microsoft.com/office/powerpoint/2010/main" val="135908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3825-66AF-4A44-A030-CE1568C046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28FB80-2A33-481C-9E09-86BB78D6B2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FEA44E-7792-44D7-9C94-687B8DCC9C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660AFB-D25E-4D0E-B01B-6FAAAE5C22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DF60A9-D22C-43A1-8E12-38239D8918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6A4C97-040E-41E0-B2E7-1B06DDBE17A1}"/>
              </a:ext>
            </a:extLst>
          </p:cNvPr>
          <p:cNvSpPr>
            <a:spLocks noGrp="1"/>
          </p:cNvSpPr>
          <p:nvPr>
            <p:ph type="dt" sz="half" idx="10"/>
          </p:nvPr>
        </p:nvSpPr>
        <p:spPr/>
        <p:txBody>
          <a:bodyPr/>
          <a:lstStyle/>
          <a:p>
            <a:fld id="{1169866A-F25C-48DB-B125-AC625AB20518}" type="datetimeFigureOut">
              <a:rPr lang="en-US" smtClean="0"/>
              <a:t>2/27/2021</a:t>
            </a:fld>
            <a:endParaRPr lang="en-US"/>
          </a:p>
        </p:txBody>
      </p:sp>
      <p:sp>
        <p:nvSpPr>
          <p:cNvPr id="8" name="Footer Placeholder 7">
            <a:extLst>
              <a:ext uri="{FF2B5EF4-FFF2-40B4-BE49-F238E27FC236}">
                <a16:creationId xmlns:a16="http://schemas.microsoft.com/office/drawing/2014/main" id="{DBAB296C-291F-4E7D-9EDF-83777FD6A9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8B27B7-9AAD-484C-BD8D-4C6AA0D19632}"/>
              </a:ext>
            </a:extLst>
          </p:cNvPr>
          <p:cNvSpPr>
            <a:spLocks noGrp="1"/>
          </p:cNvSpPr>
          <p:nvPr>
            <p:ph type="sldNum" sz="quarter" idx="12"/>
          </p:nvPr>
        </p:nvSpPr>
        <p:spPr/>
        <p:txBody>
          <a:bodyPr/>
          <a:lstStyle/>
          <a:p>
            <a:fld id="{0B2B6D4C-83BB-42DB-A9C2-41FDC9F84F37}" type="slidenum">
              <a:rPr lang="en-US" smtClean="0"/>
              <a:t>‹#›</a:t>
            </a:fld>
            <a:endParaRPr lang="en-US"/>
          </a:p>
        </p:txBody>
      </p:sp>
    </p:spTree>
    <p:extLst>
      <p:ext uri="{BB962C8B-B14F-4D97-AF65-F5344CB8AC3E}">
        <p14:creationId xmlns:p14="http://schemas.microsoft.com/office/powerpoint/2010/main" val="45394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1422-4A12-4AC8-BEED-F193AEFDFC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DCDEFA-5FAD-4A07-9A2E-95CC6567A40E}"/>
              </a:ext>
            </a:extLst>
          </p:cNvPr>
          <p:cNvSpPr>
            <a:spLocks noGrp="1"/>
          </p:cNvSpPr>
          <p:nvPr>
            <p:ph type="dt" sz="half" idx="10"/>
          </p:nvPr>
        </p:nvSpPr>
        <p:spPr/>
        <p:txBody>
          <a:bodyPr/>
          <a:lstStyle/>
          <a:p>
            <a:fld id="{1169866A-F25C-48DB-B125-AC625AB20518}" type="datetimeFigureOut">
              <a:rPr lang="en-US" smtClean="0"/>
              <a:t>2/27/2021</a:t>
            </a:fld>
            <a:endParaRPr lang="en-US"/>
          </a:p>
        </p:txBody>
      </p:sp>
      <p:sp>
        <p:nvSpPr>
          <p:cNvPr id="4" name="Footer Placeholder 3">
            <a:extLst>
              <a:ext uri="{FF2B5EF4-FFF2-40B4-BE49-F238E27FC236}">
                <a16:creationId xmlns:a16="http://schemas.microsoft.com/office/drawing/2014/main" id="{4B55BF11-2D12-4990-9970-FFC906E250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E7503B-E14C-48E0-AA68-CDF03B27A08B}"/>
              </a:ext>
            </a:extLst>
          </p:cNvPr>
          <p:cNvSpPr>
            <a:spLocks noGrp="1"/>
          </p:cNvSpPr>
          <p:nvPr>
            <p:ph type="sldNum" sz="quarter" idx="12"/>
          </p:nvPr>
        </p:nvSpPr>
        <p:spPr/>
        <p:txBody>
          <a:bodyPr/>
          <a:lstStyle/>
          <a:p>
            <a:fld id="{0B2B6D4C-83BB-42DB-A9C2-41FDC9F84F37}" type="slidenum">
              <a:rPr lang="en-US" smtClean="0"/>
              <a:t>‹#›</a:t>
            </a:fld>
            <a:endParaRPr lang="en-US"/>
          </a:p>
        </p:txBody>
      </p:sp>
    </p:spTree>
    <p:extLst>
      <p:ext uri="{BB962C8B-B14F-4D97-AF65-F5344CB8AC3E}">
        <p14:creationId xmlns:p14="http://schemas.microsoft.com/office/powerpoint/2010/main" val="3538174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CD4F8-AF02-4BA0-AEB4-653E40E300B8}"/>
              </a:ext>
            </a:extLst>
          </p:cNvPr>
          <p:cNvSpPr>
            <a:spLocks noGrp="1"/>
          </p:cNvSpPr>
          <p:nvPr>
            <p:ph type="dt" sz="half" idx="10"/>
          </p:nvPr>
        </p:nvSpPr>
        <p:spPr/>
        <p:txBody>
          <a:bodyPr/>
          <a:lstStyle/>
          <a:p>
            <a:fld id="{1169866A-F25C-48DB-B125-AC625AB20518}" type="datetimeFigureOut">
              <a:rPr lang="en-US" smtClean="0"/>
              <a:t>2/27/2021</a:t>
            </a:fld>
            <a:endParaRPr lang="en-US"/>
          </a:p>
        </p:txBody>
      </p:sp>
      <p:sp>
        <p:nvSpPr>
          <p:cNvPr id="3" name="Footer Placeholder 2">
            <a:extLst>
              <a:ext uri="{FF2B5EF4-FFF2-40B4-BE49-F238E27FC236}">
                <a16:creationId xmlns:a16="http://schemas.microsoft.com/office/drawing/2014/main" id="{398DA01A-611E-432B-AED5-F722E11818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43ECD4-C423-4A33-B850-8AD75E7DCDDA}"/>
              </a:ext>
            </a:extLst>
          </p:cNvPr>
          <p:cNvSpPr>
            <a:spLocks noGrp="1"/>
          </p:cNvSpPr>
          <p:nvPr>
            <p:ph type="sldNum" sz="quarter" idx="12"/>
          </p:nvPr>
        </p:nvSpPr>
        <p:spPr/>
        <p:txBody>
          <a:bodyPr/>
          <a:lstStyle/>
          <a:p>
            <a:fld id="{0B2B6D4C-83BB-42DB-A9C2-41FDC9F84F37}" type="slidenum">
              <a:rPr lang="en-US" smtClean="0"/>
              <a:t>‹#›</a:t>
            </a:fld>
            <a:endParaRPr lang="en-US"/>
          </a:p>
        </p:txBody>
      </p:sp>
    </p:spTree>
    <p:extLst>
      <p:ext uri="{BB962C8B-B14F-4D97-AF65-F5344CB8AC3E}">
        <p14:creationId xmlns:p14="http://schemas.microsoft.com/office/powerpoint/2010/main" val="1240833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237-4EBD-4234-ABB5-CC10E9D74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137708-901A-4BA9-A851-2177550277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3CEB0B-B041-4A9D-9A6E-D0E8C6DA2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5AB63F-2280-432B-BD50-A874B9D5C7F8}"/>
              </a:ext>
            </a:extLst>
          </p:cNvPr>
          <p:cNvSpPr>
            <a:spLocks noGrp="1"/>
          </p:cNvSpPr>
          <p:nvPr>
            <p:ph type="dt" sz="half" idx="10"/>
          </p:nvPr>
        </p:nvSpPr>
        <p:spPr/>
        <p:txBody>
          <a:bodyPr/>
          <a:lstStyle/>
          <a:p>
            <a:fld id="{1169866A-F25C-48DB-B125-AC625AB20518}" type="datetimeFigureOut">
              <a:rPr lang="en-US" smtClean="0"/>
              <a:t>2/27/2021</a:t>
            </a:fld>
            <a:endParaRPr lang="en-US"/>
          </a:p>
        </p:txBody>
      </p:sp>
      <p:sp>
        <p:nvSpPr>
          <p:cNvPr id="6" name="Footer Placeholder 5">
            <a:extLst>
              <a:ext uri="{FF2B5EF4-FFF2-40B4-BE49-F238E27FC236}">
                <a16:creationId xmlns:a16="http://schemas.microsoft.com/office/drawing/2014/main" id="{218987CB-1D8F-40BA-B6F9-9D4A537A94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7B510F-72D3-481E-A095-204766271210}"/>
              </a:ext>
            </a:extLst>
          </p:cNvPr>
          <p:cNvSpPr>
            <a:spLocks noGrp="1"/>
          </p:cNvSpPr>
          <p:nvPr>
            <p:ph type="sldNum" sz="quarter" idx="12"/>
          </p:nvPr>
        </p:nvSpPr>
        <p:spPr/>
        <p:txBody>
          <a:bodyPr/>
          <a:lstStyle/>
          <a:p>
            <a:fld id="{0B2B6D4C-83BB-42DB-A9C2-41FDC9F84F37}" type="slidenum">
              <a:rPr lang="en-US" smtClean="0"/>
              <a:t>‹#›</a:t>
            </a:fld>
            <a:endParaRPr lang="en-US"/>
          </a:p>
        </p:txBody>
      </p:sp>
    </p:spTree>
    <p:extLst>
      <p:ext uri="{BB962C8B-B14F-4D97-AF65-F5344CB8AC3E}">
        <p14:creationId xmlns:p14="http://schemas.microsoft.com/office/powerpoint/2010/main" val="3422317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4D93-A40B-4BC7-AA78-16DD3B3EB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CEBC05-7299-42FE-8DF3-7953F9FF81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372432-541B-4D9E-A590-46ECE41E6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9C37BE-70E7-4216-9895-7B7803211CE2}"/>
              </a:ext>
            </a:extLst>
          </p:cNvPr>
          <p:cNvSpPr>
            <a:spLocks noGrp="1"/>
          </p:cNvSpPr>
          <p:nvPr>
            <p:ph type="dt" sz="half" idx="10"/>
          </p:nvPr>
        </p:nvSpPr>
        <p:spPr/>
        <p:txBody>
          <a:bodyPr/>
          <a:lstStyle/>
          <a:p>
            <a:fld id="{1169866A-F25C-48DB-B125-AC625AB20518}" type="datetimeFigureOut">
              <a:rPr lang="en-US" smtClean="0"/>
              <a:t>2/27/2021</a:t>
            </a:fld>
            <a:endParaRPr lang="en-US"/>
          </a:p>
        </p:txBody>
      </p:sp>
      <p:sp>
        <p:nvSpPr>
          <p:cNvPr id="6" name="Footer Placeholder 5">
            <a:extLst>
              <a:ext uri="{FF2B5EF4-FFF2-40B4-BE49-F238E27FC236}">
                <a16:creationId xmlns:a16="http://schemas.microsoft.com/office/drawing/2014/main" id="{595D6BFB-5826-4704-8230-D1EA89F24D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B80D7B-508C-433F-B58A-54400EA29D2E}"/>
              </a:ext>
            </a:extLst>
          </p:cNvPr>
          <p:cNvSpPr>
            <a:spLocks noGrp="1"/>
          </p:cNvSpPr>
          <p:nvPr>
            <p:ph type="sldNum" sz="quarter" idx="12"/>
          </p:nvPr>
        </p:nvSpPr>
        <p:spPr/>
        <p:txBody>
          <a:bodyPr/>
          <a:lstStyle/>
          <a:p>
            <a:fld id="{0B2B6D4C-83BB-42DB-A9C2-41FDC9F84F37}" type="slidenum">
              <a:rPr lang="en-US" smtClean="0"/>
              <a:t>‹#›</a:t>
            </a:fld>
            <a:endParaRPr lang="en-US"/>
          </a:p>
        </p:txBody>
      </p:sp>
    </p:spTree>
    <p:extLst>
      <p:ext uri="{BB962C8B-B14F-4D97-AF65-F5344CB8AC3E}">
        <p14:creationId xmlns:p14="http://schemas.microsoft.com/office/powerpoint/2010/main" val="267801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7B9221-36C9-4036-81E7-CD13DCA13A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853919-9ABD-4634-A828-5B5ACB6CFF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F33B1E-9728-46C6-BDB4-1837A8D8C6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9866A-F25C-48DB-B125-AC625AB20518}" type="datetimeFigureOut">
              <a:rPr lang="en-US" smtClean="0"/>
              <a:t>2/27/2021</a:t>
            </a:fld>
            <a:endParaRPr lang="en-US"/>
          </a:p>
        </p:txBody>
      </p:sp>
      <p:sp>
        <p:nvSpPr>
          <p:cNvPr id="5" name="Footer Placeholder 4">
            <a:extLst>
              <a:ext uri="{FF2B5EF4-FFF2-40B4-BE49-F238E27FC236}">
                <a16:creationId xmlns:a16="http://schemas.microsoft.com/office/drawing/2014/main" id="{62FB5DF7-0419-4709-83ED-E8E70BA299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2B1914-766D-4061-B529-A8DD588A8D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B6D4C-83BB-42DB-A9C2-41FDC9F84F37}" type="slidenum">
              <a:rPr lang="en-US" smtClean="0"/>
              <a:t>‹#›</a:t>
            </a:fld>
            <a:endParaRPr lang="en-US"/>
          </a:p>
        </p:txBody>
      </p:sp>
    </p:spTree>
    <p:extLst>
      <p:ext uri="{BB962C8B-B14F-4D97-AF65-F5344CB8AC3E}">
        <p14:creationId xmlns:p14="http://schemas.microsoft.com/office/powerpoint/2010/main" val="1694516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ality Pumpjacks - Western Canada - Prairie Pumpjacks Ltd.">
            <a:extLst>
              <a:ext uri="{FF2B5EF4-FFF2-40B4-BE49-F238E27FC236}">
                <a16:creationId xmlns:a16="http://schemas.microsoft.com/office/drawing/2014/main" id="{295B6F4D-A297-4E72-A37F-30D8E9ACE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E607122F-099E-4DF5-895E-DE333A4FBACF}"/>
              </a:ext>
            </a:extLst>
          </p:cNvPr>
          <p:cNvSpPr>
            <a:spLocks noGrp="1"/>
          </p:cNvSpPr>
          <p:nvPr>
            <p:ph type="subTitle" idx="1"/>
          </p:nvPr>
        </p:nvSpPr>
        <p:spPr>
          <a:xfrm>
            <a:off x="1524000" y="5320145"/>
            <a:ext cx="9144000" cy="1387764"/>
          </a:xfrm>
        </p:spPr>
        <p:txBody>
          <a:bodyPr>
            <a:normAutofit/>
          </a:bodyPr>
          <a:lstStyle/>
          <a:p>
            <a:r>
              <a:rPr lang="en-US" sz="3600" dirty="0">
                <a:solidFill>
                  <a:schemeClr val="bg1"/>
                </a:solidFill>
              </a:rPr>
              <a:t>Connecting the Past with the Present…</a:t>
            </a:r>
          </a:p>
          <a:p>
            <a:r>
              <a:rPr lang="en-US" sz="3600" dirty="0">
                <a:solidFill>
                  <a:schemeClr val="bg1"/>
                </a:solidFill>
              </a:rPr>
              <a:t>Overcoming Bad Data Management with ETL</a:t>
            </a:r>
          </a:p>
        </p:txBody>
      </p:sp>
    </p:spTree>
    <p:extLst>
      <p:ext uri="{BB962C8B-B14F-4D97-AF65-F5344CB8AC3E}">
        <p14:creationId xmlns:p14="http://schemas.microsoft.com/office/powerpoint/2010/main" val="369570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ality Pumpjacks - Western Canada - Prairie Pumpjacks Ltd.">
            <a:extLst>
              <a:ext uri="{FF2B5EF4-FFF2-40B4-BE49-F238E27FC236}">
                <a16:creationId xmlns:a16="http://schemas.microsoft.com/office/drawing/2014/main" id="{295B6F4D-A297-4E72-A37F-30D8E9ACE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E607122F-099E-4DF5-895E-DE333A4FBACF}"/>
              </a:ext>
            </a:extLst>
          </p:cNvPr>
          <p:cNvSpPr>
            <a:spLocks noGrp="1"/>
          </p:cNvSpPr>
          <p:nvPr>
            <p:ph type="subTitle" idx="1"/>
          </p:nvPr>
        </p:nvSpPr>
        <p:spPr>
          <a:xfrm>
            <a:off x="1524000" y="5320145"/>
            <a:ext cx="9144000" cy="1387764"/>
          </a:xfrm>
        </p:spPr>
        <p:txBody>
          <a:bodyPr>
            <a:normAutofit/>
          </a:bodyPr>
          <a:lstStyle/>
          <a:p>
            <a:r>
              <a:rPr lang="en-US" sz="3600">
                <a:solidFill>
                  <a:schemeClr val="bg1"/>
                </a:solidFill>
              </a:rPr>
              <a:t>Problem- Previous management did not create a central warehouse of well data </a:t>
            </a:r>
            <a:endParaRPr lang="en-US" sz="3600" dirty="0">
              <a:solidFill>
                <a:schemeClr val="bg1"/>
              </a:solidFill>
            </a:endParaRPr>
          </a:p>
        </p:txBody>
      </p:sp>
    </p:spTree>
    <p:extLst>
      <p:ext uri="{BB962C8B-B14F-4D97-AF65-F5344CB8AC3E}">
        <p14:creationId xmlns:p14="http://schemas.microsoft.com/office/powerpoint/2010/main" val="221724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Quality Pumpjacks - Western Canada - Prairie Pumpjacks Ltd.">
            <a:extLst>
              <a:ext uri="{FF2B5EF4-FFF2-40B4-BE49-F238E27FC236}">
                <a16:creationId xmlns:a16="http://schemas.microsoft.com/office/drawing/2014/main" id="{295B6F4D-A297-4E72-A37F-30D8E9ACEF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447" t="9091" r="1" b="1"/>
          <a:stretch/>
        </p:blipFill>
        <p:spPr bwMode="auto">
          <a:xfrm>
            <a:off x="20" y="10"/>
            <a:ext cx="866849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E607122F-099E-4DF5-895E-DE333A4FBACF}"/>
              </a:ext>
            </a:extLst>
          </p:cNvPr>
          <p:cNvSpPr>
            <a:spLocks noGrp="1"/>
          </p:cNvSpPr>
          <p:nvPr>
            <p:ph type="subTitle" idx="1"/>
          </p:nvPr>
        </p:nvSpPr>
        <p:spPr>
          <a:xfrm>
            <a:off x="8453325" y="69452"/>
            <a:ext cx="3561282" cy="2353848"/>
          </a:xfrm>
        </p:spPr>
        <p:txBody>
          <a:bodyPr>
            <a:normAutofit fontScale="92500" lnSpcReduction="10000"/>
          </a:bodyPr>
          <a:lstStyle/>
          <a:p>
            <a:r>
              <a:rPr lang="en-US" sz="2000" dirty="0"/>
              <a:t>When we want historical data we have to go to a third party site such as </a:t>
            </a:r>
            <a:r>
              <a:rPr lang="en-US" sz="2000" dirty="0" err="1"/>
              <a:t>Enverus</a:t>
            </a:r>
            <a:r>
              <a:rPr lang="en-US" sz="2000" dirty="0"/>
              <a:t> to get it.  A map of their data coverage of the US is below.  They have over 5.7MM wells in their database.  But they do not provide daily production, data we need to run our business, only monthly.</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Map&#10;&#10;Description automatically generated">
            <a:extLst>
              <a:ext uri="{FF2B5EF4-FFF2-40B4-BE49-F238E27FC236}">
                <a16:creationId xmlns:a16="http://schemas.microsoft.com/office/drawing/2014/main" id="{31FBC983-E331-46C7-A63F-49EA183C0D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5348" y="2432721"/>
            <a:ext cx="4495959" cy="4007268"/>
          </a:xfrm>
          <a:prstGeom prst="rect">
            <a:avLst/>
          </a:prstGeom>
        </p:spPr>
      </p:pic>
    </p:spTree>
    <p:extLst>
      <p:ext uri="{BB962C8B-B14F-4D97-AF65-F5344CB8AC3E}">
        <p14:creationId xmlns:p14="http://schemas.microsoft.com/office/powerpoint/2010/main" val="258040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Quality Pumpjacks - Western Canada - Prairie Pumpjacks Ltd.">
            <a:extLst>
              <a:ext uri="{FF2B5EF4-FFF2-40B4-BE49-F238E27FC236}">
                <a16:creationId xmlns:a16="http://schemas.microsoft.com/office/drawing/2014/main" id="{295B6F4D-A297-4E72-A37F-30D8E9ACEF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447" t="9091" r="1" b="1"/>
          <a:stretch/>
        </p:blipFill>
        <p:spPr bwMode="auto">
          <a:xfrm>
            <a:off x="20" y="10"/>
            <a:ext cx="866849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136">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E607122F-099E-4DF5-895E-DE333A4FBACF}"/>
              </a:ext>
            </a:extLst>
          </p:cNvPr>
          <p:cNvSpPr>
            <a:spLocks noGrp="1"/>
          </p:cNvSpPr>
          <p:nvPr>
            <p:ph type="subTitle" idx="1"/>
          </p:nvPr>
        </p:nvSpPr>
        <p:spPr>
          <a:xfrm>
            <a:off x="7851647" y="788834"/>
            <a:ext cx="4023360" cy="4596427"/>
          </a:xfrm>
        </p:spPr>
        <p:txBody>
          <a:bodyPr>
            <a:normAutofit/>
          </a:bodyPr>
          <a:lstStyle/>
          <a:p>
            <a:r>
              <a:rPr lang="en-US" sz="2700" b="1" dirty="0"/>
              <a:t>Solution</a:t>
            </a:r>
            <a:r>
              <a:rPr lang="en-US" sz="2700" dirty="0"/>
              <a:t>…let’s use ETL to combine the company’s daily production data with historical well data from </a:t>
            </a:r>
            <a:r>
              <a:rPr lang="en-US" sz="2700" dirty="0" err="1"/>
              <a:t>Enverus</a:t>
            </a:r>
            <a:r>
              <a:rPr lang="en-US" sz="2700" dirty="0"/>
              <a:t> in a MongoDB database.  With all of the data in one place we can then work on the best option to visualize and access it. </a:t>
            </a:r>
          </a:p>
        </p:txBody>
      </p:sp>
      <p:sp>
        <p:nvSpPr>
          <p:cNvPr id="1030"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671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ality Pumpjacks - Western Canada - Prairie Pumpjacks Ltd.">
            <a:extLst>
              <a:ext uri="{FF2B5EF4-FFF2-40B4-BE49-F238E27FC236}">
                <a16:creationId xmlns:a16="http://schemas.microsoft.com/office/drawing/2014/main" id="{295B6F4D-A297-4E72-A37F-30D8E9ACEF87}"/>
              </a:ext>
            </a:extLst>
          </p:cNvPr>
          <p:cNvPicPr>
            <a:picLocks noChangeAspect="1" noChangeArrowheads="1"/>
          </p:cNvPicPr>
          <p:nvPr/>
        </p:nvPicPr>
        <p:blipFill rotWithShape="1">
          <a:blip r:embed="rId2">
            <a:duotone>
              <a:prstClr val="black"/>
              <a:schemeClr val="bg1">
                <a:tint val="45000"/>
                <a:satMod val="400000"/>
              </a:schemeClr>
            </a:duotone>
            <a:alphaModFix amt="10000"/>
            <a:extLst>
              <a:ext uri="{28A0092B-C50C-407E-A947-70E740481C1C}">
                <a14:useLocalDpi xmlns:a14="http://schemas.microsoft.com/office/drawing/2010/main" val="0"/>
              </a:ext>
            </a:extLst>
          </a:blip>
          <a:srcRect t="14449"/>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7D03366-AC2B-4019-86DB-3AC55C9BDEFB}"/>
              </a:ext>
            </a:extLst>
          </p:cNvPr>
          <p:cNvPicPr>
            <a:picLocks noChangeAspect="1"/>
          </p:cNvPicPr>
          <p:nvPr/>
        </p:nvPicPr>
        <p:blipFill>
          <a:blip r:embed="rId3"/>
          <a:stretch>
            <a:fillRect/>
          </a:stretch>
        </p:blipFill>
        <p:spPr>
          <a:xfrm>
            <a:off x="2793240" y="707846"/>
            <a:ext cx="6605520" cy="2245174"/>
          </a:xfrm>
          <a:prstGeom prst="rect">
            <a:avLst/>
          </a:prstGeom>
        </p:spPr>
      </p:pic>
      <p:sp>
        <p:nvSpPr>
          <p:cNvPr id="5" name="TextBox 4">
            <a:extLst>
              <a:ext uri="{FF2B5EF4-FFF2-40B4-BE49-F238E27FC236}">
                <a16:creationId xmlns:a16="http://schemas.microsoft.com/office/drawing/2014/main" id="{002410F0-61BA-4979-B81F-9DAEB3AC6D80}"/>
              </a:ext>
            </a:extLst>
          </p:cNvPr>
          <p:cNvSpPr txBox="1"/>
          <p:nvPr/>
        </p:nvSpPr>
        <p:spPr>
          <a:xfrm>
            <a:off x="3348034" y="246028"/>
            <a:ext cx="5495933" cy="369332"/>
          </a:xfrm>
          <a:prstGeom prst="rect">
            <a:avLst/>
          </a:prstGeom>
          <a:noFill/>
        </p:spPr>
        <p:txBody>
          <a:bodyPr wrap="square" rtlCol="0">
            <a:spAutoFit/>
          </a:bodyPr>
          <a:lstStyle/>
          <a:p>
            <a:r>
              <a:rPr lang="en-US" dirty="0"/>
              <a:t>High Resolution Daily Production Data from Field Insights</a:t>
            </a:r>
          </a:p>
        </p:txBody>
      </p:sp>
      <p:pic>
        <p:nvPicPr>
          <p:cNvPr id="9" name="Picture 8">
            <a:extLst>
              <a:ext uri="{FF2B5EF4-FFF2-40B4-BE49-F238E27FC236}">
                <a16:creationId xmlns:a16="http://schemas.microsoft.com/office/drawing/2014/main" id="{CED237D2-8169-4F22-BAE5-5F3F2747CF71}"/>
              </a:ext>
            </a:extLst>
          </p:cNvPr>
          <p:cNvPicPr>
            <a:picLocks noChangeAspect="1"/>
          </p:cNvPicPr>
          <p:nvPr/>
        </p:nvPicPr>
        <p:blipFill>
          <a:blip r:embed="rId4"/>
          <a:stretch>
            <a:fillRect/>
          </a:stretch>
        </p:blipFill>
        <p:spPr>
          <a:xfrm>
            <a:off x="3245266" y="3596214"/>
            <a:ext cx="5701468" cy="3154216"/>
          </a:xfrm>
          <a:prstGeom prst="rect">
            <a:avLst/>
          </a:prstGeom>
        </p:spPr>
      </p:pic>
      <p:sp>
        <p:nvSpPr>
          <p:cNvPr id="22" name="TextBox 21">
            <a:extLst>
              <a:ext uri="{FF2B5EF4-FFF2-40B4-BE49-F238E27FC236}">
                <a16:creationId xmlns:a16="http://schemas.microsoft.com/office/drawing/2014/main" id="{6B69971F-DF82-4BA8-B6E3-0323CC93DD26}"/>
              </a:ext>
            </a:extLst>
          </p:cNvPr>
          <p:cNvSpPr txBox="1"/>
          <p:nvPr/>
        </p:nvSpPr>
        <p:spPr>
          <a:xfrm>
            <a:off x="2235200" y="3113917"/>
            <a:ext cx="7721600" cy="369332"/>
          </a:xfrm>
          <a:prstGeom prst="rect">
            <a:avLst/>
          </a:prstGeom>
          <a:noFill/>
        </p:spPr>
        <p:txBody>
          <a:bodyPr wrap="square" rtlCol="0">
            <a:spAutoFit/>
          </a:bodyPr>
          <a:lstStyle/>
          <a:p>
            <a:r>
              <a:rPr lang="en-US" dirty="0"/>
              <a:t>Download Historical Production for all Wells from June 2020 to Today into a .csv</a:t>
            </a:r>
          </a:p>
        </p:txBody>
      </p:sp>
    </p:spTree>
    <p:extLst>
      <p:ext uri="{BB962C8B-B14F-4D97-AF65-F5344CB8AC3E}">
        <p14:creationId xmlns:p14="http://schemas.microsoft.com/office/powerpoint/2010/main" val="463668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ality Pumpjacks - Western Canada - Prairie Pumpjacks Ltd.">
            <a:extLst>
              <a:ext uri="{FF2B5EF4-FFF2-40B4-BE49-F238E27FC236}">
                <a16:creationId xmlns:a16="http://schemas.microsoft.com/office/drawing/2014/main" id="{295B6F4D-A297-4E72-A37F-30D8E9ACEF87}"/>
              </a:ext>
            </a:extLst>
          </p:cNvPr>
          <p:cNvPicPr>
            <a:picLocks noChangeAspect="1" noChangeArrowheads="1"/>
          </p:cNvPicPr>
          <p:nvPr/>
        </p:nvPicPr>
        <p:blipFill rotWithShape="1">
          <a:blip r:embed="rId2">
            <a:duotone>
              <a:prstClr val="black"/>
              <a:schemeClr val="bg1">
                <a:tint val="45000"/>
                <a:satMod val="400000"/>
              </a:schemeClr>
            </a:duotone>
            <a:alphaModFix amt="10000"/>
            <a:extLst>
              <a:ext uri="{28A0092B-C50C-407E-A947-70E740481C1C}">
                <a14:useLocalDpi xmlns:a14="http://schemas.microsoft.com/office/drawing/2010/main" val="0"/>
              </a:ext>
            </a:extLst>
          </a:blip>
          <a:srcRect t="14449"/>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6B69971F-DF82-4BA8-B6E3-0323CC93DD26}"/>
              </a:ext>
            </a:extLst>
          </p:cNvPr>
          <p:cNvSpPr txBox="1"/>
          <p:nvPr/>
        </p:nvSpPr>
        <p:spPr>
          <a:xfrm>
            <a:off x="6952609" y="268921"/>
            <a:ext cx="4151618" cy="646331"/>
          </a:xfrm>
          <a:prstGeom prst="rect">
            <a:avLst/>
          </a:prstGeom>
          <a:noFill/>
        </p:spPr>
        <p:txBody>
          <a:bodyPr wrap="square" rtlCol="0">
            <a:spAutoFit/>
          </a:bodyPr>
          <a:lstStyle/>
          <a:p>
            <a:r>
              <a:rPr lang="en-US" dirty="0"/>
              <a:t>Download historical well data from </a:t>
            </a:r>
            <a:r>
              <a:rPr lang="en-US" dirty="0" err="1"/>
              <a:t>Enverus</a:t>
            </a:r>
            <a:r>
              <a:rPr lang="en-US" dirty="0"/>
              <a:t> for all operated wells into a .csv</a:t>
            </a:r>
          </a:p>
        </p:txBody>
      </p:sp>
      <p:pic>
        <p:nvPicPr>
          <p:cNvPr id="3" name="Picture 2">
            <a:extLst>
              <a:ext uri="{FF2B5EF4-FFF2-40B4-BE49-F238E27FC236}">
                <a16:creationId xmlns:a16="http://schemas.microsoft.com/office/drawing/2014/main" id="{5963BF13-109E-4887-A55B-02255295D833}"/>
              </a:ext>
            </a:extLst>
          </p:cNvPr>
          <p:cNvPicPr>
            <a:picLocks noChangeAspect="1"/>
          </p:cNvPicPr>
          <p:nvPr/>
        </p:nvPicPr>
        <p:blipFill>
          <a:blip r:embed="rId3"/>
          <a:stretch>
            <a:fillRect/>
          </a:stretch>
        </p:blipFill>
        <p:spPr>
          <a:xfrm>
            <a:off x="240901" y="343669"/>
            <a:ext cx="5222272" cy="6279160"/>
          </a:xfrm>
          <a:prstGeom prst="rect">
            <a:avLst/>
          </a:prstGeom>
        </p:spPr>
      </p:pic>
      <p:pic>
        <p:nvPicPr>
          <p:cNvPr id="7" name="Picture 6">
            <a:extLst>
              <a:ext uri="{FF2B5EF4-FFF2-40B4-BE49-F238E27FC236}">
                <a16:creationId xmlns:a16="http://schemas.microsoft.com/office/drawing/2014/main" id="{683E07DC-88E0-445E-9F6F-13776084548D}"/>
              </a:ext>
            </a:extLst>
          </p:cNvPr>
          <p:cNvPicPr>
            <a:picLocks noChangeAspect="1"/>
          </p:cNvPicPr>
          <p:nvPr/>
        </p:nvPicPr>
        <p:blipFill rotWithShape="1">
          <a:blip r:embed="rId4"/>
          <a:srcRect l="-1" r="48107"/>
          <a:stretch/>
        </p:blipFill>
        <p:spPr>
          <a:xfrm>
            <a:off x="5704054" y="1184174"/>
            <a:ext cx="6326909" cy="3861255"/>
          </a:xfrm>
          <a:prstGeom prst="rect">
            <a:avLst/>
          </a:prstGeom>
        </p:spPr>
      </p:pic>
      <p:cxnSp>
        <p:nvCxnSpPr>
          <p:cNvPr id="10" name="Straight Arrow Connector 9">
            <a:extLst>
              <a:ext uri="{FF2B5EF4-FFF2-40B4-BE49-F238E27FC236}">
                <a16:creationId xmlns:a16="http://schemas.microsoft.com/office/drawing/2014/main" id="{7A7F77E1-F7F0-42E3-A0F2-A34970054083}"/>
              </a:ext>
            </a:extLst>
          </p:cNvPr>
          <p:cNvCxnSpPr/>
          <p:nvPr/>
        </p:nvCxnSpPr>
        <p:spPr>
          <a:xfrm flipH="1">
            <a:off x="3620655" y="6336230"/>
            <a:ext cx="228138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5F6B743-A7E5-433D-8B37-902469FD58D7}"/>
              </a:ext>
            </a:extLst>
          </p:cNvPr>
          <p:cNvSpPr txBox="1"/>
          <p:nvPr/>
        </p:nvSpPr>
        <p:spPr>
          <a:xfrm>
            <a:off x="6031684" y="6174297"/>
            <a:ext cx="3716323" cy="369332"/>
          </a:xfrm>
          <a:prstGeom prst="rect">
            <a:avLst/>
          </a:prstGeom>
          <a:noFill/>
        </p:spPr>
        <p:txBody>
          <a:bodyPr wrap="square" rtlCol="0">
            <a:spAutoFit/>
          </a:bodyPr>
          <a:lstStyle/>
          <a:p>
            <a:r>
              <a:rPr lang="en-US" dirty="0"/>
              <a:t>Only monthly data from this source</a:t>
            </a:r>
          </a:p>
        </p:txBody>
      </p:sp>
    </p:spTree>
    <p:extLst>
      <p:ext uri="{BB962C8B-B14F-4D97-AF65-F5344CB8AC3E}">
        <p14:creationId xmlns:p14="http://schemas.microsoft.com/office/powerpoint/2010/main" val="122458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ality Pumpjacks - Western Canada - Prairie Pumpjacks Ltd.">
            <a:extLst>
              <a:ext uri="{FF2B5EF4-FFF2-40B4-BE49-F238E27FC236}">
                <a16:creationId xmlns:a16="http://schemas.microsoft.com/office/drawing/2014/main" id="{295B6F4D-A297-4E72-A37F-30D8E9ACEF87}"/>
              </a:ext>
            </a:extLst>
          </p:cNvPr>
          <p:cNvPicPr>
            <a:picLocks noChangeAspect="1" noChangeArrowheads="1"/>
          </p:cNvPicPr>
          <p:nvPr/>
        </p:nvPicPr>
        <p:blipFill rotWithShape="1">
          <a:blip r:embed="rId2">
            <a:duotone>
              <a:prstClr val="black"/>
              <a:schemeClr val="bg1">
                <a:tint val="45000"/>
                <a:satMod val="400000"/>
              </a:schemeClr>
            </a:duotone>
            <a:alphaModFix amt="10000"/>
            <a:extLst>
              <a:ext uri="{28A0092B-C50C-407E-A947-70E740481C1C}">
                <a14:useLocalDpi xmlns:a14="http://schemas.microsoft.com/office/drawing/2010/main" val="0"/>
              </a:ext>
            </a:extLst>
          </a:blip>
          <a:srcRect t="14449"/>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5F6B743-A7E5-433D-8B37-902469FD58D7}"/>
              </a:ext>
            </a:extLst>
          </p:cNvPr>
          <p:cNvSpPr txBox="1"/>
          <p:nvPr/>
        </p:nvSpPr>
        <p:spPr>
          <a:xfrm>
            <a:off x="1697064" y="207450"/>
            <a:ext cx="8779789" cy="523220"/>
          </a:xfrm>
          <a:prstGeom prst="rect">
            <a:avLst/>
          </a:prstGeom>
          <a:noFill/>
        </p:spPr>
        <p:txBody>
          <a:bodyPr wrap="square" rtlCol="0">
            <a:spAutoFit/>
          </a:bodyPr>
          <a:lstStyle/>
          <a:p>
            <a:r>
              <a:rPr lang="en-US" sz="2800" dirty="0"/>
              <a:t>Now that we have the data, we need to Transform the data</a:t>
            </a:r>
          </a:p>
        </p:txBody>
      </p:sp>
      <p:pic>
        <p:nvPicPr>
          <p:cNvPr id="4" name="Picture 3">
            <a:extLst>
              <a:ext uri="{FF2B5EF4-FFF2-40B4-BE49-F238E27FC236}">
                <a16:creationId xmlns:a16="http://schemas.microsoft.com/office/drawing/2014/main" id="{ECA3439E-B948-4727-B45F-DCD2B1CF708D}"/>
              </a:ext>
            </a:extLst>
          </p:cNvPr>
          <p:cNvPicPr>
            <a:picLocks noChangeAspect="1"/>
          </p:cNvPicPr>
          <p:nvPr/>
        </p:nvPicPr>
        <p:blipFill>
          <a:blip r:embed="rId3"/>
          <a:stretch>
            <a:fillRect/>
          </a:stretch>
        </p:blipFill>
        <p:spPr>
          <a:xfrm>
            <a:off x="454628" y="2152072"/>
            <a:ext cx="5910547" cy="2384037"/>
          </a:xfrm>
          <a:prstGeom prst="rect">
            <a:avLst/>
          </a:prstGeom>
        </p:spPr>
      </p:pic>
      <p:pic>
        <p:nvPicPr>
          <p:cNvPr id="6" name="Picture 5">
            <a:extLst>
              <a:ext uri="{FF2B5EF4-FFF2-40B4-BE49-F238E27FC236}">
                <a16:creationId xmlns:a16="http://schemas.microsoft.com/office/drawing/2014/main" id="{02F5E6BE-0880-48F4-AAB1-32F0C192A05C}"/>
              </a:ext>
            </a:extLst>
          </p:cNvPr>
          <p:cNvPicPr>
            <a:picLocks noChangeAspect="1"/>
          </p:cNvPicPr>
          <p:nvPr/>
        </p:nvPicPr>
        <p:blipFill>
          <a:blip r:embed="rId4"/>
          <a:stretch>
            <a:fillRect/>
          </a:stretch>
        </p:blipFill>
        <p:spPr>
          <a:xfrm>
            <a:off x="6513063" y="2152072"/>
            <a:ext cx="5531049" cy="1776075"/>
          </a:xfrm>
          <a:prstGeom prst="rect">
            <a:avLst/>
          </a:prstGeom>
        </p:spPr>
      </p:pic>
      <p:sp>
        <p:nvSpPr>
          <p:cNvPr id="8" name="TextBox 7">
            <a:extLst>
              <a:ext uri="{FF2B5EF4-FFF2-40B4-BE49-F238E27FC236}">
                <a16:creationId xmlns:a16="http://schemas.microsoft.com/office/drawing/2014/main" id="{84CA2153-C890-4B9C-87D9-CBD7198F5022}"/>
              </a:ext>
            </a:extLst>
          </p:cNvPr>
          <p:cNvSpPr txBox="1"/>
          <p:nvPr/>
        </p:nvSpPr>
        <p:spPr>
          <a:xfrm>
            <a:off x="3232825" y="958337"/>
            <a:ext cx="5726350" cy="369332"/>
          </a:xfrm>
          <a:prstGeom prst="rect">
            <a:avLst/>
          </a:prstGeom>
          <a:noFill/>
        </p:spPr>
        <p:txBody>
          <a:bodyPr wrap="square" rtlCol="0">
            <a:spAutoFit/>
          </a:bodyPr>
          <a:lstStyle/>
          <a:p>
            <a:r>
              <a:rPr lang="en-US" dirty="0"/>
              <a:t>First, we inspect the data sets to determine the common ID</a:t>
            </a:r>
          </a:p>
        </p:txBody>
      </p:sp>
      <p:pic>
        <p:nvPicPr>
          <p:cNvPr id="12" name="Picture 11">
            <a:extLst>
              <a:ext uri="{FF2B5EF4-FFF2-40B4-BE49-F238E27FC236}">
                <a16:creationId xmlns:a16="http://schemas.microsoft.com/office/drawing/2014/main" id="{8AA49ED3-FBFD-4F7A-9D31-DF75045C0A5D}"/>
              </a:ext>
            </a:extLst>
          </p:cNvPr>
          <p:cNvPicPr>
            <a:picLocks noChangeAspect="1"/>
          </p:cNvPicPr>
          <p:nvPr/>
        </p:nvPicPr>
        <p:blipFill>
          <a:blip r:embed="rId5"/>
          <a:stretch>
            <a:fillRect/>
          </a:stretch>
        </p:blipFill>
        <p:spPr>
          <a:xfrm>
            <a:off x="1444831" y="5360512"/>
            <a:ext cx="9302339" cy="890794"/>
          </a:xfrm>
          <a:prstGeom prst="rect">
            <a:avLst/>
          </a:prstGeom>
        </p:spPr>
      </p:pic>
      <p:cxnSp>
        <p:nvCxnSpPr>
          <p:cNvPr id="15" name="Straight Arrow Connector 14">
            <a:extLst>
              <a:ext uri="{FF2B5EF4-FFF2-40B4-BE49-F238E27FC236}">
                <a16:creationId xmlns:a16="http://schemas.microsoft.com/office/drawing/2014/main" id="{9074635A-EEC1-42DE-844D-A5EFF87B775C}"/>
              </a:ext>
            </a:extLst>
          </p:cNvPr>
          <p:cNvCxnSpPr>
            <a:cxnSpLocks/>
          </p:cNvCxnSpPr>
          <p:nvPr/>
        </p:nvCxnSpPr>
        <p:spPr>
          <a:xfrm flipH="1">
            <a:off x="3897825" y="1544677"/>
            <a:ext cx="2467350" cy="8188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AAC8CE1-06E4-4226-8660-4A55BE28CFD2}"/>
              </a:ext>
            </a:extLst>
          </p:cNvPr>
          <p:cNvCxnSpPr>
            <a:cxnSpLocks/>
          </p:cNvCxnSpPr>
          <p:nvPr/>
        </p:nvCxnSpPr>
        <p:spPr>
          <a:xfrm>
            <a:off x="6365176" y="1544677"/>
            <a:ext cx="2112397" cy="7258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27B2A8A-C476-44EC-B04B-515A722CC9EB}"/>
              </a:ext>
            </a:extLst>
          </p:cNvPr>
          <p:cNvSpPr txBox="1"/>
          <p:nvPr/>
        </p:nvSpPr>
        <p:spPr>
          <a:xfrm>
            <a:off x="2644467" y="4839075"/>
            <a:ext cx="6903066" cy="369332"/>
          </a:xfrm>
          <a:prstGeom prst="rect">
            <a:avLst/>
          </a:prstGeom>
          <a:noFill/>
        </p:spPr>
        <p:txBody>
          <a:bodyPr wrap="square" rtlCol="0">
            <a:spAutoFit/>
          </a:bodyPr>
          <a:lstStyle/>
          <a:p>
            <a:r>
              <a:rPr lang="en-US" dirty="0"/>
              <a:t>Then we replace both </a:t>
            </a:r>
            <a:r>
              <a:rPr lang="en-US" dirty="0" err="1"/>
              <a:t>dataframes</a:t>
            </a:r>
            <a:r>
              <a:rPr lang="en-US" dirty="0"/>
              <a:t> column headers with the same name</a:t>
            </a:r>
          </a:p>
        </p:txBody>
      </p:sp>
    </p:spTree>
    <p:extLst>
      <p:ext uri="{BB962C8B-B14F-4D97-AF65-F5344CB8AC3E}">
        <p14:creationId xmlns:p14="http://schemas.microsoft.com/office/powerpoint/2010/main" val="375086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ality Pumpjacks - Western Canada - Prairie Pumpjacks Ltd.">
            <a:extLst>
              <a:ext uri="{FF2B5EF4-FFF2-40B4-BE49-F238E27FC236}">
                <a16:creationId xmlns:a16="http://schemas.microsoft.com/office/drawing/2014/main" id="{295B6F4D-A297-4E72-A37F-30D8E9ACEF87}"/>
              </a:ext>
            </a:extLst>
          </p:cNvPr>
          <p:cNvPicPr>
            <a:picLocks noChangeAspect="1" noChangeArrowheads="1"/>
          </p:cNvPicPr>
          <p:nvPr/>
        </p:nvPicPr>
        <p:blipFill rotWithShape="1">
          <a:blip r:embed="rId2">
            <a:duotone>
              <a:prstClr val="black"/>
              <a:schemeClr val="bg1">
                <a:tint val="45000"/>
                <a:satMod val="400000"/>
              </a:schemeClr>
            </a:duotone>
            <a:alphaModFix amt="10000"/>
            <a:extLst>
              <a:ext uri="{28A0092B-C50C-407E-A947-70E740481C1C}">
                <a14:useLocalDpi xmlns:a14="http://schemas.microsoft.com/office/drawing/2010/main" val="0"/>
              </a:ext>
            </a:extLst>
          </a:blip>
          <a:srcRect t="14449"/>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5F6B743-A7E5-433D-8B37-902469FD58D7}"/>
              </a:ext>
            </a:extLst>
          </p:cNvPr>
          <p:cNvSpPr txBox="1"/>
          <p:nvPr/>
        </p:nvSpPr>
        <p:spPr>
          <a:xfrm>
            <a:off x="656096" y="207450"/>
            <a:ext cx="10879809" cy="523220"/>
          </a:xfrm>
          <a:prstGeom prst="rect">
            <a:avLst/>
          </a:prstGeom>
          <a:noFill/>
        </p:spPr>
        <p:txBody>
          <a:bodyPr wrap="square" rtlCol="0">
            <a:spAutoFit/>
          </a:bodyPr>
          <a:lstStyle/>
          <a:p>
            <a:r>
              <a:rPr lang="en-US" sz="2800" dirty="0"/>
              <a:t>We Continue Transforming the Data by Re-Ordering and Deleting Columns</a:t>
            </a:r>
          </a:p>
        </p:txBody>
      </p:sp>
      <p:sp>
        <p:nvSpPr>
          <p:cNvPr id="8" name="TextBox 7">
            <a:extLst>
              <a:ext uri="{FF2B5EF4-FFF2-40B4-BE49-F238E27FC236}">
                <a16:creationId xmlns:a16="http://schemas.microsoft.com/office/drawing/2014/main" id="{84CA2153-C890-4B9C-87D9-CBD7198F5022}"/>
              </a:ext>
            </a:extLst>
          </p:cNvPr>
          <p:cNvSpPr txBox="1"/>
          <p:nvPr/>
        </p:nvSpPr>
        <p:spPr>
          <a:xfrm>
            <a:off x="106866" y="1117065"/>
            <a:ext cx="5569388" cy="646331"/>
          </a:xfrm>
          <a:prstGeom prst="rect">
            <a:avLst/>
          </a:prstGeom>
          <a:noFill/>
        </p:spPr>
        <p:txBody>
          <a:bodyPr wrap="square" rtlCol="0">
            <a:spAutoFit/>
          </a:bodyPr>
          <a:lstStyle/>
          <a:p>
            <a:pPr algn="ctr"/>
            <a:r>
              <a:rPr lang="en-US" dirty="0"/>
              <a:t>Move the API10 column (which contains the key/UWI) to the first column and the </a:t>
            </a:r>
            <a:r>
              <a:rPr lang="en-US" dirty="0" err="1"/>
              <a:t>WellName</a:t>
            </a:r>
            <a:r>
              <a:rPr lang="en-US" dirty="0"/>
              <a:t> to the second column</a:t>
            </a:r>
          </a:p>
        </p:txBody>
      </p:sp>
      <p:sp>
        <p:nvSpPr>
          <p:cNvPr id="20" name="TextBox 19">
            <a:extLst>
              <a:ext uri="{FF2B5EF4-FFF2-40B4-BE49-F238E27FC236}">
                <a16:creationId xmlns:a16="http://schemas.microsoft.com/office/drawing/2014/main" id="{227B2A8A-C476-44EC-B04B-515A722CC9EB}"/>
              </a:ext>
            </a:extLst>
          </p:cNvPr>
          <p:cNvSpPr txBox="1"/>
          <p:nvPr/>
        </p:nvSpPr>
        <p:spPr>
          <a:xfrm>
            <a:off x="361316" y="4511864"/>
            <a:ext cx="4950729" cy="646331"/>
          </a:xfrm>
          <a:prstGeom prst="rect">
            <a:avLst/>
          </a:prstGeom>
          <a:noFill/>
        </p:spPr>
        <p:txBody>
          <a:bodyPr wrap="square" rtlCol="0">
            <a:spAutoFit/>
          </a:bodyPr>
          <a:lstStyle/>
          <a:p>
            <a:pPr algn="ctr"/>
            <a:r>
              <a:rPr lang="en-US" dirty="0"/>
              <a:t>Then we replace both </a:t>
            </a:r>
            <a:r>
              <a:rPr lang="en-US" dirty="0" err="1"/>
              <a:t>dataframes</a:t>
            </a:r>
            <a:r>
              <a:rPr lang="en-US" dirty="0"/>
              <a:t> column headers with the same name</a:t>
            </a:r>
          </a:p>
        </p:txBody>
      </p:sp>
      <p:pic>
        <p:nvPicPr>
          <p:cNvPr id="3" name="Picture 2">
            <a:extLst>
              <a:ext uri="{FF2B5EF4-FFF2-40B4-BE49-F238E27FC236}">
                <a16:creationId xmlns:a16="http://schemas.microsoft.com/office/drawing/2014/main" id="{1507E725-9DB3-4014-93DE-E09DE8A41B46}"/>
              </a:ext>
            </a:extLst>
          </p:cNvPr>
          <p:cNvPicPr>
            <a:picLocks noChangeAspect="1"/>
          </p:cNvPicPr>
          <p:nvPr/>
        </p:nvPicPr>
        <p:blipFill>
          <a:blip r:embed="rId3"/>
          <a:stretch>
            <a:fillRect/>
          </a:stretch>
        </p:blipFill>
        <p:spPr>
          <a:xfrm>
            <a:off x="335465" y="1770587"/>
            <a:ext cx="5112190" cy="2028571"/>
          </a:xfrm>
          <a:prstGeom prst="rect">
            <a:avLst/>
          </a:prstGeom>
        </p:spPr>
      </p:pic>
      <p:pic>
        <p:nvPicPr>
          <p:cNvPr id="10" name="Picture 9">
            <a:extLst>
              <a:ext uri="{FF2B5EF4-FFF2-40B4-BE49-F238E27FC236}">
                <a16:creationId xmlns:a16="http://schemas.microsoft.com/office/drawing/2014/main" id="{17290576-0EBF-4BD8-8311-9D4B7A9B5851}"/>
              </a:ext>
            </a:extLst>
          </p:cNvPr>
          <p:cNvPicPr>
            <a:picLocks noChangeAspect="1"/>
          </p:cNvPicPr>
          <p:nvPr/>
        </p:nvPicPr>
        <p:blipFill>
          <a:blip r:embed="rId4"/>
          <a:stretch>
            <a:fillRect/>
          </a:stretch>
        </p:blipFill>
        <p:spPr>
          <a:xfrm>
            <a:off x="225706" y="5481620"/>
            <a:ext cx="5221950" cy="729789"/>
          </a:xfrm>
          <a:prstGeom prst="rect">
            <a:avLst/>
          </a:prstGeom>
        </p:spPr>
      </p:pic>
      <p:grpSp>
        <p:nvGrpSpPr>
          <p:cNvPr id="2" name="Group 1">
            <a:extLst>
              <a:ext uri="{FF2B5EF4-FFF2-40B4-BE49-F238E27FC236}">
                <a16:creationId xmlns:a16="http://schemas.microsoft.com/office/drawing/2014/main" id="{A5AC84B0-0D75-4678-8EA3-FCBC35561EB7}"/>
              </a:ext>
            </a:extLst>
          </p:cNvPr>
          <p:cNvGrpSpPr/>
          <p:nvPr/>
        </p:nvGrpSpPr>
        <p:grpSpPr>
          <a:xfrm>
            <a:off x="5757269" y="1761212"/>
            <a:ext cx="6434711" cy="2376067"/>
            <a:chOff x="5757269" y="2692391"/>
            <a:chExt cx="6434711" cy="2376067"/>
          </a:xfrm>
        </p:grpSpPr>
        <p:pic>
          <p:nvPicPr>
            <p:cNvPr id="40" name="Picture 39">
              <a:extLst>
                <a:ext uri="{FF2B5EF4-FFF2-40B4-BE49-F238E27FC236}">
                  <a16:creationId xmlns:a16="http://schemas.microsoft.com/office/drawing/2014/main" id="{26ABA0A6-B27A-4540-9613-71A25CE0AF5A}"/>
                </a:ext>
              </a:extLst>
            </p:cNvPr>
            <p:cNvPicPr>
              <a:picLocks noChangeAspect="1"/>
            </p:cNvPicPr>
            <p:nvPr/>
          </p:nvPicPr>
          <p:blipFill>
            <a:blip r:embed="rId5"/>
            <a:stretch>
              <a:fillRect/>
            </a:stretch>
          </p:blipFill>
          <p:spPr>
            <a:xfrm>
              <a:off x="5757269" y="2692391"/>
              <a:ext cx="6434711" cy="2376067"/>
            </a:xfrm>
            <a:prstGeom prst="rect">
              <a:avLst/>
            </a:prstGeom>
          </p:spPr>
        </p:pic>
        <p:cxnSp>
          <p:nvCxnSpPr>
            <p:cNvPr id="23" name="Straight Connector 22">
              <a:extLst>
                <a:ext uri="{FF2B5EF4-FFF2-40B4-BE49-F238E27FC236}">
                  <a16:creationId xmlns:a16="http://schemas.microsoft.com/office/drawing/2014/main" id="{5D611B0B-F2B7-43B6-95D4-C021BEAC29A3}"/>
                </a:ext>
              </a:extLst>
            </p:cNvPr>
            <p:cNvCxnSpPr/>
            <p:nvPr/>
          </p:nvCxnSpPr>
          <p:spPr>
            <a:xfrm>
              <a:off x="7222210" y="4262033"/>
              <a:ext cx="9531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E31391-7E25-4960-BDCE-2468F7749736}"/>
                </a:ext>
              </a:extLst>
            </p:cNvPr>
            <p:cNvCxnSpPr/>
            <p:nvPr/>
          </p:nvCxnSpPr>
          <p:spPr>
            <a:xfrm>
              <a:off x="6315562" y="4262033"/>
              <a:ext cx="9531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66CB40-656D-4C91-8133-A2CFB9298AFF}"/>
                </a:ext>
              </a:extLst>
            </p:cNvPr>
            <p:cNvCxnSpPr/>
            <p:nvPr/>
          </p:nvCxnSpPr>
          <p:spPr>
            <a:xfrm>
              <a:off x="8291594" y="4262033"/>
              <a:ext cx="9531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E045FD-AF41-40FF-8502-275968EC1522}"/>
                </a:ext>
              </a:extLst>
            </p:cNvPr>
            <p:cNvCxnSpPr/>
            <p:nvPr/>
          </p:nvCxnSpPr>
          <p:spPr>
            <a:xfrm>
              <a:off x="9229239" y="4262033"/>
              <a:ext cx="9531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EFF2EAB-337B-412E-ABA6-CD92D0CD0BAC}"/>
                </a:ext>
              </a:extLst>
            </p:cNvPr>
            <p:cNvCxnSpPr/>
            <p:nvPr/>
          </p:nvCxnSpPr>
          <p:spPr>
            <a:xfrm>
              <a:off x="10259882" y="4262033"/>
              <a:ext cx="9531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8AEC2EC-0D64-4A27-9CE3-6723B9029026}"/>
                </a:ext>
              </a:extLst>
            </p:cNvPr>
            <p:cNvCxnSpPr/>
            <p:nvPr/>
          </p:nvCxnSpPr>
          <p:spPr>
            <a:xfrm>
              <a:off x="7105979" y="4473839"/>
              <a:ext cx="9531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9B5617B-BB79-4CE2-9CC1-03AC9306A77E}"/>
                </a:ext>
              </a:extLst>
            </p:cNvPr>
            <p:cNvCxnSpPr/>
            <p:nvPr/>
          </p:nvCxnSpPr>
          <p:spPr>
            <a:xfrm>
              <a:off x="6343978" y="4468676"/>
              <a:ext cx="9531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31991A9-2B4B-47C4-A294-FF9560FB4C23}"/>
                </a:ext>
              </a:extLst>
            </p:cNvPr>
            <p:cNvCxnSpPr/>
            <p:nvPr/>
          </p:nvCxnSpPr>
          <p:spPr>
            <a:xfrm>
              <a:off x="8175363" y="4473839"/>
              <a:ext cx="9531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4C9939-ADF0-4803-AD5D-E33E49D5BE08}"/>
                </a:ext>
              </a:extLst>
            </p:cNvPr>
            <p:cNvCxnSpPr/>
            <p:nvPr/>
          </p:nvCxnSpPr>
          <p:spPr>
            <a:xfrm>
              <a:off x="9113008" y="4473839"/>
              <a:ext cx="9531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FC3BBF-55B6-42ED-84D5-620A593F0000}"/>
                </a:ext>
              </a:extLst>
            </p:cNvPr>
            <p:cNvCxnSpPr/>
            <p:nvPr/>
          </p:nvCxnSpPr>
          <p:spPr>
            <a:xfrm>
              <a:off x="11138121" y="2952427"/>
              <a:ext cx="9531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6DCC262-49CE-42A3-B03D-99441D90E2EF}"/>
                </a:ext>
              </a:extLst>
            </p:cNvPr>
            <p:cNvCxnSpPr/>
            <p:nvPr/>
          </p:nvCxnSpPr>
          <p:spPr>
            <a:xfrm>
              <a:off x="7374610" y="4026982"/>
              <a:ext cx="9531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4AEBE19-05B8-47FD-A8BF-6DB42ED89781}"/>
                </a:ext>
              </a:extLst>
            </p:cNvPr>
            <p:cNvCxnSpPr/>
            <p:nvPr/>
          </p:nvCxnSpPr>
          <p:spPr>
            <a:xfrm>
              <a:off x="7068518" y="3182325"/>
              <a:ext cx="9531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5D8B99B-400F-46EB-B907-49E48A0FEEF2}"/>
                </a:ext>
              </a:extLst>
            </p:cNvPr>
            <p:cNvCxnSpPr/>
            <p:nvPr/>
          </p:nvCxnSpPr>
          <p:spPr>
            <a:xfrm>
              <a:off x="8443994" y="4026982"/>
              <a:ext cx="9531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3CB70EA-E4C3-41D0-B511-8812F367CCD5}"/>
                </a:ext>
              </a:extLst>
            </p:cNvPr>
            <p:cNvCxnSpPr/>
            <p:nvPr/>
          </p:nvCxnSpPr>
          <p:spPr>
            <a:xfrm>
              <a:off x="9381639" y="4026982"/>
              <a:ext cx="9531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512422E-F167-4B20-8CA6-4F91CCEC0BC5}"/>
                </a:ext>
              </a:extLst>
            </p:cNvPr>
            <p:cNvCxnSpPr/>
            <p:nvPr/>
          </p:nvCxnSpPr>
          <p:spPr>
            <a:xfrm>
              <a:off x="10412282" y="4026982"/>
              <a:ext cx="9531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B47AD88-58C4-4FA3-814E-E2341C15457A}"/>
                </a:ext>
              </a:extLst>
            </p:cNvPr>
            <p:cNvCxnSpPr/>
            <p:nvPr/>
          </p:nvCxnSpPr>
          <p:spPr>
            <a:xfrm>
              <a:off x="8131447" y="2952427"/>
              <a:ext cx="9531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a:extLst>
              <a:ext uri="{FF2B5EF4-FFF2-40B4-BE49-F238E27FC236}">
                <a16:creationId xmlns:a16="http://schemas.microsoft.com/office/drawing/2014/main" id="{EEC76D28-3713-46F6-A3B2-589CB7FD6A22}"/>
              </a:ext>
            </a:extLst>
          </p:cNvPr>
          <p:cNvCxnSpPr>
            <a:cxnSpLocks/>
          </p:cNvCxnSpPr>
          <p:nvPr/>
        </p:nvCxnSpPr>
        <p:spPr>
          <a:xfrm flipV="1">
            <a:off x="4060556" y="2040382"/>
            <a:ext cx="2549969" cy="369604"/>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70F8598-E263-44AC-A31D-DACA67C15A71}"/>
              </a:ext>
            </a:extLst>
          </p:cNvPr>
          <p:cNvCxnSpPr>
            <a:cxnSpLocks/>
          </p:cNvCxnSpPr>
          <p:nvPr/>
        </p:nvCxnSpPr>
        <p:spPr>
          <a:xfrm flipV="1">
            <a:off x="4278451" y="3638165"/>
            <a:ext cx="2037111" cy="1931581"/>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D168F30-5293-4955-8411-3AE2FB19E037}"/>
              </a:ext>
            </a:extLst>
          </p:cNvPr>
          <p:cNvPicPr>
            <a:picLocks noChangeAspect="1"/>
          </p:cNvPicPr>
          <p:nvPr/>
        </p:nvPicPr>
        <p:blipFill>
          <a:blip r:embed="rId6"/>
          <a:stretch>
            <a:fillRect/>
          </a:stretch>
        </p:blipFill>
        <p:spPr>
          <a:xfrm>
            <a:off x="5815242" y="4694883"/>
            <a:ext cx="6210650" cy="1955667"/>
          </a:xfrm>
          <a:prstGeom prst="rect">
            <a:avLst/>
          </a:prstGeom>
        </p:spPr>
      </p:pic>
      <p:cxnSp>
        <p:nvCxnSpPr>
          <p:cNvPr id="42" name="Straight Arrow Connector 41">
            <a:extLst>
              <a:ext uri="{FF2B5EF4-FFF2-40B4-BE49-F238E27FC236}">
                <a16:creationId xmlns:a16="http://schemas.microsoft.com/office/drawing/2014/main" id="{40DEDC27-4541-4807-8A4B-017A30668FC5}"/>
              </a:ext>
            </a:extLst>
          </p:cNvPr>
          <p:cNvCxnSpPr>
            <a:cxnSpLocks/>
          </p:cNvCxnSpPr>
          <p:nvPr/>
        </p:nvCxnSpPr>
        <p:spPr>
          <a:xfrm>
            <a:off x="8443994" y="3914635"/>
            <a:ext cx="0" cy="985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58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ality Pumpjacks - Western Canada - Prairie Pumpjacks Ltd.">
            <a:extLst>
              <a:ext uri="{FF2B5EF4-FFF2-40B4-BE49-F238E27FC236}">
                <a16:creationId xmlns:a16="http://schemas.microsoft.com/office/drawing/2014/main" id="{295B6F4D-A297-4E72-A37F-30D8E9ACEF87}"/>
              </a:ext>
            </a:extLst>
          </p:cNvPr>
          <p:cNvPicPr>
            <a:picLocks noChangeAspect="1" noChangeArrowheads="1"/>
          </p:cNvPicPr>
          <p:nvPr/>
        </p:nvPicPr>
        <p:blipFill rotWithShape="1">
          <a:blip r:embed="rId2">
            <a:duotone>
              <a:prstClr val="black"/>
              <a:schemeClr val="bg1">
                <a:tint val="45000"/>
                <a:satMod val="400000"/>
              </a:schemeClr>
            </a:duotone>
            <a:alphaModFix amt="10000"/>
            <a:extLst>
              <a:ext uri="{28A0092B-C50C-407E-A947-70E740481C1C}">
                <a14:useLocalDpi xmlns:a14="http://schemas.microsoft.com/office/drawing/2010/main" val="0"/>
              </a:ext>
            </a:extLst>
          </a:blip>
          <a:srcRect t="14449"/>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5F6B743-A7E5-433D-8B37-902469FD58D7}"/>
              </a:ext>
            </a:extLst>
          </p:cNvPr>
          <p:cNvSpPr txBox="1"/>
          <p:nvPr/>
        </p:nvSpPr>
        <p:spPr>
          <a:xfrm>
            <a:off x="656096" y="207450"/>
            <a:ext cx="10879809" cy="523220"/>
          </a:xfrm>
          <a:prstGeom prst="rect">
            <a:avLst/>
          </a:prstGeom>
          <a:noFill/>
        </p:spPr>
        <p:txBody>
          <a:bodyPr wrap="square" rtlCol="0">
            <a:spAutoFit/>
          </a:bodyPr>
          <a:lstStyle/>
          <a:p>
            <a:r>
              <a:rPr lang="en-US" sz="2800" dirty="0"/>
              <a:t>With a Clean </a:t>
            </a:r>
            <a:r>
              <a:rPr lang="en-US" sz="2800" dirty="0" err="1"/>
              <a:t>Dataframe</a:t>
            </a:r>
            <a:r>
              <a:rPr lang="en-US" sz="2800" dirty="0"/>
              <a:t> We are Ready to Load it </a:t>
            </a:r>
            <a:r>
              <a:rPr lang="en-US" sz="2800"/>
              <a:t>into MongoDB</a:t>
            </a:r>
            <a:endParaRPr lang="en-US" sz="2800" dirty="0"/>
          </a:p>
        </p:txBody>
      </p:sp>
      <p:sp>
        <p:nvSpPr>
          <p:cNvPr id="8" name="TextBox 7">
            <a:extLst>
              <a:ext uri="{FF2B5EF4-FFF2-40B4-BE49-F238E27FC236}">
                <a16:creationId xmlns:a16="http://schemas.microsoft.com/office/drawing/2014/main" id="{84CA2153-C890-4B9C-87D9-CBD7198F5022}"/>
              </a:ext>
            </a:extLst>
          </p:cNvPr>
          <p:cNvSpPr txBox="1"/>
          <p:nvPr/>
        </p:nvSpPr>
        <p:spPr>
          <a:xfrm>
            <a:off x="106866" y="1117065"/>
            <a:ext cx="5569388" cy="646331"/>
          </a:xfrm>
          <a:prstGeom prst="rect">
            <a:avLst/>
          </a:prstGeom>
          <a:noFill/>
        </p:spPr>
        <p:txBody>
          <a:bodyPr wrap="square" rtlCol="0">
            <a:spAutoFit/>
          </a:bodyPr>
          <a:lstStyle/>
          <a:p>
            <a:pPr algn="ctr"/>
            <a:r>
              <a:rPr lang="en-US" dirty="0"/>
              <a:t>Connect to MongoDB, convert the data to a dictionary and insert the data </a:t>
            </a:r>
            <a:r>
              <a:rPr lang="en-US"/>
              <a:t>into </a:t>
            </a:r>
            <a:r>
              <a:rPr lang="en-US" dirty="0"/>
              <a:t>M</a:t>
            </a:r>
            <a:r>
              <a:rPr lang="en-US"/>
              <a:t>ongoDB</a:t>
            </a:r>
            <a:endParaRPr lang="en-US" dirty="0"/>
          </a:p>
        </p:txBody>
      </p:sp>
      <p:pic>
        <p:nvPicPr>
          <p:cNvPr id="4" name="Picture 3">
            <a:extLst>
              <a:ext uri="{FF2B5EF4-FFF2-40B4-BE49-F238E27FC236}">
                <a16:creationId xmlns:a16="http://schemas.microsoft.com/office/drawing/2014/main" id="{7B0489F9-AFDE-48A9-93B3-3F0F45C583B4}"/>
              </a:ext>
            </a:extLst>
          </p:cNvPr>
          <p:cNvPicPr>
            <a:picLocks noChangeAspect="1"/>
          </p:cNvPicPr>
          <p:nvPr/>
        </p:nvPicPr>
        <p:blipFill>
          <a:blip r:embed="rId3"/>
          <a:stretch>
            <a:fillRect/>
          </a:stretch>
        </p:blipFill>
        <p:spPr>
          <a:xfrm>
            <a:off x="477274" y="1911001"/>
            <a:ext cx="4828571" cy="4428571"/>
          </a:xfrm>
          <a:prstGeom prst="rect">
            <a:avLst/>
          </a:prstGeom>
        </p:spPr>
      </p:pic>
      <p:pic>
        <p:nvPicPr>
          <p:cNvPr id="6" name="Picture 5">
            <a:extLst>
              <a:ext uri="{FF2B5EF4-FFF2-40B4-BE49-F238E27FC236}">
                <a16:creationId xmlns:a16="http://schemas.microsoft.com/office/drawing/2014/main" id="{290E2977-C027-43F2-B17F-A8D47C4AF13A}"/>
              </a:ext>
            </a:extLst>
          </p:cNvPr>
          <p:cNvPicPr>
            <a:picLocks noChangeAspect="1"/>
          </p:cNvPicPr>
          <p:nvPr/>
        </p:nvPicPr>
        <p:blipFill>
          <a:blip r:embed="rId4"/>
          <a:stretch>
            <a:fillRect/>
          </a:stretch>
        </p:blipFill>
        <p:spPr>
          <a:xfrm>
            <a:off x="5533624" y="2382981"/>
            <a:ext cx="6496570" cy="3170451"/>
          </a:xfrm>
          <a:prstGeom prst="rect">
            <a:avLst/>
          </a:prstGeom>
        </p:spPr>
      </p:pic>
      <p:cxnSp>
        <p:nvCxnSpPr>
          <p:cNvPr id="41" name="Straight Arrow Connector 40">
            <a:extLst>
              <a:ext uri="{FF2B5EF4-FFF2-40B4-BE49-F238E27FC236}">
                <a16:creationId xmlns:a16="http://schemas.microsoft.com/office/drawing/2014/main" id="{CD192612-5E3C-464F-997A-CED15C018B3B}"/>
              </a:ext>
            </a:extLst>
          </p:cNvPr>
          <p:cNvCxnSpPr>
            <a:cxnSpLocks/>
          </p:cNvCxnSpPr>
          <p:nvPr/>
        </p:nvCxnSpPr>
        <p:spPr>
          <a:xfrm flipV="1">
            <a:off x="3843649" y="5394036"/>
            <a:ext cx="1762824" cy="3673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074B94D-B754-4FF1-A4AD-9E20CB154661}"/>
              </a:ext>
            </a:extLst>
          </p:cNvPr>
          <p:cNvSpPr txBox="1"/>
          <p:nvPr/>
        </p:nvSpPr>
        <p:spPr>
          <a:xfrm>
            <a:off x="5759424" y="1117065"/>
            <a:ext cx="5569388" cy="646331"/>
          </a:xfrm>
          <a:prstGeom prst="rect">
            <a:avLst/>
          </a:prstGeom>
          <a:noFill/>
        </p:spPr>
        <p:txBody>
          <a:bodyPr wrap="square" rtlCol="0">
            <a:spAutoFit/>
          </a:bodyPr>
          <a:lstStyle/>
          <a:p>
            <a:pPr algn="ctr"/>
            <a:r>
              <a:rPr lang="en-US" dirty="0"/>
              <a:t>We now have a MongoDB with daily production data and historical well information that we can build off of.</a:t>
            </a:r>
          </a:p>
        </p:txBody>
      </p:sp>
    </p:spTree>
    <p:extLst>
      <p:ext uri="{BB962C8B-B14F-4D97-AF65-F5344CB8AC3E}">
        <p14:creationId xmlns:p14="http://schemas.microsoft.com/office/powerpoint/2010/main" val="2780882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302</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Whittington</dc:creator>
  <cp:lastModifiedBy>Richard Whittington</cp:lastModifiedBy>
  <cp:revision>3</cp:revision>
  <dcterms:created xsi:type="dcterms:W3CDTF">2021-02-26T04:15:21Z</dcterms:created>
  <dcterms:modified xsi:type="dcterms:W3CDTF">2021-02-27T18:05:49Z</dcterms:modified>
</cp:coreProperties>
</file>