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1A75-3817-4264-99A0-418584E27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2D652-9D21-4606-BE73-4D95602D1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Hololens</a:t>
            </a:r>
            <a:r>
              <a:rPr lang="en-US" dirty="0"/>
              <a:t> Readiness</a:t>
            </a:r>
          </a:p>
        </p:txBody>
      </p:sp>
    </p:spTree>
    <p:extLst>
      <p:ext uri="{BB962C8B-B14F-4D97-AF65-F5344CB8AC3E}">
        <p14:creationId xmlns:p14="http://schemas.microsoft.com/office/powerpoint/2010/main" val="36115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FA92-7B47-4169-9350-0D1DBFFA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7988-8737-4FE2-A422-C98C170D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ensure each students readiness in moving forward in the class. </a:t>
            </a:r>
          </a:p>
        </p:txBody>
      </p:sp>
    </p:spTree>
    <p:extLst>
      <p:ext uri="{BB962C8B-B14F-4D97-AF65-F5344CB8AC3E}">
        <p14:creationId xmlns:p14="http://schemas.microsoft.com/office/powerpoint/2010/main" val="3330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7EE-9661-49A9-B242-A165ED3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A3EE-077C-4616-87D0-92DB001C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had very minor experience with Unity before this class. It was limited to exploring the Unity environment and </a:t>
            </a:r>
          </a:p>
        </p:txBody>
      </p:sp>
    </p:spTree>
    <p:extLst>
      <p:ext uri="{BB962C8B-B14F-4D97-AF65-F5344CB8AC3E}">
        <p14:creationId xmlns:p14="http://schemas.microsoft.com/office/powerpoint/2010/main" val="108992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39AB-60CF-46AB-87E1-867D4551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853B-CD8A-4162-8BEC-7CD9E548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a 17 in. Alienware laptop</a:t>
            </a:r>
          </a:p>
          <a:p>
            <a:r>
              <a:rPr lang="en-US" dirty="0"/>
              <a:t>Utilizes a GTX Nvidia 1060 and an Intel core i7 processor</a:t>
            </a:r>
          </a:p>
          <a:p>
            <a:r>
              <a:rPr lang="en-US" dirty="0"/>
              <a:t>Has 1 TB of hard drive and 256 GB SSD</a:t>
            </a:r>
          </a:p>
        </p:txBody>
      </p:sp>
    </p:spTree>
    <p:extLst>
      <p:ext uri="{BB962C8B-B14F-4D97-AF65-F5344CB8AC3E}">
        <p14:creationId xmlns:p14="http://schemas.microsoft.com/office/powerpoint/2010/main" val="15171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FA3D-CE78-463B-9320-96BB788D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1B46-2792-436B-886C-6370CD3F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project 2, all the downloading and ensuring the programs were all installed properly went smoothly. </a:t>
            </a:r>
          </a:p>
        </p:txBody>
      </p:sp>
    </p:spTree>
    <p:extLst>
      <p:ext uri="{BB962C8B-B14F-4D97-AF65-F5344CB8AC3E}">
        <p14:creationId xmlns:p14="http://schemas.microsoft.com/office/powerpoint/2010/main" val="219896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2DDB-529A-4DDD-A3B2-315B993E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A157-A1CA-4807-AF8C-60BB391D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excited for the next projects and where this semester will lead because Unity is a huge video game development platform, so getting experience in Unity will </a:t>
            </a:r>
            <a:r>
              <a:rPr lang="en-US"/>
              <a:t>be amazing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129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Project 2 </vt:lpstr>
      <vt:lpstr>Agenda </vt:lpstr>
      <vt:lpstr>Introduction</vt:lpstr>
      <vt:lpstr>HardWare</vt:lpstr>
      <vt:lpstr>The Project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Tyler S Nichols</dc:creator>
  <cp:lastModifiedBy>Tyler S Nichols</cp:lastModifiedBy>
  <cp:revision>4</cp:revision>
  <dcterms:created xsi:type="dcterms:W3CDTF">2018-12-16T19:24:14Z</dcterms:created>
  <dcterms:modified xsi:type="dcterms:W3CDTF">2018-12-17T00:17:11Z</dcterms:modified>
</cp:coreProperties>
</file>