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dvent Pro Medium"/>
      <p:regular r:id="rId19"/>
      <p:bold r:id="rId20"/>
    </p:embeddedFont>
    <p:embeddedFont>
      <p:font typeface="Orbitron ExtraBold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npi15WeZtO+wi1OQ4C57k99cZ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Medium-bold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rbitronExtraBo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dventProMedium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4" name="Google Shape;33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7" name="Google Shape;38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2" name="Google Shape;39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5" name="Google Shape;397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5" name="Google Shape;399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0" name="Google Shape;4020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2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4" name="Google Shape;347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5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9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1" name="Google Shape;35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2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Google Shape;36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4" name="Google Shape;36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2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4" name="Google Shape;36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4" name="Google Shape;36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7" name="Shape 3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Google Shape;37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9" name="Google Shape;37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8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0" name="Google Shape;38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/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6"/>
          <p:cNvSpPr txBox="1"/>
          <p:nvPr>
            <p:ph idx="1" type="subTitle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chemeClr val="accent6"/>
        </a:solidFill>
      </p:bgPr>
    </p:bg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5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9" name="Google Shape;1479;p25"/>
          <p:cNvSpPr txBox="1"/>
          <p:nvPr>
            <p:ph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80" name="Google Shape;1480;p25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81" name="Google Shape;1481;p25"/>
          <p:cNvGrpSpPr/>
          <p:nvPr/>
        </p:nvGrpSpPr>
        <p:grpSpPr>
          <a:xfrm>
            <a:off x="1849188" y="277203"/>
            <a:ext cx="1443946" cy="721968"/>
            <a:chOff x="311697" y="-12"/>
            <a:chExt cx="4437450" cy="2218709"/>
          </a:xfrm>
        </p:grpSpPr>
        <p:sp>
          <p:nvSpPr>
            <p:cNvPr id="1482" name="Google Shape;1482;p25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5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5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5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5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5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5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5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5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5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5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5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5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5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5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5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5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5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5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5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5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5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5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5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5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5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5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5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1" name="Google Shape;1811;p25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1812" name="Google Shape;1812;p25"/>
            <p:cNvGrpSpPr/>
            <p:nvPr/>
          </p:nvGrpSpPr>
          <p:grpSpPr>
            <a:xfrm>
              <a:off x="7767451" y="3282676"/>
              <a:ext cx="831786" cy="721973"/>
              <a:chOff x="2788951" y="3310126"/>
              <a:chExt cx="831786" cy="721973"/>
            </a:xfrm>
          </p:grpSpPr>
          <p:sp>
            <p:nvSpPr>
              <p:cNvPr id="1813" name="Google Shape;1813;p25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rect b="b" l="l" r="r" t="t"/>
                <a:pathLst>
                  <a:path extrusionOk="0" h="2416" w="3177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25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25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rect b="b" l="l" r="r" t="t"/>
                <a:pathLst>
                  <a:path extrusionOk="0" h="2416" w="3175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25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25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rect b="b" l="l" r="r" t="t"/>
                <a:pathLst>
                  <a:path extrusionOk="0" h="2416" w="3176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25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25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25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25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25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5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5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5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5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5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25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5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5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25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rect b="b" l="l" r="r" t="t"/>
                <a:pathLst>
                  <a:path extrusionOk="0" h="3177" w="3177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25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25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rect b="b" l="l" r="r" t="t"/>
                <a:pathLst>
                  <a:path extrusionOk="0" h="3177" w="3175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25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25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rect b="b" l="l" r="r" t="t"/>
                <a:pathLst>
                  <a:path extrusionOk="0" h="3177" w="3176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25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25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25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5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25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25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5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25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25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5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5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25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25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25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25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25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5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5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5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25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5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25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5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5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25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1" name="Google Shape;1861;p25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1862" name="Google Shape;1862;p25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1863" name="Google Shape;1863;p25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4" name="Google Shape;1864;p25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5" name="Google Shape;1865;p25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66" name="Google Shape;1866;p25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1867" name="Google Shape;1867;p25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8" name="Google Shape;1868;p25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9" name="Google Shape;1869;p25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70" name="Google Shape;187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26"/>
          <p:cNvGrpSpPr/>
          <p:nvPr/>
        </p:nvGrpSpPr>
        <p:grpSpPr>
          <a:xfrm flipH="1">
            <a:off x="3794690" y="3966899"/>
            <a:ext cx="882039" cy="932703"/>
            <a:chOff x="7230575" y="3501811"/>
            <a:chExt cx="1540410" cy="1636034"/>
          </a:xfrm>
        </p:grpSpPr>
        <p:grpSp>
          <p:nvGrpSpPr>
            <p:cNvPr id="1873" name="Google Shape;1873;p26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874" name="Google Shape;1874;p26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6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26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26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26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6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6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26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6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26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26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26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6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26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26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26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26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26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6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6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6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6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26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26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26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26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26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rect b="b" l="l" r="r" t="t"/>
                <a:pathLst>
                  <a:path extrusionOk="0" h="10885" w="9525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26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26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26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26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26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26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26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26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26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26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26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2" name="Google Shape;1912;p26"/>
            <p:cNvSpPr/>
            <p:nvPr/>
          </p:nvSpPr>
          <p:spPr>
            <a:xfrm flipH="1">
              <a:off x="7315559" y="3767391"/>
              <a:ext cx="85020" cy="8502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6"/>
            <p:cNvSpPr/>
            <p:nvPr/>
          </p:nvSpPr>
          <p:spPr>
            <a:xfrm flipH="1">
              <a:off x="7655512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6"/>
            <p:cNvSpPr/>
            <p:nvPr/>
          </p:nvSpPr>
          <p:spPr>
            <a:xfrm flipH="1">
              <a:off x="8080438" y="3671779"/>
              <a:ext cx="95649" cy="95641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6"/>
            <p:cNvSpPr/>
            <p:nvPr/>
          </p:nvSpPr>
          <p:spPr>
            <a:xfrm flipH="1">
              <a:off x="8685973" y="3597414"/>
              <a:ext cx="85012" cy="95641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6"/>
            <p:cNvSpPr/>
            <p:nvPr/>
          </p:nvSpPr>
          <p:spPr>
            <a:xfrm flipH="1">
              <a:off x="8685973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6"/>
            <p:cNvSpPr/>
            <p:nvPr/>
          </p:nvSpPr>
          <p:spPr>
            <a:xfrm flipH="1">
              <a:off x="8176054" y="3501811"/>
              <a:ext cx="74390" cy="95633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6"/>
            <p:cNvSpPr/>
            <p:nvPr/>
          </p:nvSpPr>
          <p:spPr>
            <a:xfrm flipH="1">
              <a:off x="8250417" y="3501811"/>
              <a:ext cx="85012" cy="95633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9" name="Google Shape;1919;p26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20" name="Google Shape;1920;p26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6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6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6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6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6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6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rect b="b" l="l" r="r" t="t"/>
                <a:pathLst>
                  <a:path extrusionOk="0" h="10884" w="12245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26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rect b="b" l="l" r="r" t="t"/>
                <a:pathLst>
                  <a:path extrusionOk="0" h="10884" w="9524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6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6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rect b="b" l="l" r="r" t="t"/>
                <a:pathLst>
                  <a:path extrusionOk="0" h="10884" w="12247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6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6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6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6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6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6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6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6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26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26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26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26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26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26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26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26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26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26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26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26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26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26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26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26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26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26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26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26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26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26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26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26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26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26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26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26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26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26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26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26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26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26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26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26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6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6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6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26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26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26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26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26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26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26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26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26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26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26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26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26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26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rect b="b" l="l" r="r" t="t"/>
                <a:pathLst>
                  <a:path extrusionOk="0" h="12245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26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rect b="b" l="l" r="r" t="t"/>
                <a:pathLst>
                  <a:path extrusionOk="0" h="12245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26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6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6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26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26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26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26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26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26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26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26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26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26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26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26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26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26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26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26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26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26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26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26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26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26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26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26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26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26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26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26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26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26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26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26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26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26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9" name="Google Shape;2029;p26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26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26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p26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26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26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26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26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Google Shape;2037;p26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26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26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26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26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26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26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26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26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26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26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26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26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26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p26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26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26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26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26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26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26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26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59" name="Google Shape;2059;p26"/>
          <p:cNvGrpSpPr/>
          <p:nvPr/>
        </p:nvGrpSpPr>
        <p:grpSpPr>
          <a:xfrm flipH="1">
            <a:off x="4772528" y="4289713"/>
            <a:ext cx="576767" cy="609898"/>
            <a:chOff x="6163859" y="4325295"/>
            <a:chExt cx="1007279" cy="1069809"/>
          </a:xfrm>
        </p:grpSpPr>
        <p:sp>
          <p:nvSpPr>
            <p:cNvPr id="2060" name="Google Shape;2060;p26"/>
            <p:cNvSpPr/>
            <p:nvPr/>
          </p:nvSpPr>
          <p:spPr>
            <a:xfrm>
              <a:off x="6719586" y="5332558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6670963" y="5332558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6615387" y="5332558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6552862" y="5332558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6719586" y="5276982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6670963" y="5276982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6615387" y="527698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6552862" y="5276982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6719586" y="522141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6670963" y="522141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6615387" y="522141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6552862" y="522141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6719586" y="5165834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6670963" y="5165834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6615387" y="5165834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6552862" y="5165834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6719586" y="5110263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6670963" y="5110263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6615387" y="5110263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6552862" y="5110263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6837677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6782101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6719586" y="505469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6670963" y="505469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6615387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6552862" y="505469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6504240" y="5054691"/>
              <a:ext cx="48649" cy="55595"/>
            </a:xfrm>
            <a:custGeom>
              <a:rect b="b" l="l" r="r" t="t"/>
              <a:pathLst>
                <a:path extrusionOk="0" h="10885" w="9525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6448669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6386148" y="5054691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6"/>
            <p:cNvSpPr/>
            <p:nvPr/>
          </p:nvSpPr>
          <p:spPr>
            <a:xfrm>
              <a:off x="6837677" y="499911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6"/>
            <p:cNvSpPr/>
            <p:nvPr/>
          </p:nvSpPr>
          <p:spPr>
            <a:xfrm>
              <a:off x="6615387" y="4999115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6"/>
            <p:cNvSpPr/>
            <p:nvPr/>
          </p:nvSpPr>
          <p:spPr>
            <a:xfrm>
              <a:off x="6386148" y="4999115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6"/>
            <p:cNvSpPr/>
            <p:nvPr/>
          </p:nvSpPr>
          <p:spPr>
            <a:xfrm>
              <a:off x="6837677" y="494354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6"/>
            <p:cNvSpPr/>
            <p:nvPr/>
          </p:nvSpPr>
          <p:spPr>
            <a:xfrm>
              <a:off x="6615387" y="4943544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6"/>
            <p:cNvSpPr/>
            <p:nvPr/>
          </p:nvSpPr>
          <p:spPr>
            <a:xfrm>
              <a:off x="6386148" y="4943544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6"/>
            <p:cNvSpPr/>
            <p:nvPr/>
          </p:nvSpPr>
          <p:spPr>
            <a:xfrm>
              <a:off x="6837677" y="4887972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6"/>
            <p:cNvSpPr/>
            <p:nvPr/>
          </p:nvSpPr>
          <p:spPr>
            <a:xfrm>
              <a:off x="6615387" y="488797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6"/>
            <p:cNvSpPr/>
            <p:nvPr/>
          </p:nvSpPr>
          <p:spPr>
            <a:xfrm>
              <a:off x="6386148" y="4887972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6"/>
            <p:cNvSpPr/>
            <p:nvPr/>
          </p:nvSpPr>
          <p:spPr>
            <a:xfrm>
              <a:off x="705996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6"/>
            <p:cNvSpPr/>
            <p:nvPr/>
          </p:nvSpPr>
          <p:spPr>
            <a:xfrm>
              <a:off x="7004396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6"/>
            <p:cNvSpPr/>
            <p:nvPr/>
          </p:nvSpPr>
          <p:spPr>
            <a:xfrm>
              <a:off x="6948824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6893248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6"/>
            <p:cNvSpPr/>
            <p:nvPr/>
          </p:nvSpPr>
          <p:spPr>
            <a:xfrm>
              <a:off x="6837677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6"/>
            <p:cNvSpPr/>
            <p:nvPr/>
          </p:nvSpPr>
          <p:spPr>
            <a:xfrm>
              <a:off x="6782101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6"/>
            <p:cNvSpPr/>
            <p:nvPr/>
          </p:nvSpPr>
          <p:spPr>
            <a:xfrm>
              <a:off x="6719586" y="4832401"/>
              <a:ext cx="62541" cy="55590"/>
            </a:xfrm>
            <a:custGeom>
              <a:rect b="b" l="l" r="r" t="t"/>
              <a:pathLst>
                <a:path extrusionOk="0" h="10884" w="12245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6"/>
            <p:cNvSpPr/>
            <p:nvPr/>
          </p:nvSpPr>
          <p:spPr>
            <a:xfrm>
              <a:off x="6670963" y="4832401"/>
              <a:ext cx="48644" cy="55590"/>
            </a:xfrm>
            <a:custGeom>
              <a:rect b="b" l="l" r="r" t="t"/>
              <a:pathLst>
                <a:path extrusionOk="0" h="10884" w="9524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661538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6552862" y="4832401"/>
              <a:ext cx="62552" cy="55590"/>
            </a:xfrm>
            <a:custGeom>
              <a:rect b="b" l="l" r="r" t="t"/>
              <a:pathLst>
                <a:path extrusionOk="0" h="10884" w="12247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6504240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6448669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6386148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6337521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6281950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6219430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705996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7004396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6948824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6893248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6837677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6782101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6719586" y="4769881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6670963" y="4769881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661538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6552862" y="4769881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6504240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6448669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6386148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6337521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6281950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6219430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705996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7004396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6948824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6893248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6837677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6782101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6719586" y="4721253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6670963" y="4721253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661538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6552862" y="4721253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6504240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6448669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6386148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6337521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6281950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6219430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705996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7004396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6948824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6893248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6837677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6782101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6719586" y="4665677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6670963" y="4665677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661538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6552862" y="4665677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6504240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644866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6386148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6337521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6281950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6219430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705996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7004396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6948824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6893248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6837677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6782101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6719586" y="4603162"/>
              <a:ext cx="62541" cy="62541"/>
            </a:xfrm>
            <a:custGeom>
              <a:rect b="b" l="l" r="r" t="t"/>
              <a:pathLst>
                <a:path extrusionOk="0" h="12245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6670963" y="4603162"/>
              <a:ext cx="48644" cy="62541"/>
            </a:xfrm>
            <a:custGeom>
              <a:rect b="b" l="l" r="r" t="t"/>
              <a:pathLst>
                <a:path extrusionOk="0" h="12245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661538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6552862" y="4603162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6504240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6448669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6386148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6337521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6281950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6219430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705996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7004396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6948824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6893248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6837677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6782101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6719586" y="4554534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6670963" y="4554534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661538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6552862" y="4554534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6504240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6448669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6386148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6337521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6281950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6219430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705996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7115543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7115543" y="4728197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7115543" y="466567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7115543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7115543" y="4561478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7004396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6948824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6893248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6837677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6782101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6719586" y="4498958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6670963" y="4498958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661538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6552862" y="4498958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6504240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644866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6386148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6337521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6281950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6219430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6552862" y="4436437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6504240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6448669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6386148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6337521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6281950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6219430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6552862" y="4387810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6504240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6448669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6386148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6337521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6281950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6219430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6163859" y="4387810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6163859" y="445033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616385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6163859" y="455453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6163859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616385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6163859" y="4721253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6163859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6552862" y="4325295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6504240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6448669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6386148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6337521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6281950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6219430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4" name="Google Shape;2244;p26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26"/>
          <p:cNvSpPr txBox="1"/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246" name="Google Shape;2246;p26"/>
          <p:cNvGrpSpPr/>
          <p:nvPr/>
        </p:nvGrpSpPr>
        <p:grpSpPr>
          <a:xfrm>
            <a:off x="7398069" y="2977147"/>
            <a:ext cx="1128443" cy="564218"/>
            <a:chOff x="311697" y="-12"/>
            <a:chExt cx="4437450" cy="2218709"/>
          </a:xfrm>
        </p:grpSpPr>
        <p:sp>
          <p:nvSpPr>
            <p:cNvPr id="2247" name="Google Shape;2247;p26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6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6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6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6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6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6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6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6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6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6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6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6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6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6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6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6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6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6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6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6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6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6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6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6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6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6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6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6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6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6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6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6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6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6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6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6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6" name="Google Shape;2576;p26"/>
          <p:cNvGrpSpPr/>
          <p:nvPr/>
        </p:nvGrpSpPr>
        <p:grpSpPr>
          <a:xfrm>
            <a:off x="560813" y="539503"/>
            <a:ext cx="1443946" cy="721968"/>
            <a:chOff x="311697" y="-12"/>
            <a:chExt cx="4437450" cy="2218709"/>
          </a:xfrm>
        </p:grpSpPr>
        <p:sp>
          <p:nvSpPr>
            <p:cNvPr id="2577" name="Google Shape;2577;p26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6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6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6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6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6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6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6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6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6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6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6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6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6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6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6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6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6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6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6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6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6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6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6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6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6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6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6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6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6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6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6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6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6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6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6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6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6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6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6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6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6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6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6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6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6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6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6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6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6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6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6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6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6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6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6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6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6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6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6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6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6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6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6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6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6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6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6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6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6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6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6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6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6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6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6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6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6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6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6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6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6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6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26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26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26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6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6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6" name="Google Shape;2906;p26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2907" name="Google Shape;2907;p26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26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26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6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6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6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6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6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6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6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6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6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6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26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26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26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26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26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26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6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6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6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6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6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26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26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26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4" name="Google Shape;2934;p26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2935" name="Google Shape;2935;p26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26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26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26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6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6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6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6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6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26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26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6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6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6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6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6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26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26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26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26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26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26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26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26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26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2" name="Google Shape;2962;p26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2963" name="Google Shape;2963;p26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6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26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26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6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26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26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26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26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26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26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26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26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26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26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26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26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26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6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6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6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6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26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26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26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26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0" name="Google Shape;299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"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2" name="Google Shape;2992;p27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2993" name="Google Shape;2993;p27"/>
            <p:cNvGrpSpPr/>
            <p:nvPr/>
          </p:nvGrpSpPr>
          <p:grpSpPr>
            <a:xfrm>
              <a:off x="1147578" y="2986377"/>
              <a:ext cx="973077" cy="1033482"/>
              <a:chOff x="7230575" y="3501811"/>
              <a:chExt cx="1540410" cy="1636034"/>
            </a:xfrm>
          </p:grpSpPr>
          <p:grpSp>
            <p:nvGrpSpPr>
              <p:cNvPr id="2994" name="Google Shape;2994;p27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2995" name="Google Shape;2995;p27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rect b="b" l="l" r="r" t="t"/>
                  <a:pathLst>
                    <a:path extrusionOk="0" h="12246" w="1224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6" name="Google Shape;2996;p27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rect b="b" l="l" r="r" t="t"/>
                  <a:pathLst>
                    <a:path extrusionOk="0" h="12246" w="9524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7" name="Google Shape;2997;p27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8" name="Google Shape;2998;p27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rect b="b" l="l" r="r" t="t"/>
                  <a:pathLst>
                    <a:path extrusionOk="0" h="12246" w="12247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9" name="Google Shape;2999;p27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0" name="Google Shape;3000;p27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1" name="Google Shape;3001;p27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2" name="Google Shape;3002;p27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3" name="Google Shape;3003;p27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rect b="b" l="l" r="r" t="t"/>
                  <a:pathLst>
                    <a:path extrusionOk="0" h="10885" w="1224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4" name="Google Shape;3004;p27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rect b="b" l="l" r="r" t="t"/>
                  <a:pathLst>
                    <a:path extrusionOk="0" h="10885" w="9524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5" name="Google Shape;3005;p27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6" name="Google Shape;3006;p27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rect b="b" l="l" r="r" t="t"/>
                  <a:pathLst>
                    <a:path extrusionOk="0" h="10885" w="12247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7" name="Google Shape;3007;p27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8" name="Google Shape;3008;p27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9" name="Google Shape;3009;p27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0" name="Google Shape;3010;p27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1" name="Google Shape;3011;p27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rect b="b" l="l" r="r" t="t"/>
                  <a:pathLst>
                    <a:path extrusionOk="0" h="10885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2" name="Google Shape;3012;p27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rect b="b" l="l" r="r" t="t"/>
                  <a:pathLst>
                    <a:path extrusionOk="0" h="10885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3" name="Google Shape;3013;p27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4" name="Google Shape;3014;p27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rect b="b" l="l" r="r" t="t"/>
                  <a:pathLst>
                    <a:path extrusionOk="0" h="10885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5" name="Google Shape;3015;p27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6" name="Google Shape;3016;p27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7" name="Google Shape;3017;p27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rect b="b" l="l" r="r" t="t"/>
                  <a:pathLst>
                    <a:path extrusionOk="0" h="10885" w="1224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8" name="Google Shape;3018;p27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rect b="b" l="l" r="r" t="t"/>
                  <a:pathLst>
                    <a:path extrusionOk="0" h="10885" w="9524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9" name="Google Shape;3019;p27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0" name="Google Shape;3020;p27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rect b="b" l="l" r="r" t="t"/>
                  <a:pathLst>
                    <a:path extrusionOk="0" h="10885" w="12247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1" name="Google Shape;3021;p27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rect b="b" l="l" r="r" t="t"/>
                  <a:pathLst>
                    <a:path extrusionOk="0" h="10885" w="9525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2" name="Google Shape;3022;p27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3" name="Google Shape;3023;p27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rect b="b" l="l" r="r" t="t"/>
                  <a:pathLst>
                    <a:path extrusionOk="0" h="10885" w="1224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4" name="Google Shape;3024;p27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5" name="Google Shape;3025;p27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6" name="Google Shape;3026;p27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7" name="Google Shape;3027;p27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8" name="Google Shape;3028;p27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9" name="Google Shape;3029;p27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rect b="b" l="l" r="r" t="t"/>
                  <a:pathLst>
                    <a:path extrusionOk="0" h="10885" w="1224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0" name="Google Shape;3030;p27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1" name="Google Shape;3031;p27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2" name="Google Shape;3032;p27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33" name="Google Shape;3033;p27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27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Google Shape;3035;p27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6" name="Google Shape;3036;p27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7" name="Google Shape;3037;p27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8" name="Google Shape;3038;p27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9" name="Google Shape;3039;p27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40" name="Google Shape;3040;p27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3041" name="Google Shape;3041;p27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2" name="Google Shape;3042;p27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3" name="Google Shape;3043;p27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4" name="Google Shape;3044;p27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5" name="Google Shape;3045;p27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6" name="Google Shape;3046;p27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7" name="Google Shape;3047;p27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rect b="b" l="l" r="r" t="t"/>
                  <a:pathLst>
                    <a:path extrusionOk="0" h="10884" w="1224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8" name="Google Shape;3048;p27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rect b="b" l="l" r="r" t="t"/>
                  <a:pathLst>
                    <a:path extrusionOk="0" h="10884" w="9524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9" name="Google Shape;3049;p27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0" name="Google Shape;3050;p27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rect b="b" l="l" r="r" t="t"/>
                  <a:pathLst>
                    <a:path extrusionOk="0" h="10884" w="12247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1" name="Google Shape;3051;p27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rect b="b" l="l" r="r" t="t"/>
                  <a:pathLst>
                    <a:path extrusionOk="0" h="10884" w="9525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2" name="Google Shape;3052;p27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3" name="Google Shape;3053;p27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rect b="b" l="l" r="r" t="t"/>
                  <a:pathLst>
                    <a:path extrusionOk="0" h="10884" w="1224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4" name="Google Shape;3054;p27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rect b="b" l="l" r="r" t="t"/>
                  <a:pathLst>
                    <a:path extrusionOk="0" h="10884" w="9525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5" name="Google Shape;3055;p27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6" name="Google Shape;3056;p27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rect b="b" l="l" r="r" t="t"/>
                  <a:pathLst>
                    <a:path extrusionOk="0" h="10884" w="12246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7" name="Google Shape;3057;p27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8" name="Google Shape;3058;p27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9" name="Google Shape;3059;p27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0" name="Google Shape;3060;p27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1" name="Google Shape;3061;p27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2" name="Google Shape;3062;p27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3" name="Google Shape;3063;p27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rect b="b" l="l" r="r" t="t"/>
                  <a:pathLst>
                    <a:path extrusionOk="0" h="12246" w="1224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4" name="Google Shape;3064;p27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rect b="b" l="l" r="r" t="t"/>
                  <a:pathLst>
                    <a:path extrusionOk="0" h="12246" w="9524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5" name="Google Shape;3065;p27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6" name="Google Shape;3066;p27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rect b="b" l="l" r="r" t="t"/>
                  <a:pathLst>
                    <a:path extrusionOk="0" h="12246" w="12247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7" name="Google Shape;3067;p27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8" name="Google Shape;3068;p27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9" name="Google Shape;3069;p27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0" name="Google Shape;3070;p27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1" name="Google Shape;3071;p27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2" name="Google Shape;3072;p27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3" name="Google Shape;3073;p27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4" name="Google Shape;3074;p27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5" name="Google Shape;3075;p27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6" name="Google Shape;3076;p27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7" name="Google Shape;3077;p27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8" name="Google Shape;3078;p27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9" name="Google Shape;3079;p27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rect b="b" l="l" r="r" t="t"/>
                  <a:pathLst>
                    <a:path extrusionOk="0" h="9525" w="1224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0" name="Google Shape;3080;p27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rect b="b" l="l" r="r" t="t"/>
                  <a:pathLst>
                    <a:path extrusionOk="0" h="9525" w="9524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1" name="Google Shape;3081;p27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2" name="Google Shape;3082;p27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rect b="b" l="l" r="r" t="t"/>
                  <a:pathLst>
                    <a:path extrusionOk="0" h="9525" w="12247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3" name="Google Shape;3083;p27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4" name="Google Shape;3084;p27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5" name="Google Shape;3085;p27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6" name="Google Shape;3086;p27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7" name="Google Shape;3087;p27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8" name="Google Shape;3088;p27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9" name="Google Shape;3089;p27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0" name="Google Shape;3090;p27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1" name="Google Shape;3091;p27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2" name="Google Shape;3092;p27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3" name="Google Shape;3093;p27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4" name="Google Shape;3094;p27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5" name="Google Shape;3095;p27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6" name="Google Shape;3096;p27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7" name="Google Shape;3097;p27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8" name="Google Shape;3098;p27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9" name="Google Shape;3099;p27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0" name="Google Shape;3100;p27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1" name="Google Shape;3101;p27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2" name="Google Shape;3102;p27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3" name="Google Shape;3103;p27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4" name="Google Shape;3104;p27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5" name="Google Shape;3105;p27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6" name="Google Shape;3106;p27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7" name="Google Shape;3107;p27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8" name="Google Shape;3108;p27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9" name="Google Shape;3109;p27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0" name="Google Shape;3110;p27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1" name="Google Shape;3111;p27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rect b="b" l="l" r="r" t="t"/>
                  <a:pathLst>
                    <a:path extrusionOk="0" h="12245" w="1224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2" name="Google Shape;3112;p27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rect b="b" l="l" r="r" t="t"/>
                  <a:pathLst>
                    <a:path extrusionOk="0" h="12245" w="9524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3" name="Google Shape;3113;p27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4" name="Google Shape;3114;p27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rect b="b" l="l" r="r" t="t"/>
                  <a:pathLst>
                    <a:path extrusionOk="0" h="12245" w="12247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5" name="Google Shape;3115;p27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rect b="b" l="l" r="r" t="t"/>
                  <a:pathLst>
                    <a:path extrusionOk="0" h="12245" w="9525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6" name="Google Shape;3116;p27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7" name="Google Shape;3117;p27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8" name="Google Shape;3118;p27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rect b="b" l="l" r="r" t="t"/>
                  <a:pathLst>
                    <a:path extrusionOk="0" h="12245" w="9525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9" name="Google Shape;3119;p27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0" name="Google Shape;3120;p27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1" name="Google Shape;3121;p27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2" name="Google Shape;3122;p27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3" name="Google Shape;3123;p27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4" name="Google Shape;3124;p27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5" name="Google Shape;3125;p27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6" name="Google Shape;3126;p27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7" name="Google Shape;3127;p27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rect b="b" l="l" r="r" t="t"/>
                  <a:pathLst>
                    <a:path extrusionOk="0" h="9525" w="1224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8" name="Google Shape;3128;p27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rect b="b" l="l" r="r" t="t"/>
                  <a:pathLst>
                    <a:path extrusionOk="0" h="9525" w="9524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9" name="Google Shape;3129;p27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0" name="Google Shape;3130;p27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rect b="b" l="l" r="r" t="t"/>
                  <a:pathLst>
                    <a:path extrusionOk="0" h="9525" w="12247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1" name="Google Shape;3131;p27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2" name="Google Shape;3132;p27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3" name="Google Shape;3133;p27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4" name="Google Shape;3134;p27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5" name="Google Shape;3135;p27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6" name="Google Shape;3136;p27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7" name="Google Shape;3137;p27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8" name="Google Shape;3138;p27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9" name="Google Shape;3139;p27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0" name="Google Shape;3140;p27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1" name="Google Shape;3141;p27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2" name="Google Shape;3142;p27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3" name="Google Shape;3143;p27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4" name="Google Shape;3144;p27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5" name="Google Shape;3145;p27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6" name="Google Shape;3146;p27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7" name="Google Shape;3147;p27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8" name="Google Shape;3148;p27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9" name="Google Shape;3149;p27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0" name="Google Shape;3150;p27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1" name="Google Shape;3151;p27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2" name="Google Shape;3152;p27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3" name="Google Shape;3153;p27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4" name="Google Shape;3154;p27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5" name="Google Shape;3155;p27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6" name="Google Shape;3156;p27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7" name="Google Shape;3157;p27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8" name="Google Shape;3158;p27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9" name="Google Shape;3159;p27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0" name="Google Shape;3160;p27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1" name="Google Shape;3161;p27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2" name="Google Shape;3162;p27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rect b="b" l="l" r="r" t="t"/>
                  <a:pathLst>
                    <a:path extrusionOk="0" h="9525" w="12247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3" name="Google Shape;3163;p27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4" name="Google Shape;3164;p27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5" name="Google Shape;3165;p27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6" name="Google Shape;3166;p27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7" name="Google Shape;3167;p27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8" name="Google Shape;3168;p27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9" name="Google Shape;3169;p27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0" name="Google Shape;3170;p27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1" name="Google Shape;3171;p27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2" name="Google Shape;3172;p27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3" name="Google Shape;3173;p27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4" name="Google Shape;3174;p27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5" name="Google Shape;3175;p27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rect b="b" l="l" r="r" t="t"/>
                  <a:pathLst>
                    <a:path extrusionOk="0" h="12245" w="12247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6" name="Google Shape;3176;p27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7" name="Google Shape;3177;p27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rect b="b" l="l" r="r" t="t"/>
                  <a:pathLst>
                    <a:path extrusionOk="0" h="12245" w="9525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8" name="Google Shape;3178;p27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9" name="Google Shape;3179;p27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80" name="Google Shape;3180;p27"/>
            <p:cNvGrpSpPr/>
            <p:nvPr/>
          </p:nvGrpSpPr>
          <p:grpSpPr>
            <a:xfrm>
              <a:off x="414191" y="3387487"/>
              <a:ext cx="636298" cy="675798"/>
              <a:chOff x="6163859" y="4325295"/>
              <a:chExt cx="1007279" cy="1069809"/>
            </a:xfrm>
          </p:grpSpPr>
          <p:sp>
            <p:nvSpPr>
              <p:cNvPr id="3181" name="Google Shape;3181;p27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rect b="b" l="l" r="r" t="t"/>
                <a:pathLst>
                  <a:path extrusionOk="0" h="12246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27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rect b="b" l="l" r="r" t="t"/>
                <a:pathLst>
                  <a:path extrusionOk="0" h="12246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27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27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rect b="b" l="l" r="r" t="t"/>
                <a:pathLst>
                  <a:path extrusionOk="0" h="12246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27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27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27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27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27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27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27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27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27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27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27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27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27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rect b="b" l="l" r="r" t="t"/>
                <a:pathLst>
                  <a:path extrusionOk="0" h="10885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27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rect b="b" l="l" r="r" t="t"/>
                <a:pathLst>
                  <a:path extrusionOk="0" h="10885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27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27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rect b="b" l="l" r="r" t="t"/>
                <a:pathLst>
                  <a:path extrusionOk="0" h="10885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27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27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27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27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27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27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27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rect b="b" l="l" r="r" t="t"/>
                <a:pathLst>
                  <a:path extrusionOk="0" h="10885" w="9525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27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9" name="Google Shape;3209;p27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27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27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27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27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27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27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27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27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27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27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27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27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27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27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27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27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rect b="b" l="l" r="r" t="t"/>
                <a:pathLst>
                  <a:path extrusionOk="0" h="10884" w="12245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27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rect b="b" l="l" r="r" t="t"/>
                <a:pathLst>
                  <a:path extrusionOk="0" h="10884" w="9524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27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27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rect b="b" l="l" r="r" t="t"/>
                <a:pathLst>
                  <a:path extrusionOk="0" h="10884" w="12247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27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27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27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rect b="b" l="l" r="r" t="t"/>
                <a:pathLst>
                  <a:path extrusionOk="0" h="10884" w="12246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27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27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27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rect b="b" l="l" r="r" t="t"/>
                <a:pathLst>
                  <a:path extrusionOk="0" h="10884" w="12246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27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27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27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27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27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27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27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rect b="b" l="l" r="r" t="t"/>
                <a:pathLst>
                  <a:path extrusionOk="0" h="12246" w="12245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27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rect b="b" l="l" r="r" t="t"/>
                <a:pathLst>
                  <a:path extrusionOk="0" h="12246" w="9524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27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27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27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27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27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27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27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27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27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27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27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27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27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27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27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27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27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27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27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27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27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27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27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27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27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27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27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27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27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27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27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27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27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27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27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27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p27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0" name="Google Shape;3280;p27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27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27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27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27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27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27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27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27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27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rect b="b" l="l" r="r" t="t"/>
                <a:pathLst>
                  <a:path extrusionOk="0" h="12245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27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rect b="b" l="l" r="r" t="t"/>
                <a:pathLst>
                  <a:path extrusionOk="0" h="12245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27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27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27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27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27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27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27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27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27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27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27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27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27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27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27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27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27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27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27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p27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27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27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27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27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p27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27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27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27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27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Google Shape;3320;p27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1" name="Google Shape;3321;p27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p27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3" name="Google Shape;3323;p27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p27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p27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p27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7" name="Google Shape;3327;p27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8" name="Google Shape;3328;p27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27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p27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Google Shape;3331;p27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2" name="Google Shape;3332;p27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Google Shape;3333;p27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4" name="Google Shape;3334;p27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5" name="Google Shape;3335;p27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6" name="Google Shape;3336;p27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p27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8" name="Google Shape;3338;p27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9" name="Google Shape;3339;p27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0" name="Google Shape;3340;p27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1" name="Google Shape;3341;p27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2" name="Google Shape;3342;p27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3" name="Google Shape;3343;p27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rect b="b" l="l" r="r" t="t"/>
                <a:pathLst>
                  <a:path extrusionOk="0" h="9525" w="12247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4" name="Google Shape;3344;p27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5" name="Google Shape;3345;p27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6" name="Google Shape;3346;p27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7" name="Google Shape;3347;p27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8" name="Google Shape;3348;p27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9" name="Google Shape;3349;p27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0" name="Google Shape;3350;p27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1" name="Google Shape;3351;p27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2" name="Google Shape;3352;p27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3" name="Google Shape;3353;p27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4" name="Google Shape;3354;p27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5" name="Google Shape;3355;p27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6" name="Google Shape;3356;p27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7" name="Google Shape;3357;p27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8" name="Google Shape;3358;p27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Google Shape;3359;p27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Google Shape;3360;p27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1" name="Google Shape;3361;p27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2" name="Google Shape;3362;p27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3" name="Google Shape;3363;p27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4" name="Google Shape;3364;p27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5" name="Google Shape;3365;p27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3366" name="Google Shape;3366;p27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7" name="Google Shape;3367;p27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8" name="Google Shape;3368;p27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9" name="Google Shape;3369;p27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0" name="Google Shape;3370;p27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1" name="Google Shape;3371;p27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72" name="Google Shape;3372;p27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3373" name="Google Shape;3373;p27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4" name="Google Shape;3374;p27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5" name="Google Shape;3375;p27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6" name="Google Shape;3376;p27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7" name="Google Shape;3377;p27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8" name="Google Shape;3378;p27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9" name="Google Shape;3379;p27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0" name="Google Shape;3380;p27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381" name="Google Shape;3381;p27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2" type="subTitle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3" type="subTitle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4" type="subTitle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9"/>
          <p:cNvGrpSpPr/>
          <p:nvPr/>
        </p:nvGrpSpPr>
        <p:grpSpPr>
          <a:xfrm>
            <a:off x="-259862" y="786553"/>
            <a:ext cx="1443946" cy="721968"/>
            <a:chOff x="311697" y="-12"/>
            <a:chExt cx="4437450" cy="2218709"/>
          </a:xfrm>
        </p:grpSpPr>
        <p:sp>
          <p:nvSpPr>
            <p:cNvPr id="25" name="Google Shape;25;p19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9"/>
          <p:cNvGrpSpPr/>
          <p:nvPr/>
        </p:nvGrpSpPr>
        <p:grpSpPr>
          <a:xfrm>
            <a:off x="7969738" y="1388253"/>
            <a:ext cx="1443946" cy="721968"/>
            <a:chOff x="311697" y="-12"/>
            <a:chExt cx="4437450" cy="2218709"/>
          </a:xfrm>
        </p:grpSpPr>
        <p:sp>
          <p:nvSpPr>
            <p:cNvPr id="355" name="Google Shape;355;p19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19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85" name="Google Shape;685;p19"/>
            <p:cNvGrpSpPr/>
            <p:nvPr/>
          </p:nvGrpSpPr>
          <p:grpSpPr>
            <a:xfrm>
              <a:off x="2788951" y="3310126"/>
              <a:ext cx="831786" cy="721973"/>
              <a:chOff x="2788951" y="3310126"/>
              <a:chExt cx="831786" cy="721973"/>
            </a:xfrm>
          </p:grpSpPr>
          <p:sp>
            <p:nvSpPr>
              <p:cNvPr id="686" name="Google Shape;686;p19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rect b="b" l="l" r="r" t="t"/>
                <a:pathLst>
                  <a:path extrusionOk="0" h="2416" w="3177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rect b="b" l="l" r="r" t="t"/>
                <a:pathLst>
                  <a:path extrusionOk="0" h="2416" w="3175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rect b="b" l="l" r="r" t="t"/>
                <a:pathLst>
                  <a:path extrusionOk="0" h="2416" w="3176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rect b="b" l="l" r="r" t="t"/>
                <a:pathLst>
                  <a:path extrusionOk="0" h="3177" w="3177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rect b="b" l="l" r="r" t="t"/>
                <a:pathLst>
                  <a:path extrusionOk="0" h="3177" w="3175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rect b="b" l="l" r="r" t="t"/>
                <a:pathLst>
                  <a:path extrusionOk="0" h="3177" w="3176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4" name="Google Shape;734;p19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35" name="Google Shape;735;p19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8" name="Google Shape;738;p19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9" name="Google Shape;739;p19"/>
          <p:cNvSpPr txBox="1"/>
          <p:nvPr>
            <p:ph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0" name="Google Shape;740;p19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1" name="Google Shape;74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0"/>
          <p:cNvSpPr txBox="1"/>
          <p:nvPr>
            <p:ph idx="1" type="body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4" name="Google Shape;744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5" name="Google Shape;74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accent6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1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748" name="Google Shape;748;p21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21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758" name="Google Shape;758;p21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1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763" name="Google Shape;763;p21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21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768" name="Google Shape;768;p21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21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3" name="Google Shape;773;p21"/>
          <p:cNvSpPr txBox="1"/>
          <p:nvPr>
            <p:ph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4" name="Google Shape;774;p21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5" name="Google Shape;77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BODY_1_1_1_1">
    <p:bg>
      <p:bgPr>
        <a:solidFill>
          <a:schemeClr val="accent6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8" name="Google Shape;778;p22"/>
          <p:cNvSpPr txBox="1"/>
          <p:nvPr>
            <p:ph idx="2" type="title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9" name="Google Shape;779;p22"/>
          <p:cNvSpPr txBox="1"/>
          <p:nvPr>
            <p:ph idx="1" type="subTitle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0" name="Google Shape;780;p22"/>
          <p:cNvSpPr txBox="1"/>
          <p:nvPr>
            <p:ph idx="3" type="title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1" name="Google Shape;781;p22"/>
          <p:cNvSpPr txBox="1"/>
          <p:nvPr>
            <p:ph idx="4" type="subTitle"/>
          </p:nvPr>
        </p:nvSpPr>
        <p:spPr>
          <a:xfrm>
            <a:off x="1598175" y="3683953"/>
            <a:ext cx="2620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2" name="Google Shape;782;p22"/>
          <p:cNvSpPr txBox="1"/>
          <p:nvPr>
            <p:ph idx="5" type="title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3" name="Google Shape;783;p22"/>
          <p:cNvSpPr txBox="1"/>
          <p:nvPr>
            <p:ph idx="6" type="subTitle"/>
          </p:nvPr>
        </p:nvSpPr>
        <p:spPr>
          <a:xfrm>
            <a:off x="5744225" y="2174828"/>
            <a:ext cx="2620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4" name="Google Shape;784;p22"/>
          <p:cNvSpPr txBox="1"/>
          <p:nvPr>
            <p:ph idx="7" type="title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5" name="Google Shape;785;p22"/>
          <p:cNvSpPr txBox="1"/>
          <p:nvPr>
            <p:ph idx="8" type="subTitle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6" name="Google Shape;78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6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23"/>
          <p:cNvGrpSpPr/>
          <p:nvPr/>
        </p:nvGrpSpPr>
        <p:grpSpPr>
          <a:xfrm>
            <a:off x="232963" y="174778"/>
            <a:ext cx="1443946" cy="721968"/>
            <a:chOff x="311697" y="-12"/>
            <a:chExt cx="4437450" cy="2218709"/>
          </a:xfrm>
        </p:grpSpPr>
        <p:sp>
          <p:nvSpPr>
            <p:cNvPr id="789" name="Google Shape;789;p23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23"/>
          <p:cNvGrpSpPr/>
          <p:nvPr/>
        </p:nvGrpSpPr>
        <p:grpSpPr>
          <a:xfrm>
            <a:off x="7969738" y="1388253"/>
            <a:ext cx="1443946" cy="721968"/>
            <a:chOff x="311697" y="-12"/>
            <a:chExt cx="4437450" cy="2218709"/>
          </a:xfrm>
        </p:grpSpPr>
        <p:sp>
          <p:nvSpPr>
            <p:cNvPr id="1119" name="Google Shape;1119;p23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8" name="Google Shape;1448;p23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9" name="Google Shape;1449;p23"/>
          <p:cNvSpPr txBox="1"/>
          <p:nvPr>
            <p:ph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50" name="Google Shape;1450;p23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51" name="Google Shape;1451;p23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1452" name="Google Shape;1452;p23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8" name="Google Shape;1458;p23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1459" name="Google Shape;1459;p23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7" name="Google Shape;146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BODY_1_1_1">
    <p:bg>
      <p:bgPr>
        <a:solidFill>
          <a:schemeClr val="accent6"/>
        </a:solidFill>
      </p:bgPr>
    </p:bg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0" name="Google Shape;1470;p24"/>
          <p:cNvSpPr txBox="1"/>
          <p:nvPr>
            <p:ph idx="2" type="title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1" name="Google Shape;1471;p24"/>
          <p:cNvSpPr txBox="1"/>
          <p:nvPr>
            <p:ph idx="1" type="subTitle"/>
          </p:nvPr>
        </p:nvSpPr>
        <p:spPr>
          <a:xfrm>
            <a:off x="770594" y="3529786"/>
            <a:ext cx="2258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2" name="Google Shape;1472;p24"/>
          <p:cNvSpPr txBox="1"/>
          <p:nvPr>
            <p:ph idx="3" type="title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3" name="Google Shape;1473;p24"/>
          <p:cNvSpPr txBox="1"/>
          <p:nvPr>
            <p:ph idx="4" type="subTitle"/>
          </p:nvPr>
        </p:nvSpPr>
        <p:spPr>
          <a:xfrm>
            <a:off x="3442651" y="3529797"/>
            <a:ext cx="2258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4" name="Google Shape;1474;p24"/>
          <p:cNvSpPr txBox="1"/>
          <p:nvPr>
            <p:ph idx="5" type="title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5" name="Google Shape;1475;p24"/>
          <p:cNvSpPr txBox="1"/>
          <p:nvPr>
            <p:ph idx="6" type="subTitle"/>
          </p:nvPr>
        </p:nvSpPr>
        <p:spPr>
          <a:xfrm>
            <a:off x="6114706" y="3529797"/>
            <a:ext cx="2258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6" name="Google Shape;147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b="0" i="0" sz="28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b="0" i="0" sz="28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b="0" i="0" sz="28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b="0" i="0" sz="28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b="0" i="0" sz="28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b="0" i="0" sz="28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b="0" i="0" sz="28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b="0" i="0" sz="28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b="0" i="0" sz="28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b="0" i="0" sz="1800" u="none" cap="none" strike="noStrik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b="0" i="0" sz="1400" u="none" cap="none" strike="noStrik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b="0" i="0" sz="1400" u="none" cap="none" strike="noStrik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b="0" i="0" sz="1400" u="none" cap="none" strike="noStrik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b="0" i="0" sz="1400" u="none" cap="none" strike="noStrik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b="0" i="0" sz="1400" u="none" cap="none" strike="noStrik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b="0" i="0" sz="1400" u="none" cap="none" strike="noStrik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b="0" i="0" sz="1400" u="none" cap="none" strike="noStrik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 b="0" i="0" sz="1400" u="none" cap="none" strike="noStrik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slide" Target="/ppt/slides/slide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7.xm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slide" Target="/ppt/slides/slide9.xml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9.xml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slide" Target="/ppt/slides/slide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1.xml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slide" Target="/ppt/slides/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5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p1"/>
          <p:cNvSpPr txBox="1"/>
          <p:nvPr>
            <p:ph type="ctrTitle"/>
          </p:nvPr>
        </p:nvSpPr>
        <p:spPr>
          <a:xfrm>
            <a:off x="1350758" y="1942138"/>
            <a:ext cx="6442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The Restoration Project</a:t>
            </a:r>
            <a:endParaRPr/>
          </a:p>
        </p:txBody>
      </p:sp>
      <p:sp>
        <p:nvSpPr>
          <p:cNvPr id="3387" name="Google Shape;3387;p1"/>
          <p:cNvSpPr txBox="1"/>
          <p:nvPr>
            <p:ph idx="1" type="subTitle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 3</a:t>
            </a:r>
            <a:r>
              <a:rPr baseline="30000" lang="en-US"/>
              <a:t>rd</a:t>
            </a:r>
            <a:r>
              <a:rPr lang="en-US"/>
              <a:t> person Action RPG</a:t>
            </a:r>
            <a:endParaRPr/>
          </a:p>
        </p:txBody>
      </p:sp>
      <p:grpSp>
        <p:nvGrpSpPr>
          <p:cNvPr id="3388" name="Google Shape;3388;p1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3389" name="Google Shape;3389;p1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1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6" name="Google Shape;3416;p1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3417" name="Google Shape;3417;p1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4" name="Google Shape;3444;p1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3445" name="Google Shape;3445;p1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1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Inspiration behind the project</a:t>
            </a:r>
            <a:endParaRPr/>
          </a:p>
        </p:txBody>
      </p:sp>
      <p:sp>
        <p:nvSpPr>
          <p:cNvPr id="3900" name="Google Shape;3900;p10"/>
          <p:cNvSpPr txBox="1"/>
          <p:nvPr>
            <p:ph idx="2" type="title"/>
          </p:nvPr>
        </p:nvSpPr>
        <p:spPr>
          <a:xfrm>
            <a:off x="770594" y="2857826"/>
            <a:ext cx="2258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In Time (2011)</a:t>
            </a:r>
            <a:endParaRPr/>
          </a:p>
        </p:txBody>
      </p:sp>
      <p:sp>
        <p:nvSpPr>
          <p:cNvPr id="3901" name="Google Shape;3901;p10"/>
          <p:cNvSpPr txBox="1"/>
          <p:nvPr>
            <p:ph idx="1" type="subTitle"/>
          </p:nvPr>
        </p:nvSpPr>
        <p:spPr>
          <a:xfrm>
            <a:off x="770594" y="3270012"/>
            <a:ext cx="2258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The Health and game economy was inspired from this movie</a:t>
            </a:r>
            <a:endParaRPr/>
          </a:p>
        </p:txBody>
      </p:sp>
      <p:sp>
        <p:nvSpPr>
          <p:cNvPr id="3902" name="Google Shape;3902;p10"/>
          <p:cNvSpPr txBox="1"/>
          <p:nvPr>
            <p:ph idx="3" type="title"/>
          </p:nvPr>
        </p:nvSpPr>
        <p:spPr>
          <a:xfrm>
            <a:off x="3442651" y="2857826"/>
            <a:ext cx="2258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Cyberpunk 2077</a:t>
            </a:r>
            <a:endParaRPr/>
          </a:p>
        </p:txBody>
      </p:sp>
      <p:sp>
        <p:nvSpPr>
          <p:cNvPr id="3903" name="Google Shape;3903;p10"/>
          <p:cNvSpPr txBox="1"/>
          <p:nvPr>
            <p:ph idx="4" type="subTitle"/>
          </p:nvPr>
        </p:nvSpPr>
        <p:spPr>
          <a:xfrm>
            <a:off x="3442651" y="3270023"/>
            <a:ext cx="2258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The gameplay mechanics was heavily inspired from this game.</a:t>
            </a:r>
            <a:endParaRPr/>
          </a:p>
        </p:txBody>
      </p:sp>
      <p:sp>
        <p:nvSpPr>
          <p:cNvPr id="3904" name="Google Shape;3904;p10"/>
          <p:cNvSpPr txBox="1"/>
          <p:nvPr>
            <p:ph idx="5" type="title"/>
          </p:nvPr>
        </p:nvSpPr>
        <p:spPr>
          <a:xfrm>
            <a:off x="6114706" y="2857826"/>
            <a:ext cx="2258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Blade Runner</a:t>
            </a:r>
            <a:endParaRPr/>
          </a:p>
        </p:txBody>
      </p:sp>
      <p:sp>
        <p:nvSpPr>
          <p:cNvPr id="3905" name="Google Shape;3905;p10"/>
          <p:cNvSpPr txBox="1"/>
          <p:nvPr>
            <p:ph idx="6" type="subTitle"/>
          </p:nvPr>
        </p:nvSpPr>
        <p:spPr>
          <a:xfrm>
            <a:off x="6114706" y="3270022"/>
            <a:ext cx="2258700" cy="1381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This movie franchise inspired the world building and the overall aesthetic of our game heavily</a:t>
            </a:r>
            <a:endParaRPr/>
          </a:p>
        </p:txBody>
      </p:sp>
      <p:grpSp>
        <p:nvGrpSpPr>
          <p:cNvPr id="3906" name="Google Shape;3906;p10"/>
          <p:cNvGrpSpPr/>
          <p:nvPr/>
        </p:nvGrpSpPr>
        <p:grpSpPr>
          <a:xfrm rot="-5400000">
            <a:off x="2033686" y="535371"/>
            <a:ext cx="242781" cy="161857"/>
            <a:chOff x="2500050" y="3730175"/>
            <a:chExt cx="2619000" cy="1746025"/>
          </a:xfrm>
        </p:grpSpPr>
        <p:sp>
          <p:nvSpPr>
            <p:cNvPr id="3907" name="Google Shape;3907;p10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10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10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10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1" name="Google Shape;3911;p10"/>
          <p:cNvGrpSpPr/>
          <p:nvPr/>
        </p:nvGrpSpPr>
        <p:grpSpPr>
          <a:xfrm rot="5400000">
            <a:off x="6867531" y="535371"/>
            <a:ext cx="242781" cy="161857"/>
            <a:chOff x="2500050" y="3730175"/>
            <a:chExt cx="2619000" cy="1746025"/>
          </a:xfrm>
        </p:grpSpPr>
        <p:sp>
          <p:nvSpPr>
            <p:cNvPr id="3912" name="Google Shape;3912;p10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10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10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10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16" name="Google Shape;39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899" y="1635429"/>
            <a:ext cx="956201" cy="95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7" name="Google Shape;391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0146" y="1635429"/>
            <a:ext cx="702736" cy="93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8" name="Google Shape;391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9787" y="1635429"/>
            <a:ext cx="848721" cy="95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9" name="Google Shape;391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p11"/>
          <p:cNvSpPr txBox="1"/>
          <p:nvPr>
            <p:ph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925" name="Google Shape;3925;p11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Work Plan</a:t>
            </a:r>
            <a:endParaRPr/>
          </a:p>
        </p:txBody>
      </p:sp>
      <p:grpSp>
        <p:nvGrpSpPr>
          <p:cNvPr id="3926" name="Google Shape;3926;p11"/>
          <p:cNvGrpSpPr/>
          <p:nvPr/>
        </p:nvGrpSpPr>
        <p:grpSpPr>
          <a:xfrm>
            <a:off x="8670121" y="154008"/>
            <a:ext cx="264001" cy="226285"/>
            <a:chOff x="753950" y="238125"/>
            <a:chExt cx="6111125" cy="5238075"/>
          </a:xfrm>
        </p:grpSpPr>
        <p:sp>
          <p:nvSpPr>
            <p:cNvPr id="3927" name="Google Shape;3927;p11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11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11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11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11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11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11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11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11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11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11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11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11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11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11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11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11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11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11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11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11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11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11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11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11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11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11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4" name="Google Shape;3954;p11"/>
          <p:cNvGrpSpPr/>
          <p:nvPr/>
        </p:nvGrpSpPr>
        <p:grpSpPr>
          <a:xfrm>
            <a:off x="8051338" y="2622667"/>
            <a:ext cx="263998" cy="263956"/>
            <a:chOff x="1031000" y="3038742"/>
            <a:chExt cx="263998" cy="263956"/>
          </a:xfrm>
        </p:grpSpPr>
        <p:sp>
          <p:nvSpPr>
            <p:cNvPr id="3955" name="Google Shape;3955;p11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11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11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11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9" name="Google Shape;3959;p11"/>
          <p:cNvGrpSpPr/>
          <p:nvPr/>
        </p:nvGrpSpPr>
        <p:grpSpPr>
          <a:xfrm>
            <a:off x="8051338" y="2195842"/>
            <a:ext cx="263998" cy="263956"/>
            <a:chOff x="1031000" y="3038742"/>
            <a:chExt cx="263998" cy="263956"/>
          </a:xfrm>
        </p:grpSpPr>
        <p:sp>
          <p:nvSpPr>
            <p:cNvPr id="3960" name="Google Shape;3960;p11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11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11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11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4" name="Google Shape;3964;p11"/>
          <p:cNvGrpSpPr/>
          <p:nvPr/>
        </p:nvGrpSpPr>
        <p:grpSpPr>
          <a:xfrm>
            <a:off x="8051338" y="1769017"/>
            <a:ext cx="263998" cy="263956"/>
            <a:chOff x="1031000" y="3038742"/>
            <a:chExt cx="263998" cy="263956"/>
          </a:xfrm>
        </p:grpSpPr>
        <p:sp>
          <p:nvSpPr>
            <p:cNvPr id="3965" name="Google Shape;3965;p11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11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11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11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69" name="Google Shape;39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0" name="Google Shape;39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1" name="Google Shape;3971;p11">
            <a:hlinkClick action="ppaction://hlinksldjump" r:id="rId5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3972" name="Google Shape;397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p12"/>
          <p:cNvSpPr txBox="1"/>
          <p:nvPr>
            <p:ph idx="1" type="body"/>
          </p:nvPr>
        </p:nvSpPr>
        <p:spPr>
          <a:xfrm>
            <a:off x="1261850" y="1465852"/>
            <a:ext cx="6687300" cy="28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Create a detailed map for a given area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Create assets for that section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Render these with Blender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Import assets into Unity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Write necessary scripts in C#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Repeat these process for the whole map</a:t>
            </a:r>
            <a:endParaRPr/>
          </a:p>
        </p:txBody>
      </p:sp>
      <p:sp>
        <p:nvSpPr>
          <p:cNvPr id="3978" name="Google Shape;3978;p1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Work Plan</a:t>
            </a:r>
            <a:endParaRPr/>
          </a:p>
        </p:txBody>
      </p:sp>
      <p:grpSp>
        <p:nvGrpSpPr>
          <p:cNvPr id="3979" name="Google Shape;3979;p12"/>
          <p:cNvGrpSpPr/>
          <p:nvPr/>
        </p:nvGrpSpPr>
        <p:grpSpPr>
          <a:xfrm rot="-5400000">
            <a:off x="2033686" y="535371"/>
            <a:ext cx="242781" cy="161857"/>
            <a:chOff x="2500050" y="3730175"/>
            <a:chExt cx="2619000" cy="1746025"/>
          </a:xfrm>
        </p:grpSpPr>
        <p:sp>
          <p:nvSpPr>
            <p:cNvPr id="3980" name="Google Shape;3980;p12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12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12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12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4" name="Google Shape;3984;p12"/>
          <p:cNvGrpSpPr/>
          <p:nvPr/>
        </p:nvGrpSpPr>
        <p:grpSpPr>
          <a:xfrm rot="5400000">
            <a:off x="6867531" y="535371"/>
            <a:ext cx="242781" cy="161857"/>
            <a:chOff x="2500050" y="3730175"/>
            <a:chExt cx="2619000" cy="1746025"/>
          </a:xfrm>
        </p:grpSpPr>
        <p:sp>
          <p:nvSpPr>
            <p:cNvPr id="3985" name="Google Shape;3985;p12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12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12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12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9" name="Google Shape;3989;p12"/>
          <p:cNvSpPr/>
          <p:nvPr/>
        </p:nvSpPr>
        <p:spPr>
          <a:xfrm>
            <a:off x="909204" y="1283796"/>
            <a:ext cx="7325700" cy="3229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0" name="Google Shape;3990;p12"/>
          <p:cNvSpPr/>
          <p:nvPr/>
        </p:nvSpPr>
        <p:spPr>
          <a:xfrm>
            <a:off x="1075143" y="1437786"/>
            <a:ext cx="162000" cy="1401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1" name="Google Shape;3991;p12"/>
          <p:cNvSpPr/>
          <p:nvPr/>
        </p:nvSpPr>
        <p:spPr>
          <a:xfrm rot="-3601102">
            <a:off x="7874014" y="4163498"/>
            <a:ext cx="162090" cy="1400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2" name="Google Shape;399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Technologies to be used</a:t>
            </a:r>
            <a:endParaRPr/>
          </a:p>
        </p:txBody>
      </p:sp>
      <p:sp>
        <p:nvSpPr>
          <p:cNvPr id="3998" name="Google Shape;3998;p13"/>
          <p:cNvSpPr txBox="1"/>
          <p:nvPr>
            <p:ph idx="2" type="title"/>
          </p:nvPr>
        </p:nvSpPr>
        <p:spPr>
          <a:xfrm>
            <a:off x="770594" y="2670793"/>
            <a:ext cx="2258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Blender</a:t>
            </a:r>
            <a:endParaRPr/>
          </a:p>
        </p:txBody>
      </p:sp>
      <p:sp>
        <p:nvSpPr>
          <p:cNvPr id="3999" name="Google Shape;3999;p13"/>
          <p:cNvSpPr txBox="1"/>
          <p:nvPr>
            <p:ph idx="3" type="title"/>
          </p:nvPr>
        </p:nvSpPr>
        <p:spPr>
          <a:xfrm>
            <a:off x="3442651" y="2670793"/>
            <a:ext cx="2258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Unity</a:t>
            </a:r>
            <a:endParaRPr/>
          </a:p>
        </p:txBody>
      </p:sp>
      <p:sp>
        <p:nvSpPr>
          <p:cNvPr id="4000" name="Google Shape;4000;p13"/>
          <p:cNvSpPr txBox="1"/>
          <p:nvPr>
            <p:ph idx="5" type="title"/>
          </p:nvPr>
        </p:nvSpPr>
        <p:spPr>
          <a:xfrm>
            <a:off x="6114706" y="2670793"/>
            <a:ext cx="2258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C#</a:t>
            </a:r>
            <a:endParaRPr/>
          </a:p>
        </p:txBody>
      </p:sp>
      <p:grpSp>
        <p:nvGrpSpPr>
          <p:cNvPr id="4001" name="Google Shape;4001;p13"/>
          <p:cNvGrpSpPr/>
          <p:nvPr/>
        </p:nvGrpSpPr>
        <p:grpSpPr>
          <a:xfrm rot="-5400000">
            <a:off x="2033686" y="535371"/>
            <a:ext cx="242781" cy="161857"/>
            <a:chOff x="2500050" y="3730175"/>
            <a:chExt cx="2619000" cy="1746025"/>
          </a:xfrm>
        </p:grpSpPr>
        <p:sp>
          <p:nvSpPr>
            <p:cNvPr id="4002" name="Google Shape;4002;p13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13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13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13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6" name="Google Shape;4006;p13"/>
          <p:cNvGrpSpPr/>
          <p:nvPr/>
        </p:nvGrpSpPr>
        <p:grpSpPr>
          <a:xfrm rot="5400000">
            <a:off x="6867531" y="535371"/>
            <a:ext cx="242781" cy="161857"/>
            <a:chOff x="2500050" y="3730175"/>
            <a:chExt cx="2619000" cy="1746025"/>
          </a:xfrm>
        </p:grpSpPr>
        <p:sp>
          <p:nvSpPr>
            <p:cNvPr id="4007" name="Google Shape;4007;p13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13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13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13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1" name="Google Shape;4011;p13"/>
          <p:cNvSpPr/>
          <p:nvPr/>
        </p:nvSpPr>
        <p:spPr>
          <a:xfrm>
            <a:off x="770593" y="3062592"/>
            <a:ext cx="2258701" cy="865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To Create and render 3D assets  for our game</a:t>
            </a:r>
            <a:endParaRPr/>
          </a:p>
        </p:txBody>
      </p:sp>
      <p:sp>
        <p:nvSpPr>
          <p:cNvPr id="4012" name="Google Shape;4012;p13"/>
          <p:cNvSpPr/>
          <p:nvPr/>
        </p:nvSpPr>
        <p:spPr>
          <a:xfrm>
            <a:off x="6114704" y="3062592"/>
            <a:ext cx="2258702" cy="865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Would be used as the scripting language</a:t>
            </a:r>
            <a:endParaRPr/>
          </a:p>
        </p:txBody>
      </p:sp>
      <p:sp>
        <p:nvSpPr>
          <p:cNvPr id="4013" name="Google Shape;4013;p13"/>
          <p:cNvSpPr/>
          <p:nvPr/>
        </p:nvSpPr>
        <p:spPr>
          <a:xfrm>
            <a:off x="3442649" y="3062592"/>
            <a:ext cx="2258702" cy="865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Would be used as the game engine</a:t>
            </a:r>
            <a:endParaRPr/>
          </a:p>
        </p:txBody>
      </p:sp>
      <p:pic>
        <p:nvPicPr>
          <p:cNvPr id="4014" name="Google Shape;40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337" y="1605272"/>
            <a:ext cx="1010445" cy="101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5" name="Google Shape;40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1392" y="1677833"/>
            <a:ext cx="865325" cy="8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6" name="Google Shape;40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7340" y="1605272"/>
            <a:ext cx="1049319" cy="966478"/>
          </a:xfrm>
          <a:prstGeom prst="rect">
            <a:avLst/>
          </a:prstGeom>
          <a:noFill/>
          <a:ln>
            <a:noFill/>
          </a:ln>
        </p:spPr>
      </p:pic>
      <p:sp>
        <p:nvSpPr>
          <p:cNvPr id="4017" name="Google Shape;401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14"/>
          <p:cNvSpPr txBox="1"/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023" name="Google Shape;402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p2"/>
          <p:cNvSpPr txBox="1"/>
          <p:nvPr>
            <p:ph idx="1" type="subTitle"/>
          </p:nvPr>
        </p:nvSpPr>
        <p:spPr>
          <a:xfrm>
            <a:off x="1368136" y="1601979"/>
            <a:ext cx="2743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</a:pPr>
            <a:r>
              <a:rPr lang="en-US"/>
              <a:t>Fahim Morshed</a:t>
            </a:r>
            <a:endParaRPr/>
          </a:p>
        </p:txBody>
      </p:sp>
      <p:sp>
        <p:nvSpPr>
          <p:cNvPr id="3477" name="Google Shape;3477;p2"/>
          <p:cNvSpPr txBox="1"/>
          <p:nvPr>
            <p:ph idx="2" type="subTitle"/>
          </p:nvPr>
        </p:nvSpPr>
        <p:spPr>
          <a:xfrm>
            <a:off x="1368136" y="1958060"/>
            <a:ext cx="2743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</a:pPr>
            <a:r>
              <a:rPr lang="en-US"/>
              <a:t>BSSE 1102</a:t>
            </a:r>
            <a:endParaRPr/>
          </a:p>
        </p:txBody>
      </p:sp>
      <p:sp>
        <p:nvSpPr>
          <p:cNvPr id="3478" name="Google Shape;3478;p2"/>
          <p:cNvSpPr txBox="1"/>
          <p:nvPr>
            <p:ph idx="3" type="subTitle"/>
          </p:nvPr>
        </p:nvSpPr>
        <p:spPr>
          <a:xfrm>
            <a:off x="4720936" y="1601979"/>
            <a:ext cx="2743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</a:pPr>
            <a:r>
              <a:rPr lang="en-US"/>
              <a:t>Kazi Muktadir Ahmed</a:t>
            </a:r>
            <a:endParaRPr/>
          </a:p>
        </p:txBody>
      </p:sp>
      <p:sp>
        <p:nvSpPr>
          <p:cNvPr id="3479" name="Google Shape;3479;p2"/>
          <p:cNvSpPr txBox="1"/>
          <p:nvPr>
            <p:ph idx="4" type="subTitle"/>
          </p:nvPr>
        </p:nvSpPr>
        <p:spPr>
          <a:xfrm>
            <a:off x="4720936" y="1958060"/>
            <a:ext cx="2743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</a:pPr>
            <a:r>
              <a:rPr lang="en-US"/>
              <a:t>BSSE 1111</a:t>
            </a:r>
            <a:endParaRPr/>
          </a:p>
        </p:txBody>
      </p:sp>
      <p:sp>
        <p:nvSpPr>
          <p:cNvPr id="3480" name="Google Shape;3480;p2"/>
          <p:cNvSpPr txBox="1"/>
          <p:nvPr>
            <p:ph type="title"/>
          </p:nvPr>
        </p:nvSpPr>
        <p:spPr>
          <a:xfrm>
            <a:off x="311700" y="5108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Presented By</a:t>
            </a:r>
            <a:endParaRPr/>
          </a:p>
        </p:txBody>
      </p:sp>
      <p:sp>
        <p:nvSpPr>
          <p:cNvPr id="3481" name="Google Shape;3481;p2"/>
          <p:cNvSpPr txBox="1"/>
          <p:nvPr/>
        </p:nvSpPr>
        <p:spPr>
          <a:xfrm>
            <a:off x="249354" y="2888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rbitron ExtraBold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Supervised By</a:t>
            </a:r>
            <a:endParaRPr/>
          </a:p>
        </p:txBody>
      </p:sp>
      <p:sp>
        <p:nvSpPr>
          <p:cNvPr id="3482" name="Google Shape;3482;p2"/>
          <p:cNvSpPr txBox="1"/>
          <p:nvPr/>
        </p:nvSpPr>
        <p:spPr>
          <a:xfrm>
            <a:off x="3138054" y="3527656"/>
            <a:ext cx="2743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Dr. Ahmedul Kabir</a:t>
            </a:r>
            <a:endParaRPr/>
          </a:p>
        </p:txBody>
      </p:sp>
      <p:sp>
        <p:nvSpPr>
          <p:cNvPr id="3483" name="Google Shape;3483;p2"/>
          <p:cNvSpPr txBox="1"/>
          <p:nvPr/>
        </p:nvSpPr>
        <p:spPr>
          <a:xfrm>
            <a:off x="3138054" y="3883737"/>
            <a:ext cx="2743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Assistant Professor</a:t>
            </a:r>
            <a:endParaRPr/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IIT, DU</a:t>
            </a:r>
            <a:endParaRPr/>
          </a:p>
        </p:txBody>
      </p:sp>
      <p:sp>
        <p:nvSpPr>
          <p:cNvPr id="3484" name="Google Shape;348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8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p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Table of Content</a:t>
            </a:r>
            <a:endParaRPr/>
          </a:p>
        </p:txBody>
      </p:sp>
      <p:sp>
        <p:nvSpPr>
          <p:cNvPr id="3490" name="Google Shape;3490;p3"/>
          <p:cNvSpPr/>
          <p:nvPr/>
        </p:nvSpPr>
        <p:spPr>
          <a:xfrm>
            <a:off x="1215736" y="1267690"/>
            <a:ext cx="571500" cy="5727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1</a:t>
            </a:r>
            <a:endParaRPr/>
          </a:p>
        </p:txBody>
      </p:sp>
      <p:sp>
        <p:nvSpPr>
          <p:cNvPr id="3491" name="Google Shape;3491;p3"/>
          <p:cNvSpPr/>
          <p:nvPr/>
        </p:nvSpPr>
        <p:spPr>
          <a:xfrm>
            <a:off x="1215736" y="3900193"/>
            <a:ext cx="571500" cy="5727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4</a:t>
            </a:r>
            <a:endParaRPr/>
          </a:p>
        </p:txBody>
      </p:sp>
      <p:sp>
        <p:nvSpPr>
          <p:cNvPr id="3492" name="Google Shape;3492;p3"/>
          <p:cNvSpPr/>
          <p:nvPr/>
        </p:nvSpPr>
        <p:spPr>
          <a:xfrm>
            <a:off x="1215736" y="3022692"/>
            <a:ext cx="571500" cy="5727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3</a:t>
            </a:r>
            <a:endParaRPr/>
          </a:p>
        </p:txBody>
      </p:sp>
      <p:sp>
        <p:nvSpPr>
          <p:cNvPr id="3493" name="Google Shape;3493;p3"/>
          <p:cNvSpPr/>
          <p:nvPr/>
        </p:nvSpPr>
        <p:spPr>
          <a:xfrm>
            <a:off x="1215736" y="2145191"/>
            <a:ext cx="571500" cy="5727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2</a:t>
            </a:r>
            <a:endParaRPr/>
          </a:p>
        </p:txBody>
      </p:sp>
      <p:sp>
        <p:nvSpPr>
          <p:cNvPr id="3494" name="Google Shape;3494;p3"/>
          <p:cNvSpPr/>
          <p:nvPr/>
        </p:nvSpPr>
        <p:spPr>
          <a:xfrm>
            <a:off x="2095499" y="1267690"/>
            <a:ext cx="4710600" cy="5727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Introduction</a:t>
            </a:r>
            <a:endParaRPr/>
          </a:p>
        </p:txBody>
      </p:sp>
      <p:sp>
        <p:nvSpPr>
          <p:cNvPr id="3495" name="Google Shape;3495;p3"/>
          <p:cNvSpPr/>
          <p:nvPr/>
        </p:nvSpPr>
        <p:spPr>
          <a:xfrm>
            <a:off x="2095498" y="2132502"/>
            <a:ext cx="4710600" cy="5727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Scope of the Project</a:t>
            </a:r>
            <a:endParaRPr/>
          </a:p>
        </p:txBody>
      </p:sp>
      <p:sp>
        <p:nvSpPr>
          <p:cNvPr id="3496" name="Google Shape;3496;p3"/>
          <p:cNvSpPr/>
          <p:nvPr/>
        </p:nvSpPr>
        <p:spPr>
          <a:xfrm>
            <a:off x="2095497" y="2997314"/>
            <a:ext cx="4710600" cy="5727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Motivation</a:t>
            </a:r>
            <a:endParaRPr/>
          </a:p>
        </p:txBody>
      </p:sp>
      <p:sp>
        <p:nvSpPr>
          <p:cNvPr id="3497" name="Google Shape;3497;p3"/>
          <p:cNvSpPr/>
          <p:nvPr/>
        </p:nvSpPr>
        <p:spPr>
          <a:xfrm>
            <a:off x="2095497" y="3858834"/>
            <a:ext cx="4710600" cy="5727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Work Plan</a:t>
            </a:r>
            <a:endParaRPr/>
          </a:p>
        </p:txBody>
      </p:sp>
      <p:sp>
        <p:nvSpPr>
          <p:cNvPr id="3498" name="Google Shape;349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2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4"/>
          <p:cNvSpPr txBox="1"/>
          <p:nvPr>
            <p:ph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504" name="Google Shape;3504;p4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Introduction</a:t>
            </a:r>
            <a:endParaRPr/>
          </a:p>
        </p:txBody>
      </p:sp>
      <p:grpSp>
        <p:nvGrpSpPr>
          <p:cNvPr id="3505" name="Google Shape;3505;p4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3506" name="Google Shape;3506;p4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4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4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4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4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4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4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4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4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4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4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4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4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4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4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4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4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4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4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4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4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4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4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4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4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4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4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3" name="Google Shape;3533;p4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534" name="Google Shape;3534;p4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4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4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4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4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4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4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4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4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4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4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4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4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4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4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4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4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4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4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4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4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4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4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4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4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4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4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1" name="Google Shape;3561;p4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562" name="Google Shape;3562;p4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4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4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4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4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4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4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4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4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4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4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4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4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4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4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4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4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4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4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4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4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4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4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4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4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4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4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9" name="Google Shape;3589;p4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590" name="Google Shape;3590;p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1" name="Google Shape;359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2" name="Google Shape;359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93" name="Google Shape;3593;p4"/>
          <p:cNvGrpSpPr/>
          <p:nvPr/>
        </p:nvGrpSpPr>
        <p:grpSpPr>
          <a:xfrm>
            <a:off x="7648241" y="154008"/>
            <a:ext cx="264001" cy="226285"/>
            <a:chOff x="753950" y="238125"/>
            <a:chExt cx="6111125" cy="5238075"/>
          </a:xfrm>
        </p:grpSpPr>
        <p:sp>
          <p:nvSpPr>
            <p:cNvPr id="3594" name="Google Shape;3594;p4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4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4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4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4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4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4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4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4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4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4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4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4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4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4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4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4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4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4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4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4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4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4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4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4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4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4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21" name="Google Shape;3621;p4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p5"/>
          <p:cNvSpPr/>
          <p:nvPr/>
        </p:nvSpPr>
        <p:spPr>
          <a:xfrm>
            <a:off x="909204" y="1418879"/>
            <a:ext cx="7325591" cy="322971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What we want to do in this Project</a:t>
            </a:r>
            <a:endParaRPr/>
          </a:p>
        </p:txBody>
      </p:sp>
      <p:sp>
        <p:nvSpPr>
          <p:cNvPr id="3628" name="Google Shape;3628;p5"/>
          <p:cNvSpPr txBox="1"/>
          <p:nvPr>
            <p:ph idx="1" type="body"/>
          </p:nvPr>
        </p:nvSpPr>
        <p:spPr>
          <a:xfrm>
            <a:off x="1393520" y="1905848"/>
            <a:ext cx="6357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Build an Open World Role Playing Game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lt1"/>
                </a:solidFill>
              </a:rPr>
              <a:t>Freedom of movement and interaction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Engaging story with complex character arcs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Lots of side quests alongside the main quest line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lt1"/>
                </a:solidFill>
              </a:rPr>
              <a:t>Exploration focused gameplay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629" name="Google Shape;3629;p5"/>
          <p:cNvGrpSpPr/>
          <p:nvPr/>
        </p:nvGrpSpPr>
        <p:grpSpPr>
          <a:xfrm rot="-5400000">
            <a:off x="1181632" y="535371"/>
            <a:ext cx="242781" cy="161857"/>
            <a:chOff x="2500050" y="3730175"/>
            <a:chExt cx="2619000" cy="1746025"/>
          </a:xfrm>
        </p:grpSpPr>
        <p:sp>
          <p:nvSpPr>
            <p:cNvPr id="3630" name="Google Shape;3630;p5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5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5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5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4" name="Google Shape;3634;p5"/>
          <p:cNvGrpSpPr/>
          <p:nvPr/>
        </p:nvGrpSpPr>
        <p:grpSpPr>
          <a:xfrm rot="5400000">
            <a:off x="7719586" y="535371"/>
            <a:ext cx="242781" cy="161857"/>
            <a:chOff x="2500050" y="3730175"/>
            <a:chExt cx="2619000" cy="1746025"/>
          </a:xfrm>
        </p:grpSpPr>
        <p:sp>
          <p:nvSpPr>
            <p:cNvPr id="3635" name="Google Shape;3635;p5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5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5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5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9" name="Google Shape;3639;p5"/>
          <p:cNvSpPr/>
          <p:nvPr/>
        </p:nvSpPr>
        <p:spPr>
          <a:xfrm>
            <a:off x="1075143" y="1572869"/>
            <a:ext cx="162000" cy="1401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0" name="Google Shape;3640;p5"/>
          <p:cNvSpPr/>
          <p:nvPr/>
        </p:nvSpPr>
        <p:spPr>
          <a:xfrm rot="-3601102">
            <a:off x="7874014" y="4298581"/>
            <a:ext cx="162090" cy="1400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1" name="Google Shape;36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5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"/>
          <p:cNvSpPr/>
          <p:nvPr/>
        </p:nvSpPr>
        <p:spPr>
          <a:xfrm>
            <a:off x="909204" y="1418879"/>
            <a:ext cx="7325591" cy="322971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7" name="Google Shape;3647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What we want to do in this Project (contd.)</a:t>
            </a:r>
            <a:endParaRPr/>
          </a:p>
        </p:txBody>
      </p:sp>
      <p:sp>
        <p:nvSpPr>
          <p:cNvPr id="3648" name="Google Shape;3648;p6"/>
          <p:cNvSpPr txBox="1"/>
          <p:nvPr>
            <p:ph idx="1" type="body"/>
          </p:nvPr>
        </p:nvSpPr>
        <p:spPr>
          <a:xfrm>
            <a:off x="1403082" y="1649069"/>
            <a:ext cx="63570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lt1"/>
                </a:solidFill>
              </a:rPr>
              <a:t>Unique</a:t>
            </a:r>
            <a:r>
              <a:rPr lang="en-US">
                <a:solidFill>
                  <a:schemeClr val="lt1"/>
                </a:solidFill>
              </a:rPr>
              <a:t> economic system where time is player health and the currency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lt1"/>
                </a:solidFill>
              </a:rPr>
              <a:t>Fully 3D animated objects and characters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lt1"/>
                </a:solidFill>
              </a:rPr>
              <a:t>Standard movement and vehicle mechanics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lt1"/>
                </a:solidFill>
              </a:rPr>
              <a:t>Third Person Shooting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Standard combat mechanics like shooting and melee combats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-US"/>
              <a:t>Stealth gameplay mechanics</a:t>
            </a:r>
            <a:endParaRPr/>
          </a:p>
        </p:txBody>
      </p:sp>
      <p:grpSp>
        <p:nvGrpSpPr>
          <p:cNvPr id="3649" name="Google Shape;3649;p6"/>
          <p:cNvGrpSpPr/>
          <p:nvPr/>
        </p:nvGrpSpPr>
        <p:grpSpPr>
          <a:xfrm rot="-5400000">
            <a:off x="755601" y="535371"/>
            <a:ext cx="242781" cy="161857"/>
            <a:chOff x="2500050" y="3730175"/>
            <a:chExt cx="2619000" cy="1746025"/>
          </a:xfrm>
        </p:grpSpPr>
        <p:sp>
          <p:nvSpPr>
            <p:cNvPr id="3650" name="Google Shape;3650;p6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6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6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6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4" name="Google Shape;3654;p6"/>
          <p:cNvGrpSpPr/>
          <p:nvPr/>
        </p:nvGrpSpPr>
        <p:grpSpPr>
          <a:xfrm rot="5400000">
            <a:off x="8151141" y="538599"/>
            <a:ext cx="242781" cy="161857"/>
            <a:chOff x="2500050" y="3730175"/>
            <a:chExt cx="2619000" cy="1746025"/>
          </a:xfrm>
        </p:grpSpPr>
        <p:sp>
          <p:nvSpPr>
            <p:cNvPr id="3655" name="Google Shape;3655;p6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6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6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6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9" name="Google Shape;3659;p6"/>
          <p:cNvSpPr/>
          <p:nvPr/>
        </p:nvSpPr>
        <p:spPr>
          <a:xfrm>
            <a:off x="1075143" y="1572869"/>
            <a:ext cx="162000" cy="1401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0" name="Google Shape;3660;p6"/>
          <p:cNvSpPr/>
          <p:nvPr/>
        </p:nvSpPr>
        <p:spPr>
          <a:xfrm rot="-3601102">
            <a:off x="7874014" y="4298581"/>
            <a:ext cx="162090" cy="1400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7"/>
          <p:cNvSpPr txBox="1"/>
          <p:nvPr>
            <p:ph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3667" name="Google Shape;3667;p7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3668" name="Google Shape;3668;p7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3669" name="Google Shape;3669;p7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3670" name="Google Shape;3670;p7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7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7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7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7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7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7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7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7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7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7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7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7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7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7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7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7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7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7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7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7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7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7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7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7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7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7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7" name="Google Shape;3697;p7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698" name="Google Shape;3698;p7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7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7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7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7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7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7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7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7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7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7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7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7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7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7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7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7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7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7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7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7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7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7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7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7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7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7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5" name="Google Shape;3725;p7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726" name="Google Shape;3726;p7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7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7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7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7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7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7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7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7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7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7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7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7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7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7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7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7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7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7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7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7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7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7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7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7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7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7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53" name="Google Shape;3753;p7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4" name="Google Shape;375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5" name="Google Shape;3755;p7">
            <a:hlinkClick action="ppaction://hlinksldjump" r:id="rId6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3756" name="Google Shape;375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0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p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Scope for this SPL</a:t>
            </a:r>
            <a:endParaRPr/>
          </a:p>
        </p:txBody>
      </p:sp>
      <p:sp>
        <p:nvSpPr>
          <p:cNvPr id="3762" name="Google Shape;3762;p8"/>
          <p:cNvSpPr txBox="1"/>
          <p:nvPr>
            <p:ph idx="2" type="title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Limited Open World</a:t>
            </a:r>
            <a:endParaRPr/>
          </a:p>
        </p:txBody>
      </p:sp>
      <p:sp>
        <p:nvSpPr>
          <p:cNvPr id="3763" name="Google Shape;3763;p8"/>
          <p:cNvSpPr txBox="1"/>
          <p:nvPr>
            <p:ph idx="1" type="subTitle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 much smaller part of the Megalopolis</a:t>
            </a:r>
            <a:endParaRPr/>
          </a:p>
        </p:txBody>
      </p:sp>
      <p:sp>
        <p:nvSpPr>
          <p:cNvPr id="3764" name="Google Shape;3764;p8"/>
          <p:cNvSpPr txBox="1"/>
          <p:nvPr>
            <p:ph idx="3" type="title"/>
          </p:nvPr>
        </p:nvSpPr>
        <p:spPr>
          <a:xfrm>
            <a:off x="1598174" y="3271775"/>
            <a:ext cx="2838743" cy="6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Standard gameplay mechanics</a:t>
            </a:r>
            <a:endParaRPr/>
          </a:p>
        </p:txBody>
      </p:sp>
      <p:sp>
        <p:nvSpPr>
          <p:cNvPr id="3765" name="Google Shape;3765;p8"/>
          <p:cNvSpPr txBox="1"/>
          <p:nvPr>
            <p:ph idx="4" type="subTitle"/>
          </p:nvPr>
        </p:nvSpPr>
        <p:spPr>
          <a:xfrm>
            <a:off x="1598175" y="3792725"/>
            <a:ext cx="2838742" cy="966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Character and Vehicle movement mechanics, Combat mechanics like shooting and melee combats</a:t>
            </a:r>
            <a:endParaRPr/>
          </a:p>
        </p:txBody>
      </p:sp>
      <p:sp>
        <p:nvSpPr>
          <p:cNvPr id="3766" name="Google Shape;3766;p8"/>
          <p:cNvSpPr txBox="1"/>
          <p:nvPr>
            <p:ph idx="5" type="title"/>
          </p:nvPr>
        </p:nvSpPr>
        <p:spPr>
          <a:xfrm>
            <a:off x="5828488" y="1756600"/>
            <a:ext cx="2620800" cy="414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Intro area</a:t>
            </a:r>
            <a:endParaRPr/>
          </a:p>
        </p:txBody>
      </p:sp>
      <p:sp>
        <p:nvSpPr>
          <p:cNvPr id="3767" name="Google Shape;3767;p8"/>
          <p:cNvSpPr txBox="1"/>
          <p:nvPr>
            <p:ph idx="6" type="subTitle"/>
          </p:nvPr>
        </p:nvSpPr>
        <p:spPr>
          <a:xfrm>
            <a:off x="5826144" y="2202750"/>
            <a:ext cx="2620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showcase the game tutorial with all the core mechanics</a:t>
            </a:r>
            <a:endParaRPr/>
          </a:p>
        </p:txBody>
      </p:sp>
      <p:sp>
        <p:nvSpPr>
          <p:cNvPr id="3768" name="Google Shape;3768;p8"/>
          <p:cNvSpPr txBox="1"/>
          <p:nvPr>
            <p:ph idx="7" type="title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NPC and Enemy AI</a:t>
            </a:r>
            <a:endParaRPr/>
          </a:p>
        </p:txBody>
      </p:sp>
      <p:sp>
        <p:nvSpPr>
          <p:cNvPr id="3769" name="Google Shape;3769;p8"/>
          <p:cNvSpPr txBox="1"/>
          <p:nvPr>
            <p:ph idx="8" type="subTitle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Interactable NPC and challenging enemy AI</a:t>
            </a:r>
            <a:endParaRPr/>
          </a:p>
        </p:txBody>
      </p:sp>
      <p:grpSp>
        <p:nvGrpSpPr>
          <p:cNvPr id="3770" name="Google Shape;3770;p8"/>
          <p:cNvGrpSpPr/>
          <p:nvPr/>
        </p:nvGrpSpPr>
        <p:grpSpPr>
          <a:xfrm>
            <a:off x="5020588" y="3554650"/>
            <a:ext cx="531825" cy="474000"/>
            <a:chOff x="5509325" y="2690550"/>
            <a:chExt cx="531825" cy="474000"/>
          </a:xfrm>
        </p:grpSpPr>
        <p:sp>
          <p:nvSpPr>
            <p:cNvPr id="3771" name="Google Shape;3771;p8"/>
            <p:cNvSpPr/>
            <p:nvPr/>
          </p:nvSpPr>
          <p:spPr>
            <a:xfrm>
              <a:off x="5509325" y="2690550"/>
              <a:ext cx="531825" cy="474000"/>
            </a:xfrm>
            <a:custGeom>
              <a:rect b="b" l="l" r="r" t="t"/>
              <a:pathLst>
                <a:path extrusionOk="0" h="18960" w="21273">
                  <a:moveTo>
                    <a:pt x="0" y="1"/>
                  </a:moveTo>
                  <a:lnTo>
                    <a:pt x="0" y="16185"/>
                  </a:lnTo>
                  <a:lnTo>
                    <a:pt x="8325" y="16185"/>
                  </a:lnTo>
                  <a:lnTo>
                    <a:pt x="8325" y="18959"/>
                  </a:lnTo>
                  <a:lnTo>
                    <a:pt x="11099" y="18959"/>
                  </a:lnTo>
                  <a:lnTo>
                    <a:pt x="11099" y="17573"/>
                  </a:lnTo>
                  <a:lnTo>
                    <a:pt x="12486" y="17573"/>
                  </a:lnTo>
                  <a:lnTo>
                    <a:pt x="12486" y="16185"/>
                  </a:lnTo>
                  <a:lnTo>
                    <a:pt x="21273" y="16185"/>
                  </a:lnTo>
                  <a:lnTo>
                    <a:pt x="21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8"/>
            <p:cNvSpPr/>
            <p:nvPr/>
          </p:nvSpPr>
          <p:spPr>
            <a:xfrm>
              <a:off x="5509325" y="2690550"/>
              <a:ext cx="531825" cy="404625"/>
            </a:xfrm>
            <a:custGeom>
              <a:rect b="b" l="l" r="r" t="t"/>
              <a:pathLst>
                <a:path extrusionOk="0" h="16185" w="21273">
                  <a:moveTo>
                    <a:pt x="0" y="1"/>
                  </a:moveTo>
                  <a:lnTo>
                    <a:pt x="0" y="2311"/>
                  </a:lnTo>
                  <a:lnTo>
                    <a:pt x="0" y="16185"/>
                  </a:lnTo>
                  <a:lnTo>
                    <a:pt x="2312" y="16185"/>
                  </a:lnTo>
                  <a:lnTo>
                    <a:pt x="2312" y="2311"/>
                  </a:lnTo>
                  <a:lnTo>
                    <a:pt x="21273" y="2311"/>
                  </a:lnTo>
                  <a:lnTo>
                    <a:pt x="21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8"/>
            <p:cNvSpPr/>
            <p:nvPr/>
          </p:nvSpPr>
          <p:spPr>
            <a:xfrm>
              <a:off x="5659625" y="2794575"/>
              <a:ext cx="242800" cy="208150"/>
            </a:xfrm>
            <a:custGeom>
              <a:rect b="b" l="l" r="r" t="t"/>
              <a:pathLst>
                <a:path extrusionOk="0" h="8326" w="9712">
                  <a:moveTo>
                    <a:pt x="1387" y="1"/>
                  </a:moveTo>
                  <a:lnTo>
                    <a:pt x="1387" y="1388"/>
                  </a:lnTo>
                  <a:lnTo>
                    <a:pt x="1" y="1388"/>
                  </a:lnTo>
                  <a:lnTo>
                    <a:pt x="1" y="5551"/>
                  </a:lnTo>
                  <a:lnTo>
                    <a:pt x="1387" y="5551"/>
                  </a:lnTo>
                  <a:lnTo>
                    <a:pt x="1387" y="6937"/>
                  </a:lnTo>
                  <a:lnTo>
                    <a:pt x="4162" y="6937"/>
                  </a:lnTo>
                  <a:lnTo>
                    <a:pt x="4162" y="8325"/>
                  </a:lnTo>
                  <a:lnTo>
                    <a:pt x="5550" y="8325"/>
                  </a:lnTo>
                  <a:lnTo>
                    <a:pt x="5550" y="6937"/>
                  </a:lnTo>
                  <a:lnTo>
                    <a:pt x="8324" y="6937"/>
                  </a:lnTo>
                  <a:lnTo>
                    <a:pt x="8324" y="5551"/>
                  </a:lnTo>
                  <a:lnTo>
                    <a:pt x="9712" y="5551"/>
                  </a:lnTo>
                  <a:lnTo>
                    <a:pt x="9712" y="1388"/>
                  </a:lnTo>
                  <a:lnTo>
                    <a:pt x="8324" y="1388"/>
                  </a:lnTo>
                  <a:lnTo>
                    <a:pt x="8324" y="1"/>
                  </a:lnTo>
                  <a:lnTo>
                    <a:pt x="5550" y="1"/>
                  </a:lnTo>
                  <a:lnTo>
                    <a:pt x="5550" y="1388"/>
                  </a:lnTo>
                  <a:lnTo>
                    <a:pt x="4162" y="1388"/>
                  </a:lnTo>
                  <a:lnTo>
                    <a:pt x="4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8"/>
            <p:cNvSpPr/>
            <p:nvPr/>
          </p:nvSpPr>
          <p:spPr>
            <a:xfrm>
              <a:off x="5786800" y="3095150"/>
              <a:ext cx="34675" cy="34725"/>
            </a:xfrm>
            <a:custGeom>
              <a:rect b="b" l="l" r="r" t="t"/>
              <a:pathLst>
                <a:path extrusionOk="0" h="1389" w="1387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8"/>
            <p:cNvSpPr/>
            <p:nvPr/>
          </p:nvSpPr>
          <p:spPr>
            <a:xfrm>
              <a:off x="5509325" y="2690550"/>
              <a:ext cx="531825" cy="474000"/>
            </a:xfrm>
            <a:custGeom>
              <a:rect b="b" l="l" r="r" t="t"/>
              <a:pathLst>
                <a:path extrusionOk="0" h="18960" w="21273">
                  <a:moveTo>
                    <a:pt x="0" y="1"/>
                  </a:moveTo>
                  <a:lnTo>
                    <a:pt x="0" y="16185"/>
                  </a:lnTo>
                  <a:lnTo>
                    <a:pt x="8325" y="16185"/>
                  </a:lnTo>
                  <a:lnTo>
                    <a:pt x="8325" y="18959"/>
                  </a:lnTo>
                  <a:lnTo>
                    <a:pt x="11099" y="18959"/>
                  </a:lnTo>
                  <a:lnTo>
                    <a:pt x="11099" y="17573"/>
                  </a:lnTo>
                  <a:lnTo>
                    <a:pt x="9711" y="17573"/>
                  </a:lnTo>
                  <a:lnTo>
                    <a:pt x="9711" y="14798"/>
                  </a:lnTo>
                  <a:lnTo>
                    <a:pt x="1388" y="14798"/>
                  </a:lnTo>
                  <a:lnTo>
                    <a:pt x="1388" y="1387"/>
                  </a:lnTo>
                  <a:lnTo>
                    <a:pt x="19885" y="1387"/>
                  </a:lnTo>
                  <a:lnTo>
                    <a:pt x="19885" y="14798"/>
                  </a:lnTo>
                  <a:lnTo>
                    <a:pt x="12486" y="14798"/>
                  </a:lnTo>
                  <a:lnTo>
                    <a:pt x="12486" y="16185"/>
                  </a:lnTo>
                  <a:lnTo>
                    <a:pt x="21273" y="16185"/>
                  </a:lnTo>
                  <a:lnTo>
                    <a:pt x="21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6" name="Google Shape;3776;p8"/>
          <p:cNvGrpSpPr/>
          <p:nvPr/>
        </p:nvGrpSpPr>
        <p:grpSpPr>
          <a:xfrm>
            <a:off x="851630" y="3554650"/>
            <a:ext cx="531825" cy="531800"/>
            <a:chOff x="2927450" y="4122975"/>
            <a:chExt cx="531825" cy="531800"/>
          </a:xfrm>
        </p:grpSpPr>
        <p:sp>
          <p:nvSpPr>
            <p:cNvPr id="3777" name="Google Shape;3777;p8"/>
            <p:cNvSpPr/>
            <p:nvPr/>
          </p:nvSpPr>
          <p:spPr>
            <a:xfrm>
              <a:off x="2927450" y="4122975"/>
              <a:ext cx="531825" cy="531800"/>
            </a:xfrm>
            <a:custGeom>
              <a:rect b="b" l="l" r="r" t="t"/>
              <a:pathLst>
                <a:path extrusionOk="0" h="21272" w="21273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8"/>
            <p:cNvSpPr/>
            <p:nvPr/>
          </p:nvSpPr>
          <p:spPr>
            <a:xfrm>
              <a:off x="3031500" y="4122975"/>
              <a:ext cx="323725" cy="150300"/>
            </a:xfrm>
            <a:custGeom>
              <a:rect b="b" l="l" r="r" t="t"/>
              <a:pathLst>
                <a:path extrusionOk="0" h="6012" w="12949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8"/>
            <p:cNvSpPr/>
            <p:nvPr/>
          </p:nvSpPr>
          <p:spPr>
            <a:xfrm>
              <a:off x="3031475" y="4307950"/>
              <a:ext cx="69400" cy="34675"/>
            </a:xfrm>
            <a:custGeom>
              <a:rect b="b" l="l" r="r" t="t"/>
              <a:pathLst>
                <a:path extrusionOk="0" h="1387" w="2776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8"/>
            <p:cNvSpPr/>
            <p:nvPr/>
          </p:nvSpPr>
          <p:spPr>
            <a:xfrm>
              <a:off x="3066150" y="4446650"/>
              <a:ext cx="34725" cy="34725"/>
            </a:xfrm>
            <a:custGeom>
              <a:rect b="b" l="l" r="r" t="t"/>
              <a:pathLst>
                <a:path extrusionOk="0" h="1389" w="1389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8"/>
            <p:cNvSpPr/>
            <p:nvPr/>
          </p:nvSpPr>
          <p:spPr>
            <a:xfrm>
              <a:off x="3066150" y="4481350"/>
              <a:ext cx="104100" cy="104050"/>
            </a:xfrm>
            <a:custGeom>
              <a:rect b="b" l="l" r="r" t="t"/>
              <a:pathLst>
                <a:path extrusionOk="0" h="4162" w="4164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8"/>
            <p:cNvSpPr/>
            <p:nvPr/>
          </p:nvSpPr>
          <p:spPr>
            <a:xfrm>
              <a:off x="2962100" y="4342600"/>
              <a:ext cx="34725" cy="34725"/>
            </a:xfrm>
            <a:custGeom>
              <a:rect b="b" l="l" r="r" t="t"/>
              <a:pathLst>
                <a:path extrusionOk="0" h="1389" w="1389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8"/>
            <p:cNvSpPr/>
            <p:nvPr/>
          </p:nvSpPr>
          <p:spPr>
            <a:xfrm>
              <a:off x="2996800" y="4377300"/>
              <a:ext cx="69375" cy="69375"/>
            </a:xfrm>
            <a:custGeom>
              <a:rect b="b" l="l" r="r" t="t"/>
              <a:pathLst>
                <a:path extrusionOk="0" h="2775" w="2775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8"/>
            <p:cNvSpPr/>
            <p:nvPr/>
          </p:nvSpPr>
          <p:spPr>
            <a:xfrm>
              <a:off x="2996800" y="4273250"/>
              <a:ext cx="69375" cy="69375"/>
            </a:xfrm>
            <a:custGeom>
              <a:rect b="b" l="l" r="r" t="t"/>
              <a:pathLst>
                <a:path extrusionOk="0" h="2775" w="2775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8"/>
            <p:cNvSpPr/>
            <p:nvPr/>
          </p:nvSpPr>
          <p:spPr>
            <a:xfrm>
              <a:off x="3031500" y="4585375"/>
              <a:ext cx="323725" cy="69400"/>
            </a:xfrm>
            <a:custGeom>
              <a:rect b="b" l="l" r="r" t="t"/>
              <a:pathLst>
                <a:path extrusionOk="0" h="2776" w="12949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8"/>
            <p:cNvSpPr/>
            <p:nvPr/>
          </p:nvSpPr>
          <p:spPr>
            <a:xfrm>
              <a:off x="3285825" y="4446650"/>
              <a:ext cx="34700" cy="34725"/>
            </a:xfrm>
            <a:custGeom>
              <a:rect b="b" l="l" r="r" t="t"/>
              <a:pathLst>
                <a:path extrusionOk="0" h="1389" w="1388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8"/>
            <p:cNvSpPr/>
            <p:nvPr/>
          </p:nvSpPr>
          <p:spPr>
            <a:xfrm>
              <a:off x="3216475" y="4481350"/>
              <a:ext cx="104050" cy="104050"/>
            </a:xfrm>
            <a:custGeom>
              <a:rect b="b" l="l" r="r" t="t"/>
              <a:pathLst>
                <a:path extrusionOk="0" h="4162" w="4162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8"/>
            <p:cNvSpPr/>
            <p:nvPr/>
          </p:nvSpPr>
          <p:spPr>
            <a:xfrm>
              <a:off x="3389900" y="4342600"/>
              <a:ext cx="34675" cy="34725"/>
            </a:xfrm>
            <a:custGeom>
              <a:rect b="b" l="l" r="r" t="t"/>
              <a:pathLst>
                <a:path extrusionOk="0" h="1389" w="1387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8"/>
            <p:cNvSpPr/>
            <p:nvPr/>
          </p:nvSpPr>
          <p:spPr>
            <a:xfrm>
              <a:off x="3320500" y="4273250"/>
              <a:ext cx="69425" cy="69375"/>
            </a:xfrm>
            <a:custGeom>
              <a:rect b="b" l="l" r="r" t="t"/>
              <a:pathLst>
                <a:path extrusionOk="0" h="2775" w="2777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8"/>
            <p:cNvSpPr/>
            <p:nvPr/>
          </p:nvSpPr>
          <p:spPr>
            <a:xfrm>
              <a:off x="3320500" y="4377300"/>
              <a:ext cx="69425" cy="69375"/>
            </a:xfrm>
            <a:custGeom>
              <a:rect b="b" l="l" r="r" t="t"/>
              <a:pathLst>
                <a:path extrusionOk="0" h="2775" w="2777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8"/>
            <p:cNvSpPr/>
            <p:nvPr/>
          </p:nvSpPr>
          <p:spPr>
            <a:xfrm>
              <a:off x="2927450" y="4122975"/>
              <a:ext cx="531825" cy="219650"/>
            </a:xfrm>
            <a:custGeom>
              <a:rect b="b" l="l" r="r" t="t"/>
              <a:pathLst>
                <a:path extrusionOk="0" h="8786" w="21273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2" name="Google Shape;3792;p8"/>
          <p:cNvGrpSpPr/>
          <p:nvPr/>
        </p:nvGrpSpPr>
        <p:grpSpPr>
          <a:xfrm>
            <a:off x="894700" y="2098210"/>
            <a:ext cx="506937" cy="616680"/>
            <a:chOff x="4286175" y="4091875"/>
            <a:chExt cx="370000" cy="531850"/>
          </a:xfrm>
        </p:grpSpPr>
        <p:sp>
          <p:nvSpPr>
            <p:cNvPr id="3793" name="Google Shape;3793;p8"/>
            <p:cNvSpPr/>
            <p:nvPr/>
          </p:nvSpPr>
          <p:spPr>
            <a:xfrm>
              <a:off x="4286175" y="4300000"/>
              <a:ext cx="370000" cy="323725"/>
            </a:xfrm>
            <a:custGeom>
              <a:rect b="b" l="l" r="r" t="t"/>
              <a:pathLst>
                <a:path extrusionOk="0" h="12949" w="14800">
                  <a:moveTo>
                    <a:pt x="0" y="1"/>
                  </a:moveTo>
                  <a:lnTo>
                    <a:pt x="0" y="12948"/>
                  </a:lnTo>
                  <a:lnTo>
                    <a:pt x="14800" y="12948"/>
                  </a:lnTo>
                  <a:lnTo>
                    <a:pt x="148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8"/>
            <p:cNvSpPr/>
            <p:nvPr/>
          </p:nvSpPr>
          <p:spPr>
            <a:xfrm>
              <a:off x="4286175" y="4300000"/>
              <a:ext cx="370000" cy="323725"/>
            </a:xfrm>
            <a:custGeom>
              <a:rect b="b" l="l" r="r" t="t"/>
              <a:pathLst>
                <a:path extrusionOk="0" h="12949" w="14800">
                  <a:moveTo>
                    <a:pt x="0" y="1"/>
                  </a:moveTo>
                  <a:lnTo>
                    <a:pt x="0" y="12948"/>
                  </a:lnTo>
                  <a:lnTo>
                    <a:pt x="2313" y="12948"/>
                  </a:lnTo>
                  <a:lnTo>
                    <a:pt x="2313" y="2313"/>
                  </a:lnTo>
                  <a:lnTo>
                    <a:pt x="14800" y="2313"/>
                  </a:lnTo>
                  <a:lnTo>
                    <a:pt x="148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8"/>
            <p:cNvSpPr/>
            <p:nvPr/>
          </p:nvSpPr>
          <p:spPr>
            <a:xfrm>
              <a:off x="4401775" y="4091875"/>
              <a:ext cx="138800" cy="34725"/>
            </a:xfrm>
            <a:custGeom>
              <a:rect b="b" l="l" r="r" t="t"/>
              <a:pathLst>
                <a:path extrusionOk="0" h="1389" w="5552">
                  <a:moveTo>
                    <a:pt x="1" y="1"/>
                  </a:moveTo>
                  <a:lnTo>
                    <a:pt x="1" y="1389"/>
                  </a:lnTo>
                  <a:lnTo>
                    <a:pt x="5551" y="138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8"/>
            <p:cNvSpPr/>
            <p:nvPr/>
          </p:nvSpPr>
          <p:spPr>
            <a:xfrm>
              <a:off x="4286175" y="4161275"/>
              <a:ext cx="370000" cy="462450"/>
            </a:xfrm>
            <a:custGeom>
              <a:rect b="b" l="l" r="r" t="t"/>
              <a:pathLst>
                <a:path extrusionOk="0" h="18498" w="14800">
                  <a:moveTo>
                    <a:pt x="13412" y="6936"/>
                  </a:moveTo>
                  <a:lnTo>
                    <a:pt x="13412" y="17111"/>
                  </a:lnTo>
                  <a:lnTo>
                    <a:pt x="1388" y="17111"/>
                  </a:lnTo>
                  <a:lnTo>
                    <a:pt x="1388" y="6936"/>
                  </a:lnTo>
                  <a:close/>
                  <a:moveTo>
                    <a:pt x="1851" y="1"/>
                  </a:moveTo>
                  <a:lnTo>
                    <a:pt x="1851" y="5550"/>
                  </a:lnTo>
                  <a:lnTo>
                    <a:pt x="0" y="5550"/>
                  </a:lnTo>
                  <a:lnTo>
                    <a:pt x="0" y="18497"/>
                  </a:lnTo>
                  <a:lnTo>
                    <a:pt x="14800" y="18497"/>
                  </a:lnTo>
                  <a:lnTo>
                    <a:pt x="14800" y="5550"/>
                  </a:lnTo>
                  <a:lnTo>
                    <a:pt x="12950" y="5550"/>
                  </a:lnTo>
                  <a:lnTo>
                    <a:pt x="12950" y="1"/>
                  </a:lnTo>
                  <a:lnTo>
                    <a:pt x="11562" y="1"/>
                  </a:lnTo>
                  <a:lnTo>
                    <a:pt x="11562" y="5550"/>
                  </a:lnTo>
                  <a:lnTo>
                    <a:pt x="3239" y="5550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8"/>
            <p:cNvSpPr/>
            <p:nvPr/>
          </p:nvSpPr>
          <p:spPr>
            <a:xfrm>
              <a:off x="4367125" y="4126575"/>
              <a:ext cx="34675" cy="34725"/>
            </a:xfrm>
            <a:custGeom>
              <a:rect b="b" l="l" r="r" t="t"/>
              <a:pathLst>
                <a:path extrusionOk="0" h="1389" w="1387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8"/>
            <p:cNvSpPr/>
            <p:nvPr/>
          </p:nvSpPr>
          <p:spPr>
            <a:xfrm>
              <a:off x="4540550" y="4126575"/>
              <a:ext cx="34675" cy="34725"/>
            </a:xfrm>
            <a:custGeom>
              <a:rect b="b" l="l" r="r" t="t"/>
              <a:pathLst>
                <a:path extrusionOk="0" h="1389" w="1387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8"/>
            <p:cNvSpPr/>
            <p:nvPr/>
          </p:nvSpPr>
          <p:spPr>
            <a:xfrm>
              <a:off x="4436475" y="4404050"/>
              <a:ext cx="69400" cy="127200"/>
            </a:xfrm>
            <a:custGeom>
              <a:rect b="b" l="l" r="r" t="t"/>
              <a:pathLst>
                <a:path extrusionOk="0" h="5088" w="2776">
                  <a:moveTo>
                    <a:pt x="1" y="1"/>
                  </a:moveTo>
                  <a:lnTo>
                    <a:pt x="1" y="2775"/>
                  </a:lnTo>
                  <a:lnTo>
                    <a:pt x="925" y="2775"/>
                  </a:lnTo>
                  <a:lnTo>
                    <a:pt x="925" y="5088"/>
                  </a:lnTo>
                  <a:lnTo>
                    <a:pt x="1851" y="5088"/>
                  </a:lnTo>
                  <a:lnTo>
                    <a:pt x="1851" y="2775"/>
                  </a:lnTo>
                  <a:lnTo>
                    <a:pt x="2775" y="2775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0" name="Google Shape;3800;p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801" name="Google Shape;3801;p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5" name="Google Shape;3805;p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806" name="Google Shape;3806;p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0" name="Google Shape;3810;p8"/>
          <p:cNvGrpSpPr/>
          <p:nvPr/>
        </p:nvGrpSpPr>
        <p:grpSpPr>
          <a:xfrm>
            <a:off x="5032138" y="2118342"/>
            <a:ext cx="531850" cy="531850"/>
            <a:chOff x="3338375" y="2615825"/>
            <a:chExt cx="531850" cy="531850"/>
          </a:xfrm>
        </p:grpSpPr>
        <p:sp>
          <p:nvSpPr>
            <p:cNvPr id="3811" name="Google Shape;3811;p8"/>
            <p:cNvSpPr/>
            <p:nvPr/>
          </p:nvSpPr>
          <p:spPr>
            <a:xfrm>
              <a:off x="3338375" y="2615825"/>
              <a:ext cx="531850" cy="531850"/>
            </a:xfrm>
            <a:custGeom>
              <a:rect b="b" l="l" r="r" t="t"/>
              <a:pathLst>
                <a:path extrusionOk="0" h="21274" w="21274">
                  <a:moveTo>
                    <a:pt x="9712" y="1"/>
                  </a:moveTo>
                  <a:lnTo>
                    <a:pt x="9712" y="1387"/>
                  </a:lnTo>
                  <a:lnTo>
                    <a:pt x="8326" y="1387"/>
                  </a:lnTo>
                  <a:lnTo>
                    <a:pt x="8326" y="2775"/>
                  </a:lnTo>
                  <a:lnTo>
                    <a:pt x="6938" y="2775"/>
                  </a:lnTo>
                  <a:lnTo>
                    <a:pt x="6938" y="4161"/>
                  </a:lnTo>
                  <a:lnTo>
                    <a:pt x="5551" y="4161"/>
                  </a:lnTo>
                  <a:lnTo>
                    <a:pt x="5551" y="5549"/>
                  </a:lnTo>
                  <a:lnTo>
                    <a:pt x="4163" y="5549"/>
                  </a:lnTo>
                  <a:lnTo>
                    <a:pt x="4163" y="6937"/>
                  </a:lnTo>
                  <a:lnTo>
                    <a:pt x="2777" y="6937"/>
                  </a:lnTo>
                  <a:lnTo>
                    <a:pt x="2777" y="8324"/>
                  </a:lnTo>
                  <a:lnTo>
                    <a:pt x="1389" y="8324"/>
                  </a:lnTo>
                  <a:lnTo>
                    <a:pt x="1389" y="9712"/>
                  </a:lnTo>
                  <a:lnTo>
                    <a:pt x="1" y="9712"/>
                  </a:lnTo>
                  <a:lnTo>
                    <a:pt x="1" y="11098"/>
                  </a:lnTo>
                  <a:lnTo>
                    <a:pt x="1389" y="11098"/>
                  </a:lnTo>
                  <a:lnTo>
                    <a:pt x="1389" y="12486"/>
                  </a:lnTo>
                  <a:lnTo>
                    <a:pt x="1389" y="21273"/>
                  </a:lnTo>
                  <a:lnTo>
                    <a:pt x="7863" y="21273"/>
                  </a:lnTo>
                  <a:lnTo>
                    <a:pt x="7863" y="12948"/>
                  </a:lnTo>
                  <a:lnTo>
                    <a:pt x="13412" y="12948"/>
                  </a:lnTo>
                  <a:lnTo>
                    <a:pt x="13412" y="21273"/>
                  </a:lnTo>
                  <a:lnTo>
                    <a:pt x="19887" y="21273"/>
                  </a:lnTo>
                  <a:lnTo>
                    <a:pt x="19887" y="12486"/>
                  </a:lnTo>
                  <a:lnTo>
                    <a:pt x="19887" y="11098"/>
                  </a:lnTo>
                  <a:lnTo>
                    <a:pt x="21273" y="11098"/>
                  </a:lnTo>
                  <a:lnTo>
                    <a:pt x="21273" y="9712"/>
                  </a:lnTo>
                  <a:lnTo>
                    <a:pt x="19887" y="9712"/>
                  </a:lnTo>
                  <a:lnTo>
                    <a:pt x="19887" y="8324"/>
                  </a:lnTo>
                  <a:lnTo>
                    <a:pt x="18499" y="8324"/>
                  </a:lnTo>
                  <a:lnTo>
                    <a:pt x="18499" y="1387"/>
                  </a:lnTo>
                  <a:lnTo>
                    <a:pt x="18499" y="925"/>
                  </a:lnTo>
                  <a:lnTo>
                    <a:pt x="18499" y="1"/>
                  </a:lnTo>
                  <a:lnTo>
                    <a:pt x="14337" y="1"/>
                  </a:lnTo>
                  <a:lnTo>
                    <a:pt x="14337" y="925"/>
                  </a:lnTo>
                  <a:lnTo>
                    <a:pt x="14337" y="1387"/>
                  </a:lnTo>
                  <a:lnTo>
                    <a:pt x="14337" y="2775"/>
                  </a:lnTo>
                  <a:lnTo>
                    <a:pt x="12950" y="2775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8"/>
            <p:cNvSpPr/>
            <p:nvPr/>
          </p:nvSpPr>
          <p:spPr>
            <a:xfrm>
              <a:off x="3696775" y="2615825"/>
              <a:ext cx="104075" cy="208100"/>
            </a:xfrm>
            <a:custGeom>
              <a:rect b="b" l="l" r="r" t="t"/>
              <a:pathLst>
                <a:path extrusionOk="0" h="8324" w="4163">
                  <a:moveTo>
                    <a:pt x="1" y="1"/>
                  </a:moveTo>
                  <a:lnTo>
                    <a:pt x="1" y="5549"/>
                  </a:lnTo>
                  <a:lnTo>
                    <a:pt x="1389" y="5549"/>
                  </a:lnTo>
                  <a:lnTo>
                    <a:pt x="1389" y="6937"/>
                  </a:lnTo>
                  <a:lnTo>
                    <a:pt x="2777" y="6937"/>
                  </a:lnTo>
                  <a:lnTo>
                    <a:pt x="2777" y="8324"/>
                  </a:lnTo>
                  <a:lnTo>
                    <a:pt x="4163" y="8324"/>
                  </a:lnTo>
                  <a:lnTo>
                    <a:pt x="4163" y="5549"/>
                  </a:lnTo>
                  <a:lnTo>
                    <a:pt x="4163" y="2775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8"/>
            <p:cNvSpPr/>
            <p:nvPr/>
          </p:nvSpPr>
          <p:spPr>
            <a:xfrm>
              <a:off x="3338375" y="2615825"/>
              <a:ext cx="531850" cy="277475"/>
            </a:xfrm>
            <a:custGeom>
              <a:rect b="b" l="l" r="r" t="t"/>
              <a:pathLst>
                <a:path extrusionOk="0" h="11099" w="21274">
                  <a:moveTo>
                    <a:pt x="9712" y="1"/>
                  </a:moveTo>
                  <a:lnTo>
                    <a:pt x="9712" y="1387"/>
                  </a:lnTo>
                  <a:lnTo>
                    <a:pt x="8326" y="1387"/>
                  </a:lnTo>
                  <a:lnTo>
                    <a:pt x="8326" y="2775"/>
                  </a:lnTo>
                  <a:lnTo>
                    <a:pt x="6938" y="2775"/>
                  </a:lnTo>
                  <a:lnTo>
                    <a:pt x="6938" y="4161"/>
                  </a:lnTo>
                  <a:lnTo>
                    <a:pt x="5551" y="4161"/>
                  </a:lnTo>
                  <a:lnTo>
                    <a:pt x="5551" y="5549"/>
                  </a:lnTo>
                  <a:lnTo>
                    <a:pt x="4163" y="5549"/>
                  </a:lnTo>
                  <a:lnTo>
                    <a:pt x="4163" y="6937"/>
                  </a:lnTo>
                  <a:lnTo>
                    <a:pt x="2777" y="6937"/>
                  </a:lnTo>
                  <a:lnTo>
                    <a:pt x="2777" y="8324"/>
                  </a:lnTo>
                  <a:lnTo>
                    <a:pt x="1389" y="8324"/>
                  </a:lnTo>
                  <a:lnTo>
                    <a:pt x="1389" y="9712"/>
                  </a:lnTo>
                  <a:lnTo>
                    <a:pt x="1" y="9712"/>
                  </a:lnTo>
                  <a:lnTo>
                    <a:pt x="1" y="11098"/>
                  </a:lnTo>
                  <a:lnTo>
                    <a:pt x="4163" y="11098"/>
                  </a:lnTo>
                  <a:lnTo>
                    <a:pt x="4163" y="9712"/>
                  </a:lnTo>
                  <a:lnTo>
                    <a:pt x="5551" y="9712"/>
                  </a:lnTo>
                  <a:lnTo>
                    <a:pt x="5551" y="8324"/>
                  </a:lnTo>
                  <a:lnTo>
                    <a:pt x="6938" y="8324"/>
                  </a:lnTo>
                  <a:lnTo>
                    <a:pt x="6938" y="6937"/>
                  </a:lnTo>
                  <a:lnTo>
                    <a:pt x="8326" y="6937"/>
                  </a:lnTo>
                  <a:lnTo>
                    <a:pt x="8326" y="5549"/>
                  </a:lnTo>
                  <a:lnTo>
                    <a:pt x="9712" y="5549"/>
                  </a:lnTo>
                  <a:lnTo>
                    <a:pt x="9712" y="4161"/>
                  </a:lnTo>
                  <a:lnTo>
                    <a:pt x="11562" y="4161"/>
                  </a:lnTo>
                  <a:lnTo>
                    <a:pt x="11562" y="5549"/>
                  </a:lnTo>
                  <a:lnTo>
                    <a:pt x="12950" y="5549"/>
                  </a:lnTo>
                  <a:lnTo>
                    <a:pt x="12950" y="6937"/>
                  </a:lnTo>
                  <a:lnTo>
                    <a:pt x="14337" y="6937"/>
                  </a:lnTo>
                  <a:lnTo>
                    <a:pt x="14337" y="8324"/>
                  </a:lnTo>
                  <a:lnTo>
                    <a:pt x="15725" y="8324"/>
                  </a:lnTo>
                  <a:lnTo>
                    <a:pt x="15725" y="9712"/>
                  </a:lnTo>
                  <a:lnTo>
                    <a:pt x="17113" y="9712"/>
                  </a:lnTo>
                  <a:lnTo>
                    <a:pt x="17113" y="11098"/>
                  </a:lnTo>
                  <a:lnTo>
                    <a:pt x="21273" y="11098"/>
                  </a:lnTo>
                  <a:lnTo>
                    <a:pt x="21273" y="9712"/>
                  </a:lnTo>
                  <a:lnTo>
                    <a:pt x="19887" y="9712"/>
                  </a:lnTo>
                  <a:lnTo>
                    <a:pt x="19887" y="8324"/>
                  </a:lnTo>
                  <a:lnTo>
                    <a:pt x="18499" y="8324"/>
                  </a:lnTo>
                  <a:lnTo>
                    <a:pt x="18499" y="6937"/>
                  </a:lnTo>
                  <a:lnTo>
                    <a:pt x="17113" y="6937"/>
                  </a:lnTo>
                  <a:lnTo>
                    <a:pt x="17113" y="5549"/>
                  </a:lnTo>
                  <a:lnTo>
                    <a:pt x="15725" y="5549"/>
                  </a:lnTo>
                  <a:lnTo>
                    <a:pt x="15725" y="4161"/>
                  </a:lnTo>
                  <a:lnTo>
                    <a:pt x="14337" y="4161"/>
                  </a:lnTo>
                  <a:lnTo>
                    <a:pt x="14337" y="2775"/>
                  </a:lnTo>
                  <a:lnTo>
                    <a:pt x="12950" y="2775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8"/>
            <p:cNvSpPr/>
            <p:nvPr/>
          </p:nvSpPr>
          <p:spPr>
            <a:xfrm>
              <a:off x="3581175" y="2615825"/>
              <a:ext cx="46275" cy="34700"/>
            </a:xfrm>
            <a:custGeom>
              <a:rect b="b" l="l" r="r" t="t"/>
              <a:pathLst>
                <a:path extrusionOk="0" h="1388" w="1851">
                  <a:moveTo>
                    <a:pt x="0" y="1"/>
                  </a:moveTo>
                  <a:lnTo>
                    <a:pt x="0" y="1387"/>
                  </a:lnTo>
                  <a:lnTo>
                    <a:pt x="1850" y="1387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8"/>
            <p:cNvSpPr/>
            <p:nvPr/>
          </p:nvSpPr>
          <p:spPr>
            <a:xfrm>
              <a:off x="3511800" y="2685175"/>
              <a:ext cx="34725" cy="34700"/>
            </a:xfrm>
            <a:custGeom>
              <a:rect b="b" l="l" r="r" t="t"/>
              <a:pathLst>
                <a:path extrusionOk="0" h="1388" w="1389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8"/>
            <p:cNvSpPr/>
            <p:nvPr/>
          </p:nvSpPr>
          <p:spPr>
            <a:xfrm>
              <a:off x="3477150" y="2719850"/>
              <a:ext cx="34675" cy="34725"/>
            </a:xfrm>
            <a:custGeom>
              <a:rect b="b" l="l" r="r" t="t"/>
              <a:pathLst>
                <a:path extrusionOk="0" h="1389" w="1387">
                  <a:moveTo>
                    <a:pt x="0" y="0"/>
                  </a:moveTo>
                  <a:lnTo>
                    <a:pt x="0" y="1388"/>
                  </a:lnTo>
                  <a:lnTo>
                    <a:pt x="1387" y="1388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8"/>
            <p:cNvSpPr/>
            <p:nvPr/>
          </p:nvSpPr>
          <p:spPr>
            <a:xfrm>
              <a:off x="3442450" y="2754550"/>
              <a:ext cx="34725" cy="34725"/>
            </a:xfrm>
            <a:custGeom>
              <a:rect b="b" l="l" r="r" t="t"/>
              <a:pathLst>
                <a:path extrusionOk="0" h="1389" w="1389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8"/>
            <p:cNvSpPr/>
            <p:nvPr/>
          </p:nvSpPr>
          <p:spPr>
            <a:xfrm>
              <a:off x="3407775" y="2789250"/>
              <a:ext cx="34700" cy="34675"/>
            </a:xfrm>
            <a:custGeom>
              <a:rect b="b" l="l" r="r" t="t"/>
              <a:pathLst>
                <a:path extrusionOk="0" h="1387" w="1388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8"/>
            <p:cNvSpPr/>
            <p:nvPr/>
          </p:nvSpPr>
          <p:spPr>
            <a:xfrm>
              <a:off x="3373075" y="2823900"/>
              <a:ext cx="34700" cy="34725"/>
            </a:xfrm>
            <a:custGeom>
              <a:rect b="b" l="l" r="r" t="t"/>
              <a:pathLst>
                <a:path extrusionOk="0" h="1389" w="1388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8"/>
            <p:cNvSpPr/>
            <p:nvPr/>
          </p:nvSpPr>
          <p:spPr>
            <a:xfrm>
              <a:off x="3338375" y="2858600"/>
              <a:ext cx="34725" cy="34700"/>
            </a:xfrm>
            <a:custGeom>
              <a:rect b="b" l="l" r="r" t="t"/>
              <a:pathLst>
                <a:path extrusionOk="0" h="1388" w="1389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8"/>
            <p:cNvSpPr/>
            <p:nvPr/>
          </p:nvSpPr>
          <p:spPr>
            <a:xfrm>
              <a:off x="3662125" y="2615825"/>
              <a:ext cx="138725" cy="208100"/>
            </a:xfrm>
            <a:custGeom>
              <a:rect b="b" l="l" r="r" t="t"/>
              <a:pathLst>
                <a:path extrusionOk="0" h="8324" w="5549">
                  <a:moveTo>
                    <a:pt x="1387" y="1"/>
                  </a:moveTo>
                  <a:lnTo>
                    <a:pt x="1387" y="925"/>
                  </a:lnTo>
                  <a:lnTo>
                    <a:pt x="1387" y="1387"/>
                  </a:lnTo>
                  <a:lnTo>
                    <a:pt x="1387" y="2775"/>
                  </a:lnTo>
                  <a:lnTo>
                    <a:pt x="0" y="2775"/>
                  </a:lnTo>
                  <a:lnTo>
                    <a:pt x="0" y="4161"/>
                  </a:lnTo>
                  <a:lnTo>
                    <a:pt x="1387" y="4161"/>
                  </a:lnTo>
                  <a:lnTo>
                    <a:pt x="1387" y="5549"/>
                  </a:lnTo>
                  <a:lnTo>
                    <a:pt x="2775" y="5549"/>
                  </a:lnTo>
                  <a:lnTo>
                    <a:pt x="2775" y="1387"/>
                  </a:lnTo>
                  <a:lnTo>
                    <a:pt x="4163" y="1387"/>
                  </a:lnTo>
                  <a:lnTo>
                    <a:pt x="4163" y="8324"/>
                  </a:lnTo>
                  <a:lnTo>
                    <a:pt x="5549" y="8324"/>
                  </a:lnTo>
                  <a:lnTo>
                    <a:pt x="5549" y="1387"/>
                  </a:lnTo>
                  <a:lnTo>
                    <a:pt x="5549" y="925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8"/>
            <p:cNvSpPr/>
            <p:nvPr/>
          </p:nvSpPr>
          <p:spPr>
            <a:xfrm>
              <a:off x="3627425" y="2650500"/>
              <a:ext cx="34725" cy="34700"/>
            </a:xfrm>
            <a:custGeom>
              <a:rect b="b" l="l" r="r" t="t"/>
              <a:pathLst>
                <a:path extrusionOk="0" h="1388" w="1389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8"/>
            <p:cNvSpPr/>
            <p:nvPr/>
          </p:nvSpPr>
          <p:spPr>
            <a:xfrm>
              <a:off x="3546500" y="2650500"/>
              <a:ext cx="34725" cy="34700"/>
            </a:xfrm>
            <a:custGeom>
              <a:rect b="b" l="l" r="r" t="t"/>
              <a:pathLst>
                <a:path extrusionOk="0" h="1388" w="1389">
                  <a:moveTo>
                    <a:pt x="1" y="0"/>
                  </a:moveTo>
                  <a:lnTo>
                    <a:pt x="1" y="1388"/>
                  </a:lnTo>
                  <a:lnTo>
                    <a:pt x="1389" y="1388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8"/>
            <p:cNvSpPr/>
            <p:nvPr/>
          </p:nvSpPr>
          <p:spPr>
            <a:xfrm>
              <a:off x="3373075" y="2893275"/>
              <a:ext cx="462475" cy="254400"/>
            </a:xfrm>
            <a:custGeom>
              <a:rect b="b" l="l" r="r" t="t"/>
              <a:pathLst>
                <a:path extrusionOk="0" h="10176" w="18499">
                  <a:moveTo>
                    <a:pt x="1" y="0"/>
                  </a:moveTo>
                  <a:lnTo>
                    <a:pt x="1" y="10175"/>
                  </a:lnTo>
                  <a:lnTo>
                    <a:pt x="6475" y="10175"/>
                  </a:lnTo>
                  <a:lnTo>
                    <a:pt x="6475" y="1850"/>
                  </a:lnTo>
                  <a:lnTo>
                    <a:pt x="12024" y="1850"/>
                  </a:lnTo>
                  <a:lnTo>
                    <a:pt x="12024" y="10175"/>
                  </a:lnTo>
                  <a:lnTo>
                    <a:pt x="18499" y="10175"/>
                  </a:lnTo>
                  <a:lnTo>
                    <a:pt x="18499" y="0"/>
                  </a:lnTo>
                  <a:lnTo>
                    <a:pt x="17111" y="0"/>
                  </a:lnTo>
                  <a:lnTo>
                    <a:pt x="17111" y="8787"/>
                  </a:lnTo>
                  <a:lnTo>
                    <a:pt x="13412" y="8787"/>
                  </a:lnTo>
                  <a:lnTo>
                    <a:pt x="13412" y="462"/>
                  </a:lnTo>
                  <a:lnTo>
                    <a:pt x="5088" y="462"/>
                  </a:lnTo>
                  <a:lnTo>
                    <a:pt x="5088" y="8787"/>
                  </a:lnTo>
                  <a:lnTo>
                    <a:pt x="1389" y="878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8"/>
            <p:cNvSpPr/>
            <p:nvPr/>
          </p:nvSpPr>
          <p:spPr>
            <a:xfrm>
              <a:off x="3800850" y="2823900"/>
              <a:ext cx="34700" cy="34725"/>
            </a:xfrm>
            <a:custGeom>
              <a:rect b="b" l="l" r="r" t="t"/>
              <a:pathLst>
                <a:path extrusionOk="0" h="1389" w="1388">
                  <a:moveTo>
                    <a:pt x="0" y="1"/>
                  </a:moveTo>
                  <a:lnTo>
                    <a:pt x="0" y="1389"/>
                  </a:lnTo>
                  <a:lnTo>
                    <a:pt x="1388" y="1389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8"/>
            <p:cNvSpPr/>
            <p:nvPr/>
          </p:nvSpPr>
          <p:spPr>
            <a:xfrm>
              <a:off x="3835525" y="2858600"/>
              <a:ext cx="34700" cy="34700"/>
            </a:xfrm>
            <a:custGeom>
              <a:rect b="b" l="l" r="r" t="t"/>
              <a:pathLst>
                <a:path extrusionOk="0" h="1388" w="1388">
                  <a:moveTo>
                    <a:pt x="1" y="1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7" name="Google Shape;382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p9"/>
          <p:cNvSpPr txBox="1"/>
          <p:nvPr>
            <p:ph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833" name="Google Shape;3833;p9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3834" name="Google Shape;3834;p9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3835" name="Google Shape;3835;p9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836" name="Google Shape;3836;p9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3" name="Google Shape;3863;p9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864" name="Google Shape;3864;p9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91" name="Google Shape;3891;p9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" name="Google Shape;38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" name="Google Shape;3893;p9">
            <a:hlinkClick action="ppaction://hlinksldjump" r:id="rId6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3894" name="Google Shape;389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