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323B-7754-4830-B757-97F501FDA63C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87EF96D-258D-4B21-9B42-748BB3CC3D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11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323B-7754-4830-B757-97F501FDA63C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87EF96D-258D-4B21-9B42-748BB3CC3D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187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323B-7754-4830-B757-97F501FDA63C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87EF96D-258D-4B21-9B42-748BB3CC3D5B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6776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323B-7754-4830-B757-97F501FDA63C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7EF96D-258D-4B21-9B42-748BB3CC3D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404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323B-7754-4830-B757-97F501FDA63C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7EF96D-258D-4B21-9B42-748BB3CC3D5B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9491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323B-7754-4830-B757-97F501FDA63C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7EF96D-258D-4B21-9B42-748BB3CC3D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412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323B-7754-4830-B757-97F501FDA63C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F96D-258D-4B21-9B42-748BB3CC3D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229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323B-7754-4830-B757-97F501FDA63C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F96D-258D-4B21-9B42-748BB3CC3D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61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323B-7754-4830-B757-97F501FDA63C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F96D-258D-4B21-9B42-748BB3CC3D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43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323B-7754-4830-B757-97F501FDA63C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87EF96D-258D-4B21-9B42-748BB3CC3D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4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323B-7754-4830-B757-97F501FDA63C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87EF96D-258D-4B21-9B42-748BB3CC3D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99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323B-7754-4830-B757-97F501FDA63C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87EF96D-258D-4B21-9B42-748BB3CC3D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54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323B-7754-4830-B757-97F501FDA63C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F96D-258D-4B21-9B42-748BB3CC3D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28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323B-7754-4830-B757-97F501FDA63C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F96D-258D-4B21-9B42-748BB3CC3D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596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323B-7754-4830-B757-97F501FDA63C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F96D-258D-4B21-9B42-748BB3CC3D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48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323B-7754-4830-B757-97F501FDA63C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7EF96D-258D-4B21-9B42-748BB3CC3D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00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8323B-7754-4830-B757-97F501FDA63C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87EF96D-258D-4B21-9B42-748BB3CC3D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26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CF5BB-35B8-4841-A239-FFE660B11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Flavia Maria F. Silva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A4F63A-89DD-4B81-A16D-61E6681DD5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Analise e Desenvolvimento de Sistemas </a:t>
            </a:r>
          </a:p>
        </p:txBody>
      </p:sp>
    </p:spTree>
    <p:extLst>
      <p:ext uri="{BB962C8B-B14F-4D97-AF65-F5344CB8AC3E}">
        <p14:creationId xmlns:p14="http://schemas.microsoft.com/office/powerpoint/2010/main" val="942894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80712-27C4-4952-83CF-48DA0B760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Cuidados com seu filhote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C8858C-D762-4060-AB43-551D6549D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Principais cuidados que você precisa tomar para cuidar do seu pet nos primeiros dias de vida.</a:t>
            </a:r>
          </a:p>
        </p:txBody>
      </p:sp>
      <p:pic>
        <p:nvPicPr>
          <p:cNvPr id="10" name="Espaço Reservado para Imagem 9">
            <a:extLst>
              <a:ext uri="{FF2B5EF4-FFF2-40B4-BE49-F238E27FC236}">
                <a16:creationId xmlns:a16="http://schemas.microsoft.com/office/drawing/2014/main" id="{88867FCB-7565-4986-8749-78F0FA543F7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45" b="174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536733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B2C4D-D8D3-4694-9C58-F3DC12A2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Vermifugação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B89191-089B-4166-BAEE-B9F9FBCD90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Vermifogo</a:t>
            </a:r>
            <a:r>
              <a:rPr lang="pt-BR" dirty="0"/>
              <a:t> liquido </a:t>
            </a:r>
          </a:p>
        </p:txBody>
      </p:sp>
      <p:pic>
        <p:nvPicPr>
          <p:cNvPr id="14" name="Espaço Reservado para Conteúdo 13">
            <a:extLst>
              <a:ext uri="{FF2B5EF4-FFF2-40B4-BE49-F238E27FC236}">
                <a16:creationId xmlns:a16="http://schemas.microsoft.com/office/drawing/2014/main" id="{4415E06B-F454-4ADB-AAF7-828C2136EC0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563" y="3239101"/>
            <a:ext cx="4338637" cy="1967297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039831F-1AC8-4F13-A52C-5D644D60A552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pt-BR" dirty="0" err="1"/>
              <a:t>Vermifogo</a:t>
            </a:r>
            <a:r>
              <a:rPr lang="pt-BR" dirty="0"/>
              <a:t> em pasta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17DFC517-509C-40EB-A617-9CC486C72B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513" y="2549525"/>
            <a:ext cx="3352800" cy="3352800"/>
          </a:xfrm>
        </p:spPr>
      </p:pic>
    </p:spTree>
    <p:extLst>
      <p:ext uri="{BB962C8B-B14F-4D97-AF65-F5344CB8AC3E}">
        <p14:creationId xmlns:p14="http://schemas.microsoft.com/office/powerpoint/2010/main" val="116905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9DB73A3-6111-4122-BAEA-E78991AC3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você de pensar antes de ter um </a:t>
            </a:r>
            <a:r>
              <a:rPr lang="pt-BR" dirty="0" err="1"/>
              <a:t>cao</a:t>
            </a:r>
            <a:r>
              <a:rPr lang="pt-BR" dirty="0"/>
              <a:t> 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1204DAA8-0945-47F5-8688-4315E27F7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Ter tempo</a:t>
            </a:r>
          </a:p>
          <a:p>
            <a:r>
              <a:rPr lang="pt-BR" dirty="0"/>
              <a:t>Ter amor</a:t>
            </a:r>
          </a:p>
          <a:p>
            <a:r>
              <a:rPr lang="pt-BR" dirty="0"/>
              <a:t>Ter paciência </a:t>
            </a:r>
          </a:p>
          <a:p>
            <a:r>
              <a:rPr lang="pt-BR" dirty="0"/>
              <a:t>Pensar em uma alimentação </a:t>
            </a:r>
            <a:r>
              <a:rPr lang="pt-BR" dirty="0" err="1"/>
              <a:t>saudavel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312801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4BE35-DFF0-4BDA-9E91-E862D7739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Beneficios</a:t>
            </a:r>
            <a:r>
              <a:rPr lang="pt-BR" dirty="0"/>
              <a:t> que o </a:t>
            </a:r>
            <a:r>
              <a:rPr lang="pt-BR" dirty="0" err="1"/>
              <a:t>cao</a:t>
            </a:r>
            <a:r>
              <a:rPr lang="pt-BR" dirty="0"/>
              <a:t> lhe traz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97928B-F0B9-45E6-9DD1-BAADC0394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t-BR" dirty="0"/>
              <a:t>Um amigo para toda hora</a:t>
            </a:r>
          </a:p>
          <a:p>
            <a:pPr>
              <a:buFont typeface="+mj-lt"/>
              <a:buAutoNum type="arabicPeriod"/>
            </a:pPr>
            <a:r>
              <a:rPr lang="pt-BR" dirty="0"/>
              <a:t>Companhia </a:t>
            </a:r>
          </a:p>
          <a:p>
            <a:pPr>
              <a:buFont typeface="+mj-lt"/>
              <a:buAutoNum type="arabicPeriod"/>
            </a:pPr>
            <a:r>
              <a:rPr lang="pt-BR" dirty="0"/>
              <a:t>Um ser leal a você a todo tempo</a:t>
            </a:r>
          </a:p>
          <a:p>
            <a:pPr>
              <a:buFont typeface="+mj-lt"/>
              <a:buAutoNum type="arabicPeriod"/>
            </a:pPr>
            <a:r>
              <a:rPr lang="pt-BR" dirty="0"/>
              <a:t>Nunca estará sozinho.</a:t>
            </a:r>
          </a:p>
        </p:txBody>
      </p:sp>
    </p:spTree>
    <p:extLst>
      <p:ext uri="{BB962C8B-B14F-4D97-AF65-F5344CB8AC3E}">
        <p14:creationId xmlns:p14="http://schemas.microsoft.com/office/powerpoint/2010/main" val="2312990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B6026E8-1D31-4378-B0B6-D12DCB5455AE}"/>
              </a:ext>
            </a:extLst>
          </p:cNvPr>
          <p:cNvSpPr/>
          <p:nvPr/>
        </p:nvSpPr>
        <p:spPr>
          <a:xfrm>
            <a:off x="2396691" y="1039528"/>
            <a:ext cx="1934677" cy="1001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riângulo isósceles 2">
            <a:extLst>
              <a:ext uri="{FF2B5EF4-FFF2-40B4-BE49-F238E27FC236}">
                <a16:creationId xmlns:a16="http://schemas.microsoft.com/office/drawing/2014/main" id="{D01E7FDB-BD35-4224-839E-2325F3419EEB}"/>
              </a:ext>
            </a:extLst>
          </p:cNvPr>
          <p:cNvSpPr/>
          <p:nvPr/>
        </p:nvSpPr>
        <p:spPr>
          <a:xfrm>
            <a:off x="2396691" y="3176337"/>
            <a:ext cx="2079056" cy="23485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írculo: Vazio 3">
            <a:extLst>
              <a:ext uri="{FF2B5EF4-FFF2-40B4-BE49-F238E27FC236}">
                <a16:creationId xmlns:a16="http://schemas.microsoft.com/office/drawing/2014/main" id="{CEFAB8FC-52CF-4A9C-94C9-3176252B29D1}"/>
              </a:ext>
            </a:extLst>
          </p:cNvPr>
          <p:cNvSpPr/>
          <p:nvPr/>
        </p:nvSpPr>
        <p:spPr>
          <a:xfrm>
            <a:off x="7199696" y="866273"/>
            <a:ext cx="2595613" cy="1944303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E2FF079-5990-4777-A453-1EA6E4EEDA86}"/>
              </a:ext>
            </a:extLst>
          </p:cNvPr>
          <p:cNvSpPr/>
          <p:nvPr/>
        </p:nvSpPr>
        <p:spPr>
          <a:xfrm>
            <a:off x="7414660" y="3361623"/>
            <a:ext cx="2165684" cy="216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Losango 5">
            <a:extLst>
              <a:ext uri="{FF2B5EF4-FFF2-40B4-BE49-F238E27FC236}">
                <a16:creationId xmlns:a16="http://schemas.microsoft.com/office/drawing/2014/main" id="{B410461B-B983-486C-82CC-970B3D9BA70E}"/>
              </a:ext>
            </a:extLst>
          </p:cNvPr>
          <p:cNvSpPr/>
          <p:nvPr/>
        </p:nvSpPr>
        <p:spPr>
          <a:xfrm>
            <a:off x="5197642" y="2348564"/>
            <a:ext cx="1857676" cy="171329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630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Terminação 1">
            <a:extLst>
              <a:ext uri="{FF2B5EF4-FFF2-40B4-BE49-F238E27FC236}">
                <a16:creationId xmlns:a16="http://schemas.microsoft.com/office/drawing/2014/main" id="{6B08D21D-3B3B-4436-824D-C2B82F4688FB}"/>
              </a:ext>
            </a:extLst>
          </p:cNvPr>
          <p:cNvSpPr/>
          <p:nvPr/>
        </p:nvSpPr>
        <p:spPr>
          <a:xfrm>
            <a:off x="4504623" y="413886"/>
            <a:ext cx="2704699" cy="68339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6423151-7C68-4BCF-B904-9BE9DF2BD31C}"/>
              </a:ext>
            </a:extLst>
          </p:cNvPr>
          <p:cNvCxnSpPr>
            <a:cxnSpLocks/>
            <a:stCxn id="2" idx="2"/>
          </p:cNvCxnSpPr>
          <p:nvPr/>
        </p:nvCxnSpPr>
        <p:spPr>
          <a:xfrm rot="5400000">
            <a:off x="5512870" y="1436571"/>
            <a:ext cx="683394" cy="48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xograma: Decisão 6">
            <a:extLst>
              <a:ext uri="{FF2B5EF4-FFF2-40B4-BE49-F238E27FC236}">
                <a16:creationId xmlns:a16="http://schemas.microsoft.com/office/drawing/2014/main" id="{3589A3A7-AC51-49AB-87A3-7B144924B807}"/>
              </a:ext>
            </a:extLst>
          </p:cNvPr>
          <p:cNvSpPr/>
          <p:nvPr/>
        </p:nvSpPr>
        <p:spPr>
          <a:xfrm>
            <a:off x="4764500" y="1852863"/>
            <a:ext cx="2175321" cy="122240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EB441B37-E712-4A36-A620-DFC9439B75E3}"/>
              </a:ext>
            </a:extLst>
          </p:cNvPr>
          <p:cNvCxnSpPr>
            <a:stCxn id="7" idx="2"/>
          </p:cNvCxnSpPr>
          <p:nvPr/>
        </p:nvCxnSpPr>
        <p:spPr>
          <a:xfrm rot="5400000">
            <a:off x="5575435" y="3351998"/>
            <a:ext cx="55345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uxograma: Processo 9">
            <a:extLst>
              <a:ext uri="{FF2B5EF4-FFF2-40B4-BE49-F238E27FC236}">
                <a16:creationId xmlns:a16="http://schemas.microsoft.com/office/drawing/2014/main" id="{A4E7AB5A-D98E-4EFA-A5E7-4A078ADA4BB7}"/>
              </a:ext>
            </a:extLst>
          </p:cNvPr>
          <p:cNvSpPr/>
          <p:nvPr/>
        </p:nvSpPr>
        <p:spPr>
          <a:xfrm>
            <a:off x="5091632" y="3641424"/>
            <a:ext cx="1533758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60A39102-7639-4976-9183-699ADC792F39}"/>
              </a:ext>
            </a:extLst>
          </p:cNvPr>
          <p:cNvCxnSpPr>
            <a:stCxn id="10" idx="2"/>
          </p:cNvCxnSpPr>
          <p:nvPr/>
        </p:nvCxnSpPr>
        <p:spPr>
          <a:xfrm rot="5400000">
            <a:off x="5569606" y="4542977"/>
            <a:ext cx="57781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uxograma: Terminação 12">
            <a:extLst>
              <a:ext uri="{FF2B5EF4-FFF2-40B4-BE49-F238E27FC236}">
                <a16:creationId xmlns:a16="http://schemas.microsoft.com/office/drawing/2014/main" id="{9E0AD983-5EC4-4728-B500-FBF068C2DC88}"/>
              </a:ext>
            </a:extLst>
          </p:cNvPr>
          <p:cNvSpPr/>
          <p:nvPr/>
        </p:nvSpPr>
        <p:spPr>
          <a:xfrm>
            <a:off x="4851133" y="4985886"/>
            <a:ext cx="2088688" cy="77483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477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4B148-6E39-45CE-B3CA-B2ED77192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                Seu cãozinho feliz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C356214-D151-429C-829A-9132B4012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225" y="2133600"/>
            <a:ext cx="5667375" cy="3778250"/>
          </a:xfrm>
        </p:spPr>
      </p:pic>
    </p:spTree>
    <p:extLst>
      <p:ext uri="{BB962C8B-B14F-4D97-AF65-F5344CB8AC3E}">
        <p14:creationId xmlns:p14="http://schemas.microsoft.com/office/powerpoint/2010/main" val="29421436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</TotalTime>
  <Words>86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Cacho</vt:lpstr>
      <vt:lpstr>Flavia Maria F. Silva </vt:lpstr>
      <vt:lpstr>Cuidados com seu filhote </vt:lpstr>
      <vt:lpstr>Vermifugação</vt:lpstr>
      <vt:lpstr>O que você de pensar antes de ter um cao </vt:lpstr>
      <vt:lpstr>Beneficios que o cao lhe traz</vt:lpstr>
      <vt:lpstr>Apresentação do PowerPoint</vt:lpstr>
      <vt:lpstr>Apresentação do PowerPoint</vt:lpstr>
      <vt:lpstr>                   Seu cãozinho feliz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Flavia Maria F. Silva</dc:title>
  <dc:creator>lenovo</dc:creator>
  <cp:lastModifiedBy>FLAVIA MARIA DE FATIMA SILVA</cp:lastModifiedBy>
  <cp:revision>3</cp:revision>
  <dcterms:created xsi:type="dcterms:W3CDTF">2024-08-12T23:16:51Z</dcterms:created>
  <dcterms:modified xsi:type="dcterms:W3CDTF">2024-08-19T23:21:17Z</dcterms:modified>
</cp:coreProperties>
</file>