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 userDrawn="1"/>
        </p:nvSpPr>
        <p:spPr>
          <a:xfrm>
            <a:off x="11213394" y="4903694"/>
            <a:ext cx="770859" cy="735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94904" y="5289175"/>
            <a:ext cx="1170630" cy="1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44639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22B3-59E1-48D5-BD40-C82DA348386C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CC07-9523-4A0A-94F9-809C192052B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.br/url?sa=i&amp;rct=j&amp;q=&amp;esrc=s&amp;source=images&amp;cd=&amp;cad=rja&amp;uact=8&amp;ved=0ahUKEwiq4sDIqvjXAhUDfpAKHUAlACEQjRwIBw&amp;url=https://www.dlojavirtual.com/e-commerce/banco-de-imagens-gratis-para-sua-loja-virtual&amp;psig=AOvVaw349krqkM4GsYkKua5UD91K&amp;ust=1512750172708764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hyperlink" Target="https://www.google.com.br/url?sa=i&amp;rct=j&amp;q=&amp;esrc=s&amp;source=images&amp;cd=&amp;cad=rja&amp;uact=8&amp;ved=0ahUKEwjbor2A7PjXAhVHF5AKHQ-cA7EQjRwIBw&amp;url=https://www.estudiopiloti.arq.br/&amp;psig=AOvVaw2xe0IFvIaaarQ1Pq8rcvqo&amp;ust=1512768432314580" TargetMode="External"/><Relationship Id="rId2" Type="http://schemas.openxmlformats.org/officeDocument/2006/relationships/hyperlink" Target="https://www.google.com.br/url?sa=i&amp;rct=j&amp;q=&amp;esrc=s&amp;source=images&amp;cd=&amp;cad=rja&amp;uact=8&amp;ved=0ahUKEwiCjdaOr_jXAhUKFpAKHVngBekQjRwIBw&amp;url=http://www.greenhome.com/eco-friendly-umbrella-the-protector-2.html&amp;psig=AOvVaw2Q5z6lijhDMK-9nQRsPZfO&amp;ust=1512680439796951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10.jpeg"/><Relationship Id="rId5" Type="http://schemas.openxmlformats.org/officeDocument/2006/relationships/image" Target="../media/image8.png"/><Relationship Id="rId10" Type="http://schemas.openxmlformats.org/officeDocument/2006/relationships/hyperlink" Target="https://www.google.com.br/url?sa=i&amp;rct=j&amp;q=&amp;esrc=s&amp;source=images&amp;cd=&amp;cad=rja&amp;uact=8&amp;ved=0ahUKEwi15t_37PjXAhVEGpAKHSWzBVQQjRwIBw&amp;url=https://www.vectorstock.com/royalty-free-vector/pen-and-ruler-design-tools-icon-grunge-watermark-vector-13828909&amp;psig=AOvVaw3vS8M5wqdJu6HMKeouvgM0&amp;ust=151276875327694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1263859" y="1357552"/>
            <a:ext cx="9115920" cy="24750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 algn="just"/>
            <a:r>
              <a:rPr lang="pt-BR" sz="2000" i="1" spc="-5" dirty="0" smtClean="0">
                <a:cs typeface="Calibri"/>
              </a:rPr>
              <a:t>A </a:t>
            </a:r>
            <a:r>
              <a:rPr lang="pt-BR" sz="2000" b="1" i="1" spc="-5" dirty="0" smtClean="0">
                <a:cs typeface="Calibri"/>
              </a:rPr>
              <a:t>IDEA 10</a:t>
            </a:r>
            <a:r>
              <a:rPr lang="pt-BR" sz="2000" i="1" spc="-5" dirty="0" smtClean="0">
                <a:cs typeface="Calibri"/>
              </a:rPr>
              <a:t> se posiciona no mercado como um bureau de impressão focado no segmento de decoração, com tecnologia, direcionamento, especialização, cultura e práticas que são permeadas pelos métodos e processos de qualidade, confidencialidade de dados e cumprimento estrito de </a:t>
            </a:r>
            <a:r>
              <a:rPr lang="pt-BR" sz="2000" i="1" spc="-5" dirty="0" err="1" smtClean="0">
                <a:cs typeface="Calibri"/>
              </a:rPr>
              <a:t>SLAs</a:t>
            </a:r>
            <a:r>
              <a:rPr lang="pt-BR" sz="2000" i="1" spc="-5" dirty="0" smtClean="0">
                <a:cs typeface="Calibri"/>
              </a:rPr>
              <a:t> com nossos clientes, parceiros e fornecedores.</a:t>
            </a:r>
          </a:p>
          <a:p>
            <a:pPr marL="12699" marR="5080" algn="just"/>
            <a:endParaRPr lang="pt-BR" sz="2000" i="1" spc="-5" dirty="0" smtClean="0">
              <a:cs typeface="Calibri"/>
            </a:endParaRPr>
          </a:p>
          <a:p>
            <a:pPr marL="12699" marR="5080" algn="just"/>
            <a:r>
              <a:rPr lang="pt-BR" sz="2000" i="1" spc="-5" dirty="0" smtClean="0">
                <a:cs typeface="Calibri"/>
              </a:rPr>
              <a:t>Como empresa alinhada com o mercado, entendemos perfeitamente a importância que estes itens representam para nossos clientes e por isso eles fazem parte da nossa filosofia de atuação.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548" y="816135"/>
            <a:ext cx="818202" cy="90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120444" y="546840"/>
            <a:ext cx="4228094" cy="584769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pt-BR" sz="3200" b="1" i="1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Visão Geral da Empresa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638" y="4102620"/>
            <a:ext cx="4370176" cy="235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ject 5"/>
          <p:cNvSpPr txBox="1"/>
          <p:nvPr/>
        </p:nvSpPr>
        <p:spPr>
          <a:xfrm>
            <a:off x="1219042" y="4109712"/>
            <a:ext cx="4463843" cy="24750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 algn="just"/>
            <a:r>
              <a:rPr lang="pt-BR" sz="1600" i="1" spc="-5" dirty="0" smtClean="0">
                <a:cs typeface="Calibri"/>
              </a:rPr>
              <a:t>2017 Em parceria da gigante global </a:t>
            </a:r>
            <a:r>
              <a:rPr lang="pt-BR" sz="1600" b="1" i="1" spc="-5" dirty="0" smtClean="0">
                <a:cs typeface="Calibri"/>
              </a:rPr>
              <a:t>Leroy Merlin</a:t>
            </a:r>
            <a:r>
              <a:rPr lang="pt-BR" sz="1600" i="1" spc="-5" dirty="0" smtClean="0">
                <a:cs typeface="Calibri"/>
              </a:rPr>
              <a:t>,  maior empresa do mercado de </a:t>
            </a:r>
            <a:r>
              <a:rPr lang="pt-BR" sz="1600" i="1" spc="-5" dirty="0" err="1" smtClean="0">
                <a:cs typeface="Calibri"/>
              </a:rPr>
              <a:t>homecenters</a:t>
            </a:r>
            <a:r>
              <a:rPr lang="pt-BR" sz="1600" i="1" spc="-5" dirty="0" smtClean="0">
                <a:cs typeface="Calibri"/>
              </a:rPr>
              <a:t> no Brasil  criamos a </a:t>
            </a:r>
            <a:r>
              <a:rPr lang="pt-BR" sz="1600" b="1" i="1" spc="-5" dirty="0" smtClean="0">
                <a:cs typeface="Calibri"/>
              </a:rPr>
              <a:t>IDEA 10</a:t>
            </a:r>
            <a:r>
              <a:rPr lang="pt-BR" sz="1600" i="1" spc="-5" dirty="0" smtClean="0">
                <a:cs typeface="Calibri"/>
              </a:rPr>
              <a:t>, com o intuito de oferecer aos consumidores e  </a:t>
            </a:r>
            <a:r>
              <a:rPr lang="pt-BR" sz="1600" i="1" spc="-5" dirty="0" err="1" smtClean="0">
                <a:cs typeface="Calibri"/>
              </a:rPr>
              <a:t>proﬁssionais</a:t>
            </a:r>
            <a:r>
              <a:rPr lang="pt-BR" sz="1600" i="1" spc="-5" dirty="0" smtClean="0">
                <a:cs typeface="Calibri"/>
              </a:rPr>
              <a:t> frequentadores destas lojas a possibilidade  de impressão nos materiais comercializados, tais  como chapas de aço, madeiras, </a:t>
            </a:r>
            <a:r>
              <a:rPr lang="pt-BR" sz="1600" i="1" spc="-5" dirty="0" err="1" smtClean="0">
                <a:cs typeface="Calibri"/>
              </a:rPr>
              <a:t>porcelanatos</a:t>
            </a:r>
            <a:r>
              <a:rPr lang="pt-BR" sz="1600" i="1" spc="-5" dirty="0" smtClean="0">
                <a:cs typeface="Calibri"/>
              </a:rPr>
              <a:t>,  pastilhas, vidros e espelhos, criando no imaginário de  seus clientes a sensação de aquisição de um produto  especial, único e desenvolvido sob medida.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548" y="816135"/>
            <a:ext cx="818202" cy="90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5"/>
          <p:cNvSpPr txBox="1"/>
          <p:nvPr/>
        </p:nvSpPr>
        <p:spPr>
          <a:xfrm>
            <a:off x="1389350" y="4990666"/>
            <a:ext cx="5413979" cy="68993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 algn="r"/>
            <a:r>
              <a:rPr lang="pt-BR" sz="2200" i="1" spc="-5" dirty="0" smtClean="0">
                <a:cs typeface="Calibri"/>
              </a:rPr>
              <a:t>A melhor tecnologia em impressão atuante no Brasil e no mundo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4876166" y="3278452"/>
            <a:ext cx="5718733" cy="68993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/>
            <a:r>
              <a:rPr lang="pt-BR" sz="2200" i="1" spc="-5" dirty="0" smtClean="0">
                <a:cs typeface="Calibri"/>
              </a:rPr>
              <a:t>Banco de Imagens com 40 milhões de Imagens disponíveis para a </a:t>
            </a:r>
            <a:r>
              <a:rPr lang="pt-BR" sz="2200" b="1" i="1" spc="-5" dirty="0" smtClean="0">
                <a:cs typeface="Calibri"/>
              </a:rPr>
              <a:t>IDEA 10</a:t>
            </a:r>
          </a:p>
        </p:txBody>
      </p:sp>
      <p:sp>
        <p:nvSpPr>
          <p:cNvPr id="11" name="object 3"/>
          <p:cNvSpPr/>
          <p:nvPr/>
        </p:nvSpPr>
        <p:spPr>
          <a:xfrm>
            <a:off x="8336092" y="654425"/>
            <a:ext cx="2375338" cy="251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 txBox="1"/>
          <p:nvPr/>
        </p:nvSpPr>
        <p:spPr>
          <a:xfrm>
            <a:off x="1344532" y="1554827"/>
            <a:ext cx="7045343" cy="68993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 algn="r"/>
            <a:r>
              <a:rPr lang="pt-BR" sz="2200" i="1" spc="-5" dirty="0" smtClean="0">
                <a:cs typeface="Calibri"/>
              </a:rPr>
              <a:t>O </a:t>
            </a:r>
            <a:r>
              <a:rPr lang="pt-BR" sz="2200" b="1" i="1" spc="-5" dirty="0" smtClean="0">
                <a:cs typeface="Calibri"/>
              </a:rPr>
              <a:t>MAIOR HOMECENTER DO BRASIL</a:t>
            </a:r>
            <a:r>
              <a:rPr lang="pt-BR" sz="2200" i="1" spc="-5" dirty="0" smtClean="0">
                <a:cs typeface="Calibri"/>
              </a:rPr>
              <a:t>, atendendo à um público de mais de 550 mil pessoas/ mês na Grande São Paulo</a:t>
            </a:r>
          </a:p>
        </p:txBody>
      </p:sp>
      <p:pic>
        <p:nvPicPr>
          <p:cNvPr id="61442" name="Picture 2" descr="http://www.largeformatreview.com/images/Oc%c3%a9-Arizona-1200-Series-from-Can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9255" y="4399586"/>
            <a:ext cx="3638450" cy="1819462"/>
          </a:xfrm>
          <a:prstGeom prst="rect">
            <a:avLst/>
          </a:prstGeom>
          <a:noFill/>
        </p:spPr>
      </p:pic>
      <p:pic>
        <p:nvPicPr>
          <p:cNvPr id="61446" name="Picture 6" descr="Resultado de imagem para banco de imagens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1237" y="2689414"/>
            <a:ext cx="3534807" cy="1767634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1120446" y="546840"/>
            <a:ext cx="5683431" cy="584769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pt-BR" sz="3200" b="1" i="1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Visão Geral da Empresa - Pilares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Imagem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1154" y="96513"/>
            <a:ext cx="10651812" cy="6698732"/>
          </a:xfrm>
          <a:prstGeom prst="rect">
            <a:avLst/>
          </a:prstGeom>
          <a:noFill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548" y="816135"/>
            <a:ext cx="818202" cy="90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120445" y="546840"/>
            <a:ext cx="2353209" cy="584769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pt-BR" sz="3200" b="1" i="1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Abrangemos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17077" y="3267023"/>
            <a:ext cx="2321554" cy="190564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 algn="just">
              <a:buSzPct val="141000"/>
            </a:pPr>
            <a:r>
              <a:rPr lang="pt-BR" sz="1600" b="1" i="1" spc="-5" dirty="0" smtClean="0">
                <a:cs typeface="Calibri"/>
              </a:rPr>
              <a:t>Impressões Plana em UV:</a:t>
            </a:r>
          </a:p>
          <a:p>
            <a:pPr marL="12699" marR="5080" algn="ctr">
              <a:buSzPct val="141000"/>
            </a:pPr>
            <a:r>
              <a:rPr lang="pt-BR" sz="1100" b="1" i="1" spc="-5" dirty="0" smtClean="0">
                <a:cs typeface="Calibri"/>
              </a:rPr>
              <a:t>(Qualidade HD – “Fine </a:t>
            </a:r>
            <a:r>
              <a:rPr lang="pt-BR" sz="1100" b="1" i="1" spc="-5" dirty="0" err="1" smtClean="0">
                <a:cs typeface="Calibri"/>
              </a:rPr>
              <a:t>Art</a:t>
            </a:r>
            <a:r>
              <a:rPr lang="pt-BR" sz="1100" b="1" i="1" spc="-5" dirty="0" smtClean="0">
                <a:cs typeface="Calibri"/>
              </a:rPr>
              <a:t>”</a:t>
            </a:r>
            <a:endParaRPr lang="pt-BR" sz="1600" b="1" i="1" spc="-5" dirty="0" smtClean="0">
              <a:cs typeface="Calibri"/>
            </a:endParaRP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Madeiras, 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Cerâmicas, 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Vidros,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Acrílico;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Espelhos e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Metais, dentre outros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6570356" y="3518080"/>
            <a:ext cx="3128272" cy="149015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 algn="just">
              <a:buSzPct val="141000"/>
            </a:pPr>
            <a:r>
              <a:rPr lang="pt-BR" sz="1600" b="1" i="1" spc="-5" dirty="0" smtClean="0">
                <a:cs typeface="Calibri"/>
              </a:rPr>
              <a:t>Instalação Especializada:</a:t>
            </a:r>
          </a:p>
          <a:p>
            <a:pPr marL="12699" marR="5080" algn="just">
              <a:buSzPct val="141000"/>
            </a:pPr>
            <a:endParaRPr lang="pt-BR" sz="1600" i="1" spc="-5" dirty="0" smtClean="0">
              <a:cs typeface="Calibri"/>
            </a:endParaRP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Painéis em Grandes Formatos, 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Cerâmicas Impressas, 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Espelhos e Vidros Laminados,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Fachadas e muito mais...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335571" y="4271075"/>
            <a:ext cx="2644265" cy="173637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80" algn="just">
              <a:buSzPct val="141000"/>
            </a:pPr>
            <a:r>
              <a:rPr lang="pt-BR" sz="1600" b="1" i="1" spc="-5" dirty="0" smtClean="0">
                <a:cs typeface="Calibri"/>
              </a:rPr>
              <a:t>Projetos Personalizados:</a:t>
            </a:r>
          </a:p>
          <a:p>
            <a:pPr marL="12699" marR="5080" algn="just">
              <a:buSzPct val="141000"/>
            </a:pPr>
            <a:endParaRPr lang="pt-BR" sz="1600" i="1" spc="-5" dirty="0" smtClean="0">
              <a:cs typeface="Calibri"/>
            </a:endParaRP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Avaliação do Ambiente,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Painéis Internos e Externos, 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Ambientações Realistas, 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Orçamentos Personalizados</a:t>
            </a:r>
          </a:p>
          <a:p>
            <a:pPr marL="12699" marR="5080" algn="just">
              <a:buSzPct val="141000"/>
              <a:buBlip>
                <a:blip r:embed="rId5"/>
              </a:buBlip>
            </a:pPr>
            <a:r>
              <a:rPr lang="pt-BR" sz="1600" i="1" spc="-5" dirty="0" smtClean="0">
                <a:cs typeface="Calibri"/>
              </a:rPr>
              <a:t> Garantia de Prazos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57395" y="1201270"/>
            <a:ext cx="1604473" cy="1782869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</p:pic>
      <p:pic>
        <p:nvPicPr>
          <p:cNvPr id="63492" name="Picture 4" descr="Resultado de imagem para projetos icon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7663822" y="4437531"/>
            <a:ext cx="3729805" cy="2106709"/>
          </a:xfrm>
          <a:prstGeom prst="rect">
            <a:avLst/>
          </a:prstGeom>
          <a:noFill/>
        </p:spPr>
      </p:pic>
      <p:pic>
        <p:nvPicPr>
          <p:cNvPr id="11" name="Picture 2" descr="http://www.largeformatreview.com/images/Oc%c3%a9-Arizona-1200-Series-from-Canon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8850" y="5208868"/>
            <a:ext cx="2096721" cy="1048497"/>
          </a:xfrm>
          <a:prstGeom prst="rect">
            <a:avLst/>
          </a:prstGeom>
          <a:noFill/>
        </p:spPr>
      </p:pic>
      <p:pic>
        <p:nvPicPr>
          <p:cNvPr id="63494" name="Picture 6" descr="Resultado de imagem para project design icon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41729" y="2599480"/>
            <a:ext cx="1713717" cy="17999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299</Words>
  <Application>Microsoft Office PowerPoint</Application>
  <PresentationFormat>Personalizar</PresentationFormat>
  <Paragraphs>31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 Mastrorosa</dc:creator>
  <cp:lastModifiedBy>Fabio Mastrorosa</cp:lastModifiedBy>
  <cp:revision>1</cp:revision>
  <dcterms:created xsi:type="dcterms:W3CDTF">2018-01-08T18:22:32Z</dcterms:created>
  <dcterms:modified xsi:type="dcterms:W3CDTF">2018-01-08T18:24:00Z</dcterms:modified>
</cp:coreProperties>
</file>