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3" d="100"/>
          <a:sy n="12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" r="8132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552" y="231883"/>
            <a:ext cx="7772400" cy="1470025"/>
          </a:xfr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1824" y="1514959"/>
            <a:ext cx="58506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" r="8132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1" y="0"/>
            <a:ext cx="9143999" cy="6858000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CA" sz="600" dirty="0">
              <a:solidFill>
                <a:srgbClr val="4F4F4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wrap="none"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wrap="none"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wrap="none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wrap="none">
            <a:noAutofit/>
          </a:bodyPr>
          <a:lstStyle/>
          <a:p>
            <a:fld id="{5BCAD085-E8A6-8845-BD4E-CB4CCA059FC4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wrap="none">
            <a:no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wrap="none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AFF00"/>
        </a:solidFill>
        <a:ln w="12700">
          <a:solidFill>
            <a:srgbClr val="000000"/>
          </a:solidFill>
          <a:prstDash val="solid"/>
        </a:ln>
      </a:spPr>
      <a:bodyPr wrap="none" rtlCol="0" anchor="ctr"/>
      <a:lstStyle>
        <a:defPPr algn="ctr">
          <a:defRPr sz="600" dirty="0">
            <a:solidFill>
              <a:srgbClr val="4F4F4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Parks of Vancouver</dc:title>
  <dc:creator>Mark Ireland</dc:creator>
  <dc:description>generated using python-pptx</dc:description>
  <cp:lastModifiedBy>Mark Ireland</cp:lastModifiedBy>
  <cp:revision>15</cp:revision>
  <dcterms:created xsi:type="dcterms:W3CDTF">2013-01-27T09:14:16Z</dcterms:created>
  <dcterms:modified xsi:type="dcterms:W3CDTF">2018-03-01T15:31:06Z</dcterms:modified>
</cp:coreProperties>
</file>