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4"/>
  </p:sldMasterIdLst>
  <p:notesMasterIdLst>
    <p:notesMasterId r:id="rId19"/>
  </p:notesMasterIdLst>
  <p:sldIdLst>
    <p:sldId id="256" r:id="rId5"/>
    <p:sldId id="259" r:id="rId6"/>
    <p:sldId id="260" r:id="rId7"/>
    <p:sldId id="306" r:id="rId8"/>
    <p:sldId id="307" r:id="rId9"/>
    <p:sldId id="309" r:id="rId10"/>
    <p:sldId id="308" r:id="rId11"/>
    <p:sldId id="261" r:id="rId12"/>
    <p:sldId id="310" r:id="rId13"/>
    <p:sldId id="262" r:id="rId14"/>
    <p:sldId id="311" r:id="rId15"/>
    <p:sldId id="313" r:id="rId16"/>
    <p:sldId id="314" r:id="rId17"/>
    <p:sldId id="284" r:id="rId18"/>
  </p:sldIdLst>
  <p:sldSz cx="9144000" cy="5143500" type="screen16x9"/>
  <p:notesSz cx="6858000" cy="9144000"/>
  <p:embeddedFontLst>
    <p:embeddedFont>
      <p:font typeface="Merriweather" panose="00000500000000000000" pitchFamily="2" charset="0"/>
      <p:regular r:id="rId20"/>
      <p:bold r:id="rId21"/>
      <p:italic r:id="rId22"/>
      <p:boldItalic r:id="rId23"/>
    </p:embeddedFont>
    <p:embeddedFont>
      <p:font typeface="Spectral" panose="020B060402020202020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EB98C9-32AA-43D9-9FA3-F8911804CBB2}" v="15" dt="2024-10-06T10:21:18.941"/>
    <p1510:client id="{4241AC5A-D477-4C36-8E11-A1B68C693B0B}" v="17" dt="2024-10-06T10:21:45.870"/>
  </p1510:revLst>
</p1510:revInfo>
</file>

<file path=ppt/tableStyles.xml><?xml version="1.0" encoding="utf-8"?>
<a:tblStyleLst xmlns:a="http://schemas.openxmlformats.org/drawingml/2006/main" def="{8E613FF8-4EB2-4734-8CC8-9E79C4818E73}">
  <a:tblStyle styleId="{8E613FF8-4EB2-4734-8CC8-9E79C4818E7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44"/>
    <p:restoredTop sz="94694"/>
  </p:normalViewPr>
  <p:slideViewPr>
    <p:cSldViewPr snapToGrid="0">
      <p:cViewPr varScale="1">
        <p:scale>
          <a:sx n="161" d="100"/>
          <a:sy n="161" d="100"/>
        </p:scale>
        <p:origin x="880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7.fntdata"/><Relationship Id="rId3" Type="http://schemas.openxmlformats.org/officeDocument/2006/relationships/customXml" Target="../customXml/item3.xml"/><Relationship Id="rId21" Type="http://schemas.openxmlformats.org/officeDocument/2006/relationships/font" Target="fonts/font2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6.fntdata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1.fntdata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5.fntdata"/><Relationship Id="rId32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4.fntdata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LIDA MARINA DOBRE" userId="S::talida.dobre@s.unibuc.ro::69cc52f3-47ce-44d5-87ce-f6ac8c07f547" providerId="AD" clId="Web-{006D0FBD-B988-4F5B-A6BF-5BE1FB2D43B1}"/>
    <pc:docChg chg="modSld">
      <pc:chgData name="TALIDA MARINA DOBRE" userId="S::talida.dobre@s.unibuc.ro::69cc52f3-47ce-44d5-87ce-f6ac8c07f547" providerId="AD" clId="Web-{006D0FBD-B988-4F5B-A6BF-5BE1FB2D43B1}" dt="2023-02-02T02:55:16.791" v="2"/>
      <pc:docMkLst>
        <pc:docMk/>
      </pc:docMkLst>
      <pc:sldChg chg="addSp delSp modSp">
        <pc:chgData name="TALIDA MARINA DOBRE" userId="S::talida.dobre@s.unibuc.ro::69cc52f3-47ce-44d5-87ce-f6ac8c07f547" providerId="AD" clId="Web-{006D0FBD-B988-4F5B-A6BF-5BE1FB2D43B1}" dt="2023-02-02T02:55:16.791" v="2"/>
        <pc:sldMkLst>
          <pc:docMk/>
          <pc:sldMk cId="0" sldId="284"/>
        </pc:sldMkLst>
        <pc:grpChg chg="mod">
          <ac:chgData name="TALIDA MARINA DOBRE" userId="S::talida.dobre@s.unibuc.ro::69cc52f3-47ce-44d5-87ce-f6ac8c07f547" providerId="AD" clId="Web-{006D0FBD-B988-4F5B-A6BF-5BE1FB2D43B1}" dt="2023-02-02T02:53:01.251" v="0" actId="1076"/>
          <ac:grpSpMkLst>
            <pc:docMk/>
            <pc:sldMk cId="0" sldId="284"/>
            <ac:grpSpMk id="3018" creationId="{00000000-0000-0000-0000-000000000000}"/>
          </ac:grpSpMkLst>
        </pc:grpChg>
        <pc:grpChg chg="add del">
          <ac:chgData name="TALIDA MARINA DOBRE" userId="S::talida.dobre@s.unibuc.ro::69cc52f3-47ce-44d5-87ce-f6ac8c07f547" providerId="AD" clId="Web-{006D0FBD-B988-4F5B-A6BF-5BE1FB2D43B1}" dt="2023-02-02T02:55:16.791" v="2"/>
          <ac:grpSpMkLst>
            <pc:docMk/>
            <pc:sldMk cId="0" sldId="284"/>
            <ac:grpSpMk id="3025" creationId="{00000000-0000-0000-0000-000000000000}"/>
          </ac:grpSpMkLst>
        </pc:grpChg>
      </pc:sldChg>
    </pc:docChg>
  </pc:docChgLst>
  <pc:docChgLst>
    <pc:chgData name="STEFAN IORDACHE" userId="S::stefan.iordache10@s.unibuc.ro::9dd8811d-5cc1-4677-ba15-8e8defdbcdf9" providerId="AD" clId="Web-{4241AC5A-D477-4C36-8E11-A1B68C693B0B}"/>
    <pc:docChg chg="modSld">
      <pc:chgData name="STEFAN IORDACHE" userId="S::stefan.iordache10@s.unibuc.ro::9dd8811d-5cc1-4677-ba15-8e8defdbcdf9" providerId="AD" clId="Web-{4241AC5A-D477-4C36-8E11-A1B68C693B0B}" dt="2024-10-06T10:21:44.073" v="14" actId="20577"/>
      <pc:docMkLst>
        <pc:docMk/>
      </pc:docMkLst>
      <pc:sldChg chg="modSp">
        <pc:chgData name="STEFAN IORDACHE" userId="S::stefan.iordache10@s.unibuc.ro::9dd8811d-5cc1-4677-ba15-8e8defdbcdf9" providerId="AD" clId="Web-{4241AC5A-D477-4C36-8E11-A1B68C693B0B}" dt="2024-10-06T10:21:37.213" v="10" actId="20577"/>
        <pc:sldMkLst>
          <pc:docMk/>
          <pc:sldMk cId="0" sldId="256"/>
        </pc:sldMkLst>
        <pc:spChg chg="mod">
          <ac:chgData name="STEFAN IORDACHE" userId="S::stefan.iordache10@s.unibuc.ro::9dd8811d-5cc1-4677-ba15-8e8defdbcdf9" providerId="AD" clId="Web-{4241AC5A-D477-4C36-8E11-A1B68C693B0B}" dt="2024-10-06T10:21:37.213" v="10" actId="20577"/>
          <ac:spMkLst>
            <pc:docMk/>
            <pc:sldMk cId="0" sldId="256"/>
            <ac:spMk id="2080" creationId="{00000000-0000-0000-0000-000000000000}"/>
          </ac:spMkLst>
        </pc:spChg>
      </pc:sldChg>
      <pc:sldChg chg="modSp">
        <pc:chgData name="STEFAN IORDACHE" userId="S::stefan.iordache10@s.unibuc.ro::9dd8811d-5cc1-4677-ba15-8e8defdbcdf9" providerId="AD" clId="Web-{4241AC5A-D477-4C36-8E11-A1B68C693B0B}" dt="2024-10-06T10:21:44.073" v="14" actId="20577"/>
        <pc:sldMkLst>
          <pc:docMk/>
          <pc:sldMk cId="3189685997" sldId="306"/>
        </pc:sldMkLst>
        <pc:spChg chg="mod">
          <ac:chgData name="STEFAN IORDACHE" userId="S::stefan.iordache10@s.unibuc.ro::9dd8811d-5cc1-4677-ba15-8e8defdbcdf9" providerId="AD" clId="Web-{4241AC5A-D477-4C36-8E11-A1B68C693B0B}" dt="2024-10-06T10:21:44.073" v="14" actId="20577"/>
          <ac:spMkLst>
            <pc:docMk/>
            <pc:sldMk cId="3189685997" sldId="306"/>
            <ac:spMk id="2497" creationId="{00000000-0000-0000-0000-000000000000}"/>
          </ac:spMkLst>
        </pc:spChg>
      </pc:sldChg>
    </pc:docChg>
  </pc:docChgLst>
  <pc:docChgLst>
    <pc:chgData name="STEFAN IORDACHE" userId="S::stefan.iordache10@s.unibuc.ro::9dd8811d-5cc1-4677-ba15-8e8defdbcdf9" providerId="AD" clId="Web-{06EB98C9-32AA-43D9-9FA3-F8911804CBB2}"/>
    <pc:docChg chg="modSld">
      <pc:chgData name="STEFAN IORDACHE" userId="S::stefan.iordache10@s.unibuc.ro::9dd8811d-5cc1-4677-ba15-8e8defdbcdf9" providerId="AD" clId="Web-{06EB98C9-32AA-43D9-9FA3-F8911804CBB2}" dt="2024-10-06T10:21:18.941" v="12" actId="20577"/>
      <pc:docMkLst>
        <pc:docMk/>
      </pc:docMkLst>
      <pc:sldChg chg="modSp">
        <pc:chgData name="STEFAN IORDACHE" userId="S::stefan.iordache10@s.unibuc.ro::9dd8811d-5cc1-4677-ba15-8e8defdbcdf9" providerId="AD" clId="Web-{06EB98C9-32AA-43D9-9FA3-F8911804CBB2}" dt="2024-10-06T10:20:50.190" v="4" actId="20577"/>
        <pc:sldMkLst>
          <pc:docMk/>
          <pc:sldMk cId="0" sldId="256"/>
        </pc:sldMkLst>
        <pc:spChg chg="mod">
          <ac:chgData name="STEFAN IORDACHE" userId="S::stefan.iordache10@s.unibuc.ro::9dd8811d-5cc1-4677-ba15-8e8defdbcdf9" providerId="AD" clId="Web-{06EB98C9-32AA-43D9-9FA3-F8911804CBB2}" dt="2024-10-06T10:20:50.190" v="4" actId="20577"/>
          <ac:spMkLst>
            <pc:docMk/>
            <pc:sldMk cId="0" sldId="256"/>
            <ac:spMk id="2080" creationId="{00000000-0000-0000-0000-000000000000}"/>
          </ac:spMkLst>
        </pc:spChg>
      </pc:sldChg>
      <pc:sldChg chg="modSp">
        <pc:chgData name="STEFAN IORDACHE" userId="S::stefan.iordache10@s.unibuc.ro::9dd8811d-5cc1-4677-ba15-8e8defdbcdf9" providerId="AD" clId="Web-{06EB98C9-32AA-43D9-9FA3-F8911804CBB2}" dt="2024-10-06T10:21:04.034" v="10" actId="20577"/>
        <pc:sldMkLst>
          <pc:docMk/>
          <pc:sldMk cId="3189685997" sldId="306"/>
        </pc:sldMkLst>
        <pc:spChg chg="mod">
          <ac:chgData name="STEFAN IORDACHE" userId="S::stefan.iordache10@s.unibuc.ro::9dd8811d-5cc1-4677-ba15-8e8defdbcdf9" providerId="AD" clId="Web-{06EB98C9-32AA-43D9-9FA3-F8911804CBB2}" dt="2024-10-06T10:21:04.034" v="10" actId="20577"/>
          <ac:spMkLst>
            <pc:docMk/>
            <pc:sldMk cId="3189685997" sldId="306"/>
            <ac:spMk id="2497" creationId="{00000000-0000-0000-0000-000000000000}"/>
          </ac:spMkLst>
        </pc:spChg>
      </pc:sldChg>
      <pc:sldChg chg="modSp">
        <pc:chgData name="STEFAN IORDACHE" userId="S::stefan.iordache10@s.unibuc.ro::9dd8811d-5cc1-4677-ba15-8e8defdbcdf9" providerId="AD" clId="Web-{06EB98C9-32AA-43D9-9FA3-F8911804CBB2}" dt="2024-10-06T10:21:18.941" v="12" actId="20577"/>
        <pc:sldMkLst>
          <pc:docMk/>
          <pc:sldMk cId="2862862188" sldId="307"/>
        </pc:sldMkLst>
        <pc:spChg chg="mod">
          <ac:chgData name="STEFAN IORDACHE" userId="S::stefan.iordache10@s.unibuc.ro::9dd8811d-5cc1-4677-ba15-8e8defdbcdf9" providerId="AD" clId="Web-{06EB98C9-32AA-43D9-9FA3-F8911804CBB2}" dt="2024-10-06T10:21:18.941" v="12" actId="20577"/>
          <ac:spMkLst>
            <pc:docMk/>
            <pc:sldMk cId="2862862188" sldId="307"/>
            <ac:spMk id="249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6" name="Google Shape;207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7" name="Google Shape;207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7" name="Google Shape;2227;g131cd8db3ce_0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8" name="Google Shape;2228;g131cd8db3ce_0_1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5" name="Google Shape;2485;g132c0d347fb_0_28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6" name="Google Shape;2486;g132c0d347fb_0_28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1303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4" name="Google Shape;2984;g132c0d347fb_0_19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5" name="Google Shape;2985;g132c0d347fb_0_19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4" name="Google Shape;2144;g131cd8db3ce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5" name="Google Shape;2145;g131cd8db3ce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8" name="Google Shape;2188;g131cd8db3ce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9" name="Google Shape;2189;g131cd8db3ce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5" name="Google Shape;2485;g132c0d347fb_0_28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6" name="Google Shape;2486;g132c0d347fb_0_28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88979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5" name="Google Shape;2485;g132c0d347fb_0_28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6" name="Google Shape;2486;g132c0d347fb_0_28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04517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5" name="Google Shape;2485;g132c0d347fb_0_28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6" name="Google Shape;2486;g132c0d347fb_0_28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21400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8" name="Google Shape;2188;g131cd8db3ce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9" name="Google Shape;2189;g131cd8db3ce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30249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2" name="Google Shape;2212;g132c0d347fb_0_15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3" name="Google Shape;2213;g132c0d347fb_0_15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5" name="Google Shape;2485;g132c0d347fb_0_28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6" name="Google Shape;2486;g132c0d347fb_0_28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7217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35275" y="-31835"/>
            <a:ext cx="9214549" cy="5207170"/>
            <a:chOff x="-35275" y="-31835"/>
            <a:chExt cx="9214549" cy="5207170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-35275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11" name="Google Shape;11;p2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2" name="Google Shape;12;p2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" name="Google Shape;13;p2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4" name="Google Shape;14;p2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" name="Google Shape;15;p2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" name="Google Shape;16;p2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" name="Google Shape;17;p2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" name="Google Shape;18;p2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" name="Google Shape;19;p2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" name="Google Shape;20;p2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21" name="Google Shape;21;p2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22" name="Google Shape;22;p2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3" name="Google Shape;23;p2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4" name="Google Shape;24;p2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5" name="Google Shape;25;p2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6" name="Google Shape;26;p2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7" name="Google Shape;27;p2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8" name="Google Shape;28;p2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9" name="Google Shape;29;p2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30" name="Google Shape;30;p2"/>
            <p:cNvGrpSpPr/>
            <p:nvPr/>
          </p:nvGrpSpPr>
          <p:grpSpPr>
            <a:xfrm>
              <a:off x="4572003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31" name="Google Shape;31;p2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32" name="Google Shape;32;p2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3" name="Google Shape;33;p2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4" name="Google Shape;34;p2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5" name="Google Shape;35;p2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6" name="Google Shape;36;p2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7" name="Google Shape;37;p2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8" name="Google Shape;38;p2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9" name="Google Shape;39;p2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0" name="Google Shape;40;p2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41" name="Google Shape;41;p2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42" name="Google Shape;42;p2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3" name="Google Shape;43;p2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4" name="Google Shape;44;p2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5" name="Google Shape;45;p2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6" name="Google Shape;46;p2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7" name="Google Shape;47;p2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8" name="Google Shape;48;p2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" name="Google Shape;49;p2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0" name="Google Shape;50;p2"/>
            <p:cNvGrpSpPr/>
            <p:nvPr/>
          </p:nvGrpSpPr>
          <p:grpSpPr>
            <a:xfrm>
              <a:off x="-35275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51" name="Google Shape;51;p2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52" name="Google Shape;52;p2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" name="Google Shape;53;p2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" name="Google Shape;54;p2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" name="Google Shape;55;p2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6" name="Google Shape;56;p2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7" name="Google Shape;57;p2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8" name="Google Shape;58;p2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9" name="Google Shape;59;p2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0" name="Google Shape;60;p2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61" name="Google Shape;61;p2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62" name="Google Shape;62;p2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3" name="Google Shape;63;p2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4" name="Google Shape;64;p2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5" name="Google Shape;65;p2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6" name="Google Shape;66;p2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7" name="Google Shape;67;p2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" name="Google Shape;68;p2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9" name="Google Shape;69;p2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70" name="Google Shape;70;p2"/>
            <p:cNvGrpSpPr/>
            <p:nvPr/>
          </p:nvGrpSpPr>
          <p:grpSpPr>
            <a:xfrm>
              <a:off x="4572003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71" name="Google Shape;71;p2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72" name="Google Shape;72;p2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3" name="Google Shape;73;p2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4" name="Google Shape;74;p2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5" name="Google Shape;75;p2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6" name="Google Shape;76;p2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7" name="Google Shape;77;p2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8" name="Google Shape;78;p2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9" name="Google Shape;79;p2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0" name="Google Shape;80;p2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81" name="Google Shape;81;p2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82" name="Google Shape;82;p2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3" name="Google Shape;83;p2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4" name="Google Shape;84;p2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5" name="Google Shape;85;p2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6" name="Google Shape;86;p2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7" name="Google Shape;87;p2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8" name="Google Shape;88;p2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9" name="Google Shape;89;p2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sp>
        <p:nvSpPr>
          <p:cNvPr id="90" name="Google Shape;90;p2"/>
          <p:cNvSpPr txBox="1">
            <a:spLocks noGrp="1"/>
          </p:cNvSpPr>
          <p:nvPr>
            <p:ph type="ctrTitle"/>
          </p:nvPr>
        </p:nvSpPr>
        <p:spPr>
          <a:xfrm>
            <a:off x="1340625" y="1354950"/>
            <a:ext cx="6462600" cy="8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5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1" name="Google Shape;91;p2"/>
          <p:cNvSpPr txBox="1">
            <a:spLocks noGrp="1"/>
          </p:cNvSpPr>
          <p:nvPr>
            <p:ph type="subTitle" idx="1"/>
          </p:nvPr>
        </p:nvSpPr>
        <p:spPr>
          <a:xfrm>
            <a:off x="2269900" y="3689800"/>
            <a:ext cx="4605900" cy="367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2" name="Google Shape;92;p2"/>
          <p:cNvSpPr/>
          <p:nvPr/>
        </p:nvSpPr>
        <p:spPr>
          <a:xfrm>
            <a:off x="950250" y="4644614"/>
            <a:ext cx="337500" cy="329100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"/>
          <p:cNvSpPr/>
          <p:nvPr/>
        </p:nvSpPr>
        <p:spPr>
          <a:xfrm>
            <a:off x="428133" y="4321796"/>
            <a:ext cx="224700" cy="219000"/>
          </a:xfrm>
          <a:prstGeom prst="star4">
            <a:avLst>
              <a:gd name="adj" fmla="val 12500"/>
            </a:avLst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6_1">
    <p:bg>
      <p:bgPr>
        <a:solidFill>
          <a:schemeClr val="dk1"/>
        </a:solidFill>
        <a:effectLst/>
      </p:bgPr>
    </p:bg>
    <p:spTree>
      <p:nvGrpSpPr>
        <p:cNvPr id="1" name="Shape 2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9" name="Google Shape;2049;p29"/>
          <p:cNvGrpSpPr/>
          <p:nvPr/>
        </p:nvGrpSpPr>
        <p:grpSpPr>
          <a:xfrm>
            <a:off x="-151025" y="-87459"/>
            <a:ext cx="9443950" cy="5336943"/>
            <a:chOff x="1366600" y="892542"/>
            <a:chExt cx="757200" cy="649200"/>
          </a:xfrm>
        </p:grpSpPr>
        <p:grpSp>
          <p:nvGrpSpPr>
            <p:cNvPr id="2050" name="Google Shape;2050;p29"/>
            <p:cNvGrpSpPr/>
            <p:nvPr/>
          </p:nvGrpSpPr>
          <p:grpSpPr>
            <a:xfrm>
              <a:off x="1366600" y="892542"/>
              <a:ext cx="757199" cy="649200"/>
              <a:chOff x="1366600" y="892542"/>
              <a:chExt cx="757199" cy="649200"/>
            </a:xfrm>
          </p:grpSpPr>
          <p:cxnSp>
            <p:nvCxnSpPr>
              <p:cNvPr id="2051" name="Google Shape;2051;p29"/>
              <p:cNvCxnSpPr/>
              <p:nvPr/>
            </p:nvCxnSpPr>
            <p:spPr>
              <a:xfrm>
                <a:off x="1366600" y="892542"/>
                <a:ext cx="0" cy="64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2" name="Google Shape;2052;p29"/>
              <p:cNvCxnSpPr/>
              <p:nvPr/>
            </p:nvCxnSpPr>
            <p:spPr>
              <a:xfrm>
                <a:off x="1555900" y="892542"/>
                <a:ext cx="0" cy="64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3" name="Google Shape;2053;p29"/>
              <p:cNvCxnSpPr/>
              <p:nvPr/>
            </p:nvCxnSpPr>
            <p:spPr>
              <a:xfrm>
                <a:off x="1745200" y="892542"/>
                <a:ext cx="0" cy="64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4" name="Google Shape;2054;p29"/>
              <p:cNvCxnSpPr/>
              <p:nvPr/>
            </p:nvCxnSpPr>
            <p:spPr>
              <a:xfrm>
                <a:off x="1934499" y="892542"/>
                <a:ext cx="0" cy="64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5" name="Google Shape;2055;p29"/>
              <p:cNvCxnSpPr/>
              <p:nvPr/>
            </p:nvCxnSpPr>
            <p:spPr>
              <a:xfrm>
                <a:off x="2123799" y="892542"/>
                <a:ext cx="0" cy="64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056" name="Google Shape;2056;p29"/>
            <p:cNvGrpSpPr/>
            <p:nvPr/>
          </p:nvGrpSpPr>
          <p:grpSpPr>
            <a:xfrm>
              <a:off x="1366600" y="892542"/>
              <a:ext cx="757200" cy="645919"/>
              <a:chOff x="1366600" y="892542"/>
              <a:chExt cx="757200" cy="645919"/>
            </a:xfrm>
          </p:grpSpPr>
          <p:cxnSp>
            <p:nvCxnSpPr>
              <p:cNvPr id="2057" name="Google Shape;2057;p29"/>
              <p:cNvCxnSpPr/>
              <p:nvPr/>
            </p:nvCxnSpPr>
            <p:spPr>
              <a:xfrm>
                <a:off x="1366600" y="892542"/>
                <a:ext cx="757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8" name="Google Shape;2058;p29"/>
              <p:cNvCxnSpPr/>
              <p:nvPr/>
            </p:nvCxnSpPr>
            <p:spPr>
              <a:xfrm>
                <a:off x="1366600" y="1107849"/>
                <a:ext cx="757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9" name="Google Shape;2059;p29"/>
              <p:cNvCxnSpPr/>
              <p:nvPr/>
            </p:nvCxnSpPr>
            <p:spPr>
              <a:xfrm>
                <a:off x="1366600" y="1323155"/>
                <a:ext cx="757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60" name="Google Shape;2060;p29"/>
              <p:cNvCxnSpPr/>
              <p:nvPr/>
            </p:nvCxnSpPr>
            <p:spPr>
              <a:xfrm>
                <a:off x="1366600" y="1538461"/>
                <a:ext cx="757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2061" name="Google Shape;2061;p29"/>
          <p:cNvGrpSpPr/>
          <p:nvPr/>
        </p:nvGrpSpPr>
        <p:grpSpPr>
          <a:xfrm rot="-5400000" flipH="1">
            <a:off x="7774437" y="2192363"/>
            <a:ext cx="1764041" cy="758764"/>
            <a:chOff x="6659230" y="279450"/>
            <a:chExt cx="2217246" cy="953700"/>
          </a:xfrm>
        </p:grpSpPr>
        <p:sp>
          <p:nvSpPr>
            <p:cNvPr id="2062" name="Google Shape;2062;p29"/>
            <p:cNvSpPr/>
            <p:nvPr/>
          </p:nvSpPr>
          <p:spPr>
            <a:xfrm>
              <a:off x="6659230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29"/>
            <p:cNvSpPr/>
            <p:nvPr/>
          </p:nvSpPr>
          <p:spPr>
            <a:xfrm>
              <a:off x="6892279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29"/>
            <p:cNvSpPr/>
            <p:nvPr/>
          </p:nvSpPr>
          <p:spPr>
            <a:xfrm>
              <a:off x="7235778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29"/>
            <p:cNvSpPr/>
            <p:nvPr/>
          </p:nvSpPr>
          <p:spPr>
            <a:xfrm>
              <a:off x="7579277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29"/>
            <p:cNvSpPr/>
            <p:nvPr/>
          </p:nvSpPr>
          <p:spPr>
            <a:xfrm>
              <a:off x="7922776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67" name="Google Shape;2067;p29"/>
          <p:cNvSpPr/>
          <p:nvPr/>
        </p:nvSpPr>
        <p:spPr>
          <a:xfrm flipH="1">
            <a:off x="259229" y="1477639"/>
            <a:ext cx="429900" cy="418200"/>
          </a:xfrm>
          <a:prstGeom prst="star4">
            <a:avLst>
              <a:gd name="adj" fmla="val 12500"/>
            </a:avLst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8" name="Google Shape;2068;p29"/>
          <p:cNvSpPr/>
          <p:nvPr/>
        </p:nvSpPr>
        <p:spPr>
          <a:xfrm flipH="1">
            <a:off x="6813956" y="176164"/>
            <a:ext cx="246900" cy="240300"/>
          </a:xfrm>
          <a:prstGeom prst="star4">
            <a:avLst>
              <a:gd name="adj" fmla="val 12500"/>
            </a:avLst>
          </a:prstGeom>
          <a:solidFill>
            <a:schemeClr val="dk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oogle Shape;95;p3"/>
          <p:cNvGrpSpPr/>
          <p:nvPr/>
        </p:nvGrpSpPr>
        <p:grpSpPr>
          <a:xfrm>
            <a:off x="-151025" y="-87459"/>
            <a:ext cx="9443950" cy="5336943"/>
            <a:chOff x="1366600" y="892542"/>
            <a:chExt cx="757200" cy="649200"/>
          </a:xfrm>
        </p:grpSpPr>
        <p:grpSp>
          <p:nvGrpSpPr>
            <p:cNvPr id="96" name="Google Shape;96;p3"/>
            <p:cNvGrpSpPr/>
            <p:nvPr/>
          </p:nvGrpSpPr>
          <p:grpSpPr>
            <a:xfrm>
              <a:off x="1366600" y="892542"/>
              <a:ext cx="757199" cy="649200"/>
              <a:chOff x="1366600" y="892542"/>
              <a:chExt cx="757199" cy="649200"/>
            </a:xfrm>
          </p:grpSpPr>
          <p:cxnSp>
            <p:nvCxnSpPr>
              <p:cNvPr id="97" name="Google Shape;97;p3"/>
              <p:cNvCxnSpPr/>
              <p:nvPr/>
            </p:nvCxnSpPr>
            <p:spPr>
              <a:xfrm>
                <a:off x="1366600" y="892542"/>
                <a:ext cx="0" cy="64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" name="Google Shape;98;p3"/>
              <p:cNvCxnSpPr/>
              <p:nvPr/>
            </p:nvCxnSpPr>
            <p:spPr>
              <a:xfrm>
                <a:off x="1555900" y="892542"/>
                <a:ext cx="0" cy="64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" name="Google Shape;99;p3"/>
              <p:cNvCxnSpPr/>
              <p:nvPr/>
            </p:nvCxnSpPr>
            <p:spPr>
              <a:xfrm>
                <a:off x="1745200" y="892542"/>
                <a:ext cx="0" cy="64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" name="Google Shape;100;p3"/>
              <p:cNvCxnSpPr/>
              <p:nvPr/>
            </p:nvCxnSpPr>
            <p:spPr>
              <a:xfrm>
                <a:off x="1934499" y="892542"/>
                <a:ext cx="0" cy="64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" name="Google Shape;101;p3"/>
              <p:cNvCxnSpPr/>
              <p:nvPr/>
            </p:nvCxnSpPr>
            <p:spPr>
              <a:xfrm>
                <a:off x="2123799" y="892542"/>
                <a:ext cx="0" cy="64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02" name="Google Shape;102;p3"/>
            <p:cNvGrpSpPr/>
            <p:nvPr/>
          </p:nvGrpSpPr>
          <p:grpSpPr>
            <a:xfrm>
              <a:off x="1366600" y="892542"/>
              <a:ext cx="757200" cy="645919"/>
              <a:chOff x="1366600" y="892542"/>
              <a:chExt cx="757200" cy="645919"/>
            </a:xfrm>
          </p:grpSpPr>
          <p:cxnSp>
            <p:nvCxnSpPr>
              <p:cNvPr id="103" name="Google Shape;103;p3"/>
              <p:cNvCxnSpPr/>
              <p:nvPr/>
            </p:nvCxnSpPr>
            <p:spPr>
              <a:xfrm>
                <a:off x="1366600" y="892542"/>
                <a:ext cx="757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4" name="Google Shape;104;p3"/>
              <p:cNvCxnSpPr/>
              <p:nvPr/>
            </p:nvCxnSpPr>
            <p:spPr>
              <a:xfrm>
                <a:off x="1366600" y="1107849"/>
                <a:ext cx="757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" name="Google Shape;105;p3"/>
              <p:cNvCxnSpPr/>
              <p:nvPr/>
            </p:nvCxnSpPr>
            <p:spPr>
              <a:xfrm>
                <a:off x="1366600" y="1323155"/>
                <a:ext cx="757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" name="Google Shape;106;p3"/>
              <p:cNvCxnSpPr/>
              <p:nvPr/>
            </p:nvCxnSpPr>
            <p:spPr>
              <a:xfrm>
                <a:off x="1366600" y="1538461"/>
                <a:ext cx="757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07" name="Google Shape;107;p3"/>
          <p:cNvSpPr txBox="1">
            <a:spLocks noGrp="1"/>
          </p:cNvSpPr>
          <p:nvPr>
            <p:ph type="title" hasCustomPrompt="1"/>
          </p:nvPr>
        </p:nvSpPr>
        <p:spPr>
          <a:xfrm>
            <a:off x="2248150" y="539500"/>
            <a:ext cx="2298300" cy="1143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8" name="Google Shape;108;p3"/>
          <p:cNvSpPr txBox="1">
            <a:spLocks noGrp="1"/>
          </p:cNvSpPr>
          <p:nvPr>
            <p:ph type="title" idx="2"/>
          </p:nvPr>
        </p:nvSpPr>
        <p:spPr>
          <a:xfrm>
            <a:off x="2210650" y="1683075"/>
            <a:ext cx="4720200" cy="17646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54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9" name="Google Shape;109;p3"/>
          <p:cNvSpPr txBox="1">
            <a:spLocks noGrp="1"/>
          </p:cNvSpPr>
          <p:nvPr>
            <p:ph type="subTitle" idx="1"/>
          </p:nvPr>
        </p:nvSpPr>
        <p:spPr>
          <a:xfrm>
            <a:off x="2242297" y="3984875"/>
            <a:ext cx="2298300" cy="585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600">
                <a:solidFill>
                  <a:schemeClr val="lt1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110" name="Google Shape;110;p3"/>
          <p:cNvGrpSpPr/>
          <p:nvPr/>
        </p:nvGrpSpPr>
        <p:grpSpPr>
          <a:xfrm>
            <a:off x="431076" y="4267148"/>
            <a:ext cx="851140" cy="668466"/>
            <a:chOff x="431076" y="4267148"/>
            <a:chExt cx="851140" cy="668466"/>
          </a:xfrm>
        </p:grpSpPr>
        <p:sp>
          <p:nvSpPr>
            <p:cNvPr id="111" name="Google Shape;111;p3"/>
            <p:cNvSpPr/>
            <p:nvPr/>
          </p:nvSpPr>
          <p:spPr>
            <a:xfrm>
              <a:off x="943815" y="4267148"/>
              <a:ext cx="338400" cy="331200"/>
            </a:xfrm>
            <a:prstGeom prst="star4">
              <a:avLst>
                <a:gd name="adj" fmla="val 12500"/>
              </a:avLst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431076" y="4704914"/>
              <a:ext cx="236700" cy="230700"/>
            </a:xfrm>
            <a:prstGeom prst="star4">
              <a:avLst>
                <a:gd name="adj" fmla="val 12500"/>
              </a:avLst>
            </a:pr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" name="Google Shape;113;p3"/>
          <p:cNvGrpSpPr/>
          <p:nvPr/>
        </p:nvGrpSpPr>
        <p:grpSpPr>
          <a:xfrm>
            <a:off x="7914990" y="4444025"/>
            <a:ext cx="690064" cy="329108"/>
            <a:chOff x="7740700" y="4100311"/>
            <a:chExt cx="786936" cy="604089"/>
          </a:xfrm>
        </p:grpSpPr>
        <p:grpSp>
          <p:nvGrpSpPr>
            <p:cNvPr id="114" name="Google Shape;114;p3"/>
            <p:cNvGrpSpPr/>
            <p:nvPr/>
          </p:nvGrpSpPr>
          <p:grpSpPr>
            <a:xfrm>
              <a:off x="7740700" y="4149700"/>
              <a:ext cx="737550" cy="554700"/>
              <a:chOff x="7740700" y="4149700"/>
              <a:chExt cx="737550" cy="554700"/>
            </a:xfrm>
          </p:grpSpPr>
          <p:sp>
            <p:nvSpPr>
              <p:cNvPr id="115" name="Google Shape;115;p3"/>
              <p:cNvSpPr/>
              <p:nvPr/>
            </p:nvSpPr>
            <p:spPr>
              <a:xfrm rot="5400000">
                <a:off x="7905550" y="4131700"/>
                <a:ext cx="554700" cy="590700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chemeClr val="dk2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3"/>
              <p:cNvSpPr/>
              <p:nvPr/>
            </p:nvSpPr>
            <p:spPr>
              <a:xfrm>
                <a:off x="7740700" y="4286500"/>
                <a:ext cx="86400" cy="281100"/>
              </a:xfrm>
              <a:prstGeom prst="rect">
                <a:avLst/>
              </a:prstGeom>
              <a:solidFill>
                <a:schemeClr val="dk2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7" name="Google Shape;117;p3"/>
            <p:cNvSpPr/>
            <p:nvPr/>
          </p:nvSpPr>
          <p:spPr>
            <a:xfrm rot="5400000">
              <a:off x="7954936" y="4082311"/>
              <a:ext cx="554700" cy="5907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2" name="Google Shape;292;p6"/>
          <p:cNvGrpSpPr/>
          <p:nvPr/>
        </p:nvGrpSpPr>
        <p:grpSpPr>
          <a:xfrm>
            <a:off x="-35275" y="-31835"/>
            <a:ext cx="9214549" cy="5207170"/>
            <a:chOff x="-35275" y="-31835"/>
            <a:chExt cx="9214549" cy="5207170"/>
          </a:xfrm>
        </p:grpSpPr>
        <p:grpSp>
          <p:nvGrpSpPr>
            <p:cNvPr id="293" name="Google Shape;293;p6"/>
            <p:cNvGrpSpPr/>
            <p:nvPr/>
          </p:nvGrpSpPr>
          <p:grpSpPr>
            <a:xfrm>
              <a:off x="-35275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294" name="Google Shape;294;p6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295" name="Google Shape;295;p6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96" name="Google Shape;296;p6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97" name="Google Shape;297;p6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98" name="Google Shape;298;p6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99" name="Google Shape;299;p6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0" name="Google Shape;300;p6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1" name="Google Shape;301;p6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2" name="Google Shape;302;p6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3" name="Google Shape;303;p6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304" name="Google Shape;304;p6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305" name="Google Shape;305;p6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6" name="Google Shape;306;p6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7" name="Google Shape;307;p6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8" name="Google Shape;308;p6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9" name="Google Shape;309;p6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0" name="Google Shape;310;p6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1" name="Google Shape;311;p6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2" name="Google Shape;312;p6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313" name="Google Shape;313;p6"/>
            <p:cNvGrpSpPr/>
            <p:nvPr/>
          </p:nvGrpSpPr>
          <p:grpSpPr>
            <a:xfrm>
              <a:off x="4572003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314" name="Google Shape;314;p6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315" name="Google Shape;315;p6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6" name="Google Shape;316;p6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7" name="Google Shape;317;p6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8" name="Google Shape;318;p6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9" name="Google Shape;319;p6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20" name="Google Shape;320;p6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21" name="Google Shape;321;p6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22" name="Google Shape;322;p6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23" name="Google Shape;323;p6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324" name="Google Shape;324;p6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325" name="Google Shape;325;p6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26" name="Google Shape;326;p6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27" name="Google Shape;327;p6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28" name="Google Shape;328;p6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29" name="Google Shape;329;p6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30" name="Google Shape;330;p6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31" name="Google Shape;331;p6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32" name="Google Shape;332;p6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333" name="Google Shape;333;p6"/>
            <p:cNvGrpSpPr/>
            <p:nvPr/>
          </p:nvGrpSpPr>
          <p:grpSpPr>
            <a:xfrm>
              <a:off x="-35275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334" name="Google Shape;334;p6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335" name="Google Shape;335;p6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36" name="Google Shape;336;p6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37" name="Google Shape;337;p6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38" name="Google Shape;338;p6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39" name="Google Shape;339;p6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40" name="Google Shape;340;p6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41" name="Google Shape;341;p6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42" name="Google Shape;342;p6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43" name="Google Shape;343;p6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344" name="Google Shape;344;p6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345" name="Google Shape;345;p6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46" name="Google Shape;346;p6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47" name="Google Shape;347;p6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48" name="Google Shape;348;p6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49" name="Google Shape;349;p6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50" name="Google Shape;350;p6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51" name="Google Shape;351;p6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52" name="Google Shape;352;p6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353" name="Google Shape;353;p6"/>
            <p:cNvGrpSpPr/>
            <p:nvPr/>
          </p:nvGrpSpPr>
          <p:grpSpPr>
            <a:xfrm>
              <a:off x="4572003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354" name="Google Shape;354;p6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355" name="Google Shape;355;p6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56" name="Google Shape;356;p6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57" name="Google Shape;357;p6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58" name="Google Shape;358;p6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59" name="Google Shape;359;p6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60" name="Google Shape;360;p6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61" name="Google Shape;361;p6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62" name="Google Shape;362;p6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63" name="Google Shape;363;p6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364" name="Google Shape;364;p6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365" name="Google Shape;365;p6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66" name="Google Shape;366;p6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67" name="Google Shape;367;p6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68" name="Google Shape;368;p6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69" name="Google Shape;369;p6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70" name="Google Shape;370;p6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71" name="Google Shape;371;p6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72" name="Google Shape;372;p6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sp>
        <p:nvSpPr>
          <p:cNvPr id="373" name="Google Shape;373;p6"/>
          <p:cNvSpPr txBox="1">
            <a:spLocks noGrp="1"/>
          </p:cNvSpPr>
          <p:nvPr>
            <p:ph type="title"/>
          </p:nvPr>
        </p:nvSpPr>
        <p:spPr>
          <a:xfrm>
            <a:off x="539500" y="339325"/>
            <a:ext cx="8061600" cy="74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74" name="Google Shape;374;p6"/>
          <p:cNvSpPr/>
          <p:nvPr/>
        </p:nvSpPr>
        <p:spPr>
          <a:xfrm>
            <a:off x="540925" y="1457100"/>
            <a:ext cx="8062500" cy="3351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5" name="Google Shape;375;p6"/>
          <p:cNvGrpSpPr/>
          <p:nvPr/>
        </p:nvGrpSpPr>
        <p:grpSpPr>
          <a:xfrm rot="10800000">
            <a:off x="8266000" y="4308387"/>
            <a:ext cx="702934" cy="664116"/>
            <a:chOff x="5767869" y="4269892"/>
            <a:chExt cx="702934" cy="664116"/>
          </a:xfrm>
        </p:grpSpPr>
        <p:sp>
          <p:nvSpPr>
            <p:cNvPr id="376" name="Google Shape;376;p6"/>
            <p:cNvSpPr/>
            <p:nvPr/>
          </p:nvSpPr>
          <p:spPr>
            <a:xfrm flipH="1">
              <a:off x="6132402" y="4269892"/>
              <a:ext cx="338400" cy="325800"/>
            </a:xfrm>
            <a:prstGeom prst="star4">
              <a:avLst>
                <a:gd name="adj" fmla="val 12500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6"/>
            <p:cNvSpPr/>
            <p:nvPr/>
          </p:nvSpPr>
          <p:spPr>
            <a:xfrm flipH="1">
              <a:off x="5767869" y="4693708"/>
              <a:ext cx="246900" cy="240300"/>
            </a:xfrm>
            <a:prstGeom prst="star4">
              <a:avLst>
                <a:gd name="adj" fmla="val 12500"/>
              </a:avLst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8" name="Google Shape;378;p6"/>
          <p:cNvGrpSpPr/>
          <p:nvPr/>
        </p:nvGrpSpPr>
        <p:grpSpPr>
          <a:xfrm rot="5400000" flipH="1">
            <a:off x="87016" y="1348652"/>
            <a:ext cx="669233" cy="553467"/>
            <a:chOff x="5801569" y="4269892"/>
            <a:chExt cx="669233" cy="553467"/>
          </a:xfrm>
        </p:grpSpPr>
        <p:sp>
          <p:nvSpPr>
            <p:cNvPr id="379" name="Google Shape;379;p6"/>
            <p:cNvSpPr/>
            <p:nvPr/>
          </p:nvSpPr>
          <p:spPr>
            <a:xfrm flipH="1">
              <a:off x="6132402" y="4269892"/>
              <a:ext cx="338400" cy="325800"/>
            </a:xfrm>
            <a:prstGeom prst="star4">
              <a:avLst>
                <a:gd name="adj" fmla="val 1250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6"/>
            <p:cNvSpPr/>
            <p:nvPr/>
          </p:nvSpPr>
          <p:spPr>
            <a:xfrm flipH="1">
              <a:off x="5801569" y="4583059"/>
              <a:ext cx="246900" cy="240300"/>
            </a:xfrm>
            <a:prstGeom prst="star4">
              <a:avLst>
                <a:gd name="adj" fmla="val 12500"/>
              </a:avLst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3" name="Google Shape;483;p9"/>
          <p:cNvGrpSpPr/>
          <p:nvPr/>
        </p:nvGrpSpPr>
        <p:grpSpPr>
          <a:xfrm>
            <a:off x="-35275" y="-31835"/>
            <a:ext cx="9214549" cy="5207170"/>
            <a:chOff x="-35275" y="-31835"/>
            <a:chExt cx="9214549" cy="5207170"/>
          </a:xfrm>
        </p:grpSpPr>
        <p:grpSp>
          <p:nvGrpSpPr>
            <p:cNvPr id="484" name="Google Shape;484;p9"/>
            <p:cNvGrpSpPr/>
            <p:nvPr/>
          </p:nvGrpSpPr>
          <p:grpSpPr>
            <a:xfrm>
              <a:off x="-35275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485" name="Google Shape;485;p9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486" name="Google Shape;486;p9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87" name="Google Shape;487;p9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88" name="Google Shape;488;p9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89" name="Google Shape;489;p9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0" name="Google Shape;490;p9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1" name="Google Shape;491;p9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2" name="Google Shape;492;p9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3" name="Google Shape;493;p9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4" name="Google Shape;494;p9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495" name="Google Shape;495;p9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496" name="Google Shape;496;p9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7" name="Google Shape;497;p9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8" name="Google Shape;498;p9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9" name="Google Shape;499;p9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0" name="Google Shape;500;p9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1" name="Google Shape;501;p9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2" name="Google Shape;502;p9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3" name="Google Shape;503;p9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04" name="Google Shape;504;p9"/>
            <p:cNvGrpSpPr/>
            <p:nvPr/>
          </p:nvGrpSpPr>
          <p:grpSpPr>
            <a:xfrm>
              <a:off x="4572003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505" name="Google Shape;505;p9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506" name="Google Shape;506;p9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7" name="Google Shape;507;p9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8" name="Google Shape;508;p9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9" name="Google Shape;509;p9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10" name="Google Shape;510;p9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11" name="Google Shape;511;p9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12" name="Google Shape;512;p9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13" name="Google Shape;513;p9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14" name="Google Shape;514;p9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515" name="Google Shape;515;p9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516" name="Google Shape;516;p9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17" name="Google Shape;517;p9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18" name="Google Shape;518;p9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19" name="Google Shape;519;p9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20" name="Google Shape;520;p9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21" name="Google Shape;521;p9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22" name="Google Shape;522;p9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23" name="Google Shape;523;p9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24" name="Google Shape;524;p9"/>
            <p:cNvGrpSpPr/>
            <p:nvPr/>
          </p:nvGrpSpPr>
          <p:grpSpPr>
            <a:xfrm>
              <a:off x="-35275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525" name="Google Shape;525;p9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526" name="Google Shape;526;p9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27" name="Google Shape;527;p9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28" name="Google Shape;528;p9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29" name="Google Shape;529;p9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0" name="Google Shape;530;p9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1" name="Google Shape;531;p9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2" name="Google Shape;532;p9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3" name="Google Shape;533;p9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4" name="Google Shape;534;p9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535" name="Google Shape;535;p9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536" name="Google Shape;536;p9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7" name="Google Shape;537;p9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8" name="Google Shape;538;p9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9" name="Google Shape;539;p9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0" name="Google Shape;540;p9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1" name="Google Shape;541;p9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2" name="Google Shape;542;p9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3" name="Google Shape;543;p9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44" name="Google Shape;544;p9"/>
            <p:cNvGrpSpPr/>
            <p:nvPr/>
          </p:nvGrpSpPr>
          <p:grpSpPr>
            <a:xfrm>
              <a:off x="4572003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545" name="Google Shape;545;p9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546" name="Google Shape;546;p9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7" name="Google Shape;547;p9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8" name="Google Shape;548;p9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9" name="Google Shape;549;p9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0" name="Google Shape;550;p9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1" name="Google Shape;551;p9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2" name="Google Shape;552;p9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3" name="Google Shape;553;p9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4" name="Google Shape;554;p9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555" name="Google Shape;555;p9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556" name="Google Shape;556;p9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7" name="Google Shape;557;p9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8" name="Google Shape;558;p9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9" name="Google Shape;559;p9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60" name="Google Shape;560;p9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61" name="Google Shape;561;p9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62" name="Google Shape;562;p9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63" name="Google Shape;563;p9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sp>
        <p:nvSpPr>
          <p:cNvPr id="564" name="Google Shape;564;p9"/>
          <p:cNvSpPr/>
          <p:nvPr/>
        </p:nvSpPr>
        <p:spPr>
          <a:xfrm>
            <a:off x="1114800" y="1086000"/>
            <a:ext cx="6914400" cy="2971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9"/>
          <p:cNvSpPr txBox="1">
            <a:spLocks noGrp="1"/>
          </p:cNvSpPr>
          <p:nvPr>
            <p:ph type="title"/>
          </p:nvPr>
        </p:nvSpPr>
        <p:spPr>
          <a:xfrm>
            <a:off x="2098025" y="1609100"/>
            <a:ext cx="4947600" cy="7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66" name="Google Shape;566;p9"/>
          <p:cNvSpPr txBox="1">
            <a:spLocks noGrp="1"/>
          </p:cNvSpPr>
          <p:nvPr>
            <p:ph type="subTitle" idx="1"/>
          </p:nvPr>
        </p:nvSpPr>
        <p:spPr>
          <a:xfrm>
            <a:off x="2098025" y="2389294"/>
            <a:ext cx="4947600" cy="114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567" name="Google Shape;567;p9"/>
          <p:cNvGrpSpPr/>
          <p:nvPr/>
        </p:nvGrpSpPr>
        <p:grpSpPr>
          <a:xfrm>
            <a:off x="8031636" y="337016"/>
            <a:ext cx="820754" cy="1064503"/>
            <a:chOff x="7465916" y="720492"/>
            <a:chExt cx="1139144" cy="1477450"/>
          </a:xfrm>
        </p:grpSpPr>
        <p:sp>
          <p:nvSpPr>
            <p:cNvPr id="568" name="Google Shape;568;p9"/>
            <p:cNvSpPr/>
            <p:nvPr/>
          </p:nvSpPr>
          <p:spPr>
            <a:xfrm rot="-5400000">
              <a:off x="7646560" y="123944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9"/>
            <p:cNvSpPr/>
            <p:nvPr/>
          </p:nvSpPr>
          <p:spPr>
            <a:xfrm rot="-5400000">
              <a:off x="7597172" y="114891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9"/>
            <p:cNvSpPr/>
            <p:nvPr/>
          </p:nvSpPr>
          <p:spPr>
            <a:xfrm rot="-5400000">
              <a:off x="7547783" y="105838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9"/>
            <p:cNvSpPr/>
            <p:nvPr/>
          </p:nvSpPr>
          <p:spPr>
            <a:xfrm rot="-5400000">
              <a:off x="7498394" y="96785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9"/>
            <p:cNvSpPr/>
            <p:nvPr/>
          </p:nvSpPr>
          <p:spPr>
            <a:xfrm rot="-5400000">
              <a:off x="7449005" y="87732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9"/>
            <p:cNvSpPr/>
            <p:nvPr/>
          </p:nvSpPr>
          <p:spPr>
            <a:xfrm rot="-5400000">
              <a:off x="7399616" y="78679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4" name="Google Shape;574;p9"/>
          <p:cNvSpPr/>
          <p:nvPr/>
        </p:nvSpPr>
        <p:spPr>
          <a:xfrm flipH="1">
            <a:off x="7822627" y="4596843"/>
            <a:ext cx="429900" cy="418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3" name="Google Shape;613;p13"/>
          <p:cNvGrpSpPr/>
          <p:nvPr/>
        </p:nvGrpSpPr>
        <p:grpSpPr>
          <a:xfrm>
            <a:off x="-35275" y="-31835"/>
            <a:ext cx="9214549" cy="5207170"/>
            <a:chOff x="-35275" y="-31835"/>
            <a:chExt cx="9214549" cy="5207170"/>
          </a:xfrm>
        </p:grpSpPr>
        <p:grpSp>
          <p:nvGrpSpPr>
            <p:cNvPr id="614" name="Google Shape;614;p13"/>
            <p:cNvGrpSpPr/>
            <p:nvPr/>
          </p:nvGrpSpPr>
          <p:grpSpPr>
            <a:xfrm>
              <a:off x="-35275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615" name="Google Shape;615;p13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616" name="Google Shape;616;p13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17" name="Google Shape;617;p13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18" name="Google Shape;618;p13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19" name="Google Shape;619;p13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20" name="Google Shape;620;p13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21" name="Google Shape;621;p13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22" name="Google Shape;622;p13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23" name="Google Shape;623;p13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24" name="Google Shape;624;p13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625" name="Google Shape;625;p13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626" name="Google Shape;626;p13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27" name="Google Shape;627;p13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28" name="Google Shape;628;p13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29" name="Google Shape;629;p13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30" name="Google Shape;630;p13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31" name="Google Shape;631;p13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32" name="Google Shape;632;p13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33" name="Google Shape;633;p13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634" name="Google Shape;634;p13"/>
            <p:cNvGrpSpPr/>
            <p:nvPr/>
          </p:nvGrpSpPr>
          <p:grpSpPr>
            <a:xfrm>
              <a:off x="4572003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635" name="Google Shape;635;p13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636" name="Google Shape;636;p13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37" name="Google Shape;637;p13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38" name="Google Shape;638;p13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39" name="Google Shape;639;p13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40" name="Google Shape;640;p13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41" name="Google Shape;641;p13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42" name="Google Shape;642;p13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43" name="Google Shape;643;p13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44" name="Google Shape;644;p13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645" name="Google Shape;645;p13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646" name="Google Shape;646;p13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47" name="Google Shape;647;p13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48" name="Google Shape;648;p13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49" name="Google Shape;649;p13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50" name="Google Shape;650;p13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51" name="Google Shape;651;p13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52" name="Google Shape;652;p13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53" name="Google Shape;653;p13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654" name="Google Shape;654;p13"/>
            <p:cNvGrpSpPr/>
            <p:nvPr/>
          </p:nvGrpSpPr>
          <p:grpSpPr>
            <a:xfrm>
              <a:off x="-35275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655" name="Google Shape;655;p13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656" name="Google Shape;656;p13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57" name="Google Shape;657;p13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58" name="Google Shape;658;p13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59" name="Google Shape;659;p13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60" name="Google Shape;660;p13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61" name="Google Shape;661;p13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62" name="Google Shape;662;p13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63" name="Google Shape;663;p13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64" name="Google Shape;664;p13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665" name="Google Shape;665;p13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666" name="Google Shape;666;p13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67" name="Google Shape;667;p13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68" name="Google Shape;668;p13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69" name="Google Shape;669;p13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70" name="Google Shape;670;p13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71" name="Google Shape;671;p13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72" name="Google Shape;672;p13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73" name="Google Shape;673;p13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674" name="Google Shape;674;p13"/>
            <p:cNvGrpSpPr/>
            <p:nvPr/>
          </p:nvGrpSpPr>
          <p:grpSpPr>
            <a:xfrm>
              <a:off x="4572003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675" name="Google Shape;675;p13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676" name="Google Shape;676;p13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77" name="Google Shape;677;p13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78" name="Google Shape;678;p13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79" name="Google Shape;679;p13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0" name="Google Shape;680;p13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1" name="Google Shape;681;p13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2" name="Google Shape;682;p13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3" name="Google Shape;683;p13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4" name="Google Shape;684;p13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685" name="Google Shape;685;p13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686" name="Google Shape;686;p13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7" name="Google Shape;687;p13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8" name="Google Shape;688;p13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9" name="Google Shape;689;p13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90" name="Google Shape;690;p13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91" name="Google Shape;691;p13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92" name="Google Shape;692;p13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93" name="Google Shape;693;p13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sp>
        <p:nvSpPr>
          <p:cNvPr id="694" name="Google Shape;694;p13"/>
          <p:cNvSpPr/>
          <p:nvPr/>
        </p:nvSpPr>
        <p:spPr>
          <a:xfrm>
            <a:off x="540475" y="1455200"/>
            <a:ext cx="8063700" cy="3349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5" name="Google Shape;695;p13"/>
          <p:cNvSpPr txBox="1">
            <a:spLocks noGrp="1"/>
          </p:cNvSpPr>
          <p:nvPr>
            <p:ph type="title"/>
          </p:nvPr>
        </p:nvSpPr>
        <p:spPr>
          <a:xfrm>
            <a:off x="540475" y="342800"/>
            <a:ext cx="8062200" cy="741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9pPr>
          </a:lstStyle>
          <a:p>
            <a:endParaRPr/>
          </a:p>
        </p:txBody>
      </p:sp>
      <p:sp>
        <p:nvSpPr>
          <p:cNvPr id="696" name="Google Shape;696;p13"/>
          <p:cNvSpPr txBox="1">
            <a:spLocks noGrp="1"/>
          </p:cNvSpPr>
          <p:nvPr>
            <p:ph type="subTitle" idx="1"/>
          </p:nvPr>
        </p:nvSpPr>
        <p:spPr>
          <a:xfrm>
            <a:off x="1560930" y="1560781"/>
            <a:ext cx="2834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697" name="Google Shape;697;p13"/>
          <p:cNvSpPr txBox="1">
            <a:spLocks noGrp="1"/>
          </p:cNvSpPr>
          <p:nvPr>
            <p:ph type="subTitle" idx="2"/>
          </p:nvPr>
        </p:nvSpPr>
        <p:spPr>
          <a:xfrm>
            <a:off x="1560930" y="1926486"/>
            <a:ext cx="22152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8" name="Google Shape;698;p13"/>
          <p:cNvSpPr txBox="1">
            <a:spLocks noGrp="1"/>
          </p:cNvSpPr>
          <p:nvPr>
            <p:ph type="subTitle" idx="3"/>
          </p:nvPr>
        </p:nvSpPr>
        <p:spPr>
          <a:xfrm>
            <a:off x="1560930" y="2600306"/>
            <a:ext cx="2834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699" name="Google Shape;699;p13"/>
          <p:cNvSpPr txBox="1">
            <a:spLocks noGrp="1"/>
          </p:cNvSpPr>
          <p:nvPr>
            <p:ph type="subTitle" idx="4"/>
          </p:nvPr>
        </p:nvSpPr>
        <p:spPr>
          <a:xfrm>
            <a:off x="1560930" y="2966011"/>
            <a:ext cx="22152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0" name="Google Shape;700;p13"/>
          <p:cNvSpPr txBox="1">
            <a:spLocks noGrp="1"/>
          </p:cNvSpPr>
          <p:nvPr>
            <p:ph type="subTitle" idx="5"/>
          </p:nvPr>
        </p:nvSpPr>
        <p:spPr>
          <a:xfrm>
            <a:off x="1560930" y="3639831"/>
            <a:ext cx="2834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01" name="Google Shape;701;p13"/>
          <p:cNvSpPr txBox="1">
            <a:spLocks noGrp="1"/>
          </p:cNvSpPr>
          <p:nvPr>
            <p:ph type="subTitle" idx="6"/>
          </p:nvPr>
        </p:nvSpPr>
        <p:spPr>
          <a:xfrm>
            <a:off x="1560930" y="4005536"/>
            <a:ext cx="22152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2" name="Google Shape;702;p13"/>
          <p:cNvSpPr txBox="1">
            <a:spLocks noGrp="1"/>
          </p:cNvSpPr>
          <p:nvPr>
            <p:ph type="subTitle" idx="7"/>
          </p:nvPr>
        </p:nvSpPr>
        <p:spPr>
          <a:xfrm flipH="1">
            <a:off x="4745922" y="1560781"/>
            <a:ext cx="2834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03" name="Google Shape;703;p13"/>
          <p:cNvSpPr txBox="1">
            <a:spLocks noGrp="1"/>
          </p:cNvSpPr>
          <p:nvPr>
            <p:ph type="subTitle" idx="8"/>
          </p:nvPr>
        </p:nvSpPr>
        <p:spPr>
          <a:xfrm flipH="1">
            <a:off x="5365422" y="1926486"/>
            <a:ext cx="22152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4" name="Google Shape;704;p13"/>
          <p:cNvSpPr txBox="1">
            <a:spLocks noGrp="1"/>
          </p:cNvSpPr>
          <p:nvPr>
            <p:ph type="subTitle" idx="9"/>
          </p:nvPr>
        </p:nvSpPr>
        <p:spPr>
          <a:xfrm flipH="1">
            <a:off x="4745922" y="2600306"/>
            <a:ext cx="2834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05" name="Google Shape;705;p13"/>
          <p:cNvSpPr txBox="1">
            <a:spLocks noGrp="1"/>
          </p:cNvSpPr>
          <p:nvPr>
            <p:ph type="subTitle" idx="13"/>
          </p:nvPr>
        </p:nvSpPr>
        <p:spPr>
          <a:xfrm flipH="1">
            <a:off x="5365422" y="2966011"/>
            <a:ext cx="22152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6" name="Google Shape;706;p13"/>
          <p:cNvSpPr txBox="1">
            <a:spLocks noGrp="1"/>
          </p:cNvSpPr>
          <p:nvPr>
            <p:ph type="subTitle" idx="14"/>
          </p:nvPr>
        </p:nvSpPr>
        <p:spPr>
          <a:xfrm flipH="1">
            <a:off x="4745922" y="3639831"/>
            <a:ext cx="2834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07" name="Google Shape;707;p13"/>
          <p:cNvSpPr txBox="1">
            <a:spLocks noGrp="1"/>
          </p:cNvSpPr>
          <p:nvPr>
            <p:ph type="subTitle" idx="15"/>
          </p:nvPr>
        </p:nvSpPr>
        <p:spPr>
          <a:xfrm flipH="1">
            <a:off x="5365422" y="4005536"/>
            <a:ext cx="22152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8" name="Google Shape;708;p13"/>
          <p:cNvSpPr txBox="1">
            <a:spLocks noGrp="1"/>
          </p:cNvSpPr>
          <p:nvPr>
            <p:ph type="title" idx="16" hasCustomPrompt="1"/>
          </p:nvPr>
        </p:nvSpPr>
        <p:spPr>
          <a:xfrm>
            <a:off x="682899" y="1816685"/>
            <a:ext cx="849300" cy="4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09" name="Google Shape;709;p13"/>
          <p:cNvSpPr txBox="1">
            <a:spLocks noGrp="1"/>
          </p:cNvSpPr>
          <p:nvPr>
            <p:ph type="title" idx="17" hasCustomPrompt="1"/>
          </p:nvPr>
        </p:nvSpPr>
        <p:spPr>
          <a:xfrm>
            <a:off x="682882" y="2860363"/>
            <a:ext cx="849300" cy="4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10" name="Google Shape;710;p13"/>
          <p:cNvSpPr txBox="1">
            <a:spLocks noGrp="1"/>
          </p:cNvSpPr>
          <p:nvPr>
            <p:ph type="title" idx="18" hasCustomPrompt="1"/>
          </p:nvPr>
        </p:nvSpPr>
        <p:spPr>
          <a:xfrm>
            <a:off x="682882" y="3893540"/>
            <a:ext cx="849300" cy="4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11" name="Google Shape;711;p13"/>
          <p:cNvSpPr txBox="1">
            <a:spLocks noGrp="1"/>
          </p:cNvSpPr>
          <p:nvPr>
            <p:ph type="title" idx="19" hasCustomPrompt="1"/>
          </p:nvPr>
        </p:nvSpPr>
        <p:spPr>
          <a:xfrm>
            <a:off x="7611818" y="1816685"/>
            <a:ext cx="849300" cy="4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12" name="Google Shape;712;p13"/>
          <p:cNvSpPr txBox="1">
            <a:spLocks noGrp="1"/>
          </p:cNvSpPr>
          <p:nvPr>
            <p:ph type="title" idx="20" hasCustomPrompt="1"/>
          </p:nvPr>
        </p:nvSpPr>
        <p:spPr>
          <a:xfrm>
            <a:off x="7611818" y="2860363"/>
            <a:ext cx="849300" cy="4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13" name="Google Shape;713;p13"/>
          <p:cNvSpPr txBox="1">
            <a:spLocks noGrp="1"/>
          </p:cNvSpPr>
          <p:nvPr>
            <p:ph type="title" idx="21" hasCustomPrompt="1"/>
          </p:nvPr>
        </p:nvSpPr>
        <p:spPr>
          <a:xfrm>
            <a:off x="7611818" y="3893540"/>
            <a:ext cx="849300" cy="4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"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8" name="Google Shape;898;p16"/>
          <p:cNvGrpSpPr/>
          <p:nvPr/>
        </p:nvGrpSpPr>
        <p:grpSpPr>
          <a:xfrm>
            <a:off x="-35275" y="-31835"/>
            <a:ext cx="9214549" cy="5207170"/>
            <a:chOff x="-35275" y="-31835"/>
            <a:chExt cx="9214549" cy="5207170"/>
          </a:xfrm>
        </p:grpSpPr>
        <p:grpSp>
          <p:nvGrpSpPr>
            <p:cNvPr id="899" name="Google Shape;899;p16"/>
            <p:cNvGrpSpPr/>
            <p:nvPr/>
          </p:nvGrpSpPr>
          <p:grpSpPr>
            <a:xfrm>
              <a:off x="-35275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900" name="Google Shape;900;p16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901" name="Google Shape;901;p16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02" name="Google Shape;902;p16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03" name="Google Shape;903;p16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04" name="Google Shape;904;p16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05" name="Google Shape;905;p16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06" name="Google Shape;906;p16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07" name="Google Shape;907;p16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08" name="Google Shape;908;p16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09" name="Google Shape;909;p16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910" name="Google Shape;910;p16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911" name="Google Shape;911;p16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12" name="Google Shape;912;p16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13" name="Google Shape;913;p16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14" name="Google Shape;914;p16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15" name="Google Shape;915;p16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16" name="Google Shape;916;p16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17" name="Google Shape;917;p16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18" name="Google Shape;918;p16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919" name="Google Shape;919;p16"/>
            <p:cNvGrpSpPr/>
            <p:nvPr/>
          </p:nvGrpSpPr>
          <p:grpSpPr>
            <a:xfrm>
              <a:off x="4572003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920" name="Google Shape;920;p16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921" name="Google Shape;921;p16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22" name="Google Shape;922;p16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23" name="Google Shape;923;p16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24" name="Google Shape;924;p16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25" name="Google Shape;925;p16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26" name="Google Shape;926;p16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27" name="Google Shape;927;p16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28" name="Google Shape;928;p16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29" name="Google Shape;929;p16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930" name="Google Shape;930;p16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931" name="Google Shape;931;p16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32" name="Google Shape;932;p16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33" name="Google Shape;933;p16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34" name="Google Shape;934;p16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35" name="Google Shape;935;p16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36" name="Google Shape;936;p16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37" name="Google Shape;937;p16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38" name="Google Shape;938;p16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939" name="Google Shape;939;p16"/>
            <p:cNvGrpSpPr/>
            <p:nvPr/>
          </p:nvGrpSpPr>
          <p:grpSpPr>
            <a:xfrm>
              <a:off x="-35275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940" name="Google Shape;940;p16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941" name="Google Shape;941;p16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42" name="Google Shape;942;p16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43" name="Google Shape;943;p16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44" name="Google Shape;944;p16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45" name="Google Shape;945;p16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46" name="Google Shape;946;p16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47" name="Google Shape;947;p16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48" name="Google Shape;948;p16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49" name="Google Shape;949;p16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950" name="Google Shape;950;p16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951" name="Google Shape;951;p16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52" name="Google Shape;952;p16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53" name="Google Shape;953;p16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54" name="Google Shape;954;p16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55" name="Google Shape;955;p16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56" name="Google Shape;956;p16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57" name="Google Shape;957;p16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58" name="Google Shape;958;p16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959" name="Google Shape;959;p16"/>
            <p:cNvGrpSpPr/>
            <p:nvPr/>
          </p:nvGrpSpPr>
          <p:grpSpPr>
            <a:xfrm>
              <a:off x="4572003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960" name="Google Shape;960;p16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961" name="Google Shape;961;p16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62" name="Google Shape;962;p16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63" name="Google Shape;963;p16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64" name="Google Shape;964;p16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65" name="Google Shape;965;p16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66" name="Google Shape;966;p16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67" name="Google Shape;967;p16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68" name="Google Shape;968;p16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69" name="Google Shape;969;p16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970" name="Google Shape;970;p16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971" name="Google Shape;971;p16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72" name="Google Shape;972;p16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73" name="Google Shape;973;p16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74" name="Google Shape;974;p16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75" name="Google Shape;975;p16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76" name="Google Shape;976;p16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77" name="Google Shape;977;p16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78" name="Google Shape;978;p16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sp>
        <p:nvSpPr>
          <p:cNvPr id="979" name="Google Shape;979;p16"/>
          <p:cNvSpPr txBox="1">
            <a:spLocks noGrp="1"/>
          </p:cNvSpPr>
          <p:nvPr>
            <p:ph type="subTitle" idx="1"/>
          </p:nvPr>
        </p:nvSpPr>
        <p:spPr>
          <a:xfrm>
            <a:off x="713225" y="1543477"/>
            <a:ext cx="3749100" cy="42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980" name="Google Shape;980;p16"/>
          <p:cNvSpPr txBox="1">
            <a:spLocks noGrp="1"/>
          </p:cNvSpPr>
          <p:nvPr>
            <p:ph type="subTitle" idx="2"/>
          </p:nvPr>
        </p:nvSpPr>
        <p:spPr>
          <a:xfrm>
            <a:off x="713214" y="1877951"/>
            <a:ext cx="3749100" cy="99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1" name="Google Shape;981;p16"/>
          <p:cNvSpPr txBox="1">
            <a:spLocks noGrp="1"/>
          </p:cNvSpPr>
          <p:nvPr>
            <p:ph type="subTitle" idx="3"/>
          </p:nvPr>
        </p:nvSpPr>
        <p:spPr>
          <a:xfrm>
            <a:off x="2697450" y="3039978"/>
            <a:ext cx="3749100" cy="42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982" name="Google Shape;982;p16"/>
          <p:cNvSpPr txBox="1">
            <a:spLocks noGrp="1"/>
          </p:cNvSpPr>
          <p:nvPr>
            <p:ph type="subTitle" idx="4"/>
          </p:nvPr>
        </p:nvSpPr>
        <p:spPr>
          <a:xfrm>
            <a:off x="2697450" y="3378023"/>
            <a:ext cx="3749100" cy="99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3" name="Google Shape;983;p16"/>
          <p:cNvSpPr txBox="1">
            <a:spLocks noGrp="1"/>
          </p:cNvSpPr>
          <p:nvPr>
            <p:ph type="subTitle" idx="5"/>
          </p:nvPr>
        </p:nvSpPr>
        <p:spPr>
          <a:xfrm>
            <a:off x="4681685" y="1543477"/>
            <a:ext cx="3749100" cy="42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984" name="Google Shape;984;p16"/>
          <p:cNvSpPr txBox="1">
            <a:spLocks noGrp="1"/>
          </p:cNvSpPr>
          <p:nvPr>
            <p:ph type="subTitle" idx="6"/>
          </p:nvPr>
        </p:nvSpPr>
        <p:spPr>
          <a:xfrm>
            <a:off x="4681686" y="1878701"/>
            <a:ext cx="3749100" cy="99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5" name="Google Shape;985;p16"/>
          <p:cNvSpPr txBox="1">
            <a:spLocks noGrp="1"/>
          </p:cNvSpPr>
          <p:nvPr>
            <p:ph type="title"/>
          </p:nvPr>
        </p:nvSpPr>
        <p:spPr>
          <a:xfrm>
            <a:off x="539496" y="342543"/>
            <a:ext cx="8064900" cy="740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9pPr>
          </a:lstStyle>
          <a:p>
            <a:endParaRPr/>
          </a:p>
        </p:txBody>
      </p:sp>
      <p:sp>
        <p:nvSpPr>
          <p:cNvPr id="986" name="Google Shape;986;p16"/>
          <p:cNvSpPr/>
          <p:nvPr/>
        </p:nvSpPr>
        <p:spPr>
          <a:xfrm>
            <a:off x="4979394" y="4633665"/>
            <a:ext cx="338400" cy="331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3_4">
    <p:spTree>
      <p:nvGrpSpPr>
        <p:cNvPr id="1" name="Shape 1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3" name="Google Shape;1613;p24"/>
          <p:cNvGrpSpPr/>
          <p:nvPr/>
        </p:nvGrpSpPr>
        <p:grpSpPr>
          <a:xfrm>
            <a:off x="-35275" y="-31835"/>
            <a:ext cx="9214549" cy="5207170"/>
            <a:chOff x="-35275" y="-31835"/>
            <a:chExt cx="9214549" cy="5207170"/>
          </a:xfrm>
        </p:grpSpPr>
        <p:grpSp>
          <p:nvGrpSpPr>
            <p:cNvPr id="1614" name="Google Shape;1614;p24"/>
            <p:cNvGrpSpPr/>
            <p:nvPr/>
          </p:nvGrpSpPr>
          <p:grpSpPr>
            <a:xfrm>
              <a:off x="-35275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1615" name="Google Shape;1615;p24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616" name="Google Shape;1616;p24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17" name="Google Shape;1617;p24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18" name="Google Shape;1618;p24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19" name="Google Shape;1619;p24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20" name="Google Shape;1620;p24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21" name="Google Shape;1621;p24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22" name="Google Shape;1622;p24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23" name="Google Shape;1623;p24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24" name="Google Shape;1624;p24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625" name="Google Shape;1625;p24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626" name="Google Shape;1626;p24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27" name="Google Shape;1627;p24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28" name="Google Shape;1628;p24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29" name="Google Shape;1629;p24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30" name="Google Shape;1630;p24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31" name="Google Shape;1631;p24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32" name="Google Shape;1632;p24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33" name="Google Shape;1633;p24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634" name="Google Shape;1634;p24"/>
            <p:cNvGrpSpPr/>
            <p:nvPr/>
          </p:nvGrpSpPr>
          <p:grpSpPr>
            <a:xfrm>
              <a:off x="4572003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1635" name="Google Shape;1635;p24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636" name="Google Shape;1636;p24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37" name="Google Shape;1637;p24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38" name="Google Shape;1638;p24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39" name="Google Shape;1639;p24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40" name="Google Shape;1640;p24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41" name="Google Shape;1641;p24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42" name="Google Shape;1642;p24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43" name="Google Shape;1643;p24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44" name="Google Shape;1644;p24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645" name="Google Shape;1645;p24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646" name="Google Shape;1646;p24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47" name="Google Shape;1647;p24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48" name="Google Shape;1648;p24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49" name="Google Shape;1649;p24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50" name="Google Shape;1650;p24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51" name="Google Shape;1651;p24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52" name="Google Shape;1652;p24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53" name="Google Shape;1653;p24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654" name="Google Shape;1654;p24"/>
            <p:cNvGrpSpPr/>
            <p:nvPr/>
          </p:nvGrpSpPr>
          <p:grpSpPr>
            <a:xfrm>
              <a:off x="-35275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1655" name="Google Shape;1655;p24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656" name="Google Shape;1656;p24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57" name="Google Shape;1657;p24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58" name="Google Shape;1658;p24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59" name="Google Shape;1659;p24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60" name="Google Shape;1660;p24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61" name="Google Shape;1661;p24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62" name="Google Shape;1662;p24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63" name="Google Shape;1663;p24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64" name="Google Shape;1664;p24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665" name="Google Shape;1665;p24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666" name="Google Shape;1666;p24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67" name="Google Shape;1667;p24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68" name="Google Shape;1668;p24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69" name="Google Shape;1669;p24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70" name="Google Shape;1670;p24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71" name="Google Shape;1671;p24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72" name="Google Shape;1672;p24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73" name="Google Shape;1673;p24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674" name="Google Shape;1674;p24"/>
            <p:cNvGrpSpPr/>
            <p:nvPr/>
          </p:nvGrpSpPr>
          <p:grpSpPr>
            <a:xfrm>
              <a:off x="4572003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1675" name="Google Shape;1675;p24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676" name="Google Shape;1676;p24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77" name="Google Shape;1677;p24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78" name="Google Shape;1678;p24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79" name="Google Shape;1679;p24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80" name="Google Shape;1680;p24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81" name="Google Shape;1681;p24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82" name="Google Shape;1682;p24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83" name="Google Shape;1683;p24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84" name="Google Shape;1684;p24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685" name="Google Shape;1685;p24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686" name="Google Shape;1686;p24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87" name="Google Shape;1687;p24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88" name="Google Shape;1688;p24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89" name="Google Shape;1689;p24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90" name="Google Shape;1690;p24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91" name="Google Shape;1691;p24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92" name="Google Shape;1692;p24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93" name="Google Shape;1693;p24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sp>
        <p:nvSpPr>
          <p:cNvPr id="1694" name="Google Shape;1694;p24"/>
          <p:cNvSpPr txBox="1">
            <a:spLocks noGrp="1"/>
          </p:cNvSpPr>
          <p:nvPr>
            <p:ph type="title"/>
          </p:nvPr>
        </p:nvSpPr>
        <p:spPr>
          <a:xfrm>
            <a:off x="539500" y="340475"/>
            <a:ext cx="8064900" cy="744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9pPr>
          </a:lstStyle>
          <a:p>
            <a:endParaRPr/>
          </a:p>
        </p:txBody>
      </p:sp>
      <p:sp>
        <p:nvSpPr>
          <p:cNvPr id="1695" name="Google Shape;1695;p24"/>
          <p:cNvSpPr/>
          <p:nvPr/>
        </p:nvSpPr>
        <p:spPr>
          <a:xfrm>
            <a:off x="540400" y="1458450"/>
            <a:ext cx="8064000" cy="2974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" name="Google Shape;1696;p24"/>
          <p:cNvSpPr txBox="1">
            <a:spLocks noGrp="1"/>
          </p:cNvSpPr>
          <p:nvPr>
            <p:ph type="body" idx="1"/>
          </p:nvPr>
        </p:nvSpPr>
        <p:spPr>
          <a:xfrm>
            <a:off x="815200" y="1454125"/>
            <a:ext cx="7513500" cy="29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b="1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5">
    <p:spTree>
      <p:nvGrpSpPr>
        <p:cNvPr id="1" name="Shape 1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1" name="Google Shape;1871;p27"/>
          <p:cNvGrpSpPr/>
          <p:nvPr/>
        </p:nvGrpSpPr>
        <p:grpSpPr>
          <a:xfrm>
            <a:off x="-35275" y="-31835"/>
            <a:ext cx="9214549" cy="5207170"/>
            <a:chOff x="-35275" y="-31835"/>
            <a:chExt cx="9214549" cy="5207170"/>
          </a:xfrm>
        </p:grpSpPr>
        <p:grpSp>
          <p:nvGrpSpPr>
            <p:cNvPr id="1872" name="Google Shape;1872;p27"/>
            <p:cNvGrpSpPr/>
            <p:nvPr/>
          </p:nvGrpSpPr>
          <p:grpSpPr>
            <a:xfrm>
              <a:off x="-35275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1873" name="Google Shape;1873;p27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874" name="Google Shape;1874;p27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75" name="Google Shape;1875;p27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76" name="Google Shape;1876;p27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77" name="Google Shape;1877;p27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78" name="Google Shape;1878;p27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79" name="Google Shape;1879;p27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80" name="Google Shape;1880;p27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81" name="Google Shape;1881;p27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82" name="Google Shape;1882;p27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883" name="Google Shape;1883;p27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884" name="Google Shape;1884;p27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85" name="Google Shape;1885;p27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86" name="Google Shape;1886;p27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87" name="Google Shape;1887;p27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88" name="Google Shape;1888;p27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89" name="Google Shape;1889;p27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90" name="Google Shape;1890;p27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91" name="Google Shape;1891;p27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892" name="Google Shape;1892;p27"/>
            <p:cNvGrpSpPr/>
            <p:nvPr/>
          </p:nvGrpSpPr>
          <p:grpSpPr>
            <a:xfrm>
              <a:off x="4572003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1893" name="Google Shape;1893;p27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894" name="Google Shape;1894;p27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95" name="Google Shape;1895;p27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96" name="Google Shape;1896;p27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97" name="Google Shape;1897;p27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98" name="Google Shape;1898;p27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99" name="Google Shape;1899;p27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00" name="Google Shape;1900;p27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01" name="Google Shape;1901;p27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02" name="Google Shape;1902;p27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903" name="Google Shape;1903;p27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904" name="Google Shape;1904;p27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05" name="Google Shape;1905;p27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06" name="Google Shape;1906;p27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07" name="Google Shape;1907;p27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08" name="Google Shape;1908;p27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09" name="Google Shape;1909;p27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10" name="Google Shape;1910;p27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11" name="Google Shape;1911;p27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912" name="Google Shape;1912;p27"/>
            <p:cNvGrpSpPr/>
            <p:nvPr/>
          </p:nvGrpSpPr>
          <p:grpSpPr>
            <a:xfrm>
              <a:off x="-35275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1913" name="Google Shape;1913;p27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914" name="Google Shape;1914;p27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15" name="Google Shape;1915;p27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16" name="Google Shape;1916;p27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17" name="Google Shape;1917;p27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18" name="Google Shape;1918;p27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19" name="Google Shape;1919;p27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20" name="Google Shape;1920;p27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21" name="Google Shape;1921;p27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22" name="Google Shape;1922;p27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923" name="Google Shape;1923;p27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924" name="Google Shape;1924;p27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25" name="Google Shape;1925;p27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26" name="Google Shape;1926;p27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27" name="Google Shape;1927;p27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28" name="Google Shape;1928;p27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29" name="Google Shape;1929;p27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30" name="Google Shape;1930;p27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31" name="Google Shape;1931;p27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932" name="Google Shape;1932;p27"/>
            <p:cNvGrpSpPr/>
            <p:nvPr/>
          </p:nvGrpSpPr>
          <p:grpSpPr>
            <a:xfrm>
              <a:off x="4572003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1933" name="Google Shape;1933;p27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934" name="Google Shape;1934;p27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35" name="Google Shape;1935;p27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36" name="Google Shape;1936;p27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37" name="Google Shape;1937;p27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38" name="Google Shape;1938;p27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39" name="Google Shape;1939;p27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40" name="Google Shape;1940;p27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41" name="Google Shape;1941;p27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42" name="Google Shape;1942;p27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943" name="Google Shape;1943;p27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944" name="Google Shape;1944;p27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45" name="Google Shape;1945;p27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46" name="Google Shape;1946;p27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47" name="Google Shape;1947;p27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48" name="Google Shape;1948;p27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49" name="Google Shape;1949;p27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50" name="Google Shape;1950;p27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51" name="Google Shape;1951;p27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sp>
        <p:nvSpPr>
          <p:cNvPr id="1952" name="Google Shape;1952;p27"/>
          <p:cNvSpPr txBox="1">
            <a:spLocks noGrp="1"/>
          </p:cNvSpPr>
          <p:nvPr>
            <p:ph type="title"/>
          </p:nvPr>
        </p:nvSpPr>
        <p:spPr>
          <a:xfrm>
            <a:off x="2639875" y="534501"/>
            <a:ext cx="3866700" cy="8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pectral"/>
                <a:ea typeface="Spectral"/>
                <a:cs typeface="Spectral"/>
                <a:sym typeface="Spectral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pectral"/>
                <a:ea typeface="Spectral"/>
                <a:cs typeface="Spectral"/>
                <a:sym typeface="Spectral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pectral"/>
                <a:ea typeface="Spectral"/>
                <a:cs typeface="Spectral"/>
                <a:sym typeface="Spectral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pectral"/>
                <a:ea typeface="Spectral"/>
                <a:cs typeface="Spectral"/>
                <a:sym typeface="Spectral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pectral"/>
                <a:ea typeface="Spectral"/>
                <a:cs typeface="Spectral"/>
                <a:sym typeface="Spectral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pectral"/>
                <a:ea typeface="Spectral"/>
                <a:cs typeface="Spectral"/>
                <a:sym typeface="Spectral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pectral"/>
                <a:ea typeface="Spectral"/>
                <a:cs typeface="Spectral"/>
                <a:sym typeface="Spectral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pectral"/>
                <a:ea typeface="Spectral"/>
                <a:cs typeface="Spectral"/>
                <a:sym typeface="Spectral"/>
              </a:defRPr>
            </a:lvl9pPr>
          </a:lstStyle>
          <a:p>
            <a:endParaRPr/>
          </a:p>
        </p:txBody>
      </p:sp>
      <p:sp>
        <p:nvSpPr>
          <p:cNvPr id="1953" name="Google Shape;1953;p27"/>
          <p:cNvSpPr txBox="1">
            <a:spLocks noGrp="1"/>
          </p:cNvSpPr>
          <p:nvPr>
            <p:ph type="subTitle" idx="1"/>
          </p:nvPr>
        </p:nvSpPr>
        <p:spPr>
          <a:xfrm>
            <a:off x="2983525" y="1382665"/>
            <a:ext cx="3179400" cy="1175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4" name="Google Shape;1954;p27"/>
          <p:cNvSpPr txBox="1"/>
          <p:nvPr/>
        </p:nvSpPr>
        <p:spPr>
          <a:xfrm>
            <a:off x="1692625" y="4062750"/>
            <a:ext cx="5758800" cy="367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CREDITS: This presentation template was created by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Spectral"/>
                <a:ea typeface="Spectral"/>
                <a:cs typeface="Spectral"/>
                <a:sym typeface="Spectr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, and includes icons by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Spectral"/>
                <a:ea typeface="Spectral"/>
                <a:cs typeface="Spectral"/>
                <a:sym typeface="Spectr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 b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" sz="11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and infographics &amp; images by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Spectral"/>
                <a:ea typeface="Spectral"/>
                <a:cs typeface="Spectral"/>
                <a:sym typeface="Spectr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100" b="1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955" name="Google Shape;1955;p27"/>
          <p:cNvSpPr/>
          <p:nvPr/>
        </p:nvSpPr>
        <p:spPr>
          <a:xfrm flipH="1">
            <a:off x="7822627" y="4596843"/>
            <a:ext cx="429900" cy="418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6" name="Google Shape;1956;p27"/>
          <p:cNvSpPr/>
          <p:nvPr/>
        </p:nvSpPr>
        <p:spPr>
          <a:xfrm flipH="1">
            <a:off x="334652" y="4588866"/>
            <a:ext cx="429900" cy="418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6">
    <p:spTree>
      <p:nvGrpSpPr>
        <p:cNvPr id="1" name="Shape 1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8" name="Google Shape;1958;p28"/>
          <p:cNvGrpSpPr/>
          <p:nvPr/>
        </p:nvGrpSpPr>
        <p:grpSpPr>
          <a:xfrm>
            <a:off x="-35275" y="-31835"/>
            <a:ext cx="9214549" cy="5207170"/>
            <a:chOff x="-35275" y="-31835"/>
            <a:chExt cx="9214549" cy="5207170"/>
          </a:xfrm>
        </p:grpSpPr>
        <p:grpSp>
          <p:nvGrpSpPr>
            <p:cNvPr id="1959" name="Google Shape;1959;p28"/>
            <p:cNvGrpSpPr/>
            <p:nvPr/>
          </p:nvGrpSpPr>
          <p:grpSpPr>
            <a:xfrm>
              <a:off x="-35275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1960" name="Google Shape;1960;p28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961" name="Google Shape;1961;p28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62" name="Google Shape;1962;p28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63" name="Google Shape;1963;p28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64" name="Google Shape;1964;p28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65" name="Google Shape;1965;p28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66" name="Google Shape;1966;p28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67" name="Google Shape;1967;p28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68" name="Google Shape;1968;p28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69" name="Google Shape;1969;p28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970" name="Google Shape;1970;p28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971" name="Google Shape;1971;p28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72" name="Google Shape;1972;p28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73" name="Google Shape;1973;p28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74" name="Google Shape;1974;p28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75" name="Google Shape;1975;p28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76" name="Google Shape;1976;p28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77" name="Google Shape;1977;p28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78" name="Google Shape;1978;p28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979" name="Google Shape;1979;p28"/>
            <p:cNvGrpSpPr/>
            <p:nvPr/>
          </p:nvGrpSpPr>
          <p:grpSpPr>
            <a:xfrm>
              <a:off x="4572003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1980" name="Google Shape;1980;p28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981" name="Google Shape;1981;p28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82" name="Google Shape;1982;p28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83" name="Google Shape;1983;p28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84" name="Google Shape;1984;p28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85" name="Google Shape;1985;p28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86" name="Google Shape;1986;p28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87" name="Google Shape;1987;p28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88" name="Google Shape;1988;p28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89" name="Google Shape;1989;p28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990" name="Google Shape;1990;p28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991" name="Google Shape;1991;p28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92" name="Google Shape;1992;p28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93" name="Google Shape;1993;p28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94" name="Google Shape;1994;p28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95" name="Google Shape;1995;p28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96" name="Google Shape;1996;p28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97" name="Google Shape;1997;p28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98" name="Google Shape;1998;p28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999" name="Google Shape;1999;p28"/>
            <p:cNvGrpSpPr/>
            <p:nvPr/>
          </p:nvGrpSpPr>
          <p:grpSpPr>
            <a:xfrm>
              <a:off x="-35275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2000" name="Google Shape;2000;p28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2001" name="Google Shape;2001;p28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02" name="Google Shape;2002;p28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03" name="Google Shape;2003;p28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04" name="Google Shape;2004;p28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05" name="Google Shape;2005;p28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06" name="Google Shape;2006;p28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07" name="Google Shape;2007;p28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08" name="Google Shape;2008;p28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09" name="Google Shape;2009;p28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2010" name="Google Shape;2010;p28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2011" name="Google Shape;2011;p28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12" name="Google Shape;2012;p28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13" name="Google Shape;2013;p28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14" name="Google Shape;2014;p28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15" name="Google Shape;2015;p28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16" name="Google Shape;2016;p28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17" name="Google Shape;2017;p28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18" name="Google Shape;2018;p28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2019" name="Google Shape;2019;p28"/>
            <p:cNvGrpSpPr/>
            <p:nvPr/>
          </p:nvGrpSpPr>
          <p:grpSpPr>
            <a:xfrm>
              <a:off x="4572003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2020" name="Google Shape;2020;p28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2021" name="Google Shape;2021;p28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22" name="Google Shape;2022;p28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23" name="Google Shape;2023;p28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24" name="Google Shape;2024;p28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25" name="Google Shape;2025;p28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26" name="Google Shape;2026;p28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27" name="Google Shape;2027;p28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28" name="Google Shape;2028;p28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29" name="Google Shape;2029;p28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2030" name="Google Shape;2030;p28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2031" name="Google Shape;2031;p28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32" name="Google Shape;2032;p28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33" name="Google Shape;2033;p28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34" name="Google Shape;2034;p28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35" name="Google Shape;2035;p28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36" name="Google Shape;2036;p28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37" name="Google Shape;2037;p28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38" name="Google Shape;2038;p28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grpSp>
        <p:nvGrpSpPr>
          <p:cNvPr id="2039" name="Google Shape;2039;p28"/>
          <p:cNvGrpSpPr/>
          <p:nvPr/>
        </p:nvGrpSpPr>
        <p:grpSpPr>
          <a:xfrm flipH="1">
            <a:off x="146539" y="131297"/>
            <a:ext cx="734748" cy="952069"/>
            <a:chOff x="7465916" y="720492"/>
            <a:chExt cx="1139144" cy="1477450"/>
          </a:xfrm>
        </p:grpSpPr>
        <p:sp>
          <p:nvSpPr>
            <p:cNvPr id="2040" name="Google Shape;2040;p28"/>
            <p:cNvSpPr/>
            <p:nvPr/>
          </p:nvSpPr>
          <p:spPr>
            <a:xfrm rot="-5400000">
              <a:off x="7646560" y="1239442"/>
              <a:ext cx="1024800" cy="892200"/>
            </a:xfrm>
            <a:prstGeom prst="flowChartDelay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28"/>
            <p:cNvSpPr/>
            <p:nvPr/>
          </p:nvSpPr>
          <p:spPr>
            <a:xfrm rot="-5400000">
              <a:off x="7597172" y="1148912"/>
              <a:ext cx="1024800" cy="892200"/>
            </a:xfrm>
            <a:prstGeom prst="flowChartDelay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28"/>
            <p:cNvSpPr/>
            <p:nvPr/>
          </p:nvSpPr>
          <p:spPr>
            <a:xfrm rot="-5400000">
              <a:off x="7547783" y="1058382"/>
              <a:ext cx="1024800" cy="892200"/>
            </a:xfrm>
            <a:prstGeom prst="flowChartDelay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28"/>
            <p:cNvSpPr/>
            <p:nvPr/>
          </p:nvSpPr>
          <p:spPr>
            <a:xfrm rot="-5400000">
              <a:off x="7498394" y="967852"/>
              <a:ext cx="1024800" cy="892200"/>
            </a:xfrm>
            <a:prstGeom prst="flowChartDelay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28"/>
            <p:cNvSpPr/>
            <p:nvPr/>
          </p:nvSpPr>
          <p:spPr>
            <a:xfrm rot="-5400000">
              <a:off x="7449005" y="877322"/>
              <a:ext cx="1024800" cy="892200"/>
            </a:xfrm>
            <a:prstGeom prst="flowChartDelay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28"/>
            <p:cNvSpPr/>
            <p:nvPr/>
          </p:nvSpPr>
          <p:spPr>
            <a:xfrm rot="-5400000">
              <a:off x="7399616" y="786792"/>
              <a:ext cx="1024800" cy="892200"/>
            </a:xfrm>
            <a:prstGeom prst="flowChartDelay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46" name="Google Shape;2046;p28"/>
          <p:cNvSpPr/>
          <p:nvPr/>
        </p:nvSpPr>
        <p:spPr>
          <a:xfrm>
            <a:off x="8401572" y="4586124"/>
            <a:ext cx="431700" cy="420300"/>
          </a:xfrm>
          <a:prstGeom prst="star4">
            <a:avLst>
              <a:gd name="adj" fmla="val 12500"/>
            </a:avLst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7" name="Google Shape;2047;p28"/>
          <p:cNvSpPr/>
          <p:nvPr/>
        </p:nvSpPr>
        <p:spPr>
          <a:xfrm>
            <a:off x="8768224" y="4322425"/>
            <a:ext cx="209700" cy="2040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33700" y="339325"/>
            <a:ext cx="8083800" cy="759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37508"/>
            <a:ext cx="7717500" cy="33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●"/>
              <a:defRPr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○"/>
              <a:defRPr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■"/>
              <a:defRPr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●"/>
              <a:defRPr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○"/>
              <a:defRPr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■"/>
              <a:defRPr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●"/>
              <a:defRPr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○"/>
              <a:defRPr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■"/>
              <a:defRPr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5" r:id="rId4"/>
    <p:sldLayoutId id="2147483659" r:id="rId5"/>
    <p:sldLayoutId id="2147483662" r:id="rId6"/>
    <p:sldLayoutId id="2147483670" r:id="rId7"/>
    <p:sldLayoutId id="2147483673" r:id="rId8"/>
    <p:sldLayoutId id="2147483674" r:id="rId9"/>
    <p:sldLayoutId id="2147483675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gymlibrary.dev/" TargetMode="External"/><Relationship Id="rId4" Type="http://schemas.openxmlformats.org/officeDocument/2006/relationships/hyperlink" Target="https://jupyter.org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unibucro0.sharepoint.com/:b:/r/sites/IntroducereinRL/Shared%20Documents/General/2022-2023/RLbook2020.pdf?csf=1&amp;web=1&amp;e=CKGe0o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rail.eecs.berkeley.edu/deeprlcourse/" TargetMode="External"/><Relationship Id="rId5" Type="http://schemas.openxmlformats.org/officeDocument/2006/relationships/hyperlink" Target="https://cs.uwaterloo.ca/~ppoupart/teaching/cs885-winter22/" TargetMode="External"/><Relationship Id="rId4" Type="http://schemas.openxmlformats.org/officeDocument/2006/relationships/hyperlink" Target="https://web.stanford.edu/class/cs234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9" name="Google Shape;2079;p33"/>
          <p:cNvSpPr/>
          <p:nvPr/>
        </p:nvSpPr>
        <p:spPr>
          <a:xfrm>
            <a:off x="1118025" y="1086025"/>
            <a:ext cx="6908700" cy="2229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0" name="Google Shape;2080;p33"/>
          <p:cNvSpPr txBox="1">
            <a:spLocks noGrp="1"/>
          </p:cNvSpPr>
          <p:nvPr>
            <p:ph type="subTitle" idx="1"/>
          </p:nvPr>
        </p:nvSpPr>
        <p:spPr>
          <a:xfrm>
            <a:off x="1976876" y="3907917"/>
            <a:ext cx="5190098" cy="3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 dirty="0"/>
              <a:t>Ștefan Iordache, Cătălina Iordache, Ciprian Păduraru</a:t>
            </a:r>
            <a:endParaRPr dirty="0"/>
          </a:p>
        </p:txBody>
      </p:sp>
      <p:sp>
        <p:nvSpPr>
          <p:cNvPr id="2081" name="Google Shape;2081;p33"/>
          <p:cNvSpPr txBox="1">
            <a:spLocks noGrp="1"/>
          </p:cNvSpPr>
          <p:nvPr>
            <p:ph type="ctrTitle"/>
          </p:nvPr>
        </p:nvSpPr>
        <p:spPr>
          <a:xfrm>
            <a:off x="1340625" y="1354950"/>
            <a:ext cx="6462600" cy="83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err="1"/>
              <a:t>Introducere</a:t>
            </a:r>
            <a:r>
              <a:rPr lang="en" sz="3200" dirty="0"/>
              <a:t> </a:t>
            </a:r>
            <a:r>
              <a:rPr lang="en" sz="3200" dirty="0" err="1"/>
              <a:t>în</a:t>
            </a:r>
            <a:r>
              <a:rPr lang="en" sz="3200" dirty="0"/>
              <a:t> Reinforcement Learning</a:t>
            </a:r>
            <a:endParaRPr sz="3200" dirty="0"/>
          </a:p>
        </p:txBody>
      </p:sp>
      <p:sp>
        <p:nvSpPr>
          <p:cNvPr id="2082" name="Google Shape;2082;p33"/>
          <p:cNvSpPr/>
          <p:nvPr/>
        </p:nvSpPr>
        <p:spPr>
          <a:xfrm>
            <a:off x="2649300" y="2361196"/>
            <a:ext cx="3872285" cy="68931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RO" dirty="0"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lt1"/>
                </a:solidFill>
                <a:latin typeface="Merriweather"/>
              </a:rPr>
              <a:t>Cursul #1</a:t>
            </a:r>
            <a:endParaRPr b="0" i="0" dirty="0"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solidFill>
                <a:schemeClr val="lt1"/>
              </a:solidFill>
              <a:latin typeface="Merriweather"/>
            </a:endParaRPr>
          </a:p>
        </p:txBody>
      </p:sp>
      <p:sp>
        <p:nvSpPr>
          <p:cNvPr id="2083" name="Google Shape;2083;p33"/>
          <p:cNvSpPr/>
          <p:nvPr/>
        </p:nvSpPr>
        <p:spPr>
          <a:xfrm>
            <a:off x="3261615" y="2357391"/>
            <a:ext cx="2647657" cy="68931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endParaRPr b="0" i="0" dirty="0"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solidFill>
                <a:schemeClr val="lt1"/>
              </a:solidFill>
              <a:latin typeface="Merriweather"/>
            </a:endParaRPr>
          </a:p>
        </p:txBody>
      </p:sp>
      <p:grpSp>
        <p:nvGrpSpPr>
          <p:cNvPr id="2084" name="Google Shape;2084;p33"/>
          <p:cNvGrpSpPr/>
          <p:nvPr/>
        </p:nvGrpSpPr>
        <p:grpSpPr>
          <a:xfrm>
            <a:off x="7803335" y="4060517"/>
            <a:ext cx="798976" cy="380999"/>
            <a:chOff x="7740700" y="4100311"/>
            <a:chExt cx="786936" cy="604089"/>
          </a:xfrm>
        </p:grpSpPr>
        <p:grpSp>
          <p:nvGrpSpPr>
            <p:cNvPr id="2085" name="Google Shape;2085;p33"/>
            <p:cNvGrpSpPr/>
            <p:nvPr/>
          </p:nvGrpSpPr>
          <p:grpSpPr>
            <a:xfrm>
              <a:off x="7740700" y="4149700"/>
              <a:ext cx="737550" cy="554700"/>
              <a:chOff x="7740700" y="4149700"/>
              <a:chExt cx="737550" cy="554700"/>
            </a:xfrm>
          </p:grpSpPr>
          <p:sp>
            <p:nvSpPr>
              <p:cNvPr id="2086" name="Google Shape;2086;p33"/>
              <p:cNvSpPr/>
              <p:nvPr/>
            </p:nvSpPr>
            <p:spPr>
              <a:xfrm rot="5400000">
                <a:off x="7905550" y="4131700"/>
                <a:ext cx="554700" cy="590700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7" name="Google Shape;2087;p33"/>
              <p:cNvSpPr/>
              <p:nvPr/>
            </p:nvSpPr>
            <p:spPr>
              <a:xfrm>
                <a:off x="7740700" y="4286500"/>
                <a:ext cx="86400" cy="281100"/>
              </a:xfrm>
              <a:prstGeom prst="rect">
                <a:avLst/>
              </a:pr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88" name="Google Shape;2088;p33"/>
            <p:cNvSpPr/>
            <p:nvPr/>
          </p:nvSpPr>
          <p:spPr>
            <a:xfrm rot="5400000">
              <a:off x="7954936" y="4082311"/>
              <a:ext cx="554700" cy="5907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89" name="Google Shape;2089;p33"/>
          <p:cNvSpPr/>
          <p:nvPr/>
        </p:nvSpPr>
        <p:spPr>
          <a:xfrm>
            <a:off x="2102264" y="175464"/>
            <a:ext cx="337500" cy="329100"/>
          </a:xfrm>
          <a:prstGeom prst="star4">
            <a:avLst>
              <a:gd name="adj" fmla="val 12500"/>
            </a:avLst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0" name="Google Shape;2090;p33"/>
          <p:cNvSpPr/>
          <p:nvPr/>
        </p:nvSpPr>
        <p:spPr>
          <a:xfrm>
            <a:off x="948396" y="1289701"/>
            <a:ext cx="338400" cy="331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1" name="Google Shape;2091;p33"/>
          <p:cNvSpPr/>
          <p:nvPr/>
        </p:nvSpPr>
        <p:spPr>
          <a:xfrm>
            <a:off x="7248344" y="3112759"/>
            <a:ext cx="427200" cy="4164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92" name="Google Shape;2092;p33"/>
          <p:cNvGrpSpPr/>
          <p:nvPr/>
        </p:nvGrpSpPr>
        <p:grpSpPr>
          <a:xfrm>
            <a:off x="7459073" y="337966"/>
            <a:ext cx="1143140" cy="598828"/>
            <a:chOff x="7055900" y="279450"/>
            <a:chExt cx="1820576" cy="953700"/>
          </a:xfrm>
        </p:grpSpPr>
        <p:sp>
          <p:nvSpPr>
            <p:cNvPr id="2093" name="Google Shape;2093;p33"/>
            <p:cNvSpPr/>
            <p:nvPr/>
          </p:nvSpPr>
          <p:spPr>
            <a:xfrm>
              <a:off x="7055900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33"/>
            <p:cNvSpPr/>
            <p:nvPr/>
          </p:nvSpPr>
          <p:spPr>
            <a:xfrm>
              <a:off x="7272619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33"/>
            <p:cNvSpPr/>
            <p:nvPr/>
          </p:nvSpPr>
          <p:spPr>
            <a:xfrm>
              <a:off x="7489338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33"/>
            <p:cNvSpPr/>
            <p:nvPr/>
          </p:nvSpPr>
          <p:spPr>
            <a:xfrm>
              <a:off x="7706057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33"/>
            <p:cNvSpPr/>
            <p:nvPr/>
          </p:nvSpPr>
          <p:spPr>
            <a:xfrm>
              <a:off x="7922776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98" name="Google Shape;2098;p33"/>
          <p:cNvGrpSpPr/>
          <p:nvPr/>
        </p:nvGrpSpPr>
        <p:grpSpPr>
          <a:xfrm>
            <a:off x="539126" y="3307343"/>
            <a:ext cx="584139" cy="656583"/>
            <a:chOff x="848509" y="2822478"/>
            <a:chExt cx="624748" cy="702228"/>
          </a:xfrm>
        </p:grpSpPr>
        <p:sp>
          <p:nvSpPr>
            <p:cNvPr id="2099" name="Google Shape;2099;p33"/>
            <p:cNvSpPr/>
            <p:nvPr/>
          </p:nvSpPr>
          <p:spPr>
            <a:xfrm rot="-5400000">
              <a:off x="950207" y="3001656"/>
              <a:ext cx="559200" cy="4869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33"/>
            <p:cNvSpPr/>
            <p:nvPr/>
          </p:nvSpPr>
          <p:spPr>
            <a:xfrm rot="-5400000">
              <a:off x="904258" y="2953980"/>
              <a:ext cx="559200" cy="4869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33"/>
            <p:cNvSpPr/>
            <p:nvPr/>
          </p:nvSpPr>
          <p:spPr>
            <a:xfrm rot="-5400000">
              <a:off x="858308" y="2906304"/>
              <a:ext cx="559200" cy="4869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33"/>
            <p:cNvSpPr/>
            <p:nvPr/>
          </p:nvSpPr>
          <p:spPr>
            <a:xfrm rot="-5400000">
              <a:off x="812359" y="2858628"/>
              <a:ext cx="559200" cy="4869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0" name="Google Shape;2230;p39"/>
          <p:cNvSpPr/>
          <p:nvPr/>
        </p:nvSpPr>
        <p:spPr>
          <a:xfrm>
            <a:off x="4572000" y="1456875"/>
            <a:ext cx="4032300" cy="1482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1" name="Google Shape;2231;p39"/>
          <p:cNvSpPr/>
          <p:nvPr/>
        </p:nvSpPr>
        <p:spPr>
          <a:xfrm>
            <a:off x="2276452" y="3092324"/>
            <a:ext cx="4607700" cy="1489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2" name="Google Shape;2232;p39"/>
          <p:cNvSpPr txBox="1">
            <a:spLocks noGrp="1"/>
          </p:cNvSpPr>
          <p:nvPr>
            <p:ph type="title"/>
          </p:nvPr>
        </p:nvSpPr>
        <p:spPr>
          <a:xfrm>
            <a:off x="539496" y="342543"/>
            <a:ext cx="8064900" cy="74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</a:t>
            </a:r>
            <a:r>
              <a:rPr lang="en-GB" dirty="0"/>
              <a:t>u</a:t>
            </a:r>
            <a:r>
              <a:rPr lang="en" dirty="0"/>
              <a:t>m </a:t>
            </a:r>
            <a:r>
              <a:rPr lang="en" dirty="0" err="1"/>
              <a:t>funcționează</a:t>
            </a:r>
            <a:r>
              <a:rPr lang="en" dirty="0"/>
              <a:t> </a:t>
            </a:r>
            <a:r>
              <a:rPr lang="en" dirty="0" err="1"/>
              <a:t>deciziile</a:t>
            </a:r>
            <a:r>
              <a:rPr lang="en" dirty="0"/>
              <a:t>?</a:t>
            </a:r>
            <a:endParaRPr dirty="0"/>
          </a:p>
        </p:txBody>
      </p:sp>
      <p:sp>
        <p:nvSpPr>
          <p:cNvPr id="2233" name="Google Shape;2233;p39"/>
          <p:cNvSpPr txBox="1">
            <a:spLocks noGrp="1"/>
          </p:cNvSpPr>
          <p:nvPr>
            <p:ph type="subTitle" idx="5"/>
          </p:nvPr>
        </p:nvSpPr>
        <p:spPr>
          <a:xfrm>
            <a:off x="4713600" y="1593159"/>
            <a:ext cx="3749100" cy="42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 dirty="0"/>
              <a:t>Ce </a:t>
            </a:r>
            <a:r>
              <a:rPr lang="en" sz="1800" dirty="0" err="1"/>
              <a:t>înseamnă</a:t>
            </a:r>
            <a:r>
              <a:rPr lang="en" sz="1800" dirty="0"/>
              <a:t> o </a:t>
            </a:r>
            <a:r>
              <a:rPr lang="en" sz="1800" dirty="0" err="1"/>
              <a:t>decizie</a:t>
            </a:r>
            <a:r>
              <a:rPr lang="en" sz="1800" dirty="0"/>
              <a:t> </a:t>
            </a:r>
            <a:r>
              <a:rPr lang="en" sz="1800" dirty="0" err="1"/>
              <a:t>bună</a:t>
            </a:r>
            <a:r>
              <a:rPr lang="en" sz="1800" dirty="0"/>
              <a:t>?</a:t>
            </a:r>
            <a:endParaRPr sz="1800" dirty="0"/>
          </a:p>
        </p:txBody>
      </p:sp>
      <p:sp>
        <p:nvSpPr>
          <p:cNvPr id="2234" name="Google Shape;2234;p39"/>
          <p:cNvSpPr txBox="1">
            <a:spLocks noGrp="1"/>
          </p:cNvSpPr>
          <p:nvPr>
            <p:ph type="subTitle" idx="6"/>
          </p:nvPr>
        </p:nvSpPr>
        <p:spPr>
          <a:xfrm>
            <a:off x="4681686" y="1878701"/>
            <a:ext cx="3749100" cy="99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 err="1"/>
              <a:t>Problemele</a:t>
            </a:r>
            <a:r>
              <a:rPr lang="en" dirty="0"/>
              <a:t> din </a:t>
            </a:r>
            <a:r>
              <a:rPr lang="en" dirty="0" err="1"/>
              <a:t>lumea</a:t>
            </a:r>
            <a:r>
              <a:rPr lang="en" dirty="0"/>
              <a:t> </a:t>
            </a:r>
            <a:r>
              <a:rPr lang="en" dirty="0" err="1"/>
              <a:t>reală</a:t>
            </a:r>
            <a:r>
              <a:rPr lang="en" dirty="0"/>
              <a:t> </a:t>
            </a:r>
            <a:r>
              <a:rPr lang="en" b="1" dirty="0"/>
              <a:t>nu</a:t>
            </a:r>
            <a:r>
              <a:rPr lang="en" dirty="0"/>
              <a:t> au </a:t>
            </a:r>
            <a:r>
              <a:rPr lang="en" dirty="0" err="1"/>
              <a:t>întotdeauna</a:t>
            </a:r>
            <a:r>
              <a:rPr lang="en" dirty="0"/>
              <a:t> o ”</a:t>
            </a:r>
            <a:r>
              <a:rPr lang="en" dirty="0" err="1"/>
              <a:t>cea</a:t>
            </a:r>
            <a:r>
              <a:rPr lang="en" dirty="0"/>
              <a:t> </a:t>
            </a:r>
            <a:r>
              <a:rPr lang="en" dirty="0" err="1"/>
              <a:t>mai</a:t>
            </a:r>
            <a:r>
              <a:rPr lang="en" dirty="0"/>
              <a:t> </a:t>
            </a:r>
            <a:r>
              <a:rPr lang="en" dirty="0" err="1"/>
              <a:t>bună</a:t>
            </a:r>
            <a:r>
              <a:rPr lang="en" dirty="0"/>
              <a:t> </a:t>
            </a:r>
            <a:r>
              <a:rPr lang="en" dirty="0" err="1"/>
              <a:t>soluție</a:t>
            </a:r>
            <a:r>
              <a:rPr lang="en" dirty="0"/>
              <a:t>”, </a:t>
            </a:r>
            <a:r>
              <a:rPr lang="en" dirty="0" err="1"/>
              <a:t>în</a:t>
            </a:r>
            <a:r>
              <a:rPr lang="en" dirty="0"/>
              <a:t> </a:t>
            </a:r>
            <a:r>
              <a:rPr lang="en" dirty="0" err="1"/>
              <a:t>practică</a:t>
            </a:r>
            <a:r>
              <a:rPr lang="en" dirty="0"/>
              <a:t> </a:t>
            </a:r>
            <a:r>
              <a:rPr lang="en" dirty="0" err="1"/>
              <a:t>având</a:t>
            </a:r>
            <a:r>
              <a:rPr lang="en" dirty="0"/>
              <a:t> </a:t>
            </a:r>
            <a:r>
              <a:rPr lang="en" dirty="0" err="1"/>
              <a:t>nevoie</a:t>
            </a:r>
            <a:r>
              <a:rPr lang="en" dirty="0"/>
              <a:t> de </a:t>
            </a:r>
            <a:r>
              <a:rPr lang="en" dirty="0" err="1"/>
              <a:t>să</a:t>
            </a:r>
            <a:r>
              <a:rPr lang="en" dirty="0"/>
              <a:t> </a:t>
            </a:r>
            <a:r>
              <a:rPr lang="en" dirty="0" err="1"/>
              <a:t>definim</a:t>
            </a:r>
            <a:r>
              <a:rPr lang="en" dirty="0"/>
              <a:t> </a:t>
            </a:r>
            <a:r>
              <a:rPr lang="en" b="1" i="1" dirty="0" err="1"/>
              <a:t>calitatea</a:t>
            </a:r>
            <a:r>
              <a:rPr lang="en" dirty="0"/>
              <a:t> </a:t>
            </a:r>
            <a:r>
              <a:rPr lang="en" dirty="0" err="1"/>
              <a:t>unei</a:t>
            </a:r>
            <a:r>
              <a:rPr lang="en" dirty="0"/>
              <a:t> </a:t>
            </a:r>
            <a:r>
              <a:rPr lang="en" i="1" dirty="0" err="1"/>
              <a:t>acțiuni</a:t>
            </a:r>
            <a:r>
              <a:rPr lang="en" dirty="0"/>
              <a:t> </a:t>
            </a:r>
            <a:r>
              <a:rPr lang="en" dirty="0" err="1"/>
              <a:t>sau</a:t>
            </a:r>
            <a:r>
              <a:rPr lang="en" dirty="0"/>
              <a:t> a </a:t>
            </a:r>
            <a:r>
              <a:rPr lang="en" dirty="0" err="1"/>
              <a:t>unei</a:t>
            </a:r>
            <a:r>
              <a:rPr lang="en" dirty="0"/>
              <a:t> </a:t>
            </a:r>
            <a:r>
              <a:rPr lang="en" i="1" dirty="0" err="1"/>
              <a:t>decizii</a:t>
            </a:r>
            <a:r>
              <a:rPr lang="en" dirty="0"/>
              <a:t>.</a:t>
            </a:r>
            <a:endParaRPr dirty="0"/>
          </a:p>
        </p:txBody>
      </p:sp>
      <p:sp>
        <p:nvSpPr>
          <p:cNvPr id="2235" name="Google Shape;2235;p39"/>
          <p:cNvSpPr/>
          <p:nvPr/>
        </p:nvSpPr>
        <p:spPr>
          <a:xfrm>
            <a:off x="539500" y="1456875"/>
            <a:ext cx="4034100" cy="1482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6" name="Google Shape;2236;p39"/>
          <p:cNvSpPr txBox="1">
            <a:spLocks noGrp="1"/>
          </p:cNvSpPr>
          <p:nvPr>
            <p:ph type="subTitle" idx="1"/>
          </p:nvPr>
        </p:nvSpPr>
        <p:spPr>
          <a:xfrm>
            <a:off x="713214" y="1593159"/>
            <a:ext cx="3749100" cy="42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 dirty="0"/>
              <a:t>Impact </a:t>
            </a:r>
            <a:r>
              <a:rPr lang="en" sz="1800" dirty="0" err="1"/>
              <a:t>imediat</a:t>
            </a:r>
            <a:r>
              <a:rPr lang="en" sz="1800" dirty="0"/>
              <a:t> </a:t>
            </a:r>
            <a:r>
              <a:rPr lang="en" sz="1800" dirty="0" err="1"/>
              <a:t>sau</a:t>
            </a:r>
            <a:r>
              <a:rPr lang="en" sz="1800" dirty="0"/>
              <a:t> </a:t>
            </a:r>
            <a:r>
              <a:rPr lang="en" sz="1800" dirty="0" err="1"/>
              <a:t>întârziat</a:t>
            </a:r>
            <a:r>
              <a:rPr lang="en" sz="1800" dirty="0"/>
              <a:t>?</a:t>
            </a:r>
            <a:endParaRPr sz="1800" dirty="0"/>
          </a:p>
        </p:txBody>
      </p:sp>
      <p:sp>
        <p:nvSpPr>
          <p:cNvPr id="2237" name="Google Shape;2237;p39"/>
          <p:cNvSpPr txBox="1">
            <a:spLocks noGrp="1"/>
          </p:cNvSpPr>
          <p:nvPr>
            <p:ph type="subTitle" idx="2"/>
          </p:nvPr>
        </p:nvSpPr>
        <p:spPr>
          <a:xfrm>
            <a:off x="713214" y="1877951"/>
            <a:ext cx="3749100" cy="99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RO" b="1" dirty="0"/>
              <a:t>Ambele! </a:t>
            </a:r>
            <a:r>
              <a:rPr lang="en-RO" dirty="0"/>
              <a:t>În cazul oricărei decizii luate impactul va fi atât </a:t>
            </a:r>
            <a:r>
              <a:rPr lang="en-RO" i="1" dirty="0"/>
              <a:t>imediat</a:t>
            </a:r>
            <a:r>
              <a:rPr lang="en-RO" dirty="0"/>
              <a:t> cât și pe </a:t>
            </a:r>
            <a:r>
              <a:rPr lang="en-RO" i="1" dirty="0"/>
              <a:t>termen lung</a:t>
            </a:r>
            <a:r>
              <a:rPr lang="en-RO" dirty="0"/>
              <a:t>. Este necesar să cântărim beneficiile acțiunilor în ambele cazuri!</a:t>
            </a:r>
            <a:endParaRPr b="1" dirty="0"/>
          </a:p>
        </p:txBody>
      </p:sp>
      <p:sp>
        <p:nvSpPr>
          <p:cNvPr id="2238" name="Google Shape;2238;p39"/>
          <p:cNvSpPr txBox="1">
            <a:spLocks noGrp="1"/>
          </p:cNvSpPr>
          <p:nvPr>
            <p:ph type="subTitle" idx="3"/>
          </p:nvPr>
        </p:nvSpPr>
        <p:spPr>
          <a:xfrm>
            <a:off x="2697396" y="3236809"/>
            <a:ext cx="3749100" cy="42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 dirty="0" err="1"/>
              <a:t>Avem</a:t>
            </a:r>
            <a:r>
              <a:rPr lang="en" sz="1800" dirty="0"/>
              <a:t> la </a:t>
            </a:r>
            <a:r>
              <a:rPr lang="en" sz="1800" dirty="0" err="1"/>
              <a:t>dispoziție</a:t>
            </a:r>
            <a:r>
              <a:rPr lang="en" sz="1800" dirty="0"/>
              <a:t> </a:t>
            </a:r>
            <a:r>
              <a:rPr lang="en" sz="1800" dirty="0" err="1"/>
              <a:t>toate</a:t>
            </a:r>
            <a:r>
              <a:rPr lang="en" sz="1800" dirty="0"/>
              <a:t> </a:t>
            </a:r>
            <a:r>
              <a:rPr lang="en" sz="1800" dirty="0" err="1"/>
              <a:t>datele</a:t>
            </a:r>
            <a:r>
              <a:rPr lang="en" sz="1800" dirty="0"/>
              <a:t>?</a:t>
            </a:r>
            <a:endParaRPr sz="1800" dirty="0"/>
          </a:p>
        </p:txBody>
      </p:sp>
      <p:sp>
        <p:nvSpPr>
          <p:cNvPr id="2239" name="Google Shape;2239;p39"/>
          <p:cNvSpPr txBox="1">
            <a:spLocks noGrp="1"/>
          </p:cNvSpPr>
          <p:nvPr>
            <p:ph type="subTitle" idx="4"/>
          </p:nvPr>
        </p:nvSpPr>
        <p:spPr>
          <a:xfrm>
            <a:off x="2697450" y="3450109"/>
            <a:ext cx="3749100" cy="9245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b="1" dirty="0" err="1"/>
              <a:t>Niciodată</a:t>
            </a:r>
            <a:r>
              <a:rPr lang="en" b="1" dirty="0"/>
              <a:t>! </a:t>
            </a:r>
            <a:r>
              <a:rPr lang="en" dirty="0" err="1"/>
              <a:t>În</a:t>
            </a:r>
            <a:r>
              <a:rPr lang="en" dirty="0"/>
              <a:t> </a:t>
            </a:r>
            <a:r>
              <a:rPr lang="en" dirty="0" err="1"/>
              <a:t>cazul</a:t>
            </a:r>
            <a:r>
              <a:rPr lang="en" dirty="0"/>
              <a:t> </a:t>
            </a:r>
            <a:r>
              <a:rPr lang="en" dirty="0" err="1"/>
              <a:t>problemelor</a:t>
            </a:r>
            <a:r>
              <a:rPr lang="en" dirty="0"/>
              <a:t> de Reinforcement Learning </a:t>
            </a:r>
            <a:r>
              <a:rPr lang="en" b="1" dirty="0"/>
              <a:t>nu</a:t>
            </a:r>
            <a:r>
              <a:rPr lang="en" dirty="0"/>
              <a:t> </a:t>
            </a:r>
            <a:r>
              <a:rPr lang="en" dirty="0" err="1"/>
              <a:t>avem</a:t>
            </a:r>
            <a:r>
              <a:rPr lang="en" dirty="0"/>
              <a:t> un set de date </a:t>
            </a:r>
            <a:r>
              <a:rPr lang="en" dirty="0" err="1"/>
              <a:t>complet</a:t>
            </a:r>
            <a:r>
              <a:rPr lang="en" dirty="0"/>
              <a:t>, </a:t>
            </a:r>
            <a:r>
              <a:rPr lang="en" dirty="0" err="1"/>
              <a:t>prestabilit</a:t>
            </a:r>
            <a:r>
              <a:rPr lang="en" dirty="0"/>
              <a:t>, ci </a:t>
            </a:r>
            <a:r>
              <a:rPr lang="en" dirty="0" err="1"/>
              <a:t>acesta</a:t>
            </a:r>
            <a:r>
              <a:rPr lang="en" dirty="0"/>
              <a:t> </a:t>
            </a:r>
            <a:r>
              <a:rPr lang="en" b="1" i="1" dirty="0" err="1"/>
              <a:t>este</a:t>
            </a:r>
            <a:r>
              <a:rPr lang="en" b="1" i="1" dirty="0"/>
              <a:t> </a:t>
            </a:r>
            <a:r>
              <a:rPr lang="en" b="1" i="1" dirty="0" err="1"/>
              <a:t>dedus</a:t>
            </a:r>
            <a:r>
              <a:rPr lang="en" b="1" i="1" dirty="0"/>
              <a:t> din </a:t>
            </a:r>
            <a:r>
              <a:rPr lang="en" b="1" i="1" dirty="0" err="1"/>
              <a:t>interacțiunea</a:t>
            </a:r>
            <a:r>
              <a:rPr lang="en" b="1" i="1" dirty="0"/>
              <a:t> cu </a:t>
            </a:r>
            <a:r>
              <a:rPr lang="en" b="1" i="1" dirty="0" err="1"/>
              <a:t>mediul</a:t>
            </a:r>
            <a:r>
              <a:rPr lang="en" dirty="0"/>
              <a:t>.</a:t>
            </a:r>
            <a:endParaRPr b="1" dirty="0"/>
          </a:p>
        </p:txBody>
      </p:sp>
      <p:grpSp>
        <p:nvGrpSpPr>
          <p:cNvPr id="2240" name="Google Shape;2240;p39"/>
          <p:cNvGrpSpPr/>
          <p:nvPr/>
        </p:nvGrpSpPr>
        <p:grpSpPr>
          <a:xfrm>
            <a:off x="7172401" y="3313374"/>
            <a:ext cx="861193" cy="1115770"/>
            <a:chOff x="7465916" y="720492"/>
            <a:chExt cx="1139144" cy="1477450"/>
          </a:xfrm>
        </p:grpSpPr>
        <p:sp>
          <p:nvSpPr>
            <p:cNvPr id="2241" name="Google Shape;2241;p39"/>
            <p:cNvSpPr/>
            <p:nvPr/>
          </p:nvSpPr>
          <p:spPr>
            <a:xfrm rot="-5400000">
              <a:off x="7646560" y="123944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39"/>
            <p:cNvSpPr/>
            <p:nvPr/>
          </p:nvSpPr>
          <p:spPr>
            <a:xfrm rot="-5400000">
              <a:off x="7597172" y="114891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39"/>
            <p:cNvSpPr/>
            <p:nvPr/>
          </p:nvSpPr>
          <p:spPr>
            <a:xfrm rot="-5400000">
              <a:off x="7547783" y="105838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39"/>
            <p:cNvSpPr/>
            <p:nvPr/>
          </p:nvSpPr>
          <p:spPr>
            <a:xfrm rot="-5400000">
              <a:off x="7498394" y="96785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39"/>
            <p:cNvSpPr/>
            <p:nvPr/>
          </p:nvSpPr>
          <p:spPr>
            <a:xfrm rot="-5400000">
              <a:off x="7449005" y="87732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39"/>
            <p:cNvSpPr/>
            <p:nvPr/>
          </p:nvSpPr>
          <p:spPr>
            <a:xfrm rot="-5400000">
              <a:off x="7399616" y="78679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47" name="Google Shape;2247;p39"/>
          <p:cNvGrpSpPr/>
          <p:nvPr/>
        </p:nvGrpSpPr>
        <p:grpSpPr>
          <a:xfrm flipH="1">
            <a:off x="1109227" y="3313358"/>
            <a:ext cx="861193" cy="1115918"/>
            <a:chOff x="7465916" y="720492"/>
            <a:chExt cx="1139144" cy="1477450"/>
          </a:xfrm>
        </p:grpSpPr>
        <p:sp>
          <p:nvSpPr>
            <p:cNvPr id="2248" name="Google Shape;2248;p39"/>
            <p:cNvSpPr/>
            <p:nvPr/>
          </p:nvSpPr>
          <p:spPr>
            <a:xfrm rot="-5400000">
              <a:off x="7646560" y="123944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39"/>
            <p:cNvSpPr/>
            <p:nvPr/>
          </p:nvSpPr>
          <p:spPr>
            <a:xfrm rot="-5400000">
              <a:off x="7597172" y="114891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39"/>
            <p:cNvSpPr/>
            <p:nvPr/>
          </p:nvSpPr>
          <p:spPr>
            <a:xfrm rot="-5400000">
              <a:off x="7547783" y="105838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39"/>
            <p:cNvSpPr/>
            <p:nvPr/>
          </p:nvSpPr>
          <p:spPr>
            <a:xfrm rot="-5400000">
              <a:off x="7498394" y="96785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39"/>
            <p:cNvSpPr/>
            <p:nvPr/>
          </p:nvSpPr>
          <p:spPr>
            <a:xfrm rot="-5400000">
              <a:off x="7449005" y="87732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39"/>
            <p:cNvSpPr/>
            <p:nvPr/>
          </p:nvSpPr>
          <p:spPr>
            <a:xfrm rot="-5400000">
              <a:off x="7399616" y="78679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54" name="Google Shape;2254;p39"/>
          <p:cNvSpPr/>
          <p:nvPr/>
        </p:nvSpPr>
        <p:spPr>
          <a:xfrm>
            <a:off x="1567166" y="972253"/>
            <a:ext cx="236700" cy="230700"/>
          </a:xfrm>
          <a:prstGeom prst="star4">
            <a:avLst>
              <a:gd name="adj" fmla="val 12500"/>
            </a:avLst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5" name="Google Shape;2255;p39"/>
          <p:cNvSpPr/>
          <p:nvPr/>
        </p:nvSpPr>
        <p:spPr>
          <a:xfrm>
            <a:off x="8430779" y="1280215"/>
            <a:ext cx="338400" cy="331200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6" name="Google Shape;2256;p39"/>
          <p:cNvSpPr/>
          <p:nvPr/>
        </p:nvSpPr>
        <p:spPr>
          <a:xfrm>
            <a:off x="1024973" y="3211886"/>
            <a:ext cx="195000" cy="190800"/>
          </a:xfrm>
          <a:prstGeom prst="star4">
            <a:avLst>
              <a:gd name="adj" fmla="val 12500"/>
            </a:avLst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" name="Google Shape;2488;p46"/>
          <p:cNvSpPr txBox="1">
            <a:spLocks noGrp="1"/>
          </p:cNvSpPr>
          <p:nvPr>
            <p:ph type="title"/>
          </p:nvPr>
        </p:nvSpPr>
        <p:spPr>
          <a:xfrm>
            <a:off x="539500" y="339325"/>
            <a:ext cx="8061600" cy="74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RO" dirty="0"/>
              <a:t>Mică comparație!</a:t>
            </a:r>
            <a:endParaRPr dirty="0"/>
          </a:p>
        </p:txBody>
      </p:sp>
      <p:grpSp>
        <p:nvGrpSpPr>
          <p:cNvPr id="2505" name="Google Shape;2505;p46"/>
          <p:cNvGrpSpPr/>
          <p:nvPr/>
        </p:nvGrpSpPr>
        <p:grpSpPr>
          <a:xfrm flipH="1">
            <a:off x="7458579" y="709759"/>
            <a:ext cx="573559" cy="743157"/>
            <a:chOff x="7465916" y="720492"/>
            <a:chExt cx="1139144" cy="1477450"/>
          </a:xfrm>
        </p:grpSpPr>
        <p:sp>
          <p:nvSpPr>
            <p:cNvPr id="2506" name="Google Shape;2506;p46"/>
            <p:cNvSpPr/>
            <p:nvPr/>
          </p:nvSpPr>
          <p:spPr>
            <a:xfrm rot="-5400000">
              <a:off x="7646560" y="123944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46"/>
            <p:cNvSpPr/>
            <p:nvPr/>
          </p:nvSpPr>
          <p:spPr>
            <a:xfrm rot="-5400000">
              <a:off x="7597172" y="114891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46"/>
            <p:cNvSpPr/>
            <p:nvPr/>
          </p:nvSpPr>
          <p:spPr>
            <a:xfrm rot="-5400000">
              <a:off x="7547783" y="105838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46"/>
            <p:cNvSpPr/>
            <p:nvPr/>
          </p:nvSpPr>
          <p:spPr>
            <a:xfrm rot="-5400000">
              <a:off x="7498394" y="96785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46"/>
            <p:cNvSpPr/>
            <p:nvPr/>
          </p:nvSpPr>
          <p:spPr>
            <a:xfrm rot="-5400000">
              <a:off x="7449005" y="87732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46"/>
            <p:cNvSpPr/>
            <p:nvPr/>
          </p:nvSpPr>
          <p:spPr>
            <a:xfrm rot="-5400000">
              <a:off x="7399616" y="78679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C9B9AC9-98B2-4786-4D15-1F814F0D9C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6738867"/>
              </p:ext>
            </p:extLst>
          </p:nvPr>
        </p:nvGraphicFramePr>
        <p:xfrm>
          <a:off x="1362578" y="2277808"/>
          <a:ext cx="6096000" cy="2148840"/>
        </p:xfrm>
        <a:graphic>
          <a:graphicData uri="http://schemas.openxmlformats.org/drawingml/2006/table">
            <a:tbl>
              <a:tblPr firstRow="1" bandRow="1">
                <a:tableStyleId>{8E613FF8-4EB2-4734-8CC8-9E79C4818E73}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3645620087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1341796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92568995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1630419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R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RO" dirty="0"/>
                        <a:t>Învățare supervizată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RO" dirty="0"/>
                        <a:t>Învățare nesupervizată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RO" dirty="0"/>
                        <a:t>Reinforcement Learning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8541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RO" dirty="0"/>
                        <a:t>Explorare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b="1" dirty="0">
                          <a:solidFill>
                            <a:srgbClr val="FF0000"/>
                          </a:solidFill>
                        </a:rPr>
                        <a:t>NU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b="1" dirty="0">
                          <a:solidFill>
                            <a:srgbClr val="FF0000"/>
                          </a:solidFill>
                        </a:rPr>
                        <a:t>NU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b="1" dirty="0">
                          <a:solidFill>
                            <a:srgbClr val="00B050"/>
                          </a:solidFill>
                        </a:rPr>
                        <a:t>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99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RO" dirty="0"/>
                        <a:t>Generalizare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b="1" dirty="0">
                          <a:solidFill>
                            <a:srgbClr val="00B050"/>
                          </a:solidFill>
                        </a:rPr>
                        <a:t>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b="1" dirty="0">
                          <a:solidFill>
                            <a:srgbClr val="00B050"/>
                          </a:solidFill>
                        </a:rPr>
                        <a:t>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b="1" dirty="0">
                          <a:solidFill>
                            <a:srgbClr val="00B050"/>
                          </a:solidFill>
                        </a:rPr>
                        <a:t>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3240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RO" dirty="0"/>
                        <a:t>Optimizare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b="1" dirty="0">
                          <a:solidFill>
                            <a:srgbClr val="FF0000"/>
                          </a:solidFill>
                        </a:rPr>
                        <a:t>NU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b="1" dirty="0">
                          <a:solidFill>
                            <a:srgbClr val="FF0000"/>
                          </a:solidFill>
                        </a:rPr>
                        <a:t>NU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b="1" dirty="0">
                          <a:solidFill>
                            <a:srgbClr val="00B050"/>
                          </a:solidFill>
                        </a:rPr>
                        <a:t>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6329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RO" dirty="0"/>
                        <a:t>Folosește un set de experiențe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b="1" dirty="0">
                          <a:solidFill>
                            <a:srgbClr val="00B050"/>
                          </a:solidFill>
                        </a:rPr>
                        <a:t>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b="1" dirty="0">
                          <a:solidFill>
                            <a:srgbClr val="00B050"/>
                          </a:solidFill>
                        </a:rPr>
                        <a:t>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b="1" dirty="0">
                          <a:solidFill>
                            <a:srgbClr val="00B050"/>
                          </a:solidFill>
                        </a:rPr>
                        <a:t>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53783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66908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28AC8-9FB1-F8E2-5A34-B7EFF9A48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Diagrama generică - RL</a:t>
            </a:r>
          </a:p>
        </p:txBody>
      </p:sp>
      <p:pic>
        <p:nvPicPr>
          <p:cNvPr id="2052" name="Picture 4" descr="5 Things You Need to Know about Reinforcement Learning - KDnuggets">
            <a:extLst>
              <a:ext uri="{FF2B5EF4-FFF2-40B4-BE49-F238E27FC236}">
                <a16:creationId xmlns:a16="http://schemas.microsoft.com/office/drawing/2014/main" id="{7C869116-5E7B-3797-E703-E60F329FBC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7725" y="1597146"/>
            <a:ext cx="6748450" cy="2602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2755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28AC8-9FB1-F8E2-5A34-B7EFF9A48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Domenii de aplicabilitate - RL</a:t>
            </a:r>
          </a:p>
        </p:txBody>
      </p:sp>
      <p:sp>
        <p:nvSpPr>
          <p:cNvPr id="3" name="Google Shape;2491;p46">
            <a:extLst>
              <a:ext uri="{FF2B5EF4-FFF2-40B4-BE49-F238E27FC236}">
                <a16:creationId xmlns:a16="http://schemas.microsoft.com/office/drawing/2014/main" id="{61217610-23D5-CB52-461C-E537A28437C6}"/>
              </a:ext>
            </a:extLst>
          </p:cNvPr>
          <p:cNvSpPr txBox="1"/>
          <p:nvPr/>
        </p:nvSpPr>
        <p:spPr>
          <a:xfrm>
            <a:off x="3021487" y="1703157"/>
            <a:ext cx="3100926" cy="2586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GB" sz="1600" dirty="0" err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Jocuri</a:t>
            </a:r>
            <a:r>
              <a:rPr lang="en-GB" sz="16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video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GB" sz="1600" dirty="0" err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Mașini</a:t>
            </a:r>
            <a:r>
              <a:rPr lang="en-GB" sz="16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GB" sz="1600" dirty="0" err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autonome</a:t>
            </a:r>
            <a:endParaRPr lang="en-GB" sz="1600" dirty="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GB" sz="1600" dirty="0" err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Robotică</a:t>
            </a:r>
            <a:endParaRPr lang="en-GB" sz="1600" dirty="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GB" sz="1600" dirty="0" err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Planificatoare</a:t>
            </a:r>
            <a:r>
              <a:rPr lang="en-GB" sz="16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GB" sz="1600" dirty="0" err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Domeniul</a:t>
            </a:r>
            <a:r>
              <a:rPr lang="en-GB" sz="16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GB" sz="1600" dirty="0" err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Financiar</a:t>
            </a:r>
            <a:endParaRPr lang="en-GB" sz="1600" dirty="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GB" sz="1600" dirty="0" err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Sisteme</a:t>
            </a:r>
            <a:r>
              <a:rPr lang="en-GB" sz="16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de </a:t>
            </a:r>
            <a:r>
              <a:rPr lang="en-GB" sz="1600" dirty="0" err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recomandare</a:t>
            </a:r>
            <a:endParaRPr lang="en-GB" sz="1600" dirty="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GB" sz="1600" dirty="0" err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Medicină</a:t>
            </a:r>
            <a:endParaRPr lang="en-GB" sz="1600" dirty="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  <p:extLst>
      <p:ext uri="{BB962C8B-B14F-4D97-AF65-F5344CB8AC3E}">
        <p14:creationId xmlns:p14="http://schemas.microsoft.com/office/powerpoint/2010/main" val="33205733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7" name="Google Shape;2987;p61"/>
          <p:cNvSpPr/>
          <p:nvPr/>
        </p:nvSpPr>
        <p:spPr>
          <a:xfrm>
            <a:off x="2268625" y="341000"/>
            <a:ext cx="4609200" cy="2608934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8" name="Google Shape;2988;p61"/>
          <p:cNvSpPr txBox="1">
            <a:spLocks noGrp="1"/>
          </p:cNvSpPr>
          <p:nvPr>
            <p:ph type="title"/>
          </p:nvPr>
        </p:nvSpPr>
        <p:spPr>
          <a:xfrm>
            <a:off x="2637725" y="387576"/>
            <a:ext cx="3866700" cy="85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sp>
        <p:nvSpPr>
          <p:cNvPr id="2989" name="Google Shape;2989;p61"/>
          <p:cNvSpPr txBox="1">
            <a:spLocks noGrp="1"/>
          </p:cNvSpPr>
          <p:nvPr>
            <p:ph type="subTitle" idx="1"/>
          </p:nvPr>
        </p:nvSpPr>
        <p:spPr>
          <a:xfrm>
            <a:off x="2981375" y="1154172"/>
            <a:ext cx="3179400" cy="117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-RO" dirty="0"/>
              <a:t>Este timpul pentru întrebări!!!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endParaRPr lang="en-RO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-RO" dirty="0"/>
              <a:t>stefan.iordache10</a:t>
            </a:r>
            <a:r>
              <a:rPr lang="en" dirty="0"/>
              <a:t>@</a:t>
            </a:r>
            <a:r>
              <a:rPr lang="en" dirty="0" err="1"/>
              <a:t>s.unibuc.ro</a:t>
            </a:r>
            <a:r>
              <a:rPr lang="en" dirty="0"/>
              <a:t>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-RO" dirty="0"/>
              <a:t>catalina.patilea@s.unibuc.ro</a:t>
            </a:r>
            <a:endParaRPr lang="en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-GB" dirty="0"/>
              <a:t>c</a:t>
            </a:r>
            <a:r>
              <a:rPr lang="en" dirty="0" err="1"/>
              <a:t>iprian.paduraru@fmi.unibuc.ro</a:t>
            </a:r>
            <a:endParaRPr lang="en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dirty="0"/>
              <a:t>+40 7.. … …</a:t>
            </a:r>
            <a:endParaRPr dirty="0"/>
          </a:p>
        </p:txBody>
      </p:sp>
      <p:grpSp>
        <p:nvGrpSpPr>
          <p:cNvPr id="3011" name="Google Shape;3011;p61"/>
          <p:cNvGrpSpPr/>
          <p:nvPr/>
        </p:nvGrpSpPr>
        <p:grpSpPr>
          <a:xfrm flipH="1">
            <a:off x="6877836" y="1091403"/>
            <a:ext cx="1142790" cy="1480405"/>
            <a:chOff x="7465916" y="720492"/>
            <a:chExt cx="1139144" cy="1477450"/>
          </a:xfrm>
        </p:grpSpPr>
        <p:sp>
          <p:nvSpPr>
            <p:cNvPr id="3012" name="Google Shape;3012;p61"/>
            <p:cNvSpPr/>
            <p:nvPr/>
          </p:nvSpPr>
          <p:spPr>
            <a:xfrm rot="-5400000">
              <a:off x="7646560" y="123944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61"/>
            <p:cNvSpPr/>
            <p:nvPr/>
          </p:nvSpPr>
          <p:spPr>
            <a:xfrm rot="-5400000">
              <a:off x="7597172" y="114891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4" name="Google Shape;3014;p61"/>
            <p:cNvSpPr/>
            <p:nvPr/>
          </p:nvSpPr>
          <p:spPr>
            <a:xfrm rot="-5400000">
              <a:off x="7547783" y="105838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Google Shape;3015;p61"/>
            <p:cNvSpPr/>
            <p:nvPr/>
          </p:nvSpPr>
          <p:spPr>
            <a:xfrm rot="-5400000">
              <a:off x="7498394" y="96785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61"/>
            <p:cNvSpPr/>
            <p:nvPr/>
          </p:nvSpPr>
          <p:spPr>
            <a:xfrm rot="-5400000">
              <a:off x="7449005" y="87732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61"/>
            <p:cNvSpPr/>
            <p:nvPr/>
          </p:nvSpPr>
          <p:spPr>
            <a:xfrm rot="-5400000">
              <a:off x="7399616" y="78679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18" name="Google Shape;3018;p61"/>
          <p:cNvGrpSpPr/>
          <p:nvPr/>
        </p:nvGrpSpPr>
        <p:grpSpPr>
          <a:xfrm rot="10800000" flipH="1">
            <a:off x="391698" y="579321"/>
            <a:ext cx="1764041" cy="758764"/>
            <a:chOff x="6659230" y="279450"/>
            <a:chExt cx="2217246" cy="953700"/>
          </a:xfrm>
        </p:grpSpPr>
        <p:sp>
          <p:nvSpPr>
            <p:cNvPr id="3019" name="Google Shape;3019;p61"/>
            <p:cNvSpPr/>
            <p:nvPr/>
          </p:nvSpPr>
          <p:spPr>
            <a:xfrm>
              <a:off x="6659230" y="279450"/>
              <a:ext cx="953700" cy="9537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61"/>
            <p:cNvSpPr/>
            <p:nvPr/>
          </p:nvSpPr>
          <p:spPr>
            <a:xfrm>
              <a:off x="6892279" y="279450"/>
              <a:ext cx="953700" cy="9537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61"/>
            <p:cNvSpPr/>
            <p:nvPr/>
          </p:nvSpPr>
          <p:spPr>
            <a:xfrm>
              <a:off x="7235778" y="279450"/>
              <a:ext cx="953700" cy="9537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61"/>
            <p:cNvSpPr/>
            <p:nvPr/>
          </p:nvSpPr>
          <p:spPr>
            <a:xfrm>
              <a:off x="7579277" y="279450"/>
              <a:ext cx="953700" cy="9537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61"/>
            <p:cNvSpPr/>
            <p:nvPr/>
          </p:nvSpPr>
          <p:spPr>
            <a:xfrm>
              <a:off x="7922776" y="279450"/>
              <a:ext cx="953700" cy="9537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24" name="Google Shape;3024;p61"/>
          <p:cNvSpPr/>
          <p:nvPr/>
        </p:nvSpPr>
        <p:spPr>
          <a:xfrm flipH="1">
            <a:off x="7818180" y="883420"/>
            <a:ext cx="429900" cy="418200"/>
          </a:xfrm>
          <a:prstGeom prst="star4">
            <a:avLst>
              <a:gd name="adj" fmla="val 12500"/>
            </a:avLst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25" name="Google Shape;3025;p61"/>
          <p:cNvGrpSpPr/>
          <p:nvPr/>
        </p:nvGrpSpPr>
        <p:grpSpPr>
          <a:xfrm>
            <a:off x="1839602" y="1617067"/>
            <a:ext cx="637648" cy="658500"/>
            <a:chOff x="1839602" y="1617067"/>
            <a:chExt cx="637648" cy="658500"/>
          </a:xfrm>
        </p:grpSpPr>
        <p:sp>
          <p:nvSpPr>
            <p:cNvPr id="3026" name="Google Shape;3026;p61"/>
            <p:cNvSpPr/>
            <p:nvPr/>
          </p:nvSpPr>
          <p:spPr>
            <a:xfrm flipH="1">
              <a:off x="2047351" y="1617067"/>
              <a:ext cx="429900" cy="418200"/>
            </a:xfrm>
            <a:prstGeom prst="star4">
              <a:avLst>
                <a:gd name="adj" fmla="val 12500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61"/>
            <p:cNvSpPr/>
            <p:nvPr/>
          </p:nvSpPr>
          <p:spPr>
            <a:xfrm flipH="1">
              <a:off x="1839602" y="2035267"/>
              <a:ext cx="246900" cy="240300"/>
            </a:xfrm>
            <a:prstGeom prst="star4">
              <a:avLst>
                <a:gd name="adj" fmla="val 12500"/>
              </a:avLst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28" name="Google Shape;3028;p61"/>
          <p:cNvSpPr/>
          <p:nvPr/>
        </p:nvSpPr>
        <p:spPr>
          <a:xfrm flipH="1">
            <a:off x="975250" y="4294400"/>
            <a:ext cx="281100" cy="2736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" name="Google Shape;2150;p36"/>
          <p:cNvGrpSpPr/>
          <p:nvPr/>
        </p:nvGrpSpPr>
        <p:grpSpPr>
          <a:xfrm>
            <a:off x="813289" y="2139416"/>
            <a:ext cx="731519" cy="822961"/>
            <a:chOff x="4314469" y="1612892"/>
            <a:chExt cx="486900" cy="607800"/>
          </a:xfrm>
        </p:grpSpPr>
        <p:sp>
          <p:nvSpPr>
            <p:cNvPr id="2151" name="Google Shape;2151;p36"/>
            <p:cNvSpPr/>
            <p:nvPr/>
          </p:nvSpPr>
          <p:spPr>
            <a:xfrm rot="5400000" flipH="1">
              <a:off x="4277419" y="1649942"/>
              <a:ext cx="561000" cy="4869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36"/>
            <p:cNvSpPr/>
            <p:nvPr/>
          </p:nvSpPr>
          <p:spPr>
            <a:xfrm rot="5400000" flipH="1">
              <a:off x="4277419" y="1696742"/>
              <a:ext cx="561000" cy="4869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62" name="Google Shape;2162;p36"/>
          <p:cNvGrpSpPr/>
          <p:nvPr/>
        </p:nvGrpSpPr>
        <p:grpSpPr>
          <a:xfrm>
            <a:off x="4839077" y="3483508"/>
            <a:ext cx="731519" cy="822961"/>
            <a:chOff x="4314469" y="1612892"/>
            <a:chExt cx="486900" cy="607800"/>
          </a:xfrm>
        </p:grpSpPr>
        <p:sp>
          <p:nvSpPr>
            <p:cNvPr id="2163" name="Google Shape;2163;p36"/>
            <p:cNvSpPr/>
            <p:nvPr/>
          </p:nvSpPr>
          <p:spPr>
            <a:xfrm rot="5400000" flipH="1">
              <a:off x="4277419" y="1649942"/>
              <a:ext cx="561000" cy="4869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36"/>
            <p:cNvSpPr/>
            <p:nvPr/>
          </p:nvSpPr>
          <p:spPr>
            <a:xfrm rot="5400000" flipH="1">
              <a:off x="4277419" y="1696742"/>
              <a:ext cx="561000" cy="486900"/>
            </a:xfrm>
            <a:prstGeom prst="flowChartDelay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65" name="Google Shape;2165;p36"/>
          <p:cNvSpPr txBox="1">
            <a:spLocks noGrp="1"/>
          </p:cNvSpPr>
          <p:nvPr>
            <p:ph type="title"/>
          </p:nvPr>
        </p:nvSpPr>
        <p:spPr>
          <a:xfrm>
            <a:off x="540475" y="342800"/>
            <a:ext cx="8062200" cy="74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Cuprins</a:t>
            </a:r>
            <a:endParaRPr dirty="0"/>
          </a:p>
        </p:txBody>
      </p:sp>
      <p:sp>
        <p:nvSpPr>
          <p:cNvPr id="2166" name="Google Shape;2166;p36"/>
          <p:cNvSpPr txBox="1">
            <a:spLocks noGrp="1"/>
          </p:cNvSpPr>
          <p:nvPr>
            <p:ph type="subTitle" idx="1"/>
          </p:nvPr>
        </p:nvSpPr>
        <p:spPr>
          <a:xfrm>
            <a:off x="1632067" y="2260698"/>
            <a:ext cx="2939508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 err="1"/>
              <a:t>Organizatorice</a:t>
            </a:r>
            <a:endParaRPr dirty="0"/>
          </a:p>
        </p:txBody>
      </p:sp>
      <p:sp>
        <p:nvSpPr>
          <p:cNvPr id="2167" name="Google Shape;2167;p36"/>
          <p:cNvSpPr txBox="1">
            <a:spLocks noGrp="1"/>
          </p:cNvSpPr>
          <p:nvPr>
            <p:ph type="subTitle" idx="2"/>
          </p:nvPr>
        </p:nvSpPr>
        <p:spPr>
          <a:xfrm>
            <a:off x="1642444" y="2596678"/>
            <a:ext cx="22152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 err="1"/>
              <a:t>Desfășurare</a:t>
            </a:r>
            <a:r>
              <a:rPr lang="en" dirty="0"/>
              <a:t> &amp; </a:t>
            </a:r>
            <a:r>
              <a:rPr lang="en" dirty="0" err="1"/>
              <a:t>Examinare</a:t>
            </a:r>
            <a:endParaRPr dirty="0"/>
          </a:p>
        </p:txBody>
      </p:sp>
      <p:sp>
        <p:nvSpPr>
          <p:cNvPr id="2168" name="Google Shape;2168;p36"/>
          <p:cNvSpPr txBox="1">
            <a:spLocks noGrp="1"/>
          </p:cNvSpPr>
          <p:nvPr>
            <p:ph type="subTitle" idx="3"/>
          </p:nvPr>
        </p:nvSpPr>
        <p:spPr>
          <a:xfrm>
            <a:off x="5658280" y="3514044"/>
            <a:ext cx="2834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RO" dirty="0"/>
              <a:t>Introducere</a:t>
            </a:r>
            <a:endParaRPr dirty="0"/>
          </a:p>
        </p:txBody>
      </p:sp>
      <p:sp>
        <p:nvSpPr>
          <p:cNvPr id="2169" name="Google Shape;2169;p36"/>
          <p:cNvSpPr txBox="1">
            <a:spLocks noGrp="1"/>
          </p:cNvSpPr>
          <p:nvPr>
            <p:ph type="subTitle" idx="4"/>
          </p:nvPr>
        </p:nvSpPr>
        <p:spPr>
          <a:xfrm>
            <a:off x="5658280" y="3802542"/>
            <a:ext cx="2522884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Ce </a:t>
            </a:r>
            <a:r>
              <a:rPr lang="en" dirty="0" err="1"/>
              <a:t>înseamnă</a:t>
            </a:r>
            <a:r>
              <a:rPr lang="en" dirty="0"/>
              <a:t> Reinforcement Learning (RL)?</a:t>
            </a:r>
            <a:endParaRPr dirty="0"/>
          </a:p>
        </p:txBody>
      </p:sp>
      <p:sp>
        <p:nvSpPr>
          <p:cNvPr id="2178" name="Google Shape;2178;p36"/>
          <p:cNvSpPr txBox="1">
            <a:spLocks noGrp="1"/>
          </p:cNvSpPr>
          <p:nvPr>
            <p:ph type="title" idx="16"/>
          </p:nvPr>
        </p:nvSpPr>
        <p:spPr>
          <a:xfrm>
            <a:off x="754461" y="2347177"/>
            <a:ext cx="849300" cy="49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179" name="Google Shape;2179;p36"/>
          <p:cNvSpPr txBox="1">
            <a:spLocks noGrp="1"/>
          </p:cNvSpPr>
          <p:nvPr>
            <p:ph type="title" idx="17"/>
          </p:nvPr>
        </p:nvSpPr>
        <p:spPr>
          <a:xfrm>
            <a:off x="4780232" y="3696894"/>
            <a:ext cx="849300" cy="48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184" name="Google Shape;2184;p36"/>
          <p:cNvSpPr/>
          <p:nvPr/>
        </p:nvSpPr>
        <p:spPr>
          <a:xfrm>
            <a:off x="7843664" y="1011864"/>
            <a:ext cx="337500" cy="329100"/>
          </a:xfrm>
          <a:prstGeom prst="star4">
            <a:avLst>
              <a:gd name="adj" fmla="val 12500"/>
            </a:avLst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5" name="Google Shape;2185;p36"/>
          <p:cNvSpPr/>
          <p:nvPr/>
        </p:nvSpPr>
        <p:spPr>
          <a:xfrm>
            <a:off x="957921" y="174426"/>
            <a:ext cx="338400" cy="331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" name="Google Shape;2191;p37"/>
          <p:cNvSpPr txBox="1">
            <a:spLocks noGrp="1"/>
          </p:cNvSpPr>
          <p:nvPr>
            <p:ph type="title" idx="2"/>
          </p:nvPr>
        </p:nvSpPr>
        <p:spPr>
          <a:xfrm>
            <a:off x="2210650" y="1683075"/>
            <a:ext cx="4720200" cy="176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 err="1"/>
              <a:t>Organizatorice</a:t>
            </a:r>
            <a:endParaRPr sz="4400" dirty="0"/>
          </a:p>
        </p:txBody>
      </p:sp>
      <p:sp>
        <p:nvSpPr>
          <p:cNvPr id="2192" name="Google Shape;2192;p37"/>
          <p:cNvSpPr txBox="1">
            <a:spLocks noGrp="1"/>
          </p:cNvSpPr>
          <p:nvPr>
            <p:ph type="subTitle" idx="1"/>
          </p:nvPr>
        </p:nvSpPr>
        <p:spPr>
          <a:xfrm>
            <a:off x="2242297" y="3984875"/>
            <a:ext cx="2298300" cy="58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 err="1"/>
              <a:t>Desfășurare</a:t>
            </a:r>
            <a:r>
              <a:rPr lang="en" dirty="0"/>
              <a:t> &amp; </a:t>
            </a:r>
            <a:r>
              <a:rPr lang="en" dirty="0" err="1"/>
              <a:t>Examinare</a:t>
            </a:r>
            <a:endParaRPr dirty="0"/>
          </a:p>
        </p:txBody>
      </p:sp>
      <p:sp>
        <p:nvSpPr>
          <p:cNvPr id="2193" name="Google Shape;2193;p37"/>
          <p:cNvSpPr/>
          <p:nvPr/>
        </p:nvSpPr>
        <p:spPr>
          <a:xfrm>
            <a:off x="2295151" y="540928"/>
            <a:ext cx="1907849" cy="11483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dk1"/>
                </a:solidFill>
                <a:latin typeface="Merriweather;900"/>
              </a:rPr>
              <a:t>01</a:t>
            </a:r>
          </a:p>
        </p:txBody>
      </p:sp>
      <p:sp>
        <p:nvSpPr>
          <p:cNvPr id="2194" name="Google Shape;2194;p37"/>
          <p:cNvSpPr/>
          <p:nvPr/>
        </p:nvSpPr>
        <p:spPr>
          <a:xfrm>
            <a:off x="2231651" y="540928"/>
            <a:ext cx="1907849" cy="11483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dk1"/>
                </a:solidFill>
                <a:latin typeface="Merriweather;900"/>
              </a:rPr>
              <a:t>01</a:t>
            </a:r>
          </a:p>
        </p:txBody>
      </p:sp>
      <p:sp>
        <p:nvSpPr>
          <p:cNvPr id="2195" name="Google Shape;2195;p37"/>
          <p:cNvSpPr/>
          <p:nvPr/>
        </p:nvSpPr>
        <p:spPr>
          <a:xfrm>
            <a:off x="1594863" y="1565164"/>
            <a:ext cx="236700" cy="2307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6" name="Google Shape;2196;p37"/>
          <p:cNvSpPr/>
          <p:nvPr/>
        </p:nvSpPr>
        <p:spPr>
          <a:xfrm>
            <a:off x="6757396" y="3778965"/>
            <a:ext cx="338400" cy="331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97" name="Google Shape;2197;p37"/>
          <p:cNvGrpSpPr/>
          <p:nvPr/>
        </p:nvGrpSpPr>
        <p:grpSpPr>
          <a:xfrm>
            <a:off x="6939236" y="1683082"/>
            <a:ext cx="1370960" cy="1778111"/>
            <a:chOff x="7465916" y="720492"/>
            <a:chExt cx="1139144" cy="1477450"/>
          </a:xfrm>
        </p:grpSpPr>
        <p:sp>
          <p:nvSpPr>
            <p:cNvPr id="2198" name="Google Shape;2198;p37"/>
            <p:cNvSpPr/>
            <p:nvPr/>
          </p:nvSpPr>
          <p:spPr>
            <a:xfrm rot="-5400000">
              <a:off x="7646560" y="123944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37"/>
            <p:cNvSpPr/>
            <p:nvPr/>
          </p:nvSpPr>
          <p:spPr>
            <a:xfrm rot="-5400000">
              <a:off x="7597172" y="114891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37"/>
            <p:cNvSpPr/>
            <p:nvPr/>
          </p:nvSpPr>
          <p:spPr>
            <a:xfrm rot="-5400000">
              <a:off x="7547783" y="105838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37"/>
            <p:cNvSpPr/>
            <p:nvPr/>
          </p:nvSpPr>
          <p:spPr>
            <a:xfrm rot="-5400000">
              <a:off x="7498394" y="96785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37"/>
            <p:cNvSpPr/>
            <p:nvPr/>
          </p:nvSpPr>
          <p:spPr>
            <a:xfrm rot="-5400000">
              <a:off x="7449005" y="87732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37"/>
            <p:cNvSpPr/>
            <p:nvPr/>
          </p:nvSpPr>
          <p:spPr>
            <a:xfrm rot="-5400000">
              <a:off x="7399616" y="78679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04" name="Google Shape;2204;p37"/>
          <p:cNvGrpSpPr/>
          <p:nvPr/>
        </p:nvGrpSpPr>
        <p:grpSpPr>
          <a:xfrm rot="5400000">
            <a:off x="-149785" y="2103340"/>
            <a:ext cx="1764685" cy="924421"/>
            <a:chOff x="7055900" y="279450"/>
            <a:chExt cx="1820576" cy="953700"/>
          </a:xfrm>
        </p:grpSpPr>
        <p:sp>
          <p:nvSpPr>
            <p:cNvPr id="2205" name="Google Shape;2205;p37"/>
            <p:cNvSpPr/>
            <p:nvPr/>
          </p:nvSpPr>
          <p:spPr>
            <a:xfrm>
              <a:off x="7055900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37"/>
            <p:cNvSpPr/>
            <p:nvPr/>
          </p:nvSpPr>
          <p:spPr>
            <a:xfrm>
              <a:off x="7272619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37"/>
            <p:cNvSpPr/>
            <p:nvPr/>
          </p:nvSpPr>
          <p:spPr>
            <a:xfrm>
              <a:off x="7489338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37"/>
            <p:cNvSpPr/>
            <p:nvPr/>
          </p:nvSpPr>
          <p:spPr>
            <a:xfrm>
              <a:off x="7706057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37"/>
            <p:cNvSpPr/>
            <p:nvPr/>
          </p:nvSpPr>
          <p:spPr>
            <a:xfrm>
              <a:off x="7922776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10" name="Google Shape;2210;p37"/>
          <p:cNvSpPr/>
          <p:nvPr/>
        </p:nvSpPr>
        <p:spPr>
          <a:xfrm>
            <a:off x="3843151" y="434151"/>
            <a:ext cx="236700" cy="230700"/>
          </a:xfrm>
          <a:prstGeom prst="star4">
            <a:avLst>
              <a:gd name="adj" fmla="val 12500"/>
            </a:avLst>
          </a:prstGeom>
          <a:solidFill>
            <a:schemeClr val="accen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" name="Google Shape;2488;p46"/>
          <p:cNvSpPr txBox="1">
            <a:spLocks noGrp="1"/>
          </p:cNvSpPr>
          <p:nvPr>
            <p:ph type="title"/>
          </p:nvPr>
        </p:nvSpPr>
        <p:spPr>
          <a:xfrm>
            <a:off x="539500" y="339325"/>
            <a:ext cx="8061600" cy="74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RO" dirty="0"/>
              <a:t>Organizatorice #1</a:t>
            </a:r>
            <a:endParaRPr dirty="0"/>
          </a:p>
        </p:txBody>
      </p:sp>
      <p:sp>
        <p:nvSpPr>
          <p:cNvPr id="2491" name="Google Shape;2491;p46"/>
          <p:cNvSpPr txBox="1"/>
          <p:nvPr/>
        </p:nvSpPr>
        <p:spPr>
          <a:xfrm>
            <a:off x="943913" y="1573185"/>
            <a:ext cx="23775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err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Structură</a:t>
            </a:r>
            <a:endParaRPr sz="2000" dirty="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492" name="Google Shape;2492;p46"/>
          <p:cNvSpPr txBox="1"/>
          <p:nvPr/>
        </p:nvSpPr>
        <p:spPr>
          <a:xfrm>
            <a:off x="973389" y="2511368"/>
            <a:ext cx="23775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Curs</a:t>
            </a:r>
            <a:endParaRPr sz="2000" dirty="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493" name="Google Shape;2493;p46"/>
          <p:cNvSpPr txBox="1"/>
          <p:nvPr/>
        </p:nvSpPr>
        <p:spPr>
          <a:xfrm>
            <a:off x="943913" y="3731852"/>
            <a:ext cx="23775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err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Laborator</a:t>
            </a:r>
            <a:endParaRPr sz="2000" dirty="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497" name="Google Shape;2497;p46"/>
          <p:cNvSpPr txBox="1"/>
          <p:nvPr/>
        </p:nvSpPr>
        <p:spPr>
          <a:xfrm>
            <a:off x="953739" y="2927605"/>
            <a:ext cx="2377500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2 ore/</a:t>
            </a:r>
            <a:r>
              <a:rPr lang="en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săptămână</a:t>
            </a:r>
            <a:endParaRPr lang="en" dirty="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Joi: 18-20</a:t>
            </a:r>
            <a:endParaRPr dirty="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2498" name="Google Shape;2498;p46"/>
          <p:cNvSpPr txBox="1"/>
          <p:nvPr/>
        </p:nvSpPr>
        <p:spPr>
          <a:xfrm>
            <a:off x="943912" y="4126827"/>
            <a:ext cx="2692561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RO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4 laboratoare/săptămână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RO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2 ore/laborator</a:t>
            </a:r>
            <a:endParaRPr dirty="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cxnSp>
        <p:nvCxnSpPr>
          <p:cNvPr id="2499" name="Google Shape;2499;p46"/>
          <p:cNvCxnSpPr>
            <a:stCxn id="2491" idx="1"/>
            <a:endCxn id="2492" idx="1"/>
          </p:cNvCxnSpPr>
          <p:nvPr/>
        </p:nvCxnSpPr>
        <p:spPr>
          <a:xfrm rot="10800000" flipH="1" flipV="1">
            <a:off x="943913" y="1778984"/>
            <a:ext cx="29476" cy="938183"/>
          </a:xfrm>
          <a:prstGeom prst="bentConnector3">
            <a:avLst>
              <a:gd name="adj1" fmla="val -775546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2500" name="Google Shape;2500;p46"/>
          <p:cNvCxnSpPr>
            <a:cxnSpLocks/>
            <a:endCxn id="2493" idx="1"/>
          </p:cNvCxnSpPr>
          <p:nvPr/>
        </p:nvCxnSpPr>
        <p:spPr>
          <a:xfrm rot="16200000" flipH="1">
            <a:off x="-233479" y="2760259"/>
            <a:ext cx="2124097" cy="230688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2501" name="Google Shape;2501;p46"/>
          <p:cNvSpPr txBox="1"/>
          <p:nvPr/>
        </p:nvSpPr>
        <p:spPr>
          <a:xfrm>
            <a:off x="6015763" y="1602530"/>
            <a:ext cx="2377500" cy="3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err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Detalii</a:t>
            </a:r>
            <a:endParaRPr sz="2000" dirty="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502" name="Google Shape;2502;p46"/>
          <p:cNvSpPr txBox="1"/>
          <p:nvPr/>
        </p:nvSpPr>
        <p:spPr>
          <a:xfrm>
            <a:off x="5822589" y="1914423"/>
            <a:ext cx="2609974" cy="2473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Prezență</a:t>
            </a:r>
            <a:r>
              <a:rPr lang="en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obligatorie</a:t>
            </a:r>
            <a:r>
              <a:rPr lang="en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? </a:t>
            </a:r>
            <a:br>
              <a:rPr lang="en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</a:br>
            <a:r>
              <a:rPr lang="en" b="1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Nu!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Activitate</a:t>
            </a:r>
            <a:r>
              <a:rPr lang="en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cât</a:t>
            </a:r>
            <a:r>
              <a:rPr lang="en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mai</a:t>
            </a:r>
            <a:r>
              <a:rPr lang="en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mare? </a:t>
            </a:r>
            <a:r>
              <a:rPr lang="en" b="1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Da!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Examen </a:t>
            </a:r>
            <a:r>
              <a:rPr lang="en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teoretic</a:t>
            </a:r>
            <a:r>
              <a:rPr lang="en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?</a:t>
            </a:r>
            <a:br>
              <a:rPr lang="en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</a:br>
            <a:r>
              <a:rPr lang="en" b="1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Nu!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Proiect</a:t>
            </a:r>
            <a:r>
              <a:rPr lang="en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?</a:t>
            </a:r>
            <a:br>
              <a:rPr lang="en" b="1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</a:br>
            <a:r>
              <a:rPr lang="en" b="1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Da!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Când</a:t>
            </a:r>
            <a:r>
              <a:rPr lang="en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&amp; cum?</a:t>
            </a:r>
            <a:br>
              <a:rPr lang="en" b="1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</a:br>
            <a:r>
              <a:rPr lang="en" b="1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La </a:t>
            </a:r>
            <a:r>
              <a:rPr lang="en" b="1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finalul</a:t>
            </a:r>
            <a:r>
              <a:rPr lang="en" b="1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" b="1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semestrului</a:t>
            </a:r>
            <a:r>
              <a:rPr lang="en" b="1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, </a:t>
            </a:r>
            <a:r>
              <a:rPr lang="en" b="1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în</a:t>
            </a:r>
            <a:r>
              <a:rPr lang="en" b="1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" b="1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sesiune</a:t>
            </a:r>
            <a:r>
              <a:rPr lang="en" b="1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, </a:t>
            </a:r>
            <a:r>
              <a:rPr lang="en" b="1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în</a:t>
            </a:r>
            <a:r>
              <a:rPr lang="en" b="1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" b="1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echipe</a:t>
            </a:r>
            <a:r>
              <a:rPr lang="en" b="1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(3-5)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dirty="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cxnSp>
        <p:nvCxnSpPr>
          <p:cNvPr id="2503" name="Google Shape;2503;p46"/>
          <p:cNvCxnSpPr>
            <a:cxnSpLocks/>
            <a:stCxn id="2491" idx="3"/>
            <a:endCxn id="2502" idx="1"/>
          </p:cNvCxnSpPr>
          <p:nvPr/>
        </p:nvCxnSpPr>
        <p:spPr>
          <a:xfrm>
            <a:off x="3321413" y="1778985"/>
            <a:ext cx="2501176" cy="1372329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2504" name="Google Shape;2504;p46"/>
          <p:cNvCxnSpPr>
            <a:cxnSpLocks/>
            <a:endCxn id="2502" idx="1"/>
          </p:cNvCxnSpPr>
          <p:nvPr/>
        </p:nvCxnSpPr>
        <p:spPr>
          <a:xfrm flipV="1">
            <a:off x="3483321" y="3151314"/>
            <a:ext cx="2339268" cy="1226913"/>
          </a:xfrm>
          <a:prstGeom prst="bentConnector3">
            <a:avLst>
              <a:gd name="adj1" fmla="val 46718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grpSp>
        <p:nvGrpSpPr>
          <p:cNvPr id="2505" name="Google Shape;2505;p46"/>
          <p:cNvGrpSpPr/>
          <p:nvPr/>
        </p:nvGrpSpPr>
        <p:grpSpPr>
          <a:xfrm flipH="1">
            <a:off x="7458579" y="709759"/>
            <a:ext cx="573559" cy="743157"/>
            <a:chOff x="7465916" y="720492"/>
            <a:chExt cx="1139144" cy="1477450"/>
          </a:xfrm>
        </p:grpSpPr>
        <p:sp>
          <p:nvSpPr>
            <p:cNvPr id="2506" name="Google Shape;2506;p46"/>
            <p:cNvSpPr/>
            <p:nvPr/>
          </p:nvSpPr>
          <p:spPr>
            <a:xfrm rot="-5400000">
              <a:off x="7646560" y="123944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46"/>
            <p:cNvSpPr/>
            <p:nvPr/>
          </p:nvSpPr>
          <p:spPr>
            <a:xfrm rot="-5400000">
              <a:off x="7597172" y="114891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46"/>
            <p:cNvSpPr/>
            <p:nvPr/>
          </p:nvSpPr>
          <p:spPr>
            <a:xfrm rot="-5400000">
              <a:off x="7547783" y="105838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46"/>
            <p:cNvSpPr/>
            <p:nvPr/>
          </p:nvSpPr>
          <p:spPr>
            <a:xfrm rot="-5400000">
              <a:off x="7498394" y="96785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46"/>
            <p:cNvSpPr/>
            <p:nvPr/>
          </p:nvSpPr>
          <p:spPr>
            <a:xfrm rot="-5400000">
              <a:off x="7449005" y="87732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46"/>
            <p:cNvSpPr/>
            <p:nvPr/>
          </p:nvSpPr>
          <p:spPr>
            <a:xfrm rot="-5400000">
              <a:off x="7399616" y="78679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189685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" name="Google Shape;2488;p46"/>
          <p:cNvSpPr txBox="1">
            <a:spLocks noGrp="1"/>
          </p:cNvSpPr>
          <p:nvPr>
            <p:ph type="title"/>
          </p:nvPr>
        </p:nvSpPr>
        <p:spPr>
          <a:xfrm>
            <a:off x="539500" y="339325"/>
            <a:ext cx="8061600" cy="74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RO" dirty="0"/>
              <a:t>Organizatorice #2</a:t>
            </a:r>
            <a:endParaRPr dirty="0"/>
          </a:p>
        </p:txBody>
      </p:sp>
      <p:sp>
        <p:nvSpPr>
          <p:cNvPr id="2491" name="Google Shape;2491;p46"/>
          <p:cNvSpPr txBox="1"/>
          <p:nvPr/>
        </p:nvSpPr>
        <p:spPr>
          <a:xfrm>
            <a:off x="3219443" y="1580166"/>
            <a:ext cx="2588044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err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Tehnologii</a:t>
            </a:r>
            <a:r>
              <a:rPr lang="en" sz="20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" sz="2000" dirty="0" err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folosite</a:t>
            </a:r>
            <a:endParaRPr sz="2000" dirty="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492" name="Google Shape;2492;p46"/>
          <p:cNvSpPr txBox="1"/>
          <p:nvPr/>
        </p:nvSpPr>
        <p:spPr>
          <a:xfrm>
            <a:off x="3946933" y="2208097"/>
            <a:ext cx="23775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  <a:hlinkClick r:id="rId3"/>
              </a:rPr>
              <a:t>Python (3.6-3.x)</a:t>
            </a:r>
            <a:endParaRPr sz="1800" b="1" dirty="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  <a:hlinkClick r:id="rId3"/>
            </a:endParaRPr>
          </a:p>
        </p:txBody>
      </p:sp>
      <p:cxnSp>
        <p:nvCxnSpPr>
          <p:cNvPr id="2499" name="Google Shape;2499;p46"/>
          <p:cNvCxnSpPr>
            <a:cxnSpLocks/>
            <a:stCxn id="2491" idx="1"/>
            <a:endCxn id="2492" idx="1"/>
          </p:cNvCxnSpPr>
          <p:nvPr/>
        </p:nvCxnSpPr>
        <p:spPr>
          <a:xfrm rot="10800000" flipH="1" flipV="1">
            <a:off x="3219443" y="1785965"/>
            <a:ext cx="727490" cy="627931"/>
          </a:xfrm>
          <a:prstGeom prst="bentConnector3">
            <a:avLst>
              <a:gd name="adj1" fmla="val -3142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grpSp>
        <p:nvGrpSpPr>
          <p:cNvPr id="2505" name="Google Shape;2505;p46"/>
          <p:cNvGrpSpPr/>
          <p:nvPr/>
        </p:nvGrpSpPr>
        <p:grpSpPr>
          <a:xfrm flipH="1">
            <a:off x="7458579" y="709759"/>
            <a:ext cx="573559" cy="743157"/>
            <a:chOff x="7465916" y="720492"/>
            <a:chExt cx="1139144" cy="1477450"/>
          </a:xfrm>
        </p:grpSpPr>
        <p:sp>
          <p:nvSpPr>
            <p:cNvPr id="2506" name="Google Shape;2506;p46"/>
            <p:cNvSpPr/>
            <p:nvPr/>
          </p:nvSpPr>
          <p:spPr>
            <a:xfrm rot="-5400000">
              <a:off x="7646560" y="123944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46"/>
            <p:cNvSpPr/>
            <p:nvPr/>
          </p:nvSpPr>
          <p:spPr>
            <a:xfrm rot="-5400000">
              <a:off x="7597172" y="114891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46"/>
            <p:cNvSpPr/>
            <p:nvPr/>
          </p:nvSpPr>
          <p:spPr>
            <a:xfrm rot="-5400000">
              <a:off x="7547783" y="105838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46"/>
            <p:cNvSpPr/>
            <p:nvPr/>
          </p:nvSpPr>
          <p:spPr>
            <a:xfrm rot="-5400000">
              <a:off x="7498394" y="96785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46"/>
            <p:cNvSpPr/>
            <p:nvPr/>
          </p:nvSpPr>
          <p:spPr>
            <a:xfrm rot="-5400000">
              <a:off x="7449005" y="87732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46"/>
            <p:cNvSpPr/>
            <p:nvPr/>
          </p:nvSpPr>
          <p:spPr>
            <a:xfrm rot="-5400000">
              <a:off x="7399616" y="78679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Google Shape;2492;p46">
            <a:extLst>
              <a:ext uri="{FF2B5EF4-FFF2-40B4-BE49-F238E27FC236}">
                <a16:creationId xmlns:a16="http://schemas.microsoft.com/office/drawing/2014/main" id="{E686289A-9091-36E1-5858-A7A61CB9A531}"/>
              </a:ext>
            </a:extLst>
          </p:cNvPr>
          <p:cNvSpPr txBox="1"/>
          <p:nvPr/>
        </p:nvSpPr>
        <p:spPr>
          <a:xfrm>
            <a:off x="3946933" y="3190386"/>
            <a:ext cx="23775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err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  <a:hlinkClick r:id="rId4"/>
              </a:rPr>
              <a:t>Jupyter</a:t>
            </a:r>
            <a:r>
              <a:rPr lang="en" sz="1800" b="1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  <a:hlinkClick r:id="rId4"/>
              </a:rPr>
              <a:t> Notebook</a:t>
            </a:r>
            <a:endParaRPr sz="1800" b="1" dirty="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cxnSp>
        <p:nvCxnSpPr>
          <p:cNvPr id="7" name="Google Shape;2499;p46">
            <a:extLst>
              <a:ext uri="{FF2B5EF4-FFF2-40B4-BE49-F238E27FC236}">
                <a16:creationId xmlns:a16="http://schemas.microsoft.com/office/drawing/2014/main" id="{B8E66D06-5696-625E-BE8C-C0579FB305BC}"/>
              </a:ext>
            </a:extLst>
          </p:cNvPr>
          <p:cNvCxnSpPr>
            <a:cxnSpLocks/>
            <a:stCxn id="2491" idx="1"/>
            <a:endCxn id="6" idx="1"/>
          </p:cNvCxnSpPr>
          <p:nvPr/>
        </p:nvCxnSpPr>
        <p:spPr>
          <a:xfrm rot="10800000" flipH="1" flipV="1">
            <a:off x="3219443" y="1785966"/>
            <a:ext cx="727490" cy="1610220"/>
          </a:xfrm>
          <a:prstGeom prst="bentConnector3">
            <a:avLst>
              <a:gd name="adj1" fmla="val -3142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2" name="Google Shape;2492;p46">
            <a:extLst>
              <a:ext uri="{FF2B5EF4-FFF2-40B4-BE49-F238E27FC236}">
                <a16:creationId xmlns:a16="http://schemas.microsoft.com/office/drawing/2014/main" id="{15D103D2-DD02-8CE6-472E-EF24E585EFD5}"/>
              </a:ext>
            </a:extLst>
          </p:cNvPr>
          <p:cNvSpPr txBox="1"/>
          <p:nvPr/>
        </p:nvSpPr>
        <p:spPr>
          <a:xfrm>
            <a:off x="3946933" y="4178061"/>
            <a:ext cx="23775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err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  <a:hlinkClick r:id="rId5"/>
              </a:rPr>
              <a:t>OpenAI</a:t>
            </a:r>
            <a:r>
              <a:rPr lang="en" sz="1800" b="1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  <a:hlinkClick r:id="rId5"/>
              </a:rPr>
              <a:t> Gym</a:t>
            </a:r>
            <a:endParaRPr sz="1800" b="1" dirty="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cxnSp>
        <p:nvCxnSpPr>
          <p:cNvPr id="13" name="Google Shape;2499;p46">
            <a:extLst>
              <a:ext uri="{FF2B5EF4-FFF2-40B4-BE49-F238E27FC236}">
                <a16:creationId xmlns:a16="http://schemas.microsoft.com/office/drawing/2014/main" id="{29ACEA0E-D975-F268-40BE-934564DD83B0}"/>
              </a:ext>
            </a:extLst>
          </p:cNvPr>
          <p:cNvCxnSpPr>
            <a:cxnSpLocks/>
            <a:stCxn id="2491" idx="1"/>
            <a:endCxn id="12" idx="1"/>
          </p:cNvCxnSpPr>
          <p:nvPr/>
        </p:nvCxnSpPr>
        <p:spPr>
          <a:xfrm rot="10800000" flipH="1" flipV="1">
            <a:off x="3219443" y="1785965"/>
            <a:ext cx="727490" cy="2597895"/>
          </a:xfrm>
          <a:prstGeom prst="bentConnector3">
            <a:avLst>
              <a:gd name="adj1" fmla="val -3142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</p:spTree>
    <p:extLst>
      <p:ext uri="{BB962C8B-B14F-4D97-AF65-F5344CB8AC3E}">
        <p14:creationId xmlns:p14="http://schemas.microsoft.com/office/powerpoint/2010/main" val="2862862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" name="Google Shape;2488;p46"/>
          <p:cNvSpPr txBox="1">
            <a:spLocks noGrp="1"/>
          </p:cNvSpPr>
          <p:nvPr>
            <p:ph type="title"/>
          </p:nvPr>
        </p:nvSpPr>
        <p:spPr>
          <a:xfrm>
            <a:off x="539500" y="339325"/>
            <a:ext cx="8061600" cy="74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RO" dirty="0"/>
              <a:t>Organizatorice #3</a:t>
            </a:r>
            <a:endParaRPr dirty="0"/>
          </a:p>
        </p:txBody>
      </p:sp>
      <p:sp>
        <p:nvSpPr>
          <p:cNvPr id="2491" name="Google Shape;2491;p46"/>
          <p:cNvSpPr txBox="1"/>
          <p:nvPr/>
        </p:nvSpPr>
        <p:spPr>
          <a:xfrm>
            <a:off x="1435157" y="1754670"/>
            <a:ext cx="4812696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000" i="1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”Biblia” Reinforcement Learning</a:t>
            </a:r>
          </a:p>
        </p:txBody>
      </p:sp>
      <p:grpSp>
        <p:nvGrpSpPr>
          <p:cNvPr id="2505" name="Google Shape;2505;p46"/>
          <p:cNvGrpSpPr/>
          <p:nvPr/>
        </p:nvGrpSpPr>
        <p:grpSpPr>
          <a:xfrm flipH="1">
            <a:off x="7458579" y="709759"/>
            <a:ext cx="573559" cy="743157"/>
            <a:chOff x="7465916" y="720492"/>
            <a:chExt cx="1139144" cy="1477450"/>
          </a:xfrm>
        </p:grpSpPr>
        <p:sp>
          <p:nvSpPr>
            <p:cNvPr id="2506" name="Google Shape;2506;p46"/>
            <p:cNvSpPr/>
            <p:nvPr/>
          </p:nvSpPr>
          <p:spPr>
            <a:xfrm rot="-5400000">
              <a:off x="7646560" y="123944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46"/>
            <p:cNvSpPr/>
            <p:nvPr/>
          </p:nvSpPr>
          <p:spPr>
            <a:xfrm rot="-5400000">
              <a:off x="7597172" y="114891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46"/>
            <p:cNvSpPr/>
            <p:nvPr/>
          </p:nvSpPr>
          <p:spPr>
            <a:xfrm rot="-5400000">
              <a:off x="7547783" y="105838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46"/>
            <p:cNvSpPr/>
            <p:nvPr/>
          </p:nvSpPr>
          <p:spPr>
            <a:xfrm rot="-5400000">
              <a:off x="7498394" y="96785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46"/>
            <p:cNvSpPr/>
            <p:nvPr/>
          </p:nvSpPr>
          <p:spPr>
            <a:xfrm rot="-5400000">
              <a:off x="7449005" y="87732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46"/>
            <p:cNvSpPr/>
            <p:nvPr/>
          </p:nvSpPr>
          <p:spPr>
            <a:xfrm rot="-5400000">
              <a:off x="7399616" y="78679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2491;p46">
            <a:extLst>
              <a:ext uri="{FF2B5EF4-FFF2-40B4-BE49-F238E27FC236}">
                <a16:creationId xmlns:a16="http://schemas.microsoft.com/office/drawing/2014/main" id="{7FF03B0B-2EE3-A66E-90D6-548851DB53FA}"/>
              </a:ext>
            </a:extLst>
          </p:cNvPr>
          <p:cNvSpPr txBox="1"/>
          <p:nvPr/>
        </p:nvSpPr>
        <p:spPr>
          <a:xfrm>
            <a:off x="1794140" y="2073117"/>
            <a:ext cx="6048288" cy="7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  <a:hlinkClick r:id="rId3"/>
              </a:rPr>
              <a:t>“Reinforcement Learning – An Introduction” – Richard S. Sutton &amp; Andrew G. </a:t>
            </a:r>
            <a:r>
              <a:rPr lang="en-GB" sz="1600" dirty="0" err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  <a:hlinkClick r:id="rId3"/>
              </a:rPr>
              <a:t>Barto</a:t>
            </a:r>
            <a:endParaRPr lang="en-GB" sz="1600" dirty="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" name="Google Shape;2491;p46">
            <a:extLst>
              <a:ext uri="{FF2B5EF4-FFF2-40B4-BE49-F238E27FC236}">
                <a16:creationId xmlns:a16="http://schemas.microsoft.com/office/drawing/2014/main" id="{27AD88D1-10E1-4937-E1CE-34010E9E4CA8}"/>
              </a:ext>
            </a:extLst>
          </p:cNvPr>
          <p:cNvSpPr txBox="1"/>
          <p:nvPr/>
        </p:nvSpPr>
        <p:spPr>
          <a:xfrm>
            <a:off x="1435157" y="3084084"/>
            <a:ext cx="4812696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000" i="1" dirty="0" err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Referințe</a:t>
            </a:r>
            <a:endParaRPr lang="en-GB" sz="2000" i="1" dirty="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5" name="Google Shape;2491;p46">
            <a:extLst>
              <a:ext uri="{FF2B5EF4-FFF2-40B4-BE49-F238E27FC236}">
                <a16:creationId xmlns:a16="http://schemas.microsoft.com/office/drawing/2014/main" id="{6B8AA1FE-9404-A3FE-EF33-C53A778BA6F7}"/>
              </a:ext>
            </a:extLst>
          </p:cNvPr>
          <p:cNvSpPr txBox="1"/>
          <p:nvPr/>
        </p:nvSpPr>
        <p:spPr>
          <a:xfrm>
            <a:off x="1794140" y="3435359"/>
            <a:ext cx="6048288" cy="7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sz="16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  <a:hlinkClick r:id="rId4"/>
              </a:rPr>
              <a:t>Stanford CS234 </a:t>
            </a:r>
            <a:r>
              <a:rPr lang="en-GB" sz="16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&amp; </a:t>
            </a:r>
            <a:r>
              <a:rPr lang="en-GB" sz="16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  <a:hlinkClick r:id="rId5"/>
              </a:rPr>
              <a:t>Waterloo CS885</a:t>
            </a:r>
            <a:endParaRPr lang="en-GB" sz="1600" dirty="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sz="16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  <a:hlinkClick r:id="rId6"/>
              </a:rPr>
              <a:t>Deep RL Course from Berkeley CS285</a:t>
            </a:r>
            <a:endParaRPr lang="en-GB" sz="1600" dirty="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  <p:extLst>
      <p:ext uri="{BB962C8B-B14F-4D97-AF65-F5344CB8AC3E}">
        <p14:creationId xmlns:p14="http://schemas.microsoft.com/office/powerpoint/2010/main" val="2813672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" name="Google Shape;2191;p37"/>
          <p:cNvSpPr txBox="1">
            <a:spLocks noGrp="1"/>
          </p:cNvSpPr>
          <p:nvPr>
            <p:ph type="title" idx="2"/>
          </p:nvPr>
        </p:nvSpPr>
        <p:spPr>
          <a:xfrm>
            <a:off x="2210650" y="1683075"/>
            <a:ext cx="4720200" cy="176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 err="1"/>
              <a:t>Introducere</a:t>
            </a:r>
            <a:endParaRPr sz="4400" dirty="0"/>
          </a:p>
        </p:txBody>
      </p:sp>
      <p:sp>
        <p:nvSpPr>
          <p:cNvPr id="2192" name="Google Shape;2192;p37"/>
          <p:cNvSpPr txBox="1">
            <a:spLocks noGrp="1"/>
          </p:cNvSpPr>
          <p:nvPr>
            <p:ph type="subTitle" idx="1"/>
          </p:nvPr>
        </p:nvSpPr>
        <p:spPr>
          <a:xfrm>
            <a:off x="2242297" y="3984875"/>
            <a:ext cx="2298300" cy="58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Ce </a:t>
            </a:r>
            <a:r>
              <a:rPr lang="en" dirty="0" err="1"/>
              <a:t>înseamnă</a:t>
            </a:r>
            <a:r>
              <a:rPr lang="en" dirty="0"/>
              <a:t> Reinforcement Learning (RL)?</a:t>
            </a:r>
            <a:endParaRPr dirty="0"/>
          </a:p>
        </p:txBody>
      </p:sp>
      <p:sp>
        <p:nvSpPr>
          <p:cNvPr id="2193" name="Google Shape;2193;p37"/>
          <p:cNvSpPr/>
          <p:nvPr/>
        </p:nvSpPr>
        <p:spPr>
          <a:xfrm>
            <a:off x="2295151" y="540928"/>
            <a:ext cx="1907849" cy="11483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 dirty="0"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dk1"/>
                </a:solidFill>
                <a:latin typeface="Merriweather;900"/>
              </a:rPr>
              <a:t>0</a:t>
            </a:r>
            <a:r>
              <a:rPr lang="en-RO" b="0" i="0" dirty="0"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dk1"/>
                </a:solidFill>
                <a:latin typeface="Merriweather;900"/>
              </a:rPr>
              <a:t>2</a:t>
            </a:r>
            <a:endParaRPr b="0" i="0" dirty="0"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solidFill>
                <a:schemeClr val="dk1"/>
              </a:solidFill>
              <a:latin typeface="Merriweather;900"/>
            </a:endParaRPr>
          </a:p>
        </p:txBody>
      </p:sp>
      <p:sp>
        <p:nvSpPr>
          <p:cNvPr id="2195" name="Google Shape;2195;p37"/>
          <p:cNvSpPr/>
          <p:nvPr/>
        </p:nvSpPr>
        <p:spPr>
          <a:xfrm>
            <a:off x="1594863" y="1565164"/>
            <a:ext cx="236700" cy="2307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6" name="Google Shape;2196;p37"/>
          <p:cNvSpPr/>
          <p:nvPr/>
        </p:nvSpPr>
        <p:spPr>
          <a:xfrm>
            <a:off x="6757396" y="3778965"/>
            <a:ext cx="338400" cy="331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97" name="Google Shape;2197;p37"/>
          <p:cNvGrpSpPr/>
          <p:nvPr/>
        </p:nvGrpSpPr>
        <p:grpSpPr>
          <a:xfrm>
            <a:off x="6939236" y="1683082"/>
            <a:ext cx="1370960" cy="1778111"/>
            <a:chOff x="7465916" y="720492"/>
            <a:chExt cx="1139144" cy="1477450"/>
          </a:xfrm>
        </p:grpSpPr>
        <p:sp>
          <p:nvSpPr>
            <p:cNvPr id="2198" name="Google Shape;2198;p37"/>
            <p:cNvSpPr/>
            <p:nvPr/>
          </p:nvSpPr>
          <p:spPr>
            <a:xfrm rot="-5400000">
              <a:off x="7646560" y="123944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37"/>
            <p:cNvSpPr/>
            <p:nvPr/>
          </p:nvSpPr>
          <p:spPr>
            <a:xfrm rot="-5400000">
              <a:off x="7597172" y="114891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37"/>
            <p:cNvSpPr/>
            <p:nvPr/>
          </p:nvSpPr>
          <p:spPr>
            <a:xfrm rot="-5400000">
              <a:off x="7547783" y="105838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37"/>
            <p:cNvSpPr/>
            <p:nvPr/>
          </p:nvSpPr>
          <p:spPr>
            <a:xfrm rot="-5400000">
              <a:off x="7498394" y="96785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37"/>
            <p:cNvSpPr/>
            <p:nvPr/>
          </p:nvSpPr>
          <p:spPr>
            <a:xfrm rot="-5400000">
              <a:off x="7449005" y="87732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37"/>
            <p:cNvSpPr/>
            <p:nvPr/>
          </p:nvSpPr>
          <p:spPr>
            <a:xfrm rot="-5400000">
              <a:off x="7399616" y="78679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04" name="Google Shape;2204;p37"/>
          <p:cNvGrpSpPr/>
          <p:nvPr/>
        </p:nvGrpSpPr>
        <p:grpSpPr>
          <a:xfrm rot="5400000">
            <a:off x="-149785" y="2103340"/>
            <a:ext cx="1764685" cy="924421"/>
            <a:chOff x="7055900" y="279450"/>
            <a:chExt cx="1820576" cy="953700"/>
          </a:xfrm>
        </p:grpSpPr>
        <p:sp>
          <p:nvSpPr>
            <p:cNvPr id="2205" name="Google Shape;2205;p37"/>
            <p:cNvSpPr/>
            <p:nvPr/>
          </p:nvSpPr>
          <p:spPr>
            <a:xfrm>
              <a:off x="7055900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37"/>
            <p:cNvSpPr/>
            <p:nvPr/>
          </p:nvSpPr>
          <p:spPr>
            <a:xfrm>
              <a:off x="7272619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37"/>
            <p:cNvSpPr/>
            <p:nvPr/>
          </p:nvSpPr>
          <p:spPr>
            <a:xfrm>
              <a:off x="7489338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37"/>
            <p:cNvSpPr/>
            <p:nvPr/>
          </p:nvSpPr>
          <p:spPr>
            <a:xfrm>
              <a:off x="7706057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37"/>
            <p:cNvSpPr/>
            <p:nvPr/>
          </p:nvSpPr>
          <p:spPr>
            <a:xfrm>
              <a:off x="7922776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10" name="Google Shape;2210;p37"/>
          <p:cNvSpPr/>
          <p:nvPr/>
        </p:nvSpPr>
        <p:spPr>
          <a:xfrm>
            <a:off x="3843151" y="434151"/>
            <a:ext cx="236700" cy="230700"/>
          </a:xfrm>
          <a:prstGeom prst="star4">
            <a:avLst>
              <a:gd name="adj" fmla="val 12500"/>
            </a:avLst>
          </a:prstGeom>
          <a:solidFill>
            <a:schemeClr val="accen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9138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5" name="Google Shape;2215;p38"/>
          <p:cNvSpPr txBox="1">
            <a:spLocks noGrp="1"/>
          </p:cNvSpPr>
          <p:nvPr>
            <p:ph type="title"/>
          </p:nvPr>
        </p:nvSpPr>
        <p:spPr>
          <a:xfrm>
            <a:off x="2098025" y="1609100"/>
            <a:ext cx="4947600" cy="78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3200" dirty="0"/>
              <a:t>Premisa</a:t>
            </a:r>
          </a:p>
        </p:txBody>
      </p:sp>
      <p:sp>
        <p:nvSpPr>
          <p:cNvPr id="2216" name="Google Shape;2216;p38"/>
          <p:cNvSpPr txBox="1">
            <a:spLocks noGrp="1"/>
          </p:cNvSpPr>
          <p:nvPr>
            <p:ph type="subTitle" idx="1"/>
          </p:nvPr>
        </p:nvSpPr>
        <p:spPr>
          <a:xfrm>
            <a:off x="2098025" y="2389294"/>
            <a:ext cx="4947600" cy="114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</a:pPr>
            <a:r>
              <a:rPr lang="ro-RO" dirty="0"/>
              <a:t>Provocarea cea mai mare în inteligența artificială este </a:t>
            </a:r>
            <a:r>
              <a:rPr lang="ro-RO" b="1" i="1" dirty="0"/>
              <a:t>deducerea</a:t>
            </a:r>
            <a:r>
              <a:rPr lang="ro-RO" dirty="0"/>
              <a:t> unor </a:t>
            </a:r>
            <a:r>
              <a:rPr lang="ro-RO" b="1" i="1" dirty="0"/>
              <a:t>decizii bune </a:t>
            </a:r>
            <a:r>
              <a:rPr lang="ro-RO" dirty="0"/>
              <a:t>sub spectrul </a:t>
            </a:r>
            <a:r>
              <a:rPr lang="ro-RO" b="1" i="1" dirty="0"/>
              <a:t>incertitudinii</a:t>
            </a:r>
            <a:r>
              <a:rPr lang="ro-RO" dirty="0"/>
              <a:t>.</a:t>
            </a:r>
          </a:p>
        </p:txBody>
      </p:sp>
      <p:sp>
        <p:nvSpPr>
          <p:cNvPr id="2217" name="Google Shape;2217;p38"/>
          <p:cNvSpPr/>
          <p:nvPr/>
        </p:nvSpPr>
        <p:spPr>
          <a:xfrm flipH="1">
            <a:off x="1526099" y="926845"/>
            <a:ext cx="336300" cy="3270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18" name="Google Shape;2218;p38"/>
          <p:cNvGrpSpPr/>
          <p:nvPr/>
        </p:nvGrpSpPr>
        <p:grpSpPr>
          <a:xfrm rot="10800000">
            <a:off x="1124208" y="3890592"/>
            <a:ext cx="1728455" cy="905443"/>
            <a:chOff x="7055900" y="279450"/>
            <a:chExt cx="1820576" cy="953700"/>
          </a:xfrm>
        </p:grpSpPr>
        <p:sp>
          <p:nvSpPr>
            <p:cNvPr id="2219" name="Google Shape;2219;p38"/>
            <p:cNvSpPr/>
            <p:nvPr/>
          </p:nvSpPr>
          <p:spPr>
            <a:xfrm>
              <a:off x="7055900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38"/>
            <p:cNvSpPr/>
            <p:nvPr/>
          </p:nvSpPr>
          <p:spPr>
            <a:xfrm>
              <a:off x="7272619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38"/>
            <p:cNvSpPr/>
            <p:nvPr/>
          </p:nvSpPr>
          <p:spPr>
            <a:xfrm>
              <a:off x="7489338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38"/>
            <p:cNvSpPr/>
            <p:nvPr/>
          </p:nvSpPr>
          <p:spPr>
            <a:xfrm>
              <a:off x="7706057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38"/>
            <p:cNvSpPr/>
            <p:nvPr/>
          </p:nvSpPr>
          <p:spPr>
            <a:xfrm>
              <a:off x="7922776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24" name="Google Shape;2224;p38"/>
          <p:cNvSpPr/>
          <p:nvPr/>
        </p:nvSpPr>
        <p:spPr>
          <a:xfrm flipH="1">
            <a:off x="989350" y="586499"/>
            <a:ext cx="245400" cy="238500"/>
          </a:xfrm>
          <a:prstGeom prst="star4">
            <a:avLst>
              <a:gd name="adj" fmla="val 12500"/>
            </a:avLst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5" name="Google Shape;2225;p38"/>
          <p:cNvSpPr/>
          <p:nvPr/>
        </p:nvSpPr>
        <p:spPr>
          <a:xfrm flipH="1">
            <a:off x="3868125" y="4302574"/>
            <a:ext cx="245400" cy="238500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" name="Google Shape;2488;p46"/>
          <p:cNvSpPr txBox="1">
            <a:spLocks noGrp="1"/>
          </p:cNvSpPr>
          <p:nvPr>
            <p:ph type="title"/>
          </p:nvPr>
        </p:nvSpPr>
        <p:spPr>
          <a:xfrm>
            <a:off x="539500" y="339325"/>
            <a:ext cx="8061600" cy="74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RO" dirty="0"/>
              <a:t>Obiective &amp; Metodologie</a:t>
            </a:r>
            <a:endParaRPr dirty="0"/>
          </a:p>
        </p:txBody>
      </p:sp>
      <p:grpSp>
        <p:nvGrpSpPr>
          <p:cNvPr id="2505" name="Google Shape;2505;p46"/>
          <p:cNvGrpSpPr/>
          <p:nvPr/>
        </p:nvGrpSpPr>
        <p:grpSpPr>
          <a:xfrm flipH="1">
            <a:off x="7458579" y="709759"/>
            <a:ext cx="573559" cy="743157"/>
            <a:chOff x="7465916" y="720492"/>
            <a:chExt cx="1139144" cy="1477450"/>
          </a:xfrm>
        </p:grpSpPr>
        <p:sp>
          <p:nvSpPr>
            <p:cNvPr id="2506" name="Google Shape;2506;p46"/>
            <p:cNvSpPr/>
            <p:nvPr/>
          </p:nvSpPr>
          <p:spPr>
            <a:xfrm rot="-5400000">
              <a:off x="7646560" y="123944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46"/>
            <p:cNvSpPr/>
            <p:nvPr/>
          </p:nvSpPr>
          <p:spPr>
            <a:xfrm rot="-5400000">
              <a:off x="7597172" y="114891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46"/>
            <p:cNvSpPr/>
            <p:nvPr/>
          </p:nvSpPr>
          <p:spPr>
            <a:xfrm rot="-5400000">
              <a:off x="7547783" y="105838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46"/>
            <p:cNvSpPr/>
            <p:nvPr/>
          </p:nvSpPr>
          <p:spPr>
            <a:xfrm rot="-5400000">
              <a:off x="7498394" y="96785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46"/>
            <p:cNvSpPr/>
            <p:nvPr/>
          </p:nvSpPr>
          <p:spPr>
            <a:xfrm rot="-5400000">
              <a:off x="7449005" y="87732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46"/>
            <p:cNvSpPr/>
            <p:nvPr/>
          </p:nvSpPr>
          <p:spPr>
            <a:xfrm rot="-5400000">
              <a:off x="7399616" y="78679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" name="Google Shape;2261;p40">
            <a:extLst>
              <a:ext uri="{FF2B5EF4-FFF2-40B4-BE49-F238E27FC236}">
                <a16:creationId xmlns:a16="http://schemas.microsoft.com/office/drawing/2014/main" id="{2336B72F-19BE-5BE7-FEEB-3D7015D63A3D}"/>
              </a:ext>
            </a:extLst>
          </p:cNvPr>
          <p:cNvGrpSpPr/>
          <p:nvPr/>
        </p:nvGrpSpPr>
        <p:grpSpPr>
          <a:xfrm>
            <a:off x="5390470" y="1702362"/>
            <a:ext cx="640063" cy="673857"/>
            <a:chOff x="1687324" y="1595823"/>
            <a:chExt cx="489794" cy="591518"/>
          </a:xfrm>
        </p:grpSpPr>
        <p:sp>
          <p:nvSpPr>
            <p:cNvPr id="33" name="Google Shape;2262;p40">
              <a:extLst>
                <a:ext uri="{FF2B5EF4-FFF2-40B4-BE49-F238E27FC236}">
                  <a16:creationId xmlns:a16="http://schemas.microsoft.com/office/drawing/2014/main" id="{7157CF05-AF21-3874-C788-3273DAAD0BDE}"/>
                </a:ext>
              </a:extLst>
            </p:cNvPr>
            <p:cNvSpPr/>
            <p:nvPr/>
          </p:nvSpPr>
          <p:spPr>
            <a:xfrm rot="5400000" flipH="1">
              <a:off x="1656124" y="1627023"/>
              <a:ext cx="549300" cy="4869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263;p40">
              <a:extLst>
                <a:ext uri="{FF2B5EF4-FFF2-40B4-BE49-F238E27FC236}">
                  <a16:creationId xmlns:a16="http://schemas.microsoft.com/office/drawing/2014/main" id="{D1590E30-4C2A-8819-79B2-B8C7FFFFD069}"/>
                </a:ext>
              </a:extLst>
            </p:cNvPr>
            <p:cNvSpPr/>
            <p:nvPr/>
          </p:nvSpPr>
          <p:spPr>
            <a:xfrm rot="5400000" flipH="1">
              <a:off x="1659018" y="1669241"/>
              <a:ext cx="549300" cy="4869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2264;p40">
            <a:extLst>
              <a:ext uri="{FF2B5EF4-FFF2-40B4-BE49-F238E27FC236}">
                <a16:creationId xmlns:a16="http://schemas.microsoft.com/office/drawing/2014/main" id="{9E90E38F-7706-CA3E-9647-7E5B5785E72E}"/>
              </a:ext>
            </a:extLst>
          </p:cNvPr>
          <p:cNvGrpSpPr/>
          <p:nvPr/>
        </p:nvGrpSpPr>
        <p:grpSpPr>
          <a:xfrm>
            <a:off x="7325881" y="1697739"/>
            <a:ext cx="640063" cy="673857"/>
            <a:chOff x="1687324" y="1595823"/>
            <a:chExt cx="489794" cy="591518"/>
          </a:xfrm>
        </p:grpSpPr>
        <p:sp>
          <p:nvSpPr>
            <p:cNvPr id="36" name="Google Shape;2265;p40">
              <a:extLst>
                <a:ext uri="{FF2B5EF4-FFF2-40B4-BE49-F238E27FC236}">
                  <a16:creationId xmlns:a16="http://schemas.microsoft.com/office/drawing/2014/main" id="{F7CD4350-BC00-ECEE-8A89-BF16663DF2B5}"/>
                </a:ext>
              </a:extLst>
            </p:cNvPr>
            <p:cNvSpPr/>
            <p:nvPr/>
          </p:nvSpPr>
          <p:spPr>
            <a:xfrm rot="5400000" flipH="1">
              <a:off x="1656124" y="1627023"/>
              <a:ext cx="549300" cy="4869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266;p40">
              <a:extLst>
                <a:ext uri="{FF2B5EF4-FFF2-40B4-BE49-F238E27FC236}">
                  <a16:creationId xmlns:a16="http://schemas.microsoft.com/office/drawing/2014/main" id="{C4C60D83-DA37-9A0F-6E57-A75D464A82AB}"/>
                </a:ext>
              </a:extLst>
            </p:cNvPr>
            <p:cNvSpPr/>
            <p:nvPr/>
          </p:nvSpPr>
          <p:spPr>
            <a:xfrm rot="5400000" flipH="1">
              <a:off x="1659018" y="1669241"/>
              <a:ext cx="549300" cy="486900"/>
            </a:xfrm>
            <a:prstGeom prst="flowChartDelay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" name="Google Shape;2267;p40">
            <a:extLst>
              <a:ext uri="{FF2B5EF4-FFF2-40B4-BE49-F238E27FC236}">
                <a16:creationId xmlns:a16="http://schemas.microsoft.com/office/drawing/2014/main" id="{BF757847-D350-543A-835E-338018FBD560}"/>
              </a:ext>
            </a:extLst>
          </p:cNvPr>
          <p:cNvGrpSpPr/>
          <p:nvPr/>
        </p:nvGrpSpPr>
        <p:grpSpPr>
          <a:xfrm>
            <a:off x="3577720" y="1702362"/>
            <a:ext cx="640063" cy="673857"/>
            <a:chOff x="1687324" y="1595823"/>
            <a:chExt cx="489794" cy="591518"/>
          </a:xfrm>
        </p:grpSpPr>
        <p:sp>
          <p:nvSpPr>
            <p:cNvPr id="39" name="Google Shape;2268;p40">
              <a:extLst>
                <a:ext uri="{FF2B5EF4-FFF2-40B4-BE49-F238E27FC236}">
                  <a16:creationId xmlns:a16="http://schemas.microsoft.com/office/drawing/2014/main" id="{728F4D36-9C13-E653-E29E-179F76287344}"/>
                </a:ext>
              </a:extLst>
            </p:cNvPr>
            <p:cNvSpPr/>
            <p:nvPr/>
          </p:nvSpPr>
          <p:spPr>
            <a:xfrm rot="5400000" flipH="1">
              <a:off x="1656124" y="1627023"/>
              <a:ext cx="549300" cy="4869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269;p40">
              <a:extLst>
                <a:ext uri="{FF2B5EF4-FFF2-40B4-BE49-F238E27FC236}">
                  <a16:creationId xmlns:a16="http://schemas.microsoft.com/office/drawing/2014/main" id="{B9F58C9A-69CF-F487-DA08-FD1D3FF3CFD9}"/>
                </a:ext>
              </a:extLst>
            </p:cNvPr>
            <p:cNvSpPr/>
            <p:nvPr/>
          </p:nvSpPr>
          <p:spPr>
            <a:xfrm rot="5400000" flipH="1">
              <a:off x="1659018" y="1669241"/>
              <a:ext cx="549300" cy="486900"/>
            </a:xfrm>
            <a:prstGeom prst="flowChartDelay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" name="Google Shape;2272;p40">
            <a:extLst>
              <a:ext uri="{FF2B5EF4-FFF2-40B4-BE49-F238E27FC236}">
                <a16:creationId xmlns:a16="http://schemas.microsoft.com/office/drawing/2014/main" id="{64F55110-78EE-38C7-2559-F3894AB8B4F2}"/>
              </a:ext>
            </a:extLst>
          </p:cNvPr>
          <p:cNvSpPr txBox="1"/>
          <p:nvPr/>
        </p:nvSpPr>
        <p:spPr>
          <a:xfrm>
            <a:off x="539501" y="2369239"/>
            <a:ext cx="2098998" cy="625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000" noProof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Orice problemă de RL </a:t>
            </a:r>
          </a:p>
        </p:txBody>
      </p:sp>
      <p:sp>
        <p:nvSpPr>
          <p:cNvPr id="43" name="Google Shape;2273;p40">
            <a:extLst>
              <a:ext uri="{FF2B5EF4-FFF2-40B4-BE49-F238E27FC236}">
                <a16:creationId xmlns:a16="http://schemas.microsoft.com/office/drawing/2014/main" id="{4D64B850-9792-64B7-BE77-4126CED7F9B6}"/>
              </a:ext>
            </a:extLst>
          </p:cNvPr>
          <p:cNvSpPr txBox="1"/>
          <p:nvPr/>
        </p:nvSpPr>
        <p:spPr>
          <a:xfrm>
            <a:off x="3511076" y="1878786"/>
            <a:ext cx="762900" cy="4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01</a:t>
            </a:r>
            <a:endParaRPr sz="33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44" name="Google Shape;2274;p40">
            <a:extLst>
              <a:ext uri="{FF2B5EF4-FFF2-40B4-BE49-F238E27FC236}">
                <a16:creationId xmlns:a16="http://schemas.microsoft.com/office/drawing/2014/main" id="{4C2ECE09-6F7C-2DCB-9E9D-E2D43C92BF28}"/>
              </a:ext>
            </a:extLst>
          </p:cNvPr>
          <p:cNvSpPr txBox="1"/>
          <p:nvPr/>
        </p:nvSpPr>
        <p:spPr>
          <a:xfrm>
            <a:off x="5324001" y="1878786"/>
            <a:ext cx="762900" cy="4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02</a:t>
            </a:r>
            <a:endParaRPr sz="3300" dirty="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45" name="Google Shape;2275;p40">
            <a:extLst>
              <a:ext uri="{FF2B5EF4-FFF2-40B4-BE49-F238E27FC236}">
                <a16:creationId xmlns:a16="http://schemas.microsoft.com/office/drawing/2014/main" id="{2D001ABD-040F-0915-8043-111B275F82B9}"/>
              </a:ext>
            </a:extLst>
          </p:cNvPr>
          <p:cNvSpPr txBox="1"/>
          <p:nvPr/>
        </p:nvSpPr>
        <p:spPr>
          <a:xfrm>
            <a:off x="7259587" y="1874163"/>
            <a:ext cx="762900" cy="4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03</a:t>
            </a:r>
            <a:endParaRPr sz="3300" dirty="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46" name="Google Shape;2276;p40">
            <a:extLst>
              <a:ext uri="{FF2B5EF4-FFF2-40B4-BE49-F238E27FC236}">
                <a16:creationId xmlns:a16="http://schemas.microsoft.com/office/drawing/2014/main" id="{74B88E2A-2055-6178-CE64-87E9E23EC232}"/>
              </a:ext>
            </a:extLst>
          </p:cNvPr>
          <p:cNvSpPr txBox="1"/>
          <p:nvPr/>
        </p:nvSpPr>
        <p:spPr>
          <a:xfrm>
            <a:off x="3252476" y="2476836"/>
            <a:ext cx="1319524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err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Explorare</a:t>
            </a:r>
            <a:endParaRPr sz="1800" dirty="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48" name="Google Shape;2278;p40">
            <a:extLst>
              <a:ext uri="{FF2B5EF4-FFF2-40B4-BE49-F238E27FC236}">
                <a16:creationId xmlns:a16="http://schemas.microsoft.com/office/drawing/2014/main" id="{88031E65-F180-09E2-EACB-A2EDC9F154B1}"/>
              </a:ext>
            </a:extLst>
          </p:cNvPr>
          <p:cNvSpPr txBox="1"/>
          <p:nvPr/>
        </p:nvSpPr>
        <p:spPr>
          <a:xfrm>
            <a:off x="4952128" y="2476064"/>
            <a:ext cx="1475993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err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Optimizare</a:t>
            </a:r>
            <a:endParaRPr sz="1800" dirty="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50" name="Google Shape;2280;p40">
            <a:extLst>
              <a:ext uri="{FF2B5EF4-FFF2-40B4-BE49-F238E27FC236}">
                <a16:creationId xmlns:a16="http://schemas.microsoft.com/office/drawing/2014/main" id="{8BDDC5CD-4075-7583-1DCC-E3D33A9D6C5E}"/>
              </a:ext>
            </a:extLst>
          </p:cNvPr>
          <p:cNvSpPr txBox="1"/>
          <p:nvPr/>
        </p:nvSpPr>
        <p:spPr>
          <a:xfrm>
            <a:off x="6815391" y="2466656"/>
            <a:ext cx="1797685" cy="4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err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Generalizare</a:t>
            </a:r>
            <a:endParaRPr sz="1800" dirty="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52" name="Google Shape;2282;p40">
            <a:extLst>
              <a:ext uri="{FF2B5EF4-FFF2-40B4-BE49-F238E27FC236}">
                <a16:creationId xmlns:a16="http://schemas.microsoft.com/office/drawing/2014/main" id="{95968892-9E7D-58ED-EB19-26F83441A000}"/>
              </a:ext>
            </a:extLst>
          </p:cNvPr>
          <p:cNvSpPr txBox="1"/>
          <p:nvPr/>
        </p:nvSpPr>
        <p:spPr>
          <a:xfrm>
            <a:off x="3559107" y="3710805"/>
            <a:ext cx="4262033" cy="972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err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Metodologie</a:t>
            </a:r>
            <a:r>
              <a:rPr lang="en" sz="20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: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i="1" dirty="0" err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Explorarea</a:t>
            </a:r>
            <a:r>
              <a:rPr lang="en" i="1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" i="1" dirty="0" err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mediului</a:t>
            </a:r>
            <a:endParaRPr lang="en" i="1" dirty="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i="1" dirty="0" err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Folosirea</a:t>
            </a:r>
            <a:r>
              <a:rPr lang="en" i="1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" i="1" dirty="0" err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experienței</a:t>
            </a:r>
            <a:r>
              <a:rPr lang="en" i="1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" i="1" dirty="0" err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pentru</a:t>
            </a:r>
            <a:r>
              <a:rPr lang="en" i="1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" i="1" dirty="0" err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decizii</a:t>
            </a:r>
            <a:r>
              <a:rPr lang="en" i="1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" i="1" dirty="0" err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viitoare</a:t>
            </a:r>
            <a:endParaRPr lang="en" i="1" dirty="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cxnSp>
        <p:nvCxnSpPr>
          <p:cNvPr id="53" name="Google Shape;2283;p40">
            <a:extLst>
              <a:ext uri="{FF2B5EF4-FFF2-40B4-BE49-F238E27FC236}">
                <a16:creationId xmlns:a16="http://schemas.microsoft.com/office/drawing/2014/main" id="{8F785ED0-A713-1A68-46C1-1DFF27C46FC4}"/>
              </a:ext>
            </a:extLst>
          </p:cNvPr>
          <p:cNvCxnSpPr>
            <a:cxnSpLocks/>
            <a:stCxn id="42" idx="3"/>
            <a:endCxn id="46" idx="1"/>
          </p:cNvCxnSpPr>
          <p:nvPr/>
        </p:nvCxnSpPr>
        <p:spPr>
          <a:xfrm>
            <a:off x="2638499" y="2681864"/>
            <a:ext cx="613977" cy="772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54" name="Google Shape;2284;p40">
            <a:extLst>
              <a:ext uri="{FF2B5EF4-FFF2-40B4-BE49-F238E27FC236}">
                <a16:creationId xmlns:a16="http://schemas.microsoft.com/office/drawing/2014/main" id="{1EA70C56-ACDC-2716-6CC0-F04036F722B5}"/>
              </a:ext>
            </a:extLst>
          </p:cNvPr>
          <p:cNvCxnSpPr>
            <a:cxnSpLocks/>
            <a:stCxn id="46" idx="3"/>
            <a:endCxn id="48" idx="1"/>
          </p:cNvCxnSpPr>
          <p:nvPr/>
        </p:nvCxnSpPr>
        <p:spPr>
          <a:xfrm flipV="1">
            <a:off x="4572000" y="2681864"/>
            <a:ext cx="380128" cy="772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55" name="Google Shape;2285;p40">
            <a:extLst>
              <a:ext uri="{FF2B5EF4-FFF2-40B4-BE49-F238E27FC236}">
                <a16:creationId xmlns:a16="http://schemas.microsoft.com/office/drawing/2014/main" id="{6F68A71A-6424-5DC5-97AC-E8550B54AB01}"/>
              </a:ext>
            </a:extLst>
          </p:cNvPr>
          <p:cNvCxnSpPr>
            <a:cxnSpLocks/>
            <a:stCxn id="48" idx="3"/>
            <a:endCxn id="50" idx="1"/>
          </p:cNvCxnSpPr>
          <p:nvPr/>
        </p:nvCxnSpPr>
        <p:spPr>
          <a:xfrm>
            <a:off x="6428121" y="2681864"/>
            <a:ext cx="387270" cy="2142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56" name="Google Shape;2286;p40">
            <a:extLst>
              <a:ext uri="{FF2B5EF4-FFF2-40B4-BE49-F238E27FC236}">
                <a16:creationId xmlns:a16="http://schemas.microsoft.com/office/drawing/2014/main" id="{2B9949BD-3D05-471B-A023-A68C2A334C7C}"/>
              </a:ext>
            </a:extLst>
          </p:cNvPr>
          <p:cNvCxnSpPr>
            <a:cxnSpLocks/>
            <a:stCxn id="46" idx="2"/>
            <a:endCxn id="52" idx="0"/>
          </p:cNvCxnSpPr>
          <p:nvPr/>
        </p:nvCxnSpPr>
        <p:spPr>
          <a:xfrm rot="16200000" flipH="1">
            <a:off x="4389997" y="2410677"/>
            <a:ext cx="822369" cy="1777886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57" name="Google Shape;2287;p40">
            <a:extLst>
              <a:ext uri="{FF2B5EF4-FFF2-40B4-BE49-F238E27FC236}">
                <a16:creationId xmlns:a16="http://schemas.microsoft.com/office/drawing/2014/main" id="{EDA19CCE-4AE1-F6E3-4752-0556324D9DED}"/>
              </a:ext>
            </a:extLst>
          </p:cNvPr>
          <p:cNvCxnSpPr>
            <a:cxnSpLocks/>
            <a:stCxn id="48" idx="2"/>
            <a:endCxn id="52" idx="0"/>
          </p:cNvCxnSpPr>
          <p:nvPr/>
        </p:nvCxnSpPr>
        <p:spPr>
          <a:xfrm rot="5400000">
            <a:off x="5278555" y="3299234"/>
            <a:ext cx="823141" cy="1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58" name="Google Shape;2288;p40">
            <a:extLst>
              <a:ext uri="{FF2B5EF4-FFF2-40B4-BE49-F238E27FC236}">
                <a16:creationId xmlns:a16="http://schemas.microsoft.com/office/drawing/2014/main" id="{152A88A4-581A-E390-C35E-360D3572467F}"/>
              </a:ext>
            </a:extLst>
          </p:cNvPr>
          <p:cNvCxnSpPr>
            <a:cxnSpLocks/>
            <a:stCxn id="50" idx="2"/>
            <a:endCxn id="52" idx="0"/>
          </p:cNvCxnSpPr>
          <p:nvPr/>
        </p:nvCxnSpPr>
        <p:spPr>
          <a:xfrm rot="5400000">
            <a:off x="6297455" y="2294025"/>
            <a:ext cx="809449" cy="202411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</p:spTree>
    <p:extLst>
      <p:ext uri="{BB962C8B-B14F-4D97-AF65-F5344CB8AC3E}">
        <p14:creationId xmlns:p14="http://schemas.microsoft.com/office/powerpoint/2010/main" val="2549810179"/>
      </p:ext>
    </p:extLst>
  </p:cSld>
  <p:clrMapOvr>
    <a:masterClrMapping/>
  </p:clrMapOvr>
</p:sld>
</file>

<file path=ppt/theme/theme1.xml><?xml version="1.0" encoding="utf-8"?>
<a:theme xmlns:a="http://schemas.openxmlformats.org/drawingml/2006/main" name="Graph Paper Style Thesis by Slidesgo">
  <a:themeElements>
    <a:clrScheme name="Simple Light">
      <a:dk1>
        <a:srgbClr val="434343"/>
      </a:dk1>
      <a:lt1>
        <a:srgbClr val="F3F3F3"/>
      </a:lt1>
      <a:dk2>
        <a:srgbClr val="B7B7B7"/>
      </a:dk2>
      <a:lt2>
        <a:srgbClr val="859477"/>
      </a:lt2>
      <a:accent1>
        <a:srgbClr val="D9997D"/>
      </a:accent1>
      <a:accent2>
        <a:srgbClr val="F2C2AB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06dbadc-5ebd-4821-b299-ce6b9eaad42b">
      <Terms xmlns="http://schemas.microsoft.com/office/infopath/2007/PartnerControls"/>
    </lcf76f155ced4ddcb4097134ff3c332f>
    <TaxCatchAll xmlns="a519f88a-14ae-4969-bd47-81d0c9591b2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33E6573EBEF95419FE5CDD911A166BF" ma:contentTypeVersion="15" ma:contentTypeDescription="Create a new document." ma:contentTypeScope="" ma:versionID="f644737e068aee49486d558baf86a1fb">
  <xsd:schema xmlns:xsd="http://www.w3.org/2001/XMLSchema" xmlns:xs="http://www.w3.org/2001/XMLSchema" xmlns:p="http://schemas.microsoft.com/office/2006/metadata/properties" xmlns:ns2="d06dbadc-5ebd-4821-b299-ce6b9eaad42b" xmlns:ns3="a519f88a-14ae-4969-bd47-81d0c9591b2c" targetNamespace="http://schemas.microsoft.com/office/2006/metadata/properties" ma:root="true" ma:fieldsID="926e15f37bc058c502fcbb5bcf6d81ad" ns2:_="" ns3:_="">
    <xsd:import namespace="d06dbadc-5ebd-4821-b299-ce6b9eaad42b"/>
    <xsd:import namespace="a519f88a-14ae-4969-bd47-81d0c9591b2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6dbadc-5ebd-4821-b299-ce6b9eaad42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9" nillable="true" ma:taxonomy="true" ma:internalName="lcf76f155ced4ddcb4097134ff3c332f" ma:taxonomyFieldName="MediaServiceImageTags" ma:displayName="Image Tags" ma:readOnly="false" ma:fieldId="{5cf76f15-5ced-4ddc-b409-7134ff3c332f}" ma:taxonomyMulti="true" ma:sspId="f5cd9f51-4d1e-4d57-bf3d-f118fc5c809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519f88a-14ae-4969-bd47-81d0c9591b2c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4917cf12-c4b0-4164-92f7-80e199fa05bf}" ma:internalName="TaxCatchAll" ma:showField="CatchAllData" ma:web="a519f88a-14ae-4969-bd47-81d0c9591b2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56748B0-C12F-48C7-A03F-8A9D9E92592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AED7EB2-1666-4E0A-A251-90493DA77549}">
  <ds:schemaRefs>
    <ds:schemaRef ds:uri="http://schemas.microsoft.com/office/2006/metadata/properties"/>
    <ds:schemaRef ds:uri="http://schemas.microsoft.com/office/infopath/2007/PartnerControls"/>
    <ds:schemaRef ds:uri="d06dbadc-5ebd-4821-b299-ce6b9eaad42b"/>
    <ds:schemaRef ds:uri="a519f88a-14ae-4969-bd47-81d0c9591b2c"/>
  </ds:schemaRefs>
</ds:datastoreItem>
</file>

<file path=customXml/itemProps3.xml><?xml version="1.0" encoding="utf-8"?>
<ds:datastoreItem xmlns:ds="http://schemas.openxmlformats.org/officeDocument/2006/customXml" ds:itemID="{52B01F2A-4D4C-4C28-8A2A-E9A1D4A058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06dbadc-5ebd-4821-b299-ce6b9eaad42b"/>
    <ds:schemaRef ds:uri="a519f88a-14ae-4969-bd47-81d0c9591b2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399</Words>
  <Application>Microsoft Office PowerPoint</Application>
  <PresentationFormat>On-screen Show (16:9)</PresentationFormat>
  <Paragraphs>99</Paragraphs>
  <Slides>14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Graph Paper Style Thesis by Slidesgo</vt:lpstr>
      <vt:lpstr>Introducere în Reinforcement Learning</vt:lpstr>
      <vt:lpstr>Cuprins</vt:lpstr>
      <vt:lpstr>Organizatorice</vt:lpstr>
      <vt:lpstr>Organizatorice #1</vt:lpstr>
      <vt:lpstr>Organizatorice #2</vt:lpstr>
      <vt:lpstr>Organizatorice #3</vt:lpstr>
      <vt:lpstr>Introducere</vt:lpstr>
      <vt:lpstr>Premisa</vt:lpstr>
      <vt:lpstr>Obiective &amp; Metodologie</vt:lpstr>
      <vt:lpstr>Cum funcționează deciziile?</vt:lpstr>
      <vt:lpstr>Mică comparație!</vt:lpstr>
      <vt:lpstr>Diagrama generică - RL</vt:lpstr>
      <vt:lpstr>Domenii de aplicabilitate - RL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Introducere în Reinforcement Learning</dc:title>
  <cp:lastModifiedBy>Stefan Iordache</cp:lastModifiedBy>
  <cp:revision>32</cp:revision>
  <dcterms:modified xsi:type="dcterms:W3CDTF">2024-10-06T10:21:47Z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0x010100F33E6573EBEF95419FE5CDD911A166BF</vt:lpwstr>
  </property>
  <property fmtid="{D5CDD505-2E9C-101B-9397-08002B2CF9AE}" pid="3" name="MediaServiceImageTags">
    <vt:lpwstr/>
  </property>
</Properties>
</file>