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9"/>
  </p:notesMasterIdLst>
  <p:sldIdLst>
    <p:sldId id="256" r:id="rId5"/>
    <p:sldId id="259" r:id="rId6"/>
    <p:sldId id="260" r:id="rId7"/>
    <p:sldId id="306" r:id="rId8"/>
    <p:sldId id="307" r:id="rId9"/>
    <p:sldId id="309" r:id="rId10"/>
    <p:sldId id="308" r:id="rId11"/>
    <p:sldId id="261" r:id="rId12"/>
    <p:sldId id="262" r:id="rId13"/>
    <p:sldId id="310" r:id="rId14"/>
    <p:sldId id="311" r:id="rId15"/>
    <p:sldId id="313" r:id="rId16"/>
    <p:sldId id="314" r:id="rId17"/>
    <p:sldId id="284" r:id="rId18"/>
  </p:sldIdLst>
  <p:sldSz cx="9144000" cy="5143500" type="screen16x9"/>
  <p:notesSz cx="6858000" cy="9144000"/>
  <p:embeddedFontLst>
    <p:embeddedFont>
      <p:font typeface="Merriweather" panose="020B0604020202020204" charset="0"/>
      <p:regular r:id="rId20"/>
      <p:bold r:id="rId21"/>
      <p:italic r:id="rId22"/>
      <p:boldItalic r:id="rId23"/>
    </p:embeddedFont>
    <p:embeddedFont>
      <p:font typeface="Spectral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E8EF8-C9A2-552D-B3EE-98F94F2A27F3}" v="18" dt="2024-10-15T13:30:23.475"/>
    <p1510:client id="{E28BD699-2F79-9A90-C435-D739360F63B8}" v="1" dt="2024-10-15T13:27:47.182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IORDACHE" userId="S::stefan.iordache10@s.unibuc.ro::9dd8811d-5cc1-4677-ba15-8e8defdbcdf9" providerId="AD" clId="Web-{ED44D8C4-DAFE-4D5C-8B3B-5BCC92C5EAE2}"/>
    <pc:docChg chg="modSld">
      <pc:chgData name="STEFAN IORDACHE" userId="S::stefan.iordache10@s.unibuc.ro::9dd8811d-5cc1-4677-ba15-8e8defdbcdf9" providerId="AD" clId="Web-{ED44D8C4-DAFE-4D5C-8B3B-5BCC92C5EAE2}" dt="2024-10-06T10:23:14.408" v="14" actId="20577"/>
      <pc:docMkLst>
        <pc:docMk/>
      </pc:docMkLst>
      <pc:sldChg chg="modSp">
        <pc:chgData name="STEFAN IORDACHE" userId="S::stefan.iordache10@s.unibuc.ro::9dd8811d-5cc1-4677-ba15-8e8defdbcdf9" providerId="AD" clId="Web-{ED44D8C4-DAFE-4D5C-8B3B-5BCC92C5EAE2}" dt="2024-10-06T10:22:42.968" v="2" actId="20577"/>
        <pc:sldMkLst>
          <pc:docMk/>
          <pc:sldMk cId="0" sldId="256"/>
        </pc:sldMkLst>
        <pc:spChg chg="mod">
          <ac:chgData name="STEFAN IORDACHE" userId="S::stefan.iordache10@s.unibuc.ro::9dd8811d-5cc1-4677-ba15-8e8defdbcdf9" providerId="AD" clId="Web-{ED44D8C4-DAFE-4D5C-8B3B-5BCC92C5EAE2}" dt="2024-10-06T10:22:42.968" v="2" actId="20577"/>
          <ac:spMkLst>
            <pc:docMk/>
            <pc:sldMk cId="0" sldId="256"/>
            <ac:spMk id="2080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ED44D8C4-DAFE-4D5C-8B3B-5BCC92C5EAE2}" dt="2024-10-06T10:23:14.408" v="14" actId="20577"/>
        <pc:sldMkLst>
          <pc:docMk/>
          <pc:sldMk cId="0" sldId="284"/>
        </pc:sldMkLst>
        <pc:spChg chg="mod">
          <ac:chgData name="STEFAN IORDACHE" userId="S::stefan.iordache10@s.unibuc.ro::9dd8811d-5cc1-4677-ba15-8e8defdbcdf9" providerId="AD" clId="Web-{ED44D8C4-DAFE-4D5C-8B3B-5BCC92C5EAE2}" dt="2024-10-06T10:23:14.408" v="14" actId="20577"/>
          <ac:spMkLst>
            <pc:docMk/>
            <pc:sldMk cId="0" sldId="284"/>
            <ac:spMk id="2989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ED44D8C4-DAFE-4D5C-8B3B-5BCC92C5EAE2}" dt="2024-10-06T10:22:51.922" v="11" actId="20577"/>
        <pc:sldMkLst>
          <pc:docMk/>
          <pc:sldMk cId="3189685997" sldId="306"/>
        </pc:sldMkLst>
        <pc:spChg chg="mod">
          <ac:chgData name="STEFAN IORDACHE" userId="S::stefan.iordache10@s.unibuc.ro::9dd8811d-5cc1-4677-ba15-8e8defdbcdf9" providerId="AD" clId="Web-{ED44D8C4-DAFE-4D5C-8B3B-5BCC92C5EAE2}" dt="2024-10-06T10:22:51.922" v="11" actId="20577"/>
          <ac:spMkLst>
            <pc:docMk/>
            <pc:sldMk cId="3189685997" sldId="306"/>
            <ac:spMk id="2497" creationId="{00000000-0000-0000-0000-000000000000}"/>
          </ac:spMkLst>
        </pc:spChg>
      </pc:sldChg>
    </pc:docChg>
  </pc:docChgLst>
  <pc:docChgLst>
    <pc:chgData name="TALIDA MARINA DOBRE" userId="S::talida.dobre@s.unibuc.ro::69cc52f3-47ce-44d5-87ce-f6ac8c07f547" providerId="AD" clId="Web-{006D0FBD-B988-4F5B-A6BF-5BE1FB2D43B1}"/>
    <pc:docChg chg="modSld">
      <pc:chgData name="TALIDA MARINA DOBRE" userId="S::talida.dobre@s.unibuc.ro::69cc52f3-47ce-44d5-87ce-f6ac8c07f547" providerId="AD" clId="Web-{006D0FBD-B988-4F5B-A6BF-5BE1FB2D43B1}" dt="2023-02-02T02:55:16.791" v="2"/>
      <pc:docMkLst>
        <pc:docMk/>
      </pc:docMkLst>
      <pc:sldChg chg="addSp delSp modSp">
        <pc:chgData name="TALIDA MARINA DOBRE" userId="S::talida.dobre@s.unibuc.ro::69cc52f3-47ce-44d5-87ce-f6ac8c07f547" providerId="AD" clId="Web-{006D0FBD-B988-4F5B-A6BF-5BE1FB2D43B1}" dt="2023-02-02T02:55:16.791" v="2"/>
        <pc:sldMkLst>
          <pc:docMk/>
          <pc:sldMk cId="0" sldId="284"/>
        </pc:sldMkLst>
        <pc:grpChg chg="mod">
          <ac:chgData name="TALIDA MARINA DOBRE" userId="S::talida.dobre@s.unibuc.ro::69cc52f3-47ce-44d5-87ce-f6ac8c07f547" providerId="AD" clId="Web-{006D0FBD-B988-4F5B-A6BF-5BE1FB2D43B1}" dt="2023-02-02T02:53:01.251" v="0" actId="1076"/>
          <ac:grpSpMkLst>
            <pc:docMk/>
            <pc:sldMk cId="0" sldId="284"/>
            <ac:grpSpMk id="3018" creationId="{00000000-0000-0000-0000-000000000000}"/>
          </ac:grpSpMkLst>
        </pc:grpChg>
        <pc:grpChg chg="add del">
          <ac:chgData name="TALIDA MARINA DOBRE" userId="S::talida.dobre@s.unibuc.ro::69cc52f3-47ce-44d5-87ce-f6ac8c07f547" providerId="AD" clId="Web-{006D0FBD-B988-4F5B-A6BF-5BE1FB2D43B1}" dt="2023-02-02T02:55:16.791" v="2"/>
          <ac:grpSpMkLst>
            <pc:docMk/>
            <pc:sldMk cId="0" sldId="284"/>
            <ac:grpSpMk id="3025" creationId="{00000000-0000-0000-0000-000000000000}"/>
          </ac:grpSpMkLst>
        </pc:grpChg>
      </pc:sldChg>
    </pc:docChg>
  </pc:docChgLst>
  <pc:docChgLst>
    <pc:chgData name="OCTAVIAN ANDREI MACELARU" userId="S::octavian-andrei.macelaru@s.unibuc.ro::44fc2c80-4820-461b-97b8-22b51db84c76" providerId="AD" clId="Web-{53EE8EF8-C9A2-552D-B3EE-98F94F2A27F3}"/>
    <pc:docChg chg="modSld">
      <pc:chgData name="OCTAVIAN ANDREI MACELARU" userId="S::octavian-andrei.macelaru@s.unibuc.ro::44fc2c80-4820-461b-97b8-22b51db84c76" providerId="AD" clId="Web-{53EE8EF8-C9A2-552D-B3EE-98F94F2A27F3}" dt="2024-10-15T13:30:23.475" v="17" actId="20577"/>
      <pc:docMkLst>
        <pc:docMk/>
      </pc:docMkLst>
      <pc:sldChg chg="modSp">
        <pc:chgData name="OCTAVIAN ANDREI MACELARU" userId="S::octavian-andrei.macelaru@s.unibuc.ro::44fc2c80-4820-461b-97b8-22b51db84c76" providerId="AD" clId="Web-{53EE8EF8-C9A2-552D-B3EE-98F94F2A27F3}" dt="2024-10-15T13:30:23.475" v="17" actId="20577"/>
        <pc:sldMkLst>
          <pc:docMk/>
          <pc:sldMk cId="0" sldId="262"/>
        </pc:sldMkLst>
        <pc:spChg chg="mod">
          <ac:chgData name="OCTAVIAN ANDREI MACELARU" userId="S::octavian-andrei.macelaru@s.unibuc.ro::44fc2c80-4820-461b-97b8-22b51db84c76" providerId="AD" clId="Web-{53EE8EF8-C9A2-552D-B3EE-98F94F2A27F3}" dt="2024-10-15T13:30:23.475" v="17" actId="20577"/>
          <ac:spMkLst>
            <pc:docMk/>
            <pc:sldMk cId="0" sldId="262"/>
            <ac:spMk id="2232" creationId="{00000000-0000-0000-0000-000000000000}"/>
          </ac:spMkLst>
        </pc:spChg>
      </pc:sldChg>
    </pc:docChg>
  </pc:docChgLst>
  <pc:docChgLst>
    <pc:chgData name="STEFAN IORDACHE" userId="S::stefan.iordache10@s.unibuc.ro::9dd8811d-5cc1-4677-ba15-8e8defdbcdf9" providerId="AD" clId="Web-{4241AC5A-D477-4C36-8E11-A1B68C693B0B}"/>
    <pc:docChg chg="modSld">
      <pc:chgData name="STEFAN IORDACHE" userId="S::stefan.iordache10@s.unibuc.ro::9dd8811d-5cc1-4677-ba15-8e8defdbcdf9" providerId="AD" clId="Web-{4241AC5A-D477-4C36-8E11-A1B68C693B0B}" dt="2024-10-06T10:21:44.073" v="14" actId="20577"/>
      <pc:docMkLst>
        <pc:docMk/>
      </pc:docMkLst>
      <pc:sldChg chg="modSp">
        <pc:chgData name="STEFAN IORDACHE" userId="S::stefan.iordache10@s.unibuc.ro::9dd8811d-5cc1-4677-ba15-8e8defdbcdf9" providerId="AD" clId="Web-{4241AC5A-D477-4C36-8E11-A1B68C693B0B}" dt="2024-10-06T10:21:37.213" v="10" actId="20577"/>
        <pc:sldMkLst>
          <pc:docMk/>
          <pc:sldMk cId="0" sldId="256"/>
        </pc:sldMkLst>
        <pc:spChg chg="mod">
          <ac:chgData name="STEFAN IORDACHE" userId="S::stefan.iordache10@s.unibuc.ro::9dd8811d-5cc1-4677-ba15-8e8defdbcdf9" providerId="AD" clId="Web-{4241AC5A-D477-4C36-8E11-A1B68C693B0B}" dt="2024-10-06T10:21:37.213" v="10" actId="20577"/>
          <ac:spMkLst>
            <pc:docMk/>
            <pc:sldMk cId="0" sldId="256"/>
            <ac:spMk id="2080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4241AC5A-D477-4C36-8E11-A1B68C693B0B}" dt="2024-10-06T10:21:44.073" v="14" actId="20577"/>
        <pc:sldMkLst>
          <pc:docMk/>
          <pc:sldMk cId="3189685997" sldId="306"/>
        </pc:sldMkLst>
        <pc:spChg chg="mod">
          <ac:chgData name="STEFAN IORDACHE" userId="S::stefan.iordache10@s.unibuc.ro::9dd8811d-5cc1-4677-ba15-8e8defdbcdf9" providerId="AD" clId="Web-{4241AC5A-D477-4C36-8E11-A1B68C693B0B}" dt="2024-10-06T10:21:44.073" v="14" actId="20577"/>
          <ac:spMkLst>
            <pc:docMk/>
            <pc:sldMk cId="3189685997" sldId="306"/>
            <ac:spMk id="2497" creationId="{00000000-0000-0000-0000-000000000000}"/>
          </ac:spMkLst>
        </pc:spChg>
      </pc:sldChg>
    </pc:docChg>
  </pc:docChgLst>
  <pc:docChgLst>
    <pc:chgData name="NICOLETA CARAMALIU" userId="S::nicoleta.caramaliu@s.unibuc.ro::16733fba-875e-4397-a5e7-613430ce771d" providerId="AD" clId="Web-{E28BD699-2F79-9A90-C435-D739360F63B8}"/>
    <pc:docChg chg="sldOrd">
      <pc:chgData name="NICOLETA CARAMALIU" userId="S::nicoleta.caramaliu@s.unibuc.ro::16733fba-875e-4397-a5e7-613430ce771d" providerId="AD" clId="Web-{E28BD699-2F79-9A90-C435-D739360F63B8}" dt="2024-10-15T13:27:47.182" v="0"/>
      <pc:docMkLst>
        <pc:docMk/>
      </pc:docMkLst>
      <pc:sldChg chg="ord">
        <pc:chgData name="NICOLETA CARAMALIU" userId="S::nicoleta.caramaliu@s.unibuc.ro::16733fba-875e-4397-a5e7-613430ce771d" providerId="AD" clId="Web-{E28BD699-2F79-9A90-C435-D739360F63B8}" dt="2024-10-15T13:27:47.182" v="0"/>
        <pc:sldMkLst>
          <pc:docMk/>
          <pc:sldMk cId="2549810179" sldId="310"/>
        </pc:sldMkLst>
      </pc:sldChg>
    </pc:docChg>
  </pc:docChgLst>
  <pc:docChgLst>
    <pc:chgData name="STEFAN IORDACHE" userId="S::stefan.iordache10@s.unibuc.ro::9dd8811d-5cc1-4677-ba15-8e8defdbcdf9" providerId="AD" clId="Web-{06EB98C9-32AA-43D9-9FA3-F8911804CBB2}"/>
    <pc:docChg chg="modSld">
      <pc:chgData name="STEFAN IORDACHE" userId="S::stefan.iordache10@s.unibuc.ro::9dd8811d-5cc1-4677-ba15-8e8defdbcdf9" providerId="AD" clId="Web-{06EB98C9-32AA-43D9-9FA3-F8911804CBB2}" dt="2024-10-06T10:21:18.941" v="12" actId="20577"/>
      <pc:docMkLst>
        <pc:docMk/>
      </pc:docMkLst>
      <pc:sldChg chg="modSp">
        <pc:chgData name="STEFAN IORDACHE" userId="S::stefan.iordache10@s.unibuc.ro::9dd8811d-5cc1-4677-ba15-8e8defdbcdf9" providerId="AD" clId="Web-{06EB98C9-32AA-43D9-9FA3-F8911804CBB2}" dt="2024-10-06T10:20:50.190" v="4" actId="20577"/>
        <pc:sldMkLst>
          <pc:docMk/>
          <pc:sldMk cId="0" sldId="256"/>
        </pc:sldMkLst>
        <pc:spChg chg="mod">
          <ac:chgData name="STEFAN IORDACHE" userId="S::stefan.iordache10@s.unibuc.ro::9dd8811d-5cc1-4677-ba15-8e8defdbcdf9" providerId="AD" clId="Web-{06EB98C9-32AA-43D9-9FA3-F8911804CBB2}" dt="2024-10-06T10:20:50.190" v="4" actId="20577"/>
          <ac:spMkLst>
            <pc:docMk/>
            <pc:sldMk cId="0" sldId="256"/>
            <ac:spMk id="2080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06EB98C9-32AA-43D9-9FA3-F8911804CBB2}" dt="2024-10-06T10:21:04.034" v="10" actId="20577"/>
        <pc:sldMkLst>
          <pc:docMk/>
          <pc:sldMk cId="3189685997" sldId="306"/>
        </pc:sldMkLst>
        <pc:spChg chg="mod">
          <ac:chgData name="STEFAN IORDACHE" userId="S::stefan.iordache10@s.unibuc.ro::9dd8811d-5cc1-4677-ba15-8e8defdbcdf9" providerId="AD" clId="Web-{06EB98C9-32AA-43D9-9FA3-F8911804CBB2}" dt="2024-10-06T10:21:04.034" v="10" actId="20577"/>
          <ac:spMkLst>
            <pc:docMk/>
            <pc:sldMk cId="3189685997" sldId="306"/>
            <ac:spMk id="2497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06EB98C9-32AA-43D9-9FA3-F8911804CBB2}" dt="2024-10-06T10:21:18.941" v="12" actId="20577"/>
        <pc:sldMkLst>
          <pc:docMk/>
          <pc:sldMk cId="2862862188" sldId="307"/>
        </pc:sldMkLst>
        <pc:spChg chg="mod">
          <ac:chgData name="STEFAN IORDACHE" userId="S::stefan.iordache10@s.unibuc.ro::9dd8811d-5cc1-4677-ba15-8e8defdbcdf9" providerId="AD" clId="Web-{06EB98C9-32AA-43D9-9FA3-F8911804CBB2}" dt="2024-10-06T10:21:18.941" v="12" actId="20577"/>
          <ac:spMkLst>
            <pc:docMk/>
            <pc:sldMk cId="2862862188" sldId="307"/>
            <ac:spMk id="24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1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30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9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5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4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02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93" name="Google Shape;293;p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94" name="Google Shape;29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95" name="Google Shape;29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29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29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30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30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05" name="Google Shape;30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3" name="Google Shape;313;p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4" name="Google Shape;31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15" name="Google Shape;31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31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31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31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32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32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32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32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4" name="Google Shape;32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25" name="Google Shape;32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32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32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32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33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3" name="Google Shape;333;p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34" name="Google Shape;33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35" name="Google Shape;33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33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4" name="Google Shape;34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45" name="Google Shape;34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3" name="Google Shape;353;p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54" name="Google Shape;35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55" name="Google Shape;35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4" name="Google Shape;36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65" name="Google Shape;36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37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Google Shape;37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73" name="Google Shape;373;p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540925" y="1457100"/>
            <a:ext cx="8062500" cy="335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6"/>
          <p:cNvGrpSpPr/>
          <p:nvPr/>
        </p:nvGrpSpPr>
        <p:grpSpPr>
          <a:xfrm rot="10800000">
            <a:off x="8266000" y="4308387"/>
            <a:ext cx="702934" cy="664116"/>
            <a:chOff x="5767869" y="4269892"/>
            <a:chExt cx="702934" cy="664116"/>
          </a:xfrm>
        </p:grpSpPr>
        <p:sp>
          <p:nvSpPr>
            <p:cNvPr id="376" name="Google Shape;376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flipH="1">
              <a:off x="5767869" y="4693708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 rot="5400000" flipH="1">
            <a:off x="87016" y="1348652"/>
            <a:ext cx="669233" cy="553467"/>
            <a:chOff x="5801569" y="4269892"/>
            <a:chExt cx="669233" cy="553467"/>
          </a:xfrm>
        </p:grpSpPr>
        <p:sp>
          <p:nvSpPr>
            <p:cNvPr id="379" name="Google Shape;379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flipH="1">
              <a:off x="5801569" y="4583059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1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899" name="Google Shape;899;p1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00" name="Google Shape;90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01" name="Google Shape;90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2" name="Google Shape;90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3" name="Google Shape;90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5" name="Google Shape;90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6" name="Google Shape;90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7" name="Google Shape;90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10" name="Google Shape;91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11" name="Google Shape;91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2" name="Google Shape;91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3" name="Google Shape;91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4" name="Google Shape;91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5" name="Google Shape;91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6" name="Google Shape;91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1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20" name="Google Shape;92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21" name="Google Shape;92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30" name="Google Shape;93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31" name="Google Shape;93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6" name="Google Shape;93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7" name="Google Shape;93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1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40" name="Google Shape;94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41" name="Google Shape;94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2" name="Google Shape;94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6" name="Google Shape;94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7" name="Google Shape;94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0" name="Google Shape;95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51" name="Google Shape;95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8" name="Google Shape;95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9" name="Google Shape;959;p1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60" name="Google Shape;96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61" name="Google Shape;96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3" name="Google Shape;96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4" name="Google Shape;96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5" name="Google Shape;96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7" name="Google Shape;96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8" name="Google Shape;96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9" name="Google Shape;96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70" name="Google Shape;97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71" name="Google Shape;97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2" name="Google Shape;97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3" name="Google Shape;97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4" name="Google Shape;97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5" name="Google Shape;97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7" name="Google Shape;97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8" name="Google Shape;97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79" name="Google Shape;979;p16"/>
          <p:cNvSpPr txBox="1">
            <a:spLocks noGrp="1"/>
          </p:cNvSpPr>
          <p:nvPr>
            <p:ph type="subTitle" idx="1"/>
          </p:nvPr>
        </p:nvSpPr>
        <p:spPr>
          <a:xfrm>
            <a:off x="71322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0" name="Google Shape;980;p16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16"/>
          <p:cNvSpPr txBox="1">
            <a:spLocks noGrp="1"/>
          </p:cNvSpPr>
          <p:nvPr>
            <p:ph type="subTitle" idx="3"/>
          </p:nvPr>
        </p:nvSpPr>
        <p:spPr>
          <a:xfrm>
            <a:off x="2697450" y="3039978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2" name="Google Shape;982;p16"/>
          <p:cNvSpPr txBox="1">
            <a:spLocks noGrp="1"/>
          </p:cNvSpPr>
          <p:nvPr>
            <p:ph type="subTitle" idx="4"/>
          </p:nvPr>
        </p:nvSpPr>
        <p:spPr>
          <a:xfrm>
            <a:off x="2697450" y="3378023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16"/>
          <p:cNvSpPr txBox="1">
            <a:spLocks noGrp="1"/>
          </p:cNvSpPr>
          <p:nvPr>
            <p:ph type="subTitle" idx="5"/>
          </p:nvPr>
        </p:nvSpPr>
        <p:spPr>
          <a:xfrm>
            <a:off x="468168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4" name="Google Shape;984;p16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6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986" name="Google Shape;986;p16"/>
          <p:cNvSpPr/>
          <p:nvPr/>
        </p:nvSpPr>
        <p:spPr>
          <a:xfrm>
            <a:off x="4979394" y="46336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9" r:id="rId5"/>
    <p:sldLayoutId id="2147483662" r:id="rId6"/>
    <p:sldLayoutId id="2147483670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ymlibrary.dev/" TargetMode="External"/><Relationship Id="rId4" Type="http://schemas.openxmlformats.org/officeDocument/2006/relationships/hyperlink" Target="https://jupyte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bucro0.sharepoint.com/:b:/r/sites/IntroducereinRL/Shared%20Documents/General/2022-2023/RLbook2020.pdf?csf=1&amp;web=1&amp;e=CKGe0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ail.eecs.berkeley.edu/deeprlcourse/" TargetMode="External"/><Relationship Id="rId5" Type="http://schemas.openxmlformats.org/officeDocument/2006/relationships/hyperlink" Target="https://cs.uwaterloo.ca/~ppoupart/teaching/cs885-winter22/" TargetMode="External"/><Relationship Id="rId4" Type="http://schemas.openxmlformats.org/officeDocument/2006/relationships/hyperlink" Target="https://web.stanford.edu/class/cs23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76876" y="3907917"/>
            <a:ext cx="5190098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Ștefan Iordache &amp; Ciprian Păduraru</a:t>
            </a:r>
            <a:endParaRPr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err="1"/>
              <a:t>Introducere</a:t>
            </a:r>
            <a:r>
              <a:rPr lang="en" sz="3200"/>
              <a:t> </a:t>
            </a:r>
            <a:r>
              <a:rPr lang="en" sz="3200" err="1"/>
              <a:t>în</a:t>
            </a:r>
            <a:r>
              <a:rPr lang="en" sz="3200"/>
              <a:t> Reinforcement Learning</a:t>
            </a:r>
            <a:endParaRPr sz="320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#1</a:t>
            </a:r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/>
              <a:t>Obiective &amp; Metodologie</a:t>
            </a:r>
            <a:endParaRPr/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261;p40">
            <a:extLst>
              <a:ext uri="{FF2B5EF4-FFF2-40B4-BE49-F238E27FC236}">
                <a16:creationId xmlns:a16="http://schemas.microsoft.com/office/drawing/2014/main" id="{2336B72F-19BE-5BE7-FEEB-3D7015D63A3D}"/>
              </a:ext>
            </a:extLst>
          </p:cNvPr>
          <p:cNvGrpSpPr/>
          <p:nvPr/>
        </p:nvGrpSpPr>
        <p:grpSpPr>
          <a:xfrm>
            <a:off x="5390470" y="1702362"/>
            <a:ext cx="640063" cy="673857"/>
            <a:chOff x="1687324" y="1595823"/>
            <a:chExt cx="489794" cy="591518"/>
          </a:xfrm>
        </p:grpSpPr>
        <p:sp>
          <p:nvSpPr>
            <p:cNvPr id="33" name="Google Shape;2262;p40">
              <a:extLst>
                <a:ext uri="{FF2B5EF4-FFF2-40B4-BE49-F238E27FC236}">
                  <a16:creationId xmlns:a16="http://schemas.microsoft.com/office/drawing/2014/main" id="{7157CF05-AF21-3874-C788-3273DAAD0BDE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3;p40">
              <a:extLst>
                <a:ext uri="{FF2B5EF4-FFF2-40B4-BE49-F238E27FC236}">
                  <a16:creationId xmlns:a16="http://schemas.microsoft.com/office/drawing/2014/main" id="{D1590E30-4C2A-8819-79B2-B8C7FFFFD069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264;p40">
            <a:extLst>
              <a:ext uri="{FF2B5EF4-FFF2-40B4-BE49-F238E27FC236}">
                <a16:creationId xmlns:a16="http://schemas.microsoft.com/office/drawing/2014/main" id="{9E90E38F-7706-CA3E-9647-7E5B5785E72E}"/>
              </a:ext>
            </a:extLst>
          </p:cNvPr>
          <p:cNvGrpSpPr/>
          <p:nvPr/>
        </p:nvGrpSpPr>
        <p:grpSpPr>
          <a:xfrm>
            <a:off x="7325881" y="1697739"/>
            <a:ext cx="640063" cy="673857"/>
            <a:chOff x="1687324" y="1595823"/>
            <a:chExt cx="489794" cy="591518"/>
          </a:xfrm>
        </p:grpSpPr>
        <p:sp>
          <p:nvSpPr>
            <p:cNvPr id="36" name="Google Shape;2265;p40">
              <a:extLst>
                <a:ext uri="{FF2B5EF4-FFF2-40B4-BE49-F238E27FC236}">
                  <a16:creationId xmlns:a16="http://schemas.microsoft.com/office/drawing/2014/main" id="{F7CD4350-BC00-ECEE-8A89-BF16663DF2B5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6;p40">
              <a:extLst>
                <a:ext uri="{FF2B5EF4-FFF2-40B4-BE49-F238E27FC236}">
                  <a16:creationId xmlns:a16="http://schemas.microsoft.com/office/drawing/2014/main" id="{C4C60D83-DA37-9A0F-6E57-A75D464A82AB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2267;p40">
            <a:extLst>
              <a:ext uri="{FF2B5EF4-FFF2-40B4-BE49-F238E27FC236}">
                <a16:creationId xmlns:a16="http://schemas.microsoft.com/office/drawing/2014/main" id="{BF757847-D350-543A-835E-338018FBD560}"/>
              </a:ext>
            </a:extLst>
          </p:cNvPr>
          <p:cNvGrpSpPr/>
          <p:nvPr/>
        </p:nvGrpSpPr>
        <p:grpSpPr>
          <a:xfrm>
            <a:off x="3577720" y="1702362"/>
            <a:ext cx="640063" cy="673857"/>
            <a:chOff x="1687324" y="1595823"/>
            <a:chExt cx="489794" cy="591518"/>
          </a:xfrm>
        </p:grpSpPr>
        <p:sp>
          <p:nvSpPr>
            <p:cNvPr id="39" name="Google Shape;2268;p40">
              <a:extLst>
                <a:ext uri="{FF2B5EF4-FFF2-40B4-BE49-F238E27FC236}">
                  <a16:creationId xmlns:a16="http://schemas.microsoft.com/office/drawing/2014/main" id="{728F4D36-9C13-E653-E29E-179F76287344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69;p40">
              <a:extLst>
                <a:ext uri="{FF2B5EF4-FFF2-40B4-BE49-F238E27FC236}">
                  <a16:creationId xmlns:a16="http://schemas.microsoft.com/office/drawing/2014/main" id="{B9F58C9A-69CF-F487-DA08-FD1D3FF3CFD9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272;p40">
            <a:extLst>
              <a:ext uri="{FF2B5EF4-FFF2-40B4-BE49-F238E27FC236}">
                <a16:creationId xmlns:a16="http://schemas.microsoft.com/office/drawing/2014/main" id="{64F55110-78EE-38C7-2559-F3894AB8B4F2}"/>
              </a:ext>
            </a:extLst>
          </p:cNvPr>
          <p:cNvSpPr txBox="1"/>
          <p:nvPr/>
        </p:nvSpPr>
        <p:spPr>
          <a:xfrm>
            <a:off x="539501" y="2369239"/>
            <a:ext cx="2098998" cy="62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noProof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Orice problemă de RL </a:t>
            </a:r>
          </a:p>
        </p:txBody>
      </p:sp>
      <p:sp>
        <p:nvSpPr>
          <p:cNvPr id="43" name="Google Shape;2273;p40">
            <a:extLst>
              <a:ext uri="{FF2B5EF4-FFF2-40B4-BE49-F238E27FC236}">
                <a16:creationId xmlns:a16="http://schemas.microsoft.com/office/drawing/2014/main" id="{4D64B850-9792-64B7-BE77-4126CED7F9B6}"/>
              </a:ext>
            </a:extLst>
          </p:cNvPr>
          <p:cNvSpPr txBox="1"/>
          <p:nvPr/>
        </p:nvSpPr>
        <p:spPr>
          <a:xfrm>
            <a:off x="3511076" y="1878786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01</a:t>
            </a:r>
            <a:endParaRPr sz="3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" name="Google Shape;2274;p40">
            <a:extLst>
              <a:ext uri="{FF2B5EF4-FFF2-40B4-BE49-F238E27FC236}">
                <a16:creationId xmlns:a16="http://schemas.microsoft.com/office/drawing/2014/main" id="{4C2ECE09-6F7C-2DCB-9E9D-E2D43C92BF28}"/>
              </a:ext>
            </a:extLst>
          </p:cNvPr>
          <p:cNvSpPr txBox="1"/>
          <p:nvPr/>
        </p:nvSpPr>
        <p:spPr>
          <a:xfrm>
            <a:off x="5324001" y="1878786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02</a:t>
            </a:r>
            <a:endParaRPr sz="3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" name="Google Shape;2275;p40">
            <a:extLst>
              <a:ext uri="{FF2B5EF4-FFF2-40B4-BE49-F238E27FC236}">
                <a16:creationId xmlns:a16="http://schemas.microsoft.com/office/drawing/2014/main" id="{2D001ABD-040F-0915-8043-111B275F82B9}"/>
              </a:ext>
            </a:extLst>
          </p:cNvPr>
          <p:cNvSpPr txBox="1"/>
          <p:nvPr/>
        </p:nvSpPr>
        <p:spPr>
          <a:xfrm>
            <a:off x="7259587" y="1874163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03</a:t>
            </a:r>
            <a:endParaRPr sz="3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" name="Google Shape;2276;p40">
            <a:extLst>
              <a:ext uri="{FF2B5EF4-FFF2-40B4-BE49-F238E27FC236}">
                <a16:creationId xmlns:a16="http://schemas.microsoft.com/office/drawing/2014/main" id="{74B88E2A-2055-6178-CE64-87E9E23EC232}"/>
              </a:ext>
            </a:extLst>
          </p:cNvPr>
          <p:cNvSpPr txBox="1"/>
          <p:nvPr/>
        </p:nvSpPr>
        <p:spPr>
          <a:xfrm>
            <a:off x="3252476" y="2476836"/>
            <a:ext cx="131952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Explorare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" name="Google Shape;2278;p40">
            <a:extLst>
              <a:ext uri="{FF2B5EF4-FFF2-40B4-BE49-F238E27FC236}">
                <a16:creationId xmlns:a16="http://schemas.microsoft.com/office/drawing/2014/main" id="{88031E65-F180-09E2-EACB-A2EDC9F154B1}"/>
              </a:ext>
            </a:extLst>
          </p:cNvPr>
          <p:cNvSpPr txBox="1"/>
          <p:nvPr/>
        </p:nvSpPr>
        <p:spPr>
          <a:xfrm>
            <a:off x="4952128" y="2476064"/>
            <a:ext cx="1475993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Optimizare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" name="Google Shape;2280;p40">
            <a:extLst>
              <a:ext uri="{FF2B5EF4-FFF2-40B4-BE49-F238E27FC236}">
                <a16:creationId xmlns:a16="http://schemas.microsoft.com/office/drawing/2014/main" id="{8BDDC5CD-4075-7583-1DCC-E3D33A9D6C5E}"/>
              </a:ext>
            </a:extLst>
          </p:cNvPr>
          <p:cNvSpPr txBox="1"/>
          <p:nvPr/>
        </p:nvSpPr>
        <p:spPr>
          <a:xfrm>
            <a:off x="6815391" y="2466656"/>
            <a:ext cx="1797685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Generalizare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2" name="Google Shape;2282;p40">
            <a:extLst>
              <a:ext uri="{FF2B5EF4-FFF2-40B4-BE49-F238E27FC236}">
                <a16:creationId xmlns:a16="http://schemas.microsoft.com/office/drawing/2014/main" id="{95968892-9E7D-58ED-EB19-26F83441A000}"/>
              </a:ext>
            </a:extLst>
          </p:cNvPr>
          <p:cNvSpPr txBox="1"/>
          <p:nvPr/>
        </p:nvSpPr>
        <p:spPr>
          <a:xfrm>
            <a:off x="3559107" y="3710805"/>
            <a:ext cx="4262033" cy="97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Metodologie</a:t>
            </a: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Explorarea</a:t>
            </a:r>
            <a:r>
              <a:rPr lang="en" i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mediului</a:t>
            </a:r>
            <a:endParaRPr lang="en" i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Folosirea</a:t>
            </a:r>
            <a:r>
              <a:rPr lang="en" i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experienței</a:t>
            </a:r>
            <a:r>
              <a:rPr lang="en" i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pentru</a:t>
            </a:r>
            <a:r>
              <a:rPr lang="en" i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decizii</a:t>
            </a:r>
            <a:r>
              <a:rPr lang="en" i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viitoare</a:t>
            </a:r>
            <a:endParaRPr lang="en" i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3" name="Google Shape;2283;p40">
            <a:extLst>
              <a:ext uri="{FF2B5EF4-FFF2-40B4-BE49-F238E27FC236}">
                <a16:creationId xmlns:a16="http://schemas.microsoft.com/office/drawing/2014/main" id="{8F785ED0-A713-1A68-46C1-1DFF27C46FC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2638499" y="2681864"/>
            <a:ext cx="613977" cy="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4" name="Google Shape;2284;p40">
            <a:extLst>
              <a:ext uri="{FF2B5EF4-FFF2-40B4-BE49-F238E27FC236}">
                <a16:creationId xmlns:a16="http://schemas.microsoft.com/office/drawing/2014/main" id="{1EA70C56-ACDC-2716-6CC0-F04036F722B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4572000" y="2681864"/>
            <a:ext cx="380128" cy="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" name="Google Shape;2285;p40">
            <a:extLst>
              <a:ext uri="{FF2B5EF4-FFF2-40B4-BE49-F238E27FC236}">
                <a16:creationId xmlns:a16="http://schemas.microsoft.com/office/drawing/2014/main" id="{6F68A71A-6424-5DC5-97AC-E8550B54AB01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428121" y="2681864"/>
            <a:ext cx="387270" cy="21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" name="Google Shape;2286;p40">
            <a:extLst>
              <a:ext uri="{FF2B5EF4-FFF2-40B4-BE49-F238E27FC236}">
                <a16:creationId xmlns:a16="http://schemas.microsoft.com/office/drawing/2014/main" id="{2B9949BD-3D05-471B-A023-A68C2A334C7C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rot="16200000" flipH="1">
            <a:off x="4389997" y="2410677"/>
            <a:ext cx="822369" cy="17778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7" name="Google Shape;2287;p40">
            <a:extLst>
              <a:ext uri="{FF2B5EF4-FFF2-40B4-BE49-F238E27FC236}">
                <a16:creationId xmlns:a16="http://schemas.microsoft.com/office/drawing/2014/main" id="{EDA19CCE-4AE1-F6E3-4752-0556324D9DED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rot="5400000">
            <a:off x="5278555" y="3299234"/>
            <a:ext cx="82314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8" name="Google Shape;2288;p40">
            <a:extLst>
              <a:ext uri="{FF2B5EF4-FFF2-40B4-BE49-F238E27FC236}">
                <a16:creationId xmlns:a16="http://schemas.microsoft.com/office/drawing/2014/main" id="{152A88A4-581A-E390-C35E-360D3572467F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rot="5400000">
            <a:off x="6297455" y="2294025"/>
            <a:ext cx="809449" cy="20241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4981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/>
              <a:t>Mică comparație!</a:t>
            </a:r>
            <a:endParaRPr/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9B9AC9-98B2-4786-4D15-1F814F0D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38867"/>
              </p:ext>
            </p:extLst>
          </p:nvPr>
        </p:nvGraphicFramePr>
        <p:xfrm>
          <a:off x="1362578" y="2277808"/>
          <a:ext cx="6096000" cy="2148840"/>
        </p:xfrm>
        <a:graphic>
          <a:graphicData uri="http://schemas.openxmlformats.org/drawingml/2006/table">
            <a:tbl>
              <a:tblPr firstRow="1" bandRow="1">
                <a:tableStyleId>{8E613FF8-4EB2-4734-8CC8-9E79C4818E73}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56200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13417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25689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304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/>
                        <a:t>Învățare supervizată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/>
                        <a:t>Învățare nesupervizată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/>
                        <a:t>Reinforcement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/>
                        <a:t>Explorare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/>
                        <a:t>Generalizare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/>
                        <a:t>Optimizare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2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/>
                        <a:t>Folosește un set de experiențe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7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6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C8-9FB1-F8E2-5A34-B7EFF9A4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Diagrama generică - RL</a:t>
            </a:r>
          </a:p>
        </p:txBody>
      </p:sp>
      <p:pic>
        <p:nvPicPr>
          <p:cNvPr id="2052" name="Picture 4" descr="5 Things You Need to Know about Reinforcement Learning - KDnuggets">
            <a:extLst>
              <a:ext uri="{FF2B5EF4-FFF2-40B4-BE49-F238E27FC236}">
                <a16:creationId xmlns:a16="http://schemas.microsoft.com/office/drawing/2014/main" id="{7C869116-5E7B-3797-E703-E60F329F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25" y="1597146"/>
            <a:ext cx="6748450" cy="26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C8-9FB1-F8E2-5A34-B7EFF9A4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/>
              <a:t>Domenii de aplicabilitate - RL</a:t>
            </a:r>
          </a:p>
        </p:txBody>
      </p:sp>
      <p:sp>
        <p:nvSpPr>
          <p:cNvPr id="3" name="Google Shape;2491;p46">
            <a:extLst>
              <a:ext uri="{FF2B5EF4-FFF2-40B4-BE49-F238E27FC236}">
                <a16:creationId xmlns:a16="http://schemas.microsoft.com/office/drawing/2014/main" id="{61217610-23D5-CB52-461C-E537A28437C6}"/>
              </a:ext>
            </a:extLst>
          </p:cNvPr>
          <p:cNvSpPr txBox="1"/>
          <p:nvPr/>
        </p:nvSpPr>
        <p:spPr>
          <a:xfrm>
            <a:off x="3021487" y="1703157"/>
            <a:ext cx="3100926" cy="258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Jocuri</a:t>
            </a: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video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Mașini</a:t>
            </a: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autonome</a:t>
            </a:r>
            <a:endParaRPr lang="en-GB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Robotică</a:t>
            </a:r>
            <a:endParaRPr lang="en-GB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Planificatoare</a:t>
            </a: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Domeniul</a:t>
            </a: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Financiar</a:t>
            </a:r>
            <a:endParaRPr lang="en-GB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Sisteme</a:t>
            </a: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 </a:t>
            </a:r>
            <a:r>
              <a:rPr lang="en-GB" sz="16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recomandare</a:t>
            </a:r>
            <a:endParaRPr lang="en-GB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Medicină</a:t>
            </a:r>
            <a:endParaRPr lang="en-GB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3205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6089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7725" y="387576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1375" y="1154172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/>
              <a:t>stefan.iordache10</a:t>
            </a:r>
            <a:r>
              <a:rPr lang="en"/>
              <a:t>@s.unibuc.ro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/>
              <a:t>c</a:t>
            </a:r>
            <a:r>
              <a:rPr lang="en"/>
              <a:t>iprian.paduraru@fmi.unibuc.ro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+40 7.. … …</a:t>
            </a:r>
            <a:endParaRPr/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391698" y="579321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813289" y="2139416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4839077" y="3483508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Cuprins</a:t>
            </a:r>
            <a:endParaRPr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632067" y="2260698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Organizatorice</a:t>
            </a:r>
            <a:endParaRPr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642444" y="2596678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Desfășurare</a:t>
            </a:r>
            <a:r>
              <a:rPr lang="en"/>
              <a:t> &amp; </a:t>
            </a:r>
            <a:r>
              <a:rPr lang="en" err="1"/>
              <a:t>Examinare</a:t>
            </a:r>
            <a:endParaRPr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5658280" y="3514044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/>
              <a:t>Introducere</a:t>
            </a:r>
            <a:endParaRPr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5658280" y="3802542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 </a:t>
            </a:r>
            <a:r>
              <a:rPr lang="en" err="1"/>
              <a:t>înseamnă</a:t>
            </a:r>
            <a:r>
              <a:rPr lang="en"/>
              <a:t> Reinforcement Learning (RL)?</a:t>
            </a:r>
            <a:endParaRPr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754461" y="2347177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4780232" y="3696894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Organizatorice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Desfășurare</a:t>
            </a:r>
            <a:r>
              <a:rPr lang="en"/>
              <a:t> &amp; </a:t>
            </a:r>
            <a:r>
              <a:rPr lang="en" err="1"/>
              <a:t>Examinare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/>
              <a:t>Organizatorice #1</a:t>
            </a:r>
            <a:endParaRPr/>
          </a:p>
        </p:txBody>
      </p:sp>
      <p:sp>
        <p:nvSpPr>
          <p:cNvPr id="2491" name="Google Shape;2491;p46"/>
          <p:cNvSpPr txBox="1"/>
          <p:nvPr/>
        </p:nvSpPr>
        <p:spPr>
          <a:xfrm>
            <a:off x="943913" y="1573185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Structură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2" name="Google Shape;2492;p46"/>
          <p:cNvSpPr txBox="1"/>
          <p:nvPr/>
        </p:nvSpPr>
        <p:spPr>
          <a:xfrm>
            <a:off x="973389" y="2511368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Curs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3" name="Google Shape;2493;p46"/>
          <p:cNvSpPr txBox="1"/>
          <p:nvPr/>
        </p:nvSpPr>
        <p:spPr>
          <a:xfrm>
            <a:off x="943913" y="3731852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7" name="Google Shape;2497;p46"/>
          <p:cNvSpPr txBox="1"/>
          <p:nvPr/>
        </p:nvSpPr>
        <p:spPr>
          <a:xfrm>
            <a:off x="953739" y="2927605"/>
            <a:ext cx="2377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 ore/</a:t>
            </a:r>
            <a:r>
              <a:rPr lang="en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săptămână</a:t>
            </a:r>
            <a:endParaRPr lang="en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Luni: 14-16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98" name="Google Shape;2498;p46"/>
          <p:cNvSpPr txBox="1"/>
          <p:nvPr/>
        </p:nvSpPr>
        <p:spPr>
          <a:xfrm>
            <a:off x="943912" y="4126827"/>
            <a:ext cx="269256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4 laboratoare/săptămână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 ore/laborator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499" name="Google Shape;2499;p46"/>
          <p:cNvCxnSpPr>
            <a:stCxn id="2491" idx="1"/>
            <a:endCxn id="2492" idx="1"/>
          </p:cNvCxnSpPr>
          <p:nvPr/>
        </p:nvCxnSpPr>
        <p:spPr>
          <a:xfrm rot="10800000" flipH="1" flipV="1">
            <a:off x="943913" y="1778984"/>
            <a:ext cx="29476" cy="938183"/>
          </a:xfrm>
          <a:prstGeom prst="bentConnector3">
            <a:avLst>
              <a:gd name="adj1" fmla="val -7755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00" name="Google Shape;2500;p46"/>
          <p:cNvCxnSpPr>
            <a:cxnSpLocks/>
            <a:endCxn id="2493" idx="1"/>
          </p:cNvCxnSpPr>
          <p:nvPr/>
        </p:nvCxnSpPr>
        <p:spPr>
          <a:xfrm rot="16200000" flipH="1">
            <a:off x="-233479" y="2760259"/>
            <a:ext cx="2124097" cy="23068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01" name="Google Shape;2501;p46"/>
          <p:cNvSpPr txBox="1"/>
          <p:nvPr/>
        </p:nvSpPr>
        <p:spPr>
          <a:xfrm>
            <a:off x="6015763" y="1602530"/>
            <a:ext cx="2377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Detalii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2" name="Google Shape;2502;p46"/>
          <p:cNvSpPr txBox="1"/>
          <p:nvPr/>
        </p:nvSpPr>
        <p:spPr>
          <a:xfrm>
            <a:off x="5822589" y="1914423"/>
            <a:ext cx="2609974" cy="247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Prezență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obligatorie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 </a:t>
            </a:r>
            <a:b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Nu!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Activitate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cât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mare? </a:t>
            </a:r>
            <a: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Examen </a:t>
            </a:r>
            <a:r>
              <a:rPr lang="en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teoretic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b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Nu!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Proiect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b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Da!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&amp; cum?</a:t>
            </a:r>
            <a:b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La </a:t>
            </a:r>
            <a:r>
              <a:rPr lang="en" b="1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finalul</a:t>
            </a:r>
            <a: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semestrului</a:t>
            </a:r>
            <a: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(ultima </a:t>
            </a:r>
            <a:r>
              <a:rPr lang="en" b="1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săptămână</a:t>
            </a:r>
            <a: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), </a:t>
            </a:r>
            <a:r>
              <a:rPr lang="en" b="1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echipe</a:t>
            </a:r>
            <a:r>
              <a:rPr lang="en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(3-5)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503" name="Google Shape;2503;p46"/>
          <p:cNvCxnSpPr>
            <a:cxnSpLocks/>
            <a:stCxn id="2491" idx="3"/>
            <a:endCxn id="2502" idx="1"/>
          </p:cNvCxnSpPr>
          <p:nvPr/>
        </p:nvCxnSpPr>
        <p:spPr>
          <a:xfrm>
            <a:off x="3321413" y="1778985"/>
            <a:ext cx="2501176" cy="1372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04" name="Google Shape;2504;p46"/>
          <p:cNvCxnSpPr>
            <a:cxnSpLocks/>
            <a:endCxn id="2502" idx="1"/>
          </p:cNvCxnSpPr>
          <p:nvPr/>
        </p:nvCxnSpPr>
        <p:spPr>
          <a:xfrm flipV="1">
            <a:off x="3483321" y="3151314"/>
            <a:ext cx="2339268" cy="1226913"/>
          </a:xfrm>
          <a:prstGeom prst="bentConnector3">
            <a:avLst>
              <a:gd name="adj1" fmla="val 4671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968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/>
              <a:t>Organizatorice #2</a:t>
            </a:r>
            <a:endParaRPr/>
          </a:p>
        </p:txBody>
      </p:sp>
      <p:sp>
        <p:nvSpPr>
          <p:cNvPr id="2491" name="Google Shape;2491;p46"/>
          <p:cNvSpPr txBox="1"/>
          <p:nvPr/>
        </p:nvSpPr>
        <p:spPr>
          <a:xfrm>
            <a:off x="3219443" y="1580166"/>
            <a:ext cx="258804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Tehnologii</a:t>
            </a: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folosite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2" name="Google Shape;2492;p46"/>
          <p:cNvSpPr txBox="1"/>
          <p:nvPr/>
        </p:nvSpPr>
        <p:spPr>
          <a:xfrm>
            <a:off x="3946933" y="2208097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Python (3.6-3.x)</a:t>
            </a:r>
            <a:endParaRPr sz="18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  <a:hlinkClick r:id="rId3"/>
            </a:endParaRPr>
          </a:p>
        </p:txBody>
      </p:sp>
      <p:cxnSp>
        <p:nvCxnSpPr>
          <p:cNvPr id="2499" name="Google Shape;2499;p46"/>
          <p:cNvCxnSpPr>
            <a:cxnSpLocks/>
            <a:stCxn id="2491" idx="1"/>
            <a:endCxn id="2492" idx="1"/>
          </p:cNvCxnSpPr>
          <p:nvPr/>
        </p:nvCxnSpPr>
        <p:spPr>
          <a:xfrm rot="10800000" flipH="1" flipV="1">
            <a:off x="3219443" y="1785965"/>
            <a:ext cx="727490" cy="627931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2;p46">
            <a:extLst>
              <a:ext uri="{FF2B5EF4-FFF2-40B4-BE49-F238E27FC236}">
                <a16:creationId xmlns:a16="http://schemas.microsoft.com/office/drawing/2014/main" id="{E686289A-9091-36E1-5858-A7A61CB9A531}"/>
              </a:ext>
            </a:extLst>
          </p:cNvPr>
          <p:cNvSpPr txBox="1"/>
          <p:nvPr/>
        </p:nvSpPr>
        <p:spPr>
          <a:xfrm>
            <a:off x="3946933" y="3190386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Jupyter</a:t>
            </a:r>
            <a:r>
              <a:rPr lang="en" sz="1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 Notebook</a:t>
            </a:r>
            <a:endParaRPr sz="18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" name="Google Shape;2499;p46">
            <a:extLst>
              <a:ext uri="{FF2B5EF4-FFF2-40B4-BE49-F238E27FC236}">
                <a16:creationId xmlns:a16="http://schemas.microsoft.com/office/drawing/2014/main" id="{B8E66D06-5696-625E-BE8C-C0579FB305BC}"/>
              </a:ext>
            </a:extLst>
          </p:cNvPr>
          <p:cNvCxnSpPr>
            <a:cxnSpLocks/>
            <a:stCxn id="2491" idx="1"/>
            <a:endCxn id="6" idx="1"/>
          </p:cNvCxnSpPr>
          <p:nvPr/>
        </p:nvCxnSpPr>
        <p:spPr>
          <a:xfrm rot="10800000" flipH="1" flipV="1">
            <a:off x="3219443" y="1785966"/>
            <a:ext cx="727490" cy="1610220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2492;p46">
            <a:extLst>
              <a:ext uri="{FF2B5EF4-FFF2-40B4-BE49-F238E27FC236}">
                <a16:creationId xmlns:a16="http://schemas.microsoft.com/office/drawing/2014/main" id="{15D103D2-DD02-8CE6-472E-EF24E585EFD5}"/>
              </a:ext>
            </a:extLst>
          </p:cNvPr>
          <p:cNvSpPr txBox="1"/>
          <p:nvPr/>
        </p:nvSpPr>
        <p:spPr>
          <a:xfrm>
            <a:off x="3946933" y="4178061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OpenAI</a:t>
            </a:r>
            <a:r>
              <a:rPr lang="en" sz="18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 Gym</a:t>
            </a:r>
            <a:endParaRPr sz="180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" name="Google Shape;2499;p46">
            <a:extLst>
              <a:ext uri="{FF2B5EF4-FFF2-40B4-BE49-F238E27FC236}">
                <a16:creationId xmlns:a16="http://schemas.microsoft.com/office/drawing/2014/main" id="{29ACEA0E-D975-F268-40BE-934564DD83B0}"/>
              </a:ext>
            </a:extLst>
          </p:cNvPr>
          <p:cNvCxnSpPr>
            <a:cxnSpLocks/>
            <a:stCxn id="2491" idx="1"/>
            <a:endCxn id="12" idx="1"/>
          </p:cNvCxnSpPr>
          <p:nvPr/>
        </p:nvCxnSpPr>
        <p:spPr>
          <a:xfrm rot="10800000" flipH="1" flipV="1">
            <a:off x="3219443" y="1785965"/>
            <a:ext cx="727490" cy="2597895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8628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/>
              <a:t>Organizatorice #3</a:t>
            </a:r>
            <a:endParaRPr/>
          </a:p>
        </p:txBody>
      </p:sp>
      <p:sp>
        <p:nvSpPr>
          <p:cNvPr id="2491" name="Google Shape;2491;p46"/>
          <p:cNvSpPr txBox="1"/>
          <p:nvPr/>
        </p:nvSpPr>
        <p:spPr>
          <a:xfrm>
            <a:off x="1435157" y="1754670"/>
            <a:ext cx="481269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”Biblia” Reinforcement Learning</a:t>
            </a:r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91;p46">
            <a:extLst>
              <a:ext uri="{FF2B5EF4-FFF2-40B4-BE49-F238E27FC236}">
                <a16:creationId xmlns:a16="http://schemas.microsoft.com/office/drawing/2014/main" id="{7FF03B0B-2EE3-A66E-90D6-548851DB53FA}"/>
              </a:ext>
            </a:extLst>
          </p:cNvPr>
          <p:cNvSpPr txBox="1"/>
          <p:nvPr/>
        </p:nvSpPr>
        <p:spPr>
          <a:xfrm>
            <a:off x="1794140" y="2073117"/>
            <a:ext cx="6048288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“Reinforcement Learning – An Introduction” – Richard S. Sutton &amp; Andrew G. </a:t>
            </a:r>
            <a:r>
              <a:rPr lang="en-GB" sz="160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Barto</a:t>
            </a:r>
            <a:endParaRPr lang="en-GB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Google Shape;2491;p46">
            <a:extLst>
              <a:ext uri="{FF2B5EF4-FFF2-40B4-BE49-F238E27FC236}">
                <a16:creationId xmlns:a16="http://schemas.microsoft.com/office/drawing/2014/main" id="{27AD88D1-10E1-4937-E1CE-34010E9E4CA8}"/>
              </a:ext>
            </a:extLst>
          </p:cNvPr>
          <p:cNvSpPr txBox="1"/>
          <p:nvPr/>
        </p:nvSpPr>
        <p:spPr>
          <a:xfrm>
            <a:off x="1435157" y="3084084"/>
            <a:ext cx="481269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1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Referințe</a:t>
            </a:r>
            <a:endParaRPr lang="en-GB" sz="2000" i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Google Shape;2491;p46">
            <a:extLst>
              <a:ext uri="{FF2B5EF4-FFF2-40B4-BE49-F238E27FC236}">
                <a16:creationId xmlns:a16="http://schemas.microsoft.com/office/drawing/2014/main" id="{6B8AA1FE-9404-A3FE-EF33-C53A778BA6F7}"/>
              </a:ext>
            </a:extLst>
          </p:cNvPr>
          <p:cNvSpPr txBox="1"/>
          <p:nvPr/>
        </p:nvSpPr>
        <p:spPr>
          <a:xfrm>
            <a:off x="1794140" y="3435359"/>
            <a:ext cx="6048288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Stanford CS234 </a:t>
            </a: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&amp; </a:t>
            </a: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Waterloo CS885</a:t>
            </a:r>
            <a:endParaRPr lang="en-GB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Deep RL Course from Berkeley CS285</a:t>
            </a:r>
            <a:endParaRPr lang="en-GB"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81367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err="1"/>
              <a:t>Introducere</a:t>
            </a:r>
            <a:endParaRPr sz="440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 </a:t>
            </a:r>
            <a:r>
              <a:rPr lang="en" err="1"/>
              <a:t>înseamnă</a:t>
            </a:r>
            <a:r>
              <a:rPr lang="en"/>
              <a:t> Reinforcement Learning (RL)?</a:t>
            </a:r>
            <a:endParaRPr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/>
              <a:t>Premisa</a:t>
            </a: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/>
              <a:t>Provocarea cea mai mare în inteligența artificială este </a:t>
            </a:r>
            <a:r>
              <a:rPr lang="ro-RO" b="1" i="1"/>
              <a:t>deducerea</a:t>
            </a:r>
            <a:r>
              <a:rPr lang="ro-RO"/>
              <a:t> unor </a:t>
            </a:r>
            <a:r>
              <a:rPr lang="ro-RO" b="1" i="1"/>
              <a:t>decizii bune </a:t>
            </a:r>
            <a:r>
              <a:rPr lang="ro-RO"/>
              <a:t>sub spectrul </a:t>
            </a:r>
            <a:r>
              <a:rPr lang="ro-RO" b="1" i="1"/>
              <a:t>incertitudinii</a:t>
            </a:r>
            <a:r>
              <a:rPr lang="ro-RO"/>
              <a:t>.</a:t>
            </a:r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9"/>
          <p:cNvSpPr/>
          <p:nvPr/>
        </p:nvSpPr>
        <p:spPr>
          <a:xfrm>
            <a:off x="4572000" y="1456875"/>
            <a:ext cx="40323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9"/>
          <p:cNvSpPr/>
          <p:nvPr/>
        </p:nvSpPr>
        <p:spPr>
          <a:xfrm>
            <a:off x="2276452" y="3092324"/>
            <a:ext cx="4607700" cy="14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C</a:t>
            </a:r>
            <a:r>
              <a:rPr lang="en-GB"/>
              <a:t>u</a:t>
            </a:r>
            <a:r>
              <a:rPr lang="en"/>
              <a:t>m </a:t>
            </a:r>
            <a:r>
              <a:rPr lang="en" err="1"/>
              <a:t>funcționează</a:t>
            </a:r>
            <a:r>
              <a:rPr lang="en"/>
              <a:t> </a:t>
            </a:r>
            <a:r>
              <a:rPr lang="en" err="1"/>
              <a:t>deciziile</a:t>
            </a:r>
            <a:r>
              <a:rPr lang="en"/>
              <a:t>?</a:t>
            </a:r>
          </a:p>
        </p:txBody>
      </p:sp>
      <p:sp>
        <p:nvSpPr>
          <p:cNvPr id="2233" name="Google Shape;2233;p39"/>
          <p:cNvSpPr txBox="1">
            <a:spLocks noGrp="1"/>
          </p:cNvSpPr>
          <p:nvPr>
            <p:ph type="subTitle" idx="5"/>
          </p:nvPr>
        </p:nvSpPr>
        <p:spPr>
          <a:xfrm>
            <a:off x="4713600" y="159315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Ce </a:t>
            </a:r>
            <a:r>
              <a:rPr lang="en" sz="1800" err="1"/>
              <a:t>înseamnă</a:t>
            </a:r>
            <a:r>
              <a:rPr lang="en" sz="1800"/>
              <a:t> o </a:t>
            </a:r>
            <a:r>
              <a:rPr lang="en" sz="1800" err="1"/>
              <a:t>decizie</a:t>
            </a:r>
            <a:r>
              <a:rPr lang="en" sz="1800"/>
              <a:t> </a:t>
            </a:r>
            <a:r>
              <a:rPr lang="en" sz="1800" err="1"/>
              <a:t>bună</a:t>
            </a:r>
            <a:r>
              <a:rPr lang="en" sz="1800"/>
              <a:t>?</a:t>
            </a:r>
            <a:endParaRPr sz="1800"/>
          </a:p>
        </p:txBody>
      </p:sp>
      <p:sp>
        <p:nvSpPr>
          <p:cNvPr id="2234" name="Google Shape;2234;p39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err="1"/>
              <a:t>Problemele</a:t>
            </a:r>
            <a:r>
              <a:rPr lang="en"/>
              <a:t> din </a:t>
            </a:r>
            <a:r>
              <a:rPr lang="en" err="1"/>
              <a:t>lumea</a:t>
            </a:r>
            <a:r>
              <a:rPr lang="en"/>
              <a:t> </a:t>
            </a:r>
            <a:r>
              <a:rPr lang="en" err="1"/>
              <a:t>reală</a:t>
            </a:r>
            <a:r>
              <a:rPr lang="en"/>
              <a:t> </a:t>
            </a:r>
            <a:r>
              <a:rPr lang="en" b="1"/>
              <a:t>nu</a:t>
            </a:r>
            <a:r>
              <a:rPr lang="en"/>
              <a:t> au </a:t>
            </a:r>
            <a:r>
              <a:rPr lang="en" err="1"/>
              <a:t>întotdeauna</a:t>
            </a:r>
            <a:r>
              <a:rPr lang="en"/>
              <a:t> o ”</a:t>
            </a:r>
            <a:r>
              <a:rPr lang="en" err="1"/>
              <a:t>cea</a:t>
            </a:r>
            <a:r>
              <a:rPr lang="en"/>
              <a:t> </a:t>
            </a:r>
            <a:r>
              <a:rPr lang="en" err="1"/>
              <a:t>mai</a:t>
            </a:r>
            <a:r>
              <a:rPr lang="en"/>
              <a:t> </a:t>
            </a:r>
            <a:r>
              <a:rPr lang="en" err="1"/>
              <a:t>bună</a:t>
            </a:r>
            <a:r>
              <a:rPr lang="en"/>
              <a:t> </a:t>
            </a:r>
            <a:r>
              <a:rPr lang="en" err="1"/>
              <a:t>soluție</a:t>
            </a:r>
            <a:r>
              <a:rPr lang="en"/>
              <a:t>”, </a:t>
            </a:r>
            <a:r>
              <a:rPr lang="en" err="1"/>
              <a:t>în</a:t>
            </a:r>
            <a:r>
              <a:rPr lang="en"/>
              <a:t> </a:t>
            </a:r>
            <a:r>
              <a:rPr lang="en" err="1"/>
              <a:t>practică</a:t>
            </a:r>
            <a:r>
              <a:rPr lang="en"/>
              <a:t> </a:t>
            </a:r>
            <a:r>
              <a:rPr lang="en" err="1"/>
              <a:t>având</a:t>
            </a:r>
            <a:r>
              <a:rPr lang="en"/>
              <a:t> </a:t>
            </a:r>
            <a:r>
              <a:rPr lang="en" err="1"/>
              <a:t>nevoie</a:t>
            </a:r>
            <a:r>
              <a:rPr lang="en"/>
              <a:t> de </a:t>
            </a:r>
            <a:r>
              <a:rPr lang="en" err="1"/>
              <a:t>să</a:t>
            </a:r>
            <a:r>
              <a:rPr lang="en"/>
              <a:t> </a:t>
            </a:r>
            <a:r>
              <a:rPr lang="en" err="1"/>
              <a:t>definim</a:t>
            </a:r>
            <a:r>
              <a:rPr lang="en"/>
              <a:t> </a:t>
            </a:r>
            <a:r>
              <a:rPr lang="en" b="1" i="1" err="1"/>
              <a:t>calitatea</a:t>
            </a:r>
            <a:r>
              <a:rPr lang="en"/>
              <a:t> </a:t>
            </a:r>
            <a:r>
              <a:rPr lang="en" err="1"/>
              <a:t>unei</a:t>
            </a:r>
            <a:r>
              <a:rPr lang="en"/>
              <a:t> </a:t>
            </a:r>
            <a:r>
              <a:rPr lang="en" i="1" err="1"/>
              <a:t>acțiuni</a:t>
            </a:r>
            <a:r>
              <a:rPr lang="en"/>
              <a:t> </a:t>
            </a:r>
            <a:r>
              <a:rPr lang="en" err="1"/>
              <a:t>sau</a:t>
            </a:r>
            <a:r>
              <a:rPr lang="en"/>
              <a:t> a </a:t>
            </a:r>
            <a:r>
              <a:rPr lang="en" err="1"/>
              <a:t>unei</a:t>
            </a:r>
            <a:r>
              <a:rPr lang="en"/>
              <a:t> </a:t>
            </a:r>
            <a:r>
              <a:rPr lang="en" i="1" err="1"/>
              <a:t>decizii</a:t>
            </a:r>
            <a:r>
              <a:rPr lang="en"/>
              <a:t>.</a:t>
            </a:r>
            <a:endParaRPr/>
          </a:p>
        </p:txBody>
      </p:sp>
      <p:sp>
        <p:nvSpPr>
          <p:cNvPr id="2235" name="Google Shape;2235;p39"/>
          <p:cNvSpPr/>
          <p:nvPr/>
        </p:nvSpPr>
        <p:spPr>
          <a:xfrm>
            <a:off x="539500" y="1456875"/>
            <a:ext cx="40341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9"/>
          <p:cNvSpPr txBox="1">
            <a:spLocks noGrp="1"/>
          </p:cNvSpPr>
          <p:nvPr>
            <p:ph type="subTitle" idx="1"/>
          </p:nvPr>
        </p:nvSpPr>
        <p:spPr>
          <a:xfrm>
            <a:off x="713214" y="159315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Impact </a:t>
            </a:r>
            <a:r>
              <a:rPr lang="en" sz="1800" err="1"/>
              <a:t>imediat</a:t>
            </a:r>
            <a:r>
              <a:rPr lang="en" sz="1800"/>
              <a:t> </a:t>
            </a:r>
            <a:r>
              <a:rPr lang="en" sz="1800" err="1"/>
              <a:t>sau</a:t>
            </a:r>
            <a:r>
              <a:rPr lang="en" sz="1800"/>
              <a:t> </a:t>
            </a:r>
            <a:r>
              <a:rPr lang="en" sz="1800" err="1"/>
              <a:t>întârziat</a:t>
            </a:r>
            <a:r>
              <a:rPr lang="en" sz="1800"/>
              <a:t>?</a:t>
            </a:r>
            <a:endParaRPr sz="1800"/>
          </a:p>
        </p:txBody>
      </p:sp>
      <p:sp>
        <p:nvSpPr>
          <p:cNvPr id="2237" name="Google Shape;2237;p39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b="1"/>
              <a:t>Ambele! </a:t>
            </a:r>
            <a:r>
              <a:rPr lang="en-RO"/>
              <a:t>În cazul oricărei decizii luate impactul va fi atât </a:t>
            </a:r>
            <a:r>
              <a:rPr lang="en-RO" i="1"/>
              <a:t>imediat</a:t>
            </a:r>
            <a:r>
              <a:rPr lang="en-RO"/>
              <a:t> cât și pe </a:t>
            </a:r>
            <a:r>
              <a:rPr lang="en-RO" i="1"/>
              <a:t>termen lung</a:t>
            </a:r>
            <a:r>
              <a:rPr lang="en-RO"/>
              <a:t>. Este necesar să cântărim beneficiile acțiunilor în ambele cazuri!</a:t>
            </a:r>
            <a:endParaRPr b="1"/>
          </a:p>
        </p:txBody>
      </p:sp>
      <p:sp>
        <p:nvSpPr>
          <p:cNvPr id="2238" name="Google Shape;2238;p39"/>
          <p:cNvSpPr txBox="1">
            <a:spLocks noGrp="1"/>
          </p:cNvSpPr>
          <p:nvPr>
            <p:ph type="subTitle" idx="3"/>
          </p:nvPr>
        </p:nvSpPr>
        <p:spPr>
          <a:xfrm>
            <a:off x="2697396" y="323680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err="1"/>
              <a:t>Avem</a:t>
            </a:r>
            <a:r>
              <a:rPr lang="en" sz="1800"/>
              <a:t> la </a:t>
            </a:r>
            <a:r>
              <a:rPr lang="en" sz="1800" err="1"/>
              <a:t>dispoziție</a:t>
            </a:r>
            <a:r>
              <a:rPr lang="en" sz="1800"/>
              <a:t> </a:t>
            </a:r>
            <a:r>
              <a:rPr lang="en" sz="1800" err="1"/>
              <a:t>toate</a:t>
            </a:r>
            <a:r>
              <a:rPr lang="en" sz="1800"/>
              <a:t> </a:t>
            </a:r>
            <a:r>
              <a:rPr lang="en" sz="1800" err="1"/>
              <a:t>datele</a:t>
            </a:r>
            <a:r>
              <a:rPr lang="en" sz="1800"/>
              <a:t>?</a:t>
            </a:r>
            <a:endParaRPr sz="1800"/>
          </a:p>
        </p:txBody>
      </p:sp>
      <p:sp>
        <p:nvSpPr>
          <p:cNvPr id="2239" name="Google Shape;2239;p39"/>
          <p:cNvSpPr txBox="1">
            <a:spLocks noGrp="1"/>
          </p:cNvSpPr>
          <p:nvPr>
            <p:ph type="subTitle" idx="4"/>
          </p:nvPr>
        </p:nvSpPr>
        <p:spPr>
          <a:xfrm>
            <a:off x="2697450" y="3450109"/>
            <a:ext cx="3749100" cy="924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err="1"/>
              <a:t>Niciodată</a:t>
            </a:r>
            <a:r>
              <a:rPr lang="en" b="1"/>
              <a:t>! </a:t>
            </a:r>
            <a:r>
              <a:rPr lang="en" err="1"/>
              <a:t>În</a:t>
            </a:r>
            <a:r>
              <a:rPr lang="en"/>
              <a:t> </a:t>
            </a:r>
            <a:r>
              <a:rPr lang="en" err="1"/>
              <a:t>cazul</a:t>
            </a:r>
            <a:r>
              <a:rPr lang="en"/>
              <a:t> </a:t>
            </a:r>
            <a:r>
              <a:rPr lang="en" err="1"/>
              <a:t>problemelor</a:t>
            </a:r>
            <a:r>
              <a:rPr lang="en"/>
              <a:t> de Reinforcement Learning </a:t>
            </a:r>
            <a:r>
              <a:rPr lang="en" b="1"/>
              <a:t>nu</a:t>
            </a:r>
            <a:r>
              <a:rPr lang="en"/>
              <a:t> </a:t>
            </a:r>
            <a:r>
              <a:rPr lang="en" err="1"/>
              <a:t>avem</a:t>
            </a:r>
            <a:r>
              <a:rPr lang="en"/>
              <a:t> un set de date </a:t>
            </a:r>
            <a:r>
              <a:rPr lang="en" err="1"/>
              <a:t>complet</a:t>
            </a:r>
            <a:r>
              <a:rPr lang="en"/>
              <a:t>, </a:t>
            </a:r>
            <a:r>
              <a:rPr lang="en" err="1"/>
              <a:t>prestabilit</a:t>
            </a:r>
            <a:r>
              <a:rPr lang="en"/>
              <a:t>, ci </a:t>
            </a:r>
            <a:r>
              <a:rPr lang="en" err="1"/>
              <a:t>acesta</a:t>
            </a:r>
            <a:r>
              <a:rPr lang="en"/>
              <a:t> </a:t>
            </a:r>
            <a:r>
              <a:rPr lang="en" b="1" i="1" err="1"/>
              <a:t>este</a:t>
            </a:r>
            <a:r>
              <a:rPr lang="en" b="1" i="1"/>
              <a:t> </a:t>
            </a:r>
            <a:r>
              <a:rPr lang="en" b="1" i="1" err="1"/>
              <a:t>dedus</a:t>
            </a:r>
            <a:r>
              <a:rPr lang="en" b="1" i="1"/>
              <a:t> din </a:t>
            </a:r>
            <a:r>
              <a:rPr lang="en" b="1" i="1" err="1"/>
              <a:t>interacțiunea</a:t>
            </a:r>
            <a:r>
              <a:rPr lang="en" b="1" i="1"/>
              <a:t> cu </a:t>
            </a:r>
            <a:r>
              <a:rPr lang="en" b="1" i="1" err="1"/>
              <a:t>mediul</a:t>
            </a:r>
            <a:r>
              <a:rPr lang="en"/>
              <a:t>.</a:t>
            </a:r>
            <a:endParaRPr b="1"/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ED7EB2-1666-4E0A-A251-90493DA77549}">
  <ds:schemaRefs>
    <ds:schemaRef ds:uri="a519f88a-14ae-4969-bd47-81d0c9591b2c"/>
    <ds:schemaRef ds:uri="d06dbadc-5ebd-4821-b299-ce6b9eaad42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6748B0-C12F-48C7-A03F-8A9D9E9259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B01F2A-4D4C-4C28-8A2A-E9A1D4A05829}">
  <ds:schemaRefs>
    <ds:schemaRef ds:uri="a519f88a-14ae-4969-bd47-81d0c9591b2c"/>
    <ds:schemaRef ds:uri="d06dbadc-5ebd-4821-b299-ce6b9eaad4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Graph Paper Style Thesis by Slidesgo</vt:lpstr>
      <vt:lpstr>Introducere în Reinforcement Learning</vt:lpstr>
      <vt:lpstr>Cuprins</vt:lpstr>
      <vt:lpstr>Organizatorice</vt:lpstr>
      <vt:lpstr>Organizatorice #1</vt:lpstr>
      <vt:lpstr>Organizatorice #2</vt:lpstr>
      <vt:lpstr>Organizatorice #3</vt:lpstr>
      <vt:lpstr>Introducere</vt:lpstr>
      <vt:lpstr>Premisa</vt:lpstr>
      <vt:lpstr>Cum funcționează deciziile?</vt:lpstr>
      <vt:lpstr>Obiective &amp; Metodologie</vt:lpstr>
      <vt:lpstr>Mică comparație!</vt:lpstr>
      <vt:lpstr>Diagrama generică - RL</vt:lpstr>
      <vt:lpstr>Domenii de aplicabilitate - RL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revision>1</cp:revision>
  <dcterms:modified xsi:type="dcterms:W3CDTF">2024-10-15T13:30:25Z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