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5"/>
  </p:notesMasterIdLst>
  <p:sldIdLst>
    <p:sldId id="256" r:id="rId5"/>
    <p:sldId id="259" r:id="rId6"/>
    <p:sldId id="260" r:id="rId7"/>
    <p:sldId id="315" r:id="rId8"/>
    <p:sldId id="316" r:id="rId9"/>
    <p:sldId id="317" r:id="rId10"/>
    <p:sldId id="318" r:id="rId11"/>
    <p:sldId id="319" r:id="rId12"/>
    <p:sldId id="323" r:id="rId13"/>
    <p:sldId id="320" r:id="rId14"/>
    <p:sldId id="321" r:id="rId15"/>
    <p:sldId id="322" r:id="rId16"/>
    <p:sldId id="324" r:id="rId17"/>
    <p:sldId id="325" r:id="rId18"/>
    <p:sldId id="328" r:id="rId19"/>
    <p:sldId id="261" r:id="rId20"/>
    <p:sldId id="327" r:id="rId21"/>
    <p:sldId id="329" r:id="rId22"/>
    <p:sldId id="330" r:id="rId23"/>
    <p:sldId id="331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erriweather" panose="020B0604020202020204" charset="0"/>
      <p:regular r:id="rId27"/>
      <p:bold r:id="rId28"/>
      <p:italic r:id="rId29"/>
      <p:boldItalic r:id="rId30"/>
    </p:embeddedFont>
    <p:embeddedFont>
      <p:font typeface="Spectral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2B902-2256-0B0D-D34C-7ED48DB08920}" v="5" dt="2024-10-14T14:05:48.908"/>
    <p1510:client id="{5EEFF53E-3516-410E-8561-C8AD52FF1C81}" v="6" dt="2024-10-14T09:41:26.793"/>
    <p1510:client id="{C7B931E5-A5E3-8F0B-C9F4-EF2F88C80BC1}" v="3" dt="2024-10-15T13:28:03.520"/>
    <p1510:client id="{F55B5ACE-0A63-4840-9732-7CC127368099}" v="4" dt="2024-10-14T09:49:41.020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63731BED-BB5E-4001-9779-484298527014}"/>
    <pc:docChg chg="modSld">
      <pc:chgData name="SOFIA MARIA VULTUR" userId="S::sofia.vultur@s.unibuc.ro::6c7158df-1e76-4490-a8ad-29ce599c3ba2" providerId="AD" clId="Web-{63731BED-BB5E-4001-9779-484298527014}" dt="2023-02-05T21:40:26.292" v="0" actId="1076"/>
      <pc:docMkLst>
        <pc:docMk/>
      </pc:docMkLst>
      <pc:sldChg chg="modSp">
        <pc:chgData name="SOFIA MARIA VULTUR" userId="S::sofia.vultur@s.unibuc.ro::6c7158df-1e76-4490-a8ad-29ce599c3ba2" providerId="AD" clId="Web-{63731BED-BB5E-4001-9779-484298527014}" dt="2023-02-05T21:40:26.292" v="0" actId="1076"/>
        <pc:sldMkLst>
          <pc:docMk/>
          <pc:sldMk cId="3261636102" sldId="327"/>
        </pc:sldMkLst>
        <pc:spChg chg="mod">
          <ac:chgData name="SOFIA MARIA VULTUR" userId="S::sofia.vultur@s.unibuc.ro::6c7158df-1e76-4490-a8ad-29ce599c3ba2" providerId="AD" clId="Web-{63731BED-BB5E-4001-9779-484298527014}" dt="2023-02-05T21:40:26.292" v="0" actId="1076"/>
          <ac:spMkLst>
            <pc:docMk/>
            <pc:sldMk cId="3261636102" sldId="327"/>
            <ac:spMk id="3" creationId="{291B36AB-2BC4-428A-6357-8AA069095418}"/>
          </ac:spMkLst>
        </pc:spChg>
      </pc:sldChg>
    </pc:docChg>
  </pc:docChgLst>
  <pc:docChgLst>
    <pc:chgData name="STEFAN IORDACHE" userId="S::stefan.iordache10@s.unibuc.ro::9dd8811d-5cc1-4677-ba15-8e8defdbcdf9" providerId="AD" clId="Web-{5EEFF53E-3516-410E-8561-C8AD52FF1C81}"/>
    <pc:docChg chg="modSld">
      <pc:chgData name="STEFAN IORDACHE" userId="S::stefan.iordache10@s.unibuc.ro::9dd8811d-5cc1-4677-ba15-8e8defdbcdf9" providerId="AD" clId="Web-{5EEFF53E-3516-410E-8561-C8AD52FF1C81}" dt="2024-10-14T09:41:26.793" v="4" actId="1076"/>
      <pc:docMkLst>
        <pc:docMk/>
      </pc:docMkLst>
      <pc:sldChg chg="modSp">
        <pc:chgData name="STEFAN IORDACHE" userId="S::stefan.iordache10@s.unibuc.ro::9dd8811d-5cc1-4677-ba15-8e8defdbcdf9" providerId="AD" clId="Web-{5EEFF53E-3516-410E-8561-C8AD52FF1C81}" dt="2024-10-14T09:32:58.386" v="3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5EEFF53E-3516-410E-8561-C8AD52FF1C81}" dt="2024-10-14T09:32:58.386" v="3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5EEFF53E-3516-410E-8561-C8AD52FF1C81}" dt="2024-10-14T09:41:26.793" v="4" actId="1076"/>
        <pc:sldMkLst>
          <pc:docMk/>
          <pc:sldMk cId="2400012068" sldId="322"/>
        </pc:sldMkLst>
        <pc:spChg chg="mod">
          <ac:chgData name="STEFAN IORDACHE" userId="S::stefan.iordache10@s.unibuc.ro::9dd8811d-5cc1-4677-ba15-8e8defdbcdf9" providerId="AD" clId="Web-{5EEFF53E-3516-410E-8561-C8AD52FF1C81}" dt="2024-10-14T09:41:26.793" v="4" actId="1076"/>
          <ac:spMkLst>
            <pc:docMk/>
            <pc:sldMk cId="2400012068" sldId="322"/>
            <ac:spMk id="2" creationId="{B9CA8832-B04E-3F6F-64C4-188FD1EA8517}"/>
          </ac:spMkLst>
        </pc:spChg>
      </pc:sldChg>
    </pc:docChg>
  </pc:docChgLst>
  <pc:docChgLst>
    <pc:chgData name="MIHAI GRIGORE" userId="S::mihai.grigore1@s.unibuc.ro::d086a1d6-5462-4979-abc6-1c81b0fc9ea8" providerId="AD" clId="Web-{0D22B902-2256-0B0D-D34C-7ED48DB08920}"/>
    <pc:docChg chg="modSld">
      <pc:chgData name="MIHAI GRIGORE" userId="S::mihai.grigore1@s.unibuc.ro::d086a1d6-5462-4979-abc6-1c81b0fc9ea8" providerId="AD" clId="Web-{0D22B902-2256-0B0D-D34C-7ED48DB08920}" dt="2024-10-14T14:05:48.908" v="4" actId="1076"/>
      <pc:docMkLst>
        <pc:docMk/>
      </pc:docMkLst>
      <pc:sldChg chg="modSp">
        <pc:chgData name="MIHAI GRIGORE" userId="S::mihai.grigore1@s.unibuc.ro::d086a1d6-5462-4979-abc6-1c81b0fc9ea8" providerId="AD" clId="Web-{0D22B902-2256-0B0D-D34C-7ED48DB08920}" dt="2024-10-14T14:05:48.908" v="4" actId="1076"/>
        <pc:sldMkLst>
          <pc:docMk/>
          <pc:sldMk cId="3261636102" sldId="327"/>
        </pc:sldMkLst>
        <pc:spChg chg="mod">
          <ac:chgData name="MIHAI GRIGORE" userId="S::mihai.grigore1@s.unibuc.ro::d086a1d6-5462-4979-abc6-1c81b0fc9ea8" providerId="AD" clId="Web-{0D22B902-2256-0B0D-D34C-7ED48DB08920}" dt="2024-10-14T14:05:48.908" v="4" actId="1076"/>
          <ac:spMkLst>
            <pc:docMk/>
            <pc:sldMk cId="3261636102" sldId="327"/>
            <ac:spMk id="3" creationId="{291B36AB-2BC4-428A-6357-8AA069095418}"/>
          </ac:spMkLst>
        </pc:spChg>
      </pc:sldChg>
      <pc:sldChg chg="modSp">
        <pc:chgData name="MIHAI GRIGORE" userId="S::mihai.grigore1@s.unibuc.ro::d086a1d6-5462-4979-abc6-1c81b0fc9ea8" providerId="AD" clId="Web-{0D22B902-2256-0B0D-D34C-7ED48DB08920}" dt="2024-10-14T14:03:22.794" v="2" actId="1076"/>
        <pc:sldMkLst>
          <pc:docMk/>
          <pc:sldMk cId="2574459133" sldId="330"/>
        </pc:sldMkLst>
        <pc:spChg chg="mod">
          <ac:chgData name="MIHAI GRIGORE" userId="S::mihai.grigore1@s.unibuc.ro::d086a1d6-5462-4979-abc6-1c81b0fc9ea8" providerId="AD" clId="Web-{0D22B902-2256-0B0D-D34C-7ED48DB08920}" dt="2024-10-14T14:03:22.794" v="2" actId="1076"/>
          <ac:spMkLst>
            <pc:docMk/>
            <pc:sldMk cId="2574459133" sldId="330"/>
            <ac:spMk id="3" creationId="{291B36AB-2BC4-428A-6357-8AA069095418}"/>
          </ac:spMkLst>
        </pc:spChg>
      </pc:sldChg>
    </pc:docChg>
  </pc:docChgLst>
  <pc:docChgLst>
    <pc:chgData name="STEFAN IORDACHE" userId="S::stefan.iordache10@s.unibuc.ro::9dd8811d-5cc1-4677-ba15-8e8defdbcdf9" providerId="AD" clId="Web-{F55B5ACE-0A63-4840-9732-7CC127368099}"/>
    <pc:docChg chg="delSld modSld">
      <pc:chgData name="STEFAN IORDACHE" userId="S::stefan.iordache10@s.unibuc.ro::9dd8811d-5cc1-4677-ba15-8e8defdbcdf9" providerId="AD" clId="Web-{F55B5ACE-0A63-4840-9732-7CC127368099}" dt="2024-10-14T09:49:41.020" v="3" actId="20577"/>
      <pc:docMkLst>
        <pc:docMk/>
      </pc:docMkLst>
      <pc:sldChg chg="del">
        <pc:chgData name="STEFAN IORDACHE" userId="S::stefan.iordache10@s.unibuc.ro::9dd8811d-5cc1-4677-ba15-8e8defdbcdf9" providerId="AD" clId="Web-{F55B5ACE-0A63-4840-9732-7CC127368099}" dt="2024-10-14T09:43:01.258" v="0"/>
        <pc:sldMkLst>
          <pc:docMk/>
          <pc:sldMk cId="1113113595" sldId="326"/>
        </pc:sldMkLst>
      </pc:sldChg>
      <pc:sldChg chg="modSp">
        <pc:chgData name="STEFAN IORDACHE" userId="S::stefan.iordache10@s.unibuc.ro::9dd8811d-5cc1-4677-ba15-8e8defdbcdf9" providerId="AD" clId="Web-{F55B5ACE-0A63-4840-9732-7CC127368099}" dt="2024-10-14T09:49:41.020" v="3" actId="20577"/>
        <pc:sldMkLst>
          <pc:docMk/>
          <pc:sldMk cId="0" sldId="331"/>
        </pc:sldMkLst>
        <pc:spChg chg="mod">
          <ac:chgData name="STEFAN IORDACHE" userId="S::stefan.iordache10@s.unibuc.ro::9dd8811d-5cc1-4677-ba15-8e8defdbcdf9" providerId="AD" clId="Web-{F55B5ACE-0A63-4840-9732-7CC127368099}" dt="2024-10-14T09:49:41.020" v="3" actId="20577"/>
          <ac:spMkLst>
            <pc:docMk/>
            <pc:sldMk cId="0" sldId="331"/>
            <ac:spMk id="2989" creationId="{00000000-0000-0000-0000-000000000000}"/>
          </ac:spMkLst>
        </pc:spChg>
      </pc:sldChg>
    </pc:docChg>
  </pc:docChgLst>
  <pc:docChgLst>
    <pc:chgData name="OCTAVIAN ANDREI MACELARU" userId="S::octavian-andrei.macelaru@s.unibuc.ro::44fc2c80-4820-461b-97b8-22b51db84c76" providerId="AD" clId="Web-{C7B931E5-A5E3-8F0B-C9F4-EF2F88C80BC1}"/>
    <pc:docChg chg="modSld">
      <pc:chgData name="OCTAVIAN ANDREI MACELARU" userId="S::octavian-andrei.macelaru@s.unibuc.ro::44fc2c80-4820-461b-97b8-22b51db84c76" providerId="AD" clId="Web-{C7B931E5-A5E3-8F0B-C9F4-EF2F88C80BC1}" dt="2024-10-15T13:28:01.598" v="1" actId="20577"/>
      <pc:docMkLst>
        <pc:docMk/>
      </pc:docMkLst>
      <pc:sldChg chg="modSp">
        <pc:chgData name="OCTAVIAN ANDREI MACELARU" userId="S::octavian-andrei.macelaru@s.unibuc.ro::44fc2c80-4820-461b-97b8-22b51db84c76" providerId="AD" clId="Web-{C7B931E5-A5E3-8F0B-C9F4-EF2F88C80BC1}" dt="2024-10-15T13:28:01.598" v="1" actId="20577"/>
        <pc:sldMkLst>
          <pc:docMk/>
          <pc:sldMk cId="0" sldId="260"/>
        </pc:sldMkLst>
        <pc:spChg chg="mod">
          <ac:chgData name="OCTAVIAN ANDREI MACELARU" userId="S::octavian-andrei.macelaru@s.unibuc.ro::44fc2c80-4820-461b-97b8-22b51db84c76" providerId="AD" clId="Web-{C7B931E5-A5E3-8F0B-C9F4-EF2F88C80BC1}" dt="2024-10-15T13:28:01.598" v="1" actId="20577"/>
          <ac:spMkLst>
            <pc:docMk/>
            <pc:sldMk cId="0" sldId="260"/>
            <ac:spMk id="2191" creationId="{00000000-0000-0000-0000-000000000000}"/>
          </ac:spMkLst>
        </pc:spChg>
      </pc:sldChg>
    </pc:docChg>
  </pc:docChgLst>
  <pc:docChgLst>
    <pc:chgData name="IULIAN ROBERT ROMAN" userId="S::iulian.roman@s.unibuc.ro::d336a366-996d-4a57-8b6f-68e4eb3c3f73" providerId="AD" clId="Web-{627CA9EA-00CB-40F5-90A7-35DF55141584}"/>
    <pc:docChg chg="modSld">
      <pc:chgData name="IULIAN ROBERT ROMAN" userId="S::iulian.roman@s.unibuc.ro::d336a366-996d-4a57-8b6f-68e4eb3c3f73" providerId="AD" clId="Web-{627CA9EA-00CB-40F5-90A7-35DF55141584}" dt="2023-05-11T17:05:09.923" v="2" actId="1076"/>
      <pc:docMkLst>
        <pc:docMk/>
      </pc:docMkLst>
      <pc:sldChg chg="modSp">
        <pc:chgData name="IULIAN ROBERT ROMAN" userId="S::iulian.roman@s.unibuc.ro::d336a366-996d-4a57-8b6f-68e4eb3c3f73" providerId="AD" clId="Web-{627CA9EA-00CB-40F5-90A7-35DF55141584}" dt="2023-05-11T17:05:09.923" v="2" actId="1076"/>
        <pc:sldMkLst>
          <pc:docMk/>
          <pc:sldMk cId="2335724577" sldId="321"/>
        </pc:sldMkLst>
        <pc:spChg chg="mod">
          <ac:chgData name="IULIAN ROBERT ROMAN" userId="S::iulian.roman@s.unibuc.ro::d336a366-996d-4a57-8b6f-68e4eb3c3f73" providerId="AD" clId="Web-{627CA9EA-00CB-40F5-90A7-35DF55141584}" dt="2023-05-11T17:05:09.923" v="2" actId="1076"/>
          <ac:spMkLst>
            <pc:docMk/>
            <pc:sldMk cId="2335724577" sldId="321"/>
            <ac:spMk id="2" creationId="{4B1FC6B7-80D2-C09C-7BEC-750E32DD8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39955" y="3889171"/>
            <a:ext cx="526393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/>
              <a:t>Ștefan Iordache &amp; Ciprian Păduraru</a:t>
            </a:r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Introducere</a:t>
            </a:r>
            <a:r>
              <a:rPr lang="en" sz="3200"/>
              <a:t> </a:t>
            </a:r>
            <a:r>
              <a:rPr lang="en" sz="3200" err="1"/>
              <a:t>în</a:t>
            </a:r>
            <a:r>
              <a:rPr lang="en" sz="3200"/>
              <a:t> Reinforcement Learning</a:t>
            </a:r>
            <a:endParaRPr sz="320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#2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Markov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Starea curentă depinde doar de un set finit de stări din trecut. 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RO" b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blipFill>
                <a:blip r:embed="rId2"/>
                <a:stretch>
                  <a:fillRect l="-54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930400"/>
            <a:ext cx="4254500" cy="414334"/>
          </a:xfrm>
          <a:prstGeom prst="rect">
            <a:avLst/>
          </a:prstGeom>
        </p:spPr>
      </p:pic>
      <p:pic>
        <p:nvPicPr>
          <p:cNvPr id="8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473864AB-E605-1717-7AEA-3BE23949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3190359"/>
            <a:ext cx="4278566" cy="9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00" y="328132"/>
            <a:ext cx="8064900" cy="744300"/>
          </a:xfrm>
        </p:spPr>
        <p:txBody>
          <a:bodyPr/>
          <a:lstStyle/>
          <a:p>
            <a:r>
              <a:rPr lang="en-RO"/>
              <a:t>Procese Markov – staționaritate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În mod implicit, un proces Markov se referă la cel de ordinul I.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RO" b="1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/>
                  <a:t>Extindem reprezentarea de mai sus către termenul de </a:t>
                </a:r>
                <a:r>
                  <a:rPr lang="en-RO" b="1" i="1"/>
                  <a:t>proces staționar: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O" b="1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157416"/>
            <a:ext cx="4254500" cy="414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/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Avantajul unui proces staționar: </a:t>
                </a:r>
                <a:r>
                  <a:rPr lang="en-RO" b="1">
                    <a:solidFill>
                      <a:srgbClr val="00B050"/>
                    </a:solidFill>
                  </a:rPr>
                  <a:t>reprezentarea simplă!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endChr m:val="|"/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i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blipFill>
                <a:blip r:embed="rId4"/>
                <a:stretch>
                  <a:fillRect l="-54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499;p46">
            <a:extLst>
              <a:ext uri="{FF2B5EF4-FFF2-40B4-BE49-F238E27FC236}">
                <a16:creationId xmlns:a16="http://schemas.microsoft.com/office/drawing/2014/main" id="{FED1F881-37E5-3AB7-3CB0-AF234CBAC0C1}"/>
              </a:ext>
            </a:extLst>
          </p:cNvPr>
          <p:cNvCxnSpPr>
            <a:cxnSpLocks/>
          </p:cNvCxnSpPr>
          <p:nvPr/>
        </p:nvCxnSpPr>
        <p:spPr>
          <a:xfrm rot="10800000">
            <a:off x="3913578" y="3695702"/>
            <a:ext cx="1316849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3572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00" y="345867"/>
            <a:ext cx="8064900" cy="744300"/>
          </a:xfrm>
        </p:spPr>
        <p:txBody>
          <a:bodyPr/>
          <a:lstStyle/>
          <a:p>
            <a:r>
              <a:rPr lang="en-RO"/>
              <a:t>Întrebări naturale…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Cum reprezentăm stările? Cât de multe caracteristici adăugăm?</a:t>
            </a:r>
          </a:p>
          <a:p>
            <a:pPr lvl="1"/>
            <a:r>
              <a:rPr lang="en-RO"/>
              <a:t>Răspuns: Până când procesul poate fi considerat Markovian, respectiv staționar.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Există posibilitatea să adăugăm prea multe componente unei stări?</a:t>
            </a:r>
          </a:p>
          <a:p>
            <a:pPr lvl="1"/>
            <a:r>
              <a:rPr lang="en-RO"/>
              <a:t>Răspuns: Da! Adăugarea de componente va crește complexitatea calculelor, implicit necesarul computațional.</a:t>
            </a:r>
          </a:p>
          <a:p>
            <a:pPr lvl="1"/>
            <a:r>
              <a:rPr lang="en-RO"/>
              <a:t>Soluția: Căutam cel mai mic subset de caracteristici care descrie procesul complet procesul Markovian!</a:t>
            </a:r>
          </a:p>
          <a:p>
            <a:pPr lvl="1"/>
            <a:endParaRPr lang="en-RO"/>
          </a:p>
          <a:p>
            <a:r>
              <a:rPr lang="en-RO"/>
              <a:t>Ce utilizăm în practică?</a:t>
            </a:r>
          </a:p>
          <a:p>
            <a:pPr lvl="1"/>
            <a:r>
              <a:rPr lang="en-RO"/>
              <a:t>Răspuns: Cel mai frecvent vom utiliza următoarea presupunere -&gt;</a:t>
            </a:r>
            <a:r>
              <a:rPr lang="en-RO" b="1" i="1"/>
              <a:t> s</a:t>
            </a:r>
            <a:r>
              <a:rPr lang="en-RO" b="1" i="1" baseline="-25000"/>
              <a:t>t </a:t>
            </a:r>
            <a:r>
              <a:rPr lang="en-RO" b="1" i="1"/>
              <a:t>= o</a:t>
            </a:r>
            <a:r>
              <a:rPr lang="en-RO" b="1" i="1" baseline="-25000"/>
              <a:t>t</a:t>
            </a:r>
            <a:endParaRPr lang="en-RO" b="1" i="1"/>
          </a:p>
        </p:txBody>
      </p:sp>
    </p:spTree>
    <p:extLst>
      <p:ext uri="{BB962C8B-B14F-4D97-AF65-F5344CB8AC3E}">
        <p14:creationId xmlns:p14="http://schemas.microsoft.com/office/powerpoint/2010/main" val="240001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Despre decizii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Considerăm faptul că simplele predicții sunt inutile. De ce???</a:t>
            </a:r>
          </a:p>
          <a:p>
            <a:pPr lvl="1"/>
            <a:r>
              <a:rPr lang="en-RO"/>
              <a:t>Răspuns: Dorim să obținem informații care vor influența alegerile viitoare, nu simple predicții utile unui singur moment.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Astfel, sarcina noastră constă în conceperea unor algoritmi capabili să furnizeze decizii!</a:t>
            </a:r>
          </a:p>
          <a:p>
            <a:pPr lvl="1"/>
            <a:endParaRPr lang="en-RO"/>
          </a:p>
          <a:p>
            <a:r>
              <a:rPr lang="en-RO"/>
              <a:t>Dar, cum influențăm deciziile? Cum construim acest algoritm?</a:t>
            </a:r>
          </a:p>
          <a:p>
            <a:pPr lvl="1"/>
            <a:r>
              <a:rPr lang="en-RO"/>
              <a:t>Răspuns: </a:t>
            </a:r>
            <a:r>
              <a:rPr lang="en-RO" b="1" i="1"/>
              <a:t>Procese Decizionale Markov!</a:t>
            </a:r>
          </a:p>
        </p:txBody>
      </p:sp>
    </p:spTree>
    <p:extLst>
      <p:ext uri="{BB962C8B-B14F-4D97-AF65-F5344CB8AC3E}">
        <p14:creationId xmlns:p14="http://schemas.microsoft.com/office/powerpoint/2010/main" val="333694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Decizionale Markov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8D70BA-9F17-B032-E947-84659191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1536700"/>
            <a:ext cx="711819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Algoritmi</a:t>
            </a:r>
            <a:r>
              <a:rPr lang="en" sz="4400"/>
              <a:t> RL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Începe</a:t>
            </a:r>
            <a:r>
              <a:rPr lang="en"/>
              <a:t> </a:t>
            </a:r>
            <a:r>
              <a:rPr lang="en" err="1"/>
              <a:t>distracția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3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334693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/>
              <a:t>Algoritmi RL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119193"/>
            <a:ext cx="4947600" cy="13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/>
              <a:t>Cuprind una sau mai multe dintre următoarele componente: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ro-RO"/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Model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Politică (</a:t>
            </a:r>
            <a:r>
              <a:rPr lang="ro-RO" sz="1600" b="1" err="1"/>
              <a:t>Policy</a:t>
            </a:r>
            <a:r>
              <a:rPr lang="ro-RO" sz="1600" b="1"/>
              <a:t>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err="1"/>
              <a:t>Value</a:t>
            </a:r>
            <a:r>
              <a:rPr lang="ro-RO" sz="1600" b="1"/>
              <a:t> </a:t>
            </a:r>
            <a:r>
              <a:rPr lang="ro-RO" sz="1600" b="1" err="1"/>
              <a:t>Function</a:t>
            </a:r>
            <a:endParaRPr lang="ro-RO" sz="1600" b="1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Modelul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8203" y="1486399"/>
                <a:ext cx="7513500" cy="29664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Este reprezentarea agentului pentru felul în care mediul se va schimba în urma unei anumite acțiuni.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Tranzițiile (felul în care agentul prezice următoarea stare):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Metodologia de predicție a recompenselor: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8203" y="1486399"/>
                <a:ext cx="7513500" cy="2966400"/>
              </a:xfrm>
              <a:blipFill>
                <a:blip r:embed="rId2"/>
                <a:stretch>
                  <a:fillRect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3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Politica (Policy) -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O politică determină felul în care agentul alege acțiunile pe care le execută. Este o funcție de forma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deterministe: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stochastice:   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RO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3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Value Function-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RO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641" y="1499392"/>
                <a:ext cx="7513500" cy="29664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Reprezintă suma recompenselor (cu discount), sub o anumită politică aplicată.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Factorul de discount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RO"/>
                  <a:t> va stabili importanța recompensei imediate și a celor viitoare.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/>
                  <a:t>Metoda poate fi utilizată pentru a decide calitatea anumitor stări și acțiuni, ulterior stabilind o metodă de comparație între diverse politici.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641" y="1499392"/>
                <a:ext cx="7513500" cy="2966400"/>
              </a:xfrm>
              <a:blipFill>
                <a:blip r:embed="rId3"/>
                <a:stretch>
                  <a:fillRect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5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016749" y="1718251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367872" y="2447309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Cuprins</a:t>
            </a:r>
            <a:endParaRPr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835527" y="1839533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Concepte</a:t>
            </a:r>
            <a:r>
              <a:rPr lang="en"/>
              <a:t> </a:t>
            </a:r>
            <a:r>
              <a:rPr lang="en" err="1"/>
              <a:t>generale</a:t>
            </a:r>
            <a:endParaRPr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845904" y="2175513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187075" y="247784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/>
              <a:t>Procese Markov</a:t>
            </a:r>
            <a:endParaRPr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187075" y="2766343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957921" y="192601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309027" y="2660695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62;p36">
            <a:extLst>
              <a:ext uri="{FF2B5EF4-FFF2-40B4-BE49-F238E27FC236}">
                <a16:creationId xmlns:a16="http://schemas.microsoft.com/office/drawing/2014/main" id="{742F3A07-EC67-E3D0-3CFB-04509C7E6B47}"/>
              </a:ext>
            </a:extLst>
          </p:cNvPr>
          <p:cNvGrpSpPr/>
          <p:nvPr/>
        </p:nvGrpSpPr>
        <p:grpSpPr>
          <a:xfrm>
            <a:off x="1807114" y="3600771"/>
            <a:ext cx="731519" cy="822961"/>
            <a:chOff x="4314469" y="1612892"/>
            <a:chExt cx="486900" cy="607800"/>
          </a:xfrm>
        </p:grpSpPr>
        <p:sp>
          <p:nvSpPr>
            <p:cNvPr id="3" name="Google Shape;2163;p36">
              <a:extLst>
                <a:ext uri="{FF2B5EF4-FFF2-40B4-BE49-F238E27FC236}">
                  <a16:creationId xmlns:a16="http://schemas.microsoft.com/office/drawing/2014/main" id="{C06CA814-B031-47DD-D2DD-2E1887EE2BAC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6">
              <a:extLst>
                <a:ext uri="{FF2B5EF4-FFF2-40B4-BE49-F238E27FC236}">
                  <a16:creationId xmlns:a16="http://schemas.microsoft.com/office/drawing/2014/main" id="{7FF97FA2-CF79-FF8F-4523-03711296D1A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8;p36">
            <a:extLst>
              <a:ext uri="{FF2B5EF4-FFF2-40B4-BE49-F238E27FC236}">
                <a16:creationId xmlns:a16="http://schemas.microsoft.com/office/drawing/2014/main" id="{E7D6BF5F-6218-C992-7785-8BB82147B9EA}"/>
              </a:ext>
            </a:extLst>
          </p:cNvPr>
          <p:cNvSpPr txBox="1">
            <a:spLocks/>
          </p:cNvSpPr>
          <p:nvPr/>
        </p:nvSpPr>
        <p:spPr>
          <a:xfrm>
            <a:off x="2626317" y="3631307"/>
            <a:ext cx="283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Algoritmi</a:t>
            </a:r>
            <a:r>
              <a:rPr lang="en-GB"/>
              <a:t> RL</a:t>
            </a:r>
          </a:p>
        </p:txBody>
      </p:sp>
      <p:sp>
        <p:nvSpPr>
          <p:cNvPr id="6" name="Google Shape;2169;p36">
            <a:extLst>
              <a:ext uri="{FF2B5EF4-FFF2-40B4-BE49-F238E27FC236}">
                <a16:creationId xmlns:a16="http://schemas.microsoft.com/office/drawing/2014/main" id="{A51BF398-10A8-0EEA-3622-279A7F91D48F}"/>
              </a:ext>
            </a:extLst>
          </p:cNvPr>
          <p:cNvSpPr txBox="1">
            <a:spLocks/>
          </p:cNvSpPr>
          <p:nvPr/>
        </p:nvSpPr>
        <p:spPr>
          <a:xfrm>
            <a:off x="2626317" y="3919805"/>
            <a:ext cx="2522884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Începe</a:t>
            </a:r>
            <a:r>
              <a:rPr lang="en-GB"/>
              <a:t> </a:t>
            </a:r>
            <a:r>
              <a:rPr lang="en-GB" err="1"/>
              <a:t>distracția</a:t>
            </a:r>
            <a:r>
              <a:rPr lang="en-GB"/>
              <a:t>!</a:t>
            </a:r>
          </a:p>
        </p:txBody>
      </p:sp>
      <p:sp>
        <p:nvSpPr>
          <p:cNvPr id="7" name="Google Shape;2179;p36">
            <a:extLst>
              <a:ext uri="{FF2B5EF4-FFF2-40B4-BE49-F238E27FC236}">
                <a16:creationId xmlns:a16="http://schemas.microsoft.com/office/drawing/2014/main" id="{83F46012-5CB8-BD7E-38E2-6F3D178ABBFB}"/>
              </a:ext>
            </a:extLst>
          </p:cNvPr>
          <p:cNvSpPr txBox="1">
            <a:spLocks/>
          </p:cNvSpPr>
          <p:nvPr/>
        </p:nvSpPr>
        <p:spPr>
          <a:xfrm>
            <a:off x="1748269" y="381415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stefan.iordache10</a:t>
            </a:r>
            <a:r>
              <a:rPr lang="en"/>
              <a:t>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/>
              <a:t>c</a:t>
            </a:r>
            <a:r>
              <a:rPr lang="en"/>
              <a:t>iprian.paduraru@fmi.unibuc.ro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+40 7.. … …</a:t>
            </a:r>
            <a:endParaRPr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Concepte</a:t>
            </a:r>
            <a:r>
              <a:rPr lang="en" sz="4400"/>
              <a:t> generale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Diagrama generică -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FBC97-68B2-F7E4-3050-A801A192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737613"/>
            <a:ext cx="5062993" cy="2278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860112" y="1737613"/>
            <a:ext cx="2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b="1"/>
              <a:t>Scopul</a:t>
            </a:r>
            <a:r>
              <a:rPr lang="en-RO"/>
              <a:t>: alegerea acțiunilor care </a:t>
            </a:r>
            <a:r>
              <a:rPr lang="en-RO" i="1"/>
              <a:t>măresc recompensele viitoare</a:t>
            </a:r>
            <a:r>
              <a:rPr lang="en-RO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/>
              <a:t>Necesită </a:t>
            </a:r>
            <a:r>
              <a:rPr lang="en-RO" b="1" i="1"/>
              <a:t>balansarea</a:t>
            </a:r>
            <a:r>
              <a:rPr lang="en-RO"/>
              <a:t> recompenselor pe </a:t>
            </a:r>
            <a:r>
              <a:rPr lang="en-RO" i="1"/>
              <a:t>termen scurt și lung</a:t>
            </a:r>
            <a:r>
              <a:rPr lang="en-RO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7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F8B16-8EC8-B6B2-6359-7349EF04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1" y="349968"/>
            <a:ext cx="4178027" cy="18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8F194-A3ED-51AC-B672-7D336212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57" y="2854519"/>
            <a:ext cx="4326356" cy="19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Procesul decizional: Agentul &amp; Mediul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230424" y="1556859"/>
            <a:ext cx="337397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RO"/>
              <a:t>Pentru fiecare moment </a:t>
            </a:r>
            <a:r>
              <a:rPr lang="en-RO" b="1"/>
              <a:t>t</a:t>
            </a:r>
            <a:r>
              <a:rPr lang="en-RO"/>
              <a:t> de timp: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execută o </a:t>
            </a:r>
            <a:r>
              <a:rPr lang="en-RO" b="1"/>
              <a:t>acțiune a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Mediul este actualizat în urma acțiunii a</a:t>
            </a:r>
            <a:r>
              <a:rPr lang="en-RO" baseline="-25000"/>
              <a:t>t</a:t>
            </a:r>
            <a:r>
              <a:rPr lang="en-RO"/>
              <a:t> și emite </a:t>
            </a:r>
            <a:r>
              <a:rPr lang="en-RO" b="1"/>
              <a:t>observația o</a:t>
            </a:r>
            <a:r>
              <a:rPr lang="en-RO" b="1" baseline="-25000"/>
              <a:t>t</a:t>
            </a:r>
            <a:r>
              <a:rPr lang="en-RO"/>
              <a:t>, respectiv </a:t>
            </a:r>
            <a:r>
              <a:rPr lang="en-RO" b="1"/>
              <a:t>recompensa r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</a:t>
            </a:r>
            <a:r>
              <a:rPr lang="en-RO" b="1"/>
              <a:t>primește</a:t>
            </a:r>
            <a:r>
              <a:rPr lang="en-RO"/>
              <a:t> cele două rezultate din mediu: observația și recompensa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Istoricul observațiilor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/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Istoricul la un moment de timp determinat, 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RO" b="1"/>
              </a:p>
              <a:p>
                <a:pPr lvl="1">
                  <a:lnSpc>
                    <a:spcPct val="150000"/>
                  </a:lnSpc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Acțiunile sunt alese în baza istoricului. Cum?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lvl="1" algn="ctr">
                  <a:lnSpc>
                    <a:spcPct val="150000"/>
                  </a:lnSpc>
                </a:pPr>
                <a:r>
                  <a:rPr lang="en-RO"/>
                  <a:t>În baza unei funcții </a:t>
                </a:r>
                <a:r>
                  <a:rPr lang="en-RO" b="1"/>
                  <a:t>s</a:t>
                </a:r>
                <a:r>
                  <a:rPr lang="en-RO" b="1" baseline="-25000"/>
                  <a:t>t</a:t>
                </a:r>
                <a:r>
                  <a:rPr lang="en-RO" b="1"/>
                  <a:t> = f(h</a:t>
                </a:r>
                <a:r>
                  <a:rPr lang="en-RO" b="1" baseline="-25000"/>
                  <a:t>t</a:t>
                </a:r>
                <a:r>
                  <a:rPr lang="en-RO" b="1"/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Stochastice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Dinamica unui astfel de proces:</a:t>
                </a:r>
              </a:p>
              <a:p>
                <a:pPr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Setul de stări este notat cu S.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FF0000"/>
                    </a:solidFill>
                  </a:rPr>
                  <a:t>Problema: orizont infinit al funcției Pr.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Care este soluția???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00B050"/>
                    </a:solidFill>
                  </a:rPr>
                  <a:t>Procese Markov</a:t>
                </a:r>
                <a:endParaRPr lang="en-RO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54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1A3E2A-ADA8-30C7-1BA4-4C9DADAF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" y="2124074"/>
            <a:ext cx="433833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Procese</a:t>
            </a:r>
            <a:r>
              <a:rPr lang="en" sz="4400"/>
              <a:t> Markov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1047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DDB2D4-D430-41A8-B7BE-4AD728CA0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3E75CE-3BD1-43CB-9ABA-27E9F8EDA5E1}">
  <ds:schemaRefs>
    <ds:schemaRef ds:uri="a519f88a-14ae-4969-bd47-81d0c9591b2c"/>
    <ds:schemaRef ds:uri="d06dbadc-5ebd-4821-b299-ce6b9eaad42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F03731-CC34-4618-81C2-B51C353EC846}">
  <ds:schemaRefs>
    <ds:schemaRef ds:uri="a519f88a-14ae-4969-bd47-81d0c9591b2c"/>
    <ds:schemaRef ds:uri="d06dbadc-5ebd-4821-b299-ce6b9eaad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Graph Paper Style Thesis by Slidesgo</vt:lpstr>
      <vt:lpstr>Introducere în Reinforcement Learning</vt:lpstr>
      <vt:lpstr>Cuprins</vt:lpstr>
      <vt:lpstr>Concepte generale</vt:lpstr>
      <vt:lpstr>Diagrama generică - RL</vt:lpstr>
      <vt:lpstr>PowerPoint Presentation</vt:lpstr>
      <vt:lpstr>Procesul decizional: Agentul &amp; Mediul</vt:lpstr>
      <vt:lpstr>Istoricul observațiilor</vt:lpstr>
      <vt:lpstr>Procese Stochastice</vt:lpstr>
      <vt:lpstr>Procese Markov</vt:lpstr>
      <vt:lpstr>Procese Markov</vt:lpstr>
      <vt:lpstr>Procese Markov – staționaritate</vt:lpstr>
      <vt:lpstr>Întrebări naturale…</vt:lpstr>
      <vt:lpstr>Despre decizii</vt:lpstr>
      <vt:lpstr>Procese Decizionale Markov</vt:lpstr>
      <vt:lpstr>Algoritmi RL</vt:lpstr>
      <vt:lpstr>Algoritmi RL</vt:lpstr>
      <vt:lpstr>Modelul</vt:lpstr>
      <vt:lpstr>Politica (Policy) - π</vt:lpstr>
      <vt:lpstr>Value Function- V^π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revision>1</cp:revision>
  <dcterms:modified xsi:type="dcterms:W3CDTF">2024-10-15T13:28:06Z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