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F3_A4529EB3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4"/>
  </p:sldMasterIdLst>
  <p:notesMasterIdLst>
    <p:notesMasterId r:id="rId26"/>
  </p:notesMasterIdLst>
  <p:handoutMasterIdLst>
    <p:handoutMasterId r:id="rId27"/>
  </p:handoutMasterIdLst>
  <p:sldIdLst>
    <p:sldId id="348" r:id="rId5"/>
    <p:sldId id="481" r:id="rId6"/>
    <p:sldId id="496" r:id="rId7"/>
    <p:sldId id="498" r:id="rId8"/>
    <p:sldId id="501" r:id="rId9"/>
    <p:sldId id="512" r:id="rId10"/>
    <p:sldId id="499" r:id="rId11"/>
    <p:sldId id="500" r:id="rId12"/>
    <p:sldId id="514" r:id="rId13"/>
    <p:sldId id="502" r:id="rId14"/>
    <p:sldId id="504" r:id="rId15"/>
    <p:sldId id="10992" r:id="rId16"/>
    <p:sldId id="10993" r:id="rId17"/>
    <p:sldId id="507" r:id="rId18"/>
    <p:sldId id="515" r:id="rId19"/>
    <p:sldId id="508" r:id="rId20"/>
    <p:sldId id="510" r:id="rId21"/>
    <p:sldId id="511" r:id="rId22"/>
    <p:sldId id="513" r:id="rId23"/>
    <p:sldId id="509" r:id="rId24"/>
    <p:sldId id="10991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EC2A68-5510-D042-AD0A-2231DD85001F}">
          <p14:sldIdLst>
            <p14:sldId id="348"/>
          </p14:sldIdLst>
        </p14:section>
        <p14:section name="Title &amp; Agenda" id="{94210B62-6D0F-8C44-BDD5-307342BDCAB3}">
          <p14:sldIdLst/>
        </p14:section>
        <p14:section name="Content" id="{27D154A0-6081-1F4F-9ACB-F46D1FBEAD2D}">
          <p14:sldIdLst>
            <p14:sldId id="481"/>
            <p14:sldId id="496"/>
            <p14:sldId id="498"/>
            <p14:sldId id="501"/>
            <p14:sldId id="512"/>
            <p14:sldId id="499"/>
            <p14:sldId id="500"/>
            <p14:sldId id="514"/>
            <p14:sldId id="502"/>
            <p14:sldId id="504"/>
            <p14:sldId id="10992"/>
            <p14:sldId id="10993"/>
            <p14:sldId id="507"/>
            <p14:sldId id="515"/>
            <p14:sldId id="508"/>
            <p14:sldId id="510"/>
            <p14:sldId id="511"/>
            <p14:sldId id="513"/>
            <p14:sldId id="509"/>
            <p14:sldId id="10991"/>
          </p14:sldIdLst>
        </p14:section>
        <p14:section name="Fin" id="{5A0CB857-9FD4-FA4F-AFDC-07BB6CF216E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722EC0-8A76-580D-A548-B9B7ACCFF221}" name="Cristian Margineanu" initials="CM" userId="S::marginea@adobe.com::97c53095-4dd5-4423-ad56-05d809abccf2" providerId="AD"/>
  <p188:author id="{63D2FDCD-18D2-A844-0DA5-A2A1CAAE3C72}" name="Victor Grigoriu" initials="VG" userId="S::grigoriu@adobe.com::3f83bd31-2a4b-4e41-8d4f-a02158482a5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im Kim" initials="JK" lastIdx="1" clrIdx="6">
    <p:extLst>
      <p:ext uri="{19B8F6BF-5375-455C-9EA6-DF929625EA0E}">
        <p15:presenceInfo xmlns:p15="http://schemas.microsoft.com/office/powerpoint/2012/main" userId="S::jimkim@adobe.com::8de73777-a8be-42df-9b2d-3ab667983e69" providerId="AD"/>
      </p:ext>
    </p:extLst>
  </p:cmAuthor>
  <p:cmAuthor id="1" name="Suzanne Wagner" initials="SW" lastIdx="21" clrIdx="0">
    <p:extLst>
      <p:ext uri="{19B8F6BF-5375-455C-9EA6-DF929625EA0E}">
        <p15:presenceInfo xmlns:p15="http://schemas.microsoft.com/office/powerpoint/2012/main" userId="S::sbriesen@adobe.com::65a23694-ef06-460b-9185-53030e0be94f" providerId="AD"/>
      </p:ext>
    </p:extLst>
  </p:cmAuthor>
  <p:cmAuthor id="8" name="Tina Randhawa" initials="TR" lastIdx="16" clrIdx="7">
    <p:extLst>
      <p:ext uri="{19B8F6BF-5375-455C-9EA6-DF929625EA0E}">
        <p15:presenceInfo xmlns:p15="http://schemas.microsoft.com/office/powerpoint/2012/main" userId="S::trandhaw@adobe.com::7933ed2d-794b-4417-86e4-587c9f4f2090" providerId="AD"/>
      </p:ext>
    </p:extLst>
  </p:cmAuthor>
  <p:cmAuthor id="2" name="Maninder Sawhney" initials="MS" lastIdx="43" clrIdx="1">
    <p:extLst>
      <p:ext uri="{19B8F6BF-5375-455C-9EA6-DF929625EA0E}">
        <p15:presenceInfo xmlns:p15="http://schemas.microsoft.com/office/powerpoint/2012/main" userId="S::masawhne@adobe.com::3d953bea-068e-42bc-a24e-b59fe44fcf2c" providerId="AD"/>
      </p:ext>
    </p:extLst>
  </p:cmAuthor>
  <p:cmAuthor id="9" name="Matt Wegner" initials="MW" lastIdx="9" clrIdx="8">
    <p:extLst>
      <p:ext uri="{19B8F6BF-5375-455C-9EA6-DF929625EA0E}">
        <p15:presenceInfo xmlns:p15="http://schemas.microsoft.com/office/powerpoint/2012/main" userId="S::mwegner@adobe.com::114e7f27-4bc9-4569-88f5-11e9439454cf" providerId="AD"/>
      </p:ext>
    </p:extLst>
  </p:cmAuthor>
  <p:cmAuthor id="3" name="Nathan Petersen" initials="NP" lastIdx="13" clrIdx="2">
    <p:extLst>
      <p:ext uri="{19B8F6BF-5375-455C-9EA6-DF929625EA0E}">
        <p15:presenceInfo xmlns:p15="http://schemas.microsoft.com/office/powerpoint/2012/main" userId="S::npeterse@adobe.com::8ea4d82b-ba51-4238-be75-651abcd66dd1" providerId="AD"/>
      </p:ext>
    </p:extLst>
  </p:cmAuthor>
  <p:cmAuthor id="4" name="Mike Garcia" initials="MG" lastIdx="1" clrIdx="3">
    <p:extLst>
      <p:ext uri="{19B8F6BF-5375-455C-9EA6-DF929625EA0E}">
        <p15:presenceInfo xmlns:p15="http://schemas.microsoft.com/office/powerpoint/2012/main" userId="S::mikgarci@adobe.com::7b8fe8f8-493e-4bd3-8e31-1d199a52134c" providerId="AD"/>
      </p:ext>
    </p:extLst>
  </p:cmAuthor>
  <p:cmAuthor id="5" name="Dawn Murai" initials="DM" lastIdx="5" clrIdx="4">
    <p:extLst>
      <p:ext uri="{19B8F6BF-5375-455C-9EA6-DF929625EA0E}">
        <p15:presenceInfo xmlns:p15="http://schemas.microsoft.com/office/powerpoint/2012/main" userId="S::env54123@adobe.com::0f48a492-af49-4d0e-b6d1-6bcaf7177316" providerId="AD"/>
      </p:ext>
    </p:extLst>
  </p:cmAuthor>
  <p:cmAuthor id="6" name="David Ralston" initials="DR" lastIdx="3" clrIdx="5">
    <p:extLst>
      <p:ext uri="{19B8F6BF-5375-455C-9EA6-DF929625EA0E}">
        <p15:presenceInfo xmlns:p15="http://schemas.microsoft.com/office/powerpoint/2012/main" userId="S::dralston@adobe.com::a8ce52f7-ee01-4baf-9945-753841d9c2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40A"/>
    <a:srgbClr val="21A5A2"/>
    <a:srgbClr val="2799F6"/>
    <a:srgbClr val="F5F5F5"/>
    <a:srgbClr val="00000F"/>
    <a:srgbClr val="EB1000"/>
    <a:srgbClr val="CFCFCF"/>
    <a:srgbClr val="E6E6E6"/>
    <a:srgbClr val="C9C9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D6758-07F0-419C-B96E-546E2B517522}" v="698" dt="2025-03-31T07:45:15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94784" autoAdjust="0"/>
  </p:normalViewPr>
  <p:slideViewPr>
    <p:cSldViewPr snapToGrid="0" snapToObjects="1">
      <p:cViewPr varScale="1">
        <p:scale>
          <a:sx n="93" d="100"/>
          <a:sy n="93" d="100"/>
        </p:scale>
        <p:origin x="92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79" d="100"/>
          <a:sy n="179" d="100"/>
        </p:scale>
        <p:origin x="-62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Grigoriu" userId="S::grigoriu@adobe.com::3f83bd31-2a4b-4e41-8d4f-a02158482a57" providerId="AD" clId="Web-{99FCB0CC-9711-7CC0-546C-7F94FF144D7A}"/>
    <pc:docChg chg="mod">
      <pc:chgData name="Victor Grigoriu" userId="S::grigoriu@adobe.com::3f83bd31-2a4b-4e41-8d4f-a02158482a57" providerId="AD" clId="Web-{99FCB0CC-9711-7CC0-546C-7F94FF144D7A}" dt="2024-04-03T09:42:47.700" v="1"/>
      <pc:docMkLst>
        <pc:docMk/>
      </pc:docMkLst>
      <pc:sldChg chg="addCm">
        <pc:chgData name="Victor Grigoriu" userId="S::grigoriu@adobe.com::3f83bd31-2a4b-4e41-8d4f-a02158482a57" providerId="AD" clId="Web-{99FCB0CC-9711-7CC0-546C-7F94FF144D7A}" dt="2024-04-03T09:42:47.700" v="1"/>
        <pc:sldMkLst>
          <pc:docMk/>
          <pc:sldMk cId="2756878003" sldId="49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ictor Grigoriu" userId="S::grigoriu@adobe.com::3f83bd31-2a4b-4e41-8d4f-a02158482a57" providerId="AD" clId="Web-{99FCB0CC-9711-7CC0-546C-7F94FF144D7A}" dt="2024-04-03T09:42:47.700" v="1"/>
              <pc2:cmMkLst xmlns:pc2="http://schemas.microsoft.com/office/powerpoint/2019/9/main/command">
                <pc:docMk/>
                <pc:sldMk cId="2756878003" sldId="499"/>
                <pc2:cmMk id="{BDC9EDBC-4416-4AC0-B130-BA363730121C}"/>
              </pc2:cmMkLst>
            </pc226:cmChg>
          </p:ext>
        </pc:extLst>
      </pc:sldChg>
    </pc:docChg>
  </pc:docChgLst>
  <pc:docChgLst>
    <pc:chgData name="Cristian Margineanu" userId="S::marginea@adobe.com::97c53095-4dd5-4423-ad56-05d809abccf2" providerId="AD" clId="Web-{21E69E14-25CA-97E9-E09F-2F7285169067}"/>
    <pc:docChg chg="mod modSld">
      <pc:chgData name="Cristian Margineanu" userId="S::marginea@adobe.com::97c53095-4dd5-4423-ad56-05d809abccf2" providerId="AD" clId="Web-{21E69E14-25CA-97E9-E09F-2F7285169067}" dt="2024-04-03T12:01:37.045" v="13" actId="1076"/>
      <pc:docMkLst>
        <pc:docMk/>
      </pc:docMkLst>
      <pc:sldChg chg="modSp modCm">
        <pc:chgData name="Cristian Margineanu" userId="S::marginea@adobe.com::97c53095-4dd5-4423-ad56-05d809abccf2" providerId="AD" clId="Web-{21E69E14-25CA-97E9-E09F-2F7285169067}" dt="2024-04-03T12:00:42.338" v="5" actId="20577"/>
        <pc:sldMkLst>
          <pc:docMk/>
          <pc:sldMk cId="2756878003" sldId="49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ristian Margineanu" userId="S::marginea@adobe.com::97c53095-4dd5-4423-ad56-05d809abccf2" providerId="AD" clId="Web-{21E69E14-25CA-97E9-E09F-2F7285169067}" dt="2024-04-03T12:00:27.899" v="4"/>
              <pc2:cmMkLst xmlns:pc2="http://schemas.microsoft.com/office/powerpoint/2019/9/main/command">
                <pc:docMk/>
                <pc:sldMk cId="2756878003" sldId="499"/>
                <pc2:cmMk id="{BDC9EDBC-4416-4AC0-B130-BA363730121C}"/>
              </pc2:cmMkLst>
              <pc226:cmRplyChg chg="add">
                <pc226:chgData name="Cristian Margineanu" userId="S::marginea@adobe.com::97c53095-4dd5-4423-ad56-05d809abccf2" providerId="AD" clId="Web-{21E69E14-25CA-97E9-E09F-2F7285169067}" dt="2024-04-03T12:00:27.899" v="4"/>
                <pc2:cmRplyMkLst xmlns:pc2="http://schemas.microsoft.com/office/powerpoint/2019/9/main/command">
                  <pc:docMk/>
                  <pc:sldMk cId="2756878003" sldId="499"/>
                  <pc2:cmMk id="{BDC9EDBC-4416-4AC0-B130-BA363730121C}"/>
                  <pc2:cmRplyMk id="{B413A980-A848-4B95-BCA5-401E4AF3A93F}"/>
                </pc2:cmRplyMkLst>
              </pc226:cmRplyChg>
            </pc226:cmChg>
          </p:ext>
        </pc:extLst>
      </pc:sldChg>
      <pc:sldChg chg="modSp">
        <pc:chgData name="Cristian Margineanu" userId="S::marginea@adobe.com::97c53095-4dd5-4423-ad56-05d809abccf2" providerId="AD" clId="Web-{21E69E14-25CA-97E9-E09F-2F7285169067}" dt="2024-04-03T12:01:37.045" v="13" actId="1076"/>
        <pc:sldMkLst>
          <pc:docMk/>
          <pc:sldMk cId="3885234706" sldId="10992"/>
        </pc:sldMkLst>
      </pc:sldChg>
    </pc:docChg>
  </pc:docChgLst>
  <pc:docChgLst>
    <pc:chgData name="Mihai Balan" userId="4c594eb5-4c04-4560-b9a9-d79e5ddb3628" providerId="ADAL" clId="{CD0D6758-07F0-419C-B96E-546E2B517522}"/>
    <pc:docChg chg="undo redo custSel modSld">
      <pc:chgData name="Mihai Balan" userId="4c594eb5-4c04-4560-b9a9-d79e5ddb3628" providerId="ADAL" clId="{CD0D6758-07F0-419C-B96E-546E2B517522}" dt="2025-04-06T13:00:17.049" v="850" actId="6549"/>
      <pc:docMkLst>
        <pc:docMk/>
      </pc:docMkLst>
      <pc:sldChg chg="modSp mod">
        <pc:chgData name="Mihai Balan" userId="4c594eb5-4c04-4560-b9a9-d79e5ddb3628" providerId="ADAL" clId="{CD0D6758-07F0-419C-B96E-546E2B517522}" dt="2025-04-06T13:00:17.049" v="850" actId="6549"/>
        <pc:sldMkLst>
          <pc:docMk/>
          <pc:sldMk cId="1260899688" sldId="348"/>
        </pc:sldMkLst>
        <pc:spChg chg="mod">
          <ac:chgData name="Mihai Balan" userId="4c594eb5-4c04-4560-b9a9-d79e5ddb3628" providerId="ADAL" clId="{CD0D6758-07F0-419C-B96E-546E2B517522}" dt="2025-04-06T13:00:17.049" v="850" actId="6549"/>
          <ac:spMkLst>
            <pc:docMk/>
            <pc:sldMk cId="1260899688" sldId="348"/>
            <ac:spMk id="4" creationId="{88E4DC75-68B1-4982-9B3F-B81052D185BF}"/>
          </ac:spMkLst>
        </pc:spChg>
      </pc:sldChg>
      <pc:sldChg chg="modSp mod modTransition modAnim">
        <pc:chgData name="Mihai Balan" userId="4c594eb5-4c04-4560-b9a9-d79e5ddb3628" providerId="ADAL" clId="{CD0D6758-07F0-419C-B96E-546E2B517522}" dt="2025-03-31T07:45:15.253" v="849" actId="20577"/>
        <pc:sldMkLst>
          <pc:docMk/>
          <pc:sldMk cId="2542619206" sldId="496"/>
        </pc:sldMkLst>
        <pc:spChg chg="mod">
          <ac:chgData name="Mihai Balan" userId="4c594eb5-4c04-4560-b9a9-d79e5ddb3628" providerId="ADAL" clId="{CD0D6758-07F0-419C-B96E-546E2B517522}" dt="2025-03-31T07:45:15.253" v="849" actId="20577"/>
          <ac:spMkLst>
            <pc:docMk/>
            <pc:sldMk cId="2542619206" sldId="496"/>
            <ac:spMk id="3" creationId="{742AB9AE-5557-4A37-A3DF-D04AA5443FCC}"/>
          </ac:spMkLst>
        </pc:spChg>
      </pc:sldChg>
      <pc:sldChg chg="addSp delSp modSp mod modAnim">
        <pc:chgData name="Mihai Balan" userId="4c594eb5-4c04-4560-b9a9-d79e5ddb3628" providerId="ADAL" clId="{CD0D6758-07F0-419C-B96E-546E2B517522}" dt="2025-03-30T20:06:18.980" v="66"/>
        <pc:sldMkLst>
          <pc:docMk/>
          <pc:sldMk cId="3195412295" sldId="498"/>
        </pc:sldMkLst>
        <pc:spChg chg="add mod">
          <ac:chgData name="Mihai Balan" userId="4c594eb5-4c04-4560-b9a9-d79e5ddb3628" providerId="ADAL" clId="{CD0D6758-07F0-419C-B96E-546E2B517522}" dt="2025-03-30T20:00:08.520" v="39" actId="14100"/>
          <ac:spMkLst>
            <pc:docMk/>
            <pc:sldMk cId="3195412295" sldId="498"/>
            <ac:spMk id="8" creationId="{0F7A1168-C44D-7E67-13D1-E1EA91739641}"/>
          </ac:spMkLst>
        </pc:spChg>
        <pc:picChg chg="mod">
          <ac:chgData name="Mihai Balan" userId="4c594eb5-4c04-4560-b9a9-d79e5ddb3628" providerId="ADAL" clId="{CD0D6758-07F0-419C-B96E-546E2B517522}" dt="2025-03-30T20:00:22.634" v="43" actId="1076"/>
          <ac:picMkLst>
            <pc:docMk/>
            <pc:sldMk cId="3195412295" sldId="498"/>
            <ac:picMk id="5" creationId="{B7006571-CFD3-4CBA-BEF7-CAA952CCD18E}"/>
          </ac:picMkLst>
        </pc:picChg>
      </pc:sldChg>
      <pc:sldChg chg="modAnim">
        <pc:chgData name="Mihai Balan" userId="4c594eb5-4c04-4560-b9a9-d79e5ddb3628" providerId="ADAL" clId="{CD0D6758-07F0-419C-B96E-546E2B517522}" dt="2025-03-30T20:08:20.390" v="74"/>
        <pc:sldMkLst>
          <pc:docMk/>
          <pc:sldMk cId="2756878003" sldId="499"/>
        </pc:sldMkLst>
      </pc:sldChg>
      <pc:sldChg chg="addSp delSp modSp mod modAnim">
        <pc:chgData name="Mihai Balan" userId="4c594eb5-4c04-4560-b9a9-d79e5ddb3628" providerId="ADAL" clId="{CD0D6758-07F0-419C-B96E-546E2B517522}" dt="2025-03-30T20:43:57.476" v="811"/>
        <pc:sldMkLst>
          <pc:docMk/>
          <pc:sldMk cId="997318765" sldId="500"/>
        </pc:sldMkLst>
        <pc:graphicFrameChg chg="add del mod modGraphic">
          <ac:chgData name="Mihai Balan" userId="4c594eb5-4c04-4560-b9a9-d79e5ddb3628" providerId="ADAL" clId="{CD0D6758-07F0-419C-B96E-546E2B517522}" dt="2025-03-30T20:43:35.001" v="809"/>
          <ac:graphicFrameMkLst>
            <pc:docMk/>
            <pc:sldMk cId="997318765" sldId="500"/>
            <ac:graphicFrameMk id="5" creationId="{F03F29C3-F180-EEEC-049C-92BB01075492}"/>
          </ac:graphicFrameMkLst>
        </pc:graphicFrameChg>
      </pc:sldChg>
      <pc:sldChg chg="modSp mod modAnim">
        <pc:chgData name="Mihai Balan" userId="4c594eb5-4c04-4560-b9a9-d79e5ddb3628" providerId="ADAL" clId="{CD0D6758-07F0-419C-B96E-546E2B517522}" dt="2025-03-30T20:06:32" v="67"/>
        <pc:sldMkLst>
          <pc:docMk/>
          <pc:sldMk cId="149707564" sldId="501"/>
        </pc:sldMkLst>
        <pc:spChg chg="mod">
          <ac:chgData name="Mihai Balan" userId="4c594eb5-4c04-4560-b9a9-d79e5ddb3628" providerId="ADAL" clId="{CD0D6758-07F0-419C-B96E-546E2B517522}" dt="2025-03-30T20:01:31.195" v="57" actId="6549"/>
          <ac:spMkLst>
            <pc:docMk/>
            <pc:sldMk cId="149707564" sldId="501"/>
            <ac:spMk id="3" creationId="{742AB9AE-5557-4A37-A3DF-D04AA5443FCC}"/>
          </ac:spMkLst>
        </pc:spChg>
      </pc:sldChg>
      <pc:sldChg chg="modSp modAnim">
        <pc:chgData name="Mihai Balan" userId="4c594eb5-4c04-4560-b9a9-d79e5ddb3628" providerId="ADAL" clId="{CD0D6758-07F0-419C-B96E-546E2B517522}" dt="2025-03-30T20:20:26.070" v="362"/>
        <pc:sldMkLst>
          <pc:docMk/>
          <pc:sldMk cId="1405484454" sldId="502"/>
        </pc:sldMkLst>
        <pc:spChg chg="mod">
          <ac:chgData name="Mihai Balan" userId="4c594eb5-4c04-4560-b9a9-d79e5ddb3628" providerId="ADAL" clId="{CD0D6758-07F0-419C-B96E-546E2B517522}" dt="2025-03-30T20:20:07.155" v="360" actId="12"/>
          <ac:spMkLst>
            <pc:docMk/>
            <pc:sldMk cId="1405484454" sldId="502"/>
            <ac:spMk id="3" creationId="{742AB9AE-5557-4A37-A3DF-D04AA5443FCC}"/>
          </ac:spMkLst>
        </pc:spChg>
      </pc:sldChg>
      <pc:sldChg chg="modSp mod">
        <pc:chgData name="Mihai Balan" userId="4c594eb5-4c04-4560-b9a9-d79e5ddb3628" providerId="ADAL" clId="{CD0D6758-07F0-419C-B96E-546E2B517522}" dt="2025-03-30T20:21:00.801" v="371" actId="20577"/>
        <pc:sldMkLst>
          <pc:docMk/>
          <pc:sldMk cId="75732879" sldId="504"/>
        </pc:sldMkLst>
        <pc:spChg chg="mod">
          <ac:chgData name="Mihai Balan" userId="4c594eb5-4c04-4560-b9a9-d79e5ddb3628" providerId="ADAL" clId="{CD0D6758-07F0-419C-B96E-546E2B517522}" dt="2025-03-30T20:21:00.801" v="371" actId="20577"/>
          <ac:spMkLst>
            <pc:docMk/>
            <pc:sldMk cId="75732879" sldId="504"/>
            <ac:spMk id="3" creationId="{742AB9AE-5557-4A37-A3DF-D04AA5443FCC}"/>
          </ac:spMkLst>
        </pc:spChg>
      </pc:sldChg>
      <pc:sldChg chg="addSp delSp modSp mod modAnim">
        <pc:chgData name="Mihai Balan" userId="4c594eb5-4c04-4560-b9a9-d79e5ddb3628" providerId="ADAL" clId="{CD0D6758-07F0-419C-B96E-546E2B517522}" dt="2025-03-30T20:37:35.210" v="735"/>
        <pc:sldMkLst>
          <pc:docMk/>
          <pc:sldMk cId="2849352052" sldId="507"/>
        </pc:sldMkLst>
        <pc:graphicFrameChg chg="add mod modGraphic">
          <ac:chgData name="Mihai Balan" userId="4c594eb5-4c04-4560-b9a9-d79e5ddb3628" providerId="ADAL" clId="{CD0D6758-07F0-419C-B96E-546E2B517522}" dt="2025-03-30T20:37:01.060" v="733" actId="3062"/>
          <ac:graphicFrameMkLst>
            <pc:docMk/>
            <pc:sldMk cId="2849352052" sldId="507"/>
            <ac:graphicFrameMk id="3" creationId="{B95DC11E-1B3E-ACBB-CD46-1AC61A9A2F0D}"/>
          </ac:graphicFrameMkLst>
        </pc:graphicFrameChg>
      </pc:sldChg>
      <pc:sldChg chg="modSp mod modAnim">
        <pc:chgData name="Mihai Balan" userId="4c594eb5-4c04-4560-b9a9-d79e5ddb3628" providerId="ADAL" clId="{CD0D6758-07F0-419C-B96E-546E2B517522}" dt="2025-03-30T20:45:27.508" v="830" actId="20577"/>
        <pc:sldMkLst>
          <pc:docMk/>
          <pc:sldMk cId="746020841" sldId="508"/>
        </pc:sldMkLst>
        <pc:spChg chg="mod">
          <ac:chgData name="Mihai Balan" userId="4c594eb5-4c04-4560-b9a9-d79e5ddb3628" providerId="ADAL" clId="{CD0D6758-07F0-419C-B96E-546E2B517522}" dt="2025-03-30T20:45:27.508" v="830" actId="20577"/>
          <ac:spMkLst>
            <pc:docMk/>
            <pc:sldMk cId="746020841" sldId="508"/>
            <ac:spMk id="3" creationId="{742AB9AE-5557-4A37-A3DF-D04AA5443FCC}"/>
          </ac:spMkLst>
        </pc:spChg>
      </pc:sldChg>
      <pc:sldChg chg="modSp mod modAnim">
        <pc:chgData name="Mihai Balan" userId="4c594eb5-4c04-4560-b9a9-d79e5ddb3628" providerId="ADAL" clId="{CD0D6758-07F0-419C-B96E-546E2B517522}" dt="2025-03-30T20:45:55.730" v="836" actId="20577"/>
        <pc:sldMkLst>
          <pc:docMk/>
          <pc:sldMk cId="1308127265" sldId="510"/>
        </pc:sldMkLst>
        <pc:spChg chg="mod">
          <ac:chgData name="Mihai Balan" userId="4c594eb5-4c04-4560-b9a9-d79e5ddb3628" providerId="ADAL" clId="{CD0D6758-07F0-419C-B96E-546E2B517522}" dt="2025-03-30T20:45:55.730" v="836" actId="20577"/>
          <ac:spMkLst>
            <pc:docMk/>
            <pc:sldMk cId="1308127265" sldId="510"/>
            <ac:spMk id="3" creationId="{742AB9AE-5557-4A37-A3DF-D04AA5443FCC}"/>
          </ac:spMkLst>
        </pc:spChg>
      </pc:sldChg>
      <pc:sldChg chg="modSp mod modAnim">
        <pc:chgData name="Mihai Balan" userId="4c594eb5-4c04-4560-b9a9-d79e5ddb3628" providerId="ADAL" clId="{CD0D6758-07F0-419C-B96E-546E2B517522}" dt="2025-03-30T20:46:17.661" v="837"/>
        <pc:sldMkLst>
          <pc:docMk/>
          <pc:sldMk cId="1413602687" sldId="511"/>
        </pc:sldMkLst>
        <pc:spChg chg="mod">
          <ac:chgData name="Mihai Balan" userId="4c594eb5-4c04-4560-b9a9-d79e5ddb3628" providerId="ADAL" clId="{CD0D6758-07F0-419C-B96E-546E2B517522}" dt="2025-03-30T20:40:52.524" v="800" actId="12"/>
          <ac:spMkLst>
            <pc:docMk/>
            <pc:sldMk cId="1413602687" sldId="511"/>
            <ac:spMk id="3" creationId="{742AB9AE-5557-4A37-A3DF-D04AA5443FCC}"/>
          </ac:spMkLst>
        </pc:spChg>
      </pc:sldChg>
      <pc:sldChg chg="modSp modAnim">
        <pc:chgData name="Mihai Balan" userId="4c594eb5-4c04-4560-b9a9-d79e5ddb3628" providerId="ADAL" clId="{CD0D6758-07F0-419C-B96E-546E2B517522}" dt="2025-03-30T20:07:03.885" v="71" actId="12"/>
        <pc:sldMkLst>
          <pc:docMk/>
          <pc:sldMk cId="3885381352" sldId="512"/>
        </pc:sldMkLst>
        <pc:spChg chg="mod">
          <ac:chgData name="Mihai Balan" userId="4c594eb5-4c04-4560-b9a9-d79e5ddb3628" providerId="ADAL" clId="{CD0D6758-07F0-419C-B96E-546E2B517522}" dt="2025-03-30T20:07:03.885" v="71" actId="12"/>
          <ac:spMkLst>
            <pc:docMk/>
            <pc:sldMk cId="3885381352" sldId="512"/>
            <ac:spMk id="3" creationId="{742AB9AE-5557-4A37-A3DF-D04AA5443FCC}"/>
          </ac:spMkLst>
        </pc:spChg>
      </pc:sldChg>
      <pc:sldChg chg="modAnim">
        <pc:chgData name="Mihai Balan" userId="4c594eb5-4c04-4560-b9a9-d79e5ddb3628" providerId="ADAL" clId="{CD0D6758-07F0-419C-B96E-546E2B517522}" dt="2025-03-30T20:46:38.193" v="839"/>
        <pc:sldMkLst>
          <pc:docMk/>
          <pc:sldMk cId="1343105665" sldId="513"/>
        </pc:sldMkLst>
      </pc:sldChg>
      <pc:sldChg chg="modSp mod modAnim">
        <pc:chgData name="Mihai Balan" userId="4c594eb5-4c04-4560-b9a9-d79e5ddb3628" providerId="ADAL" clId="{CD0D6758-07F0-419C-B96E-546E2B517522}" dt="2025-03-30T20:19:19.951" v="357"/>
        <pc:sldMkLst>
          <pc:docMk/>
          <pc:sldMk cId="2214092458" sldId="514"/>
        </pc:sldMkLst>
        <pc:spChg chg="mod">
          <ac:chgData name="Mihai Balan" userId="4c594eb5-4c04-4560-b9a9-d79e5ddb3628" providerId="ADAL" clId="{CD0D6758-07F0-419C-B96E-546E2B517522}" dt="2025-03-30T20:19:08.596" v="356" actId="20577"/>
          <ac:spMkLst>
            <pc:docMk/>
            <pc:sldMk cId="2214092458" sldId="514"/>
            <ac:spMk id="3" creationId="{742AB9AE-5557-4A37-A3DF-D04AA5443FCC}"/>
          </ac:spMkLst>
        </pc:spChg>
      </pc:sldChg>
      <pc:sldChg chg="modSp mod modAnim">
        <pc:chgData name="Mihai Balan" userId="4c594eb5-4c04-4560-b9a9-d79e5ddb3628" providerId="ADAL" clId="{CD0D6758-07F0-419C-B96E-546E2B517522}" dt="2025-03-30T20:45:08.431" v="826" actId="20577"/>
        <pc:sldMkLst>
          <pc:docMk/>
          <pc:sldMk cId="2513993661" sldId="515"/>
        </pc:sldMkLst>
        <pc:spChg chg="mod">
          <ac:chgData name="Mihai Balan" userId="4c594eb5-4c04-4560-b9a9-d79e5ddb3628" providerId="ADAL" clId="{CD0D6758-07F0-419C-B96E-546E2B517522}" dt="2025-03-30T20:45:08.431" v="826" actId="20577"/>
          <ac:spMkLst>
            <pc:docMk/>
            <pc:sldMk cId="2513993661" sldId="515"/>
            <ac:spMk id="3" creationId="{742AB9AE-5557-4A37-A3DF-D04AA5443FCC}"/>
          </ac:spMkLst>
        </pc:spChg>
      </pc:sldChg>
    </pc:docChg>
  </pc:docChgLst>
</pc:chgInfo>
</file>

<file path=ppt/comments/modernComment_1F3_A4529E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C9EDBC-4416-4AC0-B130-BA363730121C}" authorId="{63D2FDCD-18D2-A844-0DA5-A2A1CAAE3C72}" created="2024-04-03T09:42:47.7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56878003" sldId="499"/>
      <ac:spMk id="3" creationId="{742AB9AE-5557-4A37-A3DF-D04AA5443FCC}"/>
      <ac:txMk cp="235" len="3">
        <ac:context len="309" hash="2614129687"/>
      </ac:txMk>
    </ac:txMkLst>
    <p188:pos x="4977635" y="2179674"/>
    <p188:replyLst>
      <p188:reply id="{B413A980-A848-4B95-BCA5-401E4AF3A93F}" authorId="{89722EC0-8A76-580D-A548-B9B7ACCFF221}" created="2024-04-03T12:00:27.899">
        <p188:txBody>
          <a:bodyPr/>
          <a:lstStyle/>
          <a:p>
            <a:r>
              <a:rPr lang="en-US"/>
              <a:t>Good catch. Changed.</a:t>
            </a:r>
          </a:p>
        </p188:txBody>
      </p188:reply>
    </p188:replyLst>
    <p188:txBody>
      <a:bodyPr/>
      <a:lstStyle/>
      <a:p>
        <a:r>
          <a:rPr lang="en-US"/>
          <a:t>Maybe use _main_ since it's the current default in Git / GitHub?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C196B-5931-4FBD-B518-A72B12074C2A}" type="doc">
      <dgm:prSet loTypeId="urn:microsoft.com/office/officeart/2005/8/layout/radial5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EDA267D-268A-4C1A-BAD1-EB08DC31755E}">
      <dgm:prSet phldrT="[Text]" custT="1"/>
      <dgm:spPr/>
      <dgm:t>
        <a:bodyPr/>
        <a:lstStyle/>
        <a:p>
          <a:r>
            <a:rPr lang="en-US" sz="2800" b="1" dirty="0"/>
            <a:t>Value of CI</a:t>
          </a:r>
        </a:p>
      </dgm:t>
    </dgm:pt>
    <dgm:pt modelId="{DD39B79A-E94A-405E-8F44-AA00BA13C875}" type="parTrans" cxnId="{0F8F71EC-CB46-4825-AB02-65F39727D4DD}">
      <dgm:prSet/>
      <dgm:spPr/>
      <dgm:t>
        <a:bodyPr/>
        <a:lstStyle/>
        <a:p>
          <a:endParaRPr lang="en-US" b="1"/>
        </a:p>
      </dgm:t>
    </dgm:pt>
    <dgm:pt modelId="{60ECB8CD-4A3C-4BF8-B4CB-39614E7F04EC}" type="sibTrans" cxnId="{0F8F71EC-CB46-4825-AB02-65F39727D4DD}">
      <dgm:prSet/>
      <dgm:spPr/>
      <dgm:t>
        <a:bodyPr/>
        <a:lstStyle/>
        <a:p>
          <a:endParaRPr lang="en-US" b="1"/>
        </a:p>
      </dgm:t>
    </dgm:pt>
    <dgm:pt modelId="{EBF7840E-5D33-4F49-BB2D-197E015F659E}">
      <dgm:prSet phldrT="[Text]" custT="1"/>
      <dgm:spPr/>
      <dgm:t>
        <a:bodyPr/>
        <a:lstStyle/>
        <a:p>
          <a:r>
            <a:rPr lang="en-US" sz="1600" b="1" dirty="0"/>
            <a:t>Reduced toil work</a:t>
          </a:r>
        </a:p>
      </dgm:t>
    </dgm:pt>
    <dgm:pt modelId="{BF8FF2CA-34F4-411C-8BC0-D306F11788C2}" type="parTrans" cxnId="{158B434B-2E4A-49EB-93A1-2F65844F1C03}">
      <dgm:prSet/>
      <dgm:spPr/>
      <dgm:t>
        <a:bodyPr/>
        <a:lstStyle/>
        <a:p>
          <a:endParaRPr lang="en-US" b="1"/>
        </a:p>
      </dgm:t>
    </dgm:pt>
    <dgm:pt modelId="{307CC8A8-4EBF-44CD-91CE-C59542465737}" type="sibTrans" cxnId="{158B434B-2E4A-49EB-93A1-2F65844F1C03}">
      <dgm:prSet/>
      <dgm:spPr/>
      <dgm:t>
        <a:bodyPr/>
        <a:lstStyle/>
        <a:p>
          <a:endParaRPr lang="en-US" b="1"/>
        </a:p>
      </dgm:t>
    </dgm:pt>
    <dgm:pt modelId="{59B03D5C-0A66-4BDB-8E2C-54CD73446BEB}">
      <dgm:prSet phldrT="[Text]" custT="1"/>
      <dgm:spPr/>
      <dgm:t>
        <a:bodyPr/>
        <a:lstStyle/>
        <a:p>
          <a:r>
            <a:rPr lang="en-US" sz="1600" b="1" dirty="0"/>
            <a:t>Increased confidence for new code</a:t>
          </a:r>
        </a:p>
      </dgm:t>
    </dgm:pt>
    <dgm:pt modelId="{6726C8D4-1148-445A-B084-BB2572DC8851}" type="parTrans" cxnId="{07295152-666C-4778-A931-B2EB3508651A}">
      <dgm:prSet/>
      <dgm:spPr/>
      <dgm:t>
        <a:bodyPr/>
        <a:lstStyle/>
        <a:p>
          <a:endParaRPr lang="en-US" b="1"/>
        </a:p>
      </dgm:t>
    </dgm:pt>
    <dgm:pt modelId="{3D6C280F-DE57-4CFF-AD5A-867E31156938}" type="sibTrans" cxnId="{07295152-666C-4778-A931-B2EB3508651A}">
      <dgm:prSet/>
      <dgm:spPr/>
      <dgm:t>
        <a:bodyPr/>
        <a:lstStyle/>
        <a:p>
          <a:endParaRPr lang="en-US" b="1"/>
        </a:p>
      </dgm:t>
    </dgm:pt>
    <dgm:pt modelId="{18F0D1DC-0F4B-453B-B19B-6417C816D015}">
      <dgm:prSet phldrT="[Text]" custT="1"/>
      <dgm:spPr/>
      <dgm:t>
        <a:bodyPr/>
        <a:lstStyle/>
        <a:p>
          <a:r>
            <a:rPr lang="en-US" sz="1600" b="1" dirty="0"/>
            <a:t>Reduced risk to introduce defects</a:t>
          </a:r>
        </a:p>
      </dgm:t>
    </dgm:pt>
    <dgm:pt modelId="{7F8AE353-B882-4E39-87FA-9A3892F21017}" type="parTrans" cxnId="{0D5513BB-0C15-49CB-A94E-8CE927AA0D21}">
      <dgm:prSet/>
      <dgm:spPr/>
      <dgm:t>
        <a:bodyPr/>
        <a:lstStyle/>
        <a:p>
          <a:endParaRPr lang="en-US"/>
        </a:p>
      </dgm:t>
    </dgm:pt>
    <dgm:pt modelId="{C7CC553B-70BD-47C0-A64F-A4CE3B92AA8E}" type="sibTrans" cxnId="{0D5513BB-0C15-49CB-A94E-8CE927AA0D21}">
      <dgm:prSet/>
      <dgm:spPr/>
      <dgm:t>
        <a:bodyPr/>
        <a:lstStyle/>
        <a:p>
          <a:endParaRPr lang="en-US"/>
        </a:p>
      </dgm:t>
    </dgm:pt>
    <dgm:pt modelId="{462CA3B1-F436-4278-8565-1F701CD7EF4C}">
      <dgm:prSet phldrT="[Text]" custT="1"/>
      <dgm:spPr/>
      <dgm:t>
        <a:bodyPr/>
        <a:lstStyle/>
        <a:p>
          <a:r>
            <a:rPr lang="en-US" sz="1600" b="1" dirty="0"/>
            <a:t>Software deployable at any time</a:t>
          </a:r>
        </a:p>
      </dgm:t>
    </dgm:pt>
    <dgm:pt modelId="{5D6E46FE-1B3F-44B6-B83B-C3E1C20521FC}" type="parTrans" cxnId="{AA75CEE2-C471-4D25-AF89-AE202CC373A1}">
      <dgm:prSet/>
      <dgm:spPr/>
      <dgm:t>
        <a:bodyPr/>
        <a:lstStyle/>
        <a:p>
          <a:endParaRPr lang="en-US"/>
        </a:p>
      </dgm:t>
    </dgm:pt>
    <dgm:pt modelId="{B62A0567-6DAD-4564-AE09-7DE29A82A6F7}" type="sibTrans" cxnId="{AA75CEE2-C471-4D25-AF89-AE202CC373A1}">
      <dgm:prSet/>
      <dgm:spPr/>
      <dgm:t>
        <a:bodyPr/>
        <a:lstStyle/>
        <a:p>
          <a:endParaRPr lang="en-US"/>
        </a:p>
      </dgm:t>
    </dgm:pt>
    <dgm:pt modelId="{3B2BB481-7B9E-4493-A13D-CBE6852E2E49}">
      <dgm:prSet phldrT="[Text]" custT="1"/>
      <dgm:spPr/>
      <dgm:t>
        <a:bodyPr/>
        <a:lstStyle/>
        <a:p>
          <a:r>
            <a:rPr lang="en-US" sz="1600" b="1"/>
            <a:t>Project visibility</a:t>
          </a:r>
          <a:endParaRPr lang="en-US" sz="1600" b="1" dirty="0"/>
        </a:p>
      </dgm:t>
    </dgm:pt>
    <dgm:pt modelId="{74E5A913-29A6-45FC-B75B-B547B6ABF040}" type="parTrans" cxnId="{DDB03BCF-B74D-42CF-9D84-2AEBCBFA9AA4}">
      <dgm:prSet/>
      <dgm:spPr/>
      <dgm:t>
        <a:bodyPr/>
        <a:lstStyle/>
        <a:p>
          <a:endParaRPr lang="en-US"/>
        </a:p>
      </dgm:t>
    </dgm:pt>
    <dgm:pt modelId="{BDF37402-7638-478D-A4F6-F511D1980E21}" type="sibTrans" cxnId="{DDB03BCF-B74D-42CF-9D84-2AEBCBFA9AA4}">
      <dgm:prSet/>
      <dgm:spPr/>
      <dgm:t>
        <a:bodyPr/>
        <a:lstStyle/>
        <a:p>
          <a:endParaRPr lang="en-US"/>
        </a:p>
      </dgm:t>
    </dgm:pt>
    <dgm:pt modelId="{3FA47176-80E5-435B-AB20-FBA8E3B09D9D}" type="pres">
      <dgm:prSet presAssocID="{B3BC196B-5931-4FBD-B518-A72B12074C2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8F021E7-AD21-4D54-B1E3-CACEA7848164}" type="pres">
      <dgm:prSet presAssocID="{AEDA267D-268A-4C1A-BAD1-EB08DC31755E}" presName="centerShape" presStyleLbl="node0" presStyleIdx="0" presStyleCnt="1"/>
      <dgm:spPr/>
    </dgm:pt>
    <dgm:pt modelId="{729973FC-0323-4FEC-BDCE-2C870F3CC033}" type="pres">
      <dgm:prSet presAssocID="{7F8AE353-B882-4E39-87FA-9A3892F21017}" presName="parTrans" presStyleLbl="sibTrans2D1" presStyleIdx="0" presStyleCnt="5"/>
      <dgm:spPr/>
    </dgm:pt>
    <dgm:pt modelId="{74C8B74B-EA83-4218-9996-D491B6CF3EE2}" type="pres">
      <dgm:prSet presAssocID="{7F8AE353-B882-4E39-87FA-9A3892F21017}" presName="connectorText" presStyleLbl="sibTrans2D1" presStyleIdx="0" presStyleCnt="5"/>
      <dgm:spPr/>
    </dgm:pt>
    <dgm:pt modelId="{F8DB0251-0ACC-4044-896D-FCFFC5E42A45}" type="pres">
      <dgm:prSet presAssocID="{18F0D1DC-0F4B-453B-B19B-6417C816D015}" presName="node" presStyleLbl="node1" presStyleIdx="0" presStyleCnt="5">
        <dgm:presLayoutVars>
          <dgm:bulletEnabled val="1"/>
        </dgm:presLayoutVars>
      </dgm:prSet>
      <dgm:spPr/>
    </dgm:pt>
    <dgm:pt modelId="{89055453-78FF-41F6-80C8-A49C31789AE5}" type="pres">
      <dgm:prSet presAssocID="{5D6E46FE-1B3F-44B6-B83B-C3E1C20521FC}" presName="parTrans" presStyleLbl="sibTrans2D1" presStyleIdx="1" presStyleCnt="5"/>
      <dgm:spPr/>
    </dgm:pt>
    <dgm:pt modelId="{9D92DF14-88A3-4DBB-92D1-961F6923F175}" type="pres">
      <dgm:prSet presAssocID="{5D6E46FE-1B3F-44B6-B83B-C3E1C20521FC}" presName="connectorText" presStyleLbl="sibTrans2D1" presStyleIdx="1" presStyleCnt="5"/>
      <dgm:spPr/>
    </dgm:pt>
    <dgm:pt modelId="{D94F06AB-EB07-4BCD-9F9C-F4472D93E484}" type="pres">
      <dgm:prSet presAssocID="{462CA3B1-F436-4278-8565-1F701CD7EF4C}" presName="node" presStyleLbl="node1" presStyleIdx="1" presStyleCnt="5">
        <dgm:presLayoutVars>
          <dgm:bulletEnabled val="1"/>
        </dgm:presLayoutVars>
      </dgm:prSet>
      <dgm:spPr/>
    </dgm:pt>
    <dgm:pt modelId="{D7047C5C-ACEB-4840-A080-5944A20DCD0B}" type="pres">
      <dgm:prSet presAssocID="{BF8FF2CA-34F4-411C-8BC0-D306F11788C2}" presName="parTrans" presStyleLbl="sibTrans2D1" presStyleIdx="2" presStyleCnt="5"/>
      <dgm:spPr/>
    </dgm:pt>
    <dgm:pt modelId="{FF8B43BC-6A0B-4556-AE54-F0DFB685B886}" type="pres">
      <dgm:prSet presAssocID="{BF8FF2CA-34F4-411C-8BC0-D306F11788C2}" presName="connectorText" presStyleLbl="sibTrans2D1" presStyleIdx="2" presStyleCnt="5"/>
      <dgm:spPr/>
    </dgm:pt>
    <dgm:pt modelId="{B34613E0-3099-4791-84AF-1C4FA8A7BE18}" type="pres">
      <dgm:prSet presAssocID="{EBF7840E-5D33-4F49-BB2D-197E015F659E}" presName="node" presStyleLbl="node1" presStyleIdx="2" presStyleCnt="5">
        <dgm:presLayoutVars>
          <dgm:bulletEnabled val="1"/>
        </dgm:presLayoutVars>
      </dgm:prSet>
      <dgm:spPr/>
    </dgm:pt>
    <dgm:pt modelId="{B60343D3-A510-40F0-A2B7-BE2AA6EA7AD7}" type="pres">
      <dgm:prSet presAssocID="{74E5A913-29A6-45FC-B75B-B547B6ABF040}" presName="parTrans" presStyleLbl="sibTrans2D1" presStyleIdx="3" presStyleCnt="5"/>
      <dgm:spPr/>
    </dgm:pt>
    <dgm:pt modelId="{DCF16F88-2FA1-453A-834C-4B1275C3825C}" type="pres">
      <dgm:prSet presAssocID="{74E5A913-29A6-45FC-B75B-B547B6ABF040}" presName="connectorText" presStyleLbl="sibTrans2D1" presStyleIdx="3" presStyleCnt="5"/>
      <dgm:spPr/>
    </dgm:pt>
    <dgm:pt modelId="{AD4013CE-1AAA-41BF-8430-8AC5F32E930D}" type="pres">
      <dgm:prSet presAssocID="{3B2BB481-7B9E-4493-A13D-CBE6852E2E49}" presName="node" presStyleLbl="node1" presStyleIdx="3" presStyleCnt="5">
        <dgm:presLayoutVars>
          <dgm:bulletEnabled val="1"/>
        </dgm:presLayoutVars>
      </dgm:prSet>
      <dgm:spPr/>
    </dgm:pt>
    <dgm:pt modelId="{CDB22250-D190-4321-BDA4-5BDB9CB2FB8A}" type="pres">
      <dgm:prSet presAssocID="{6726C8D4-1148-445A-B084-BB2572DC8851}" presName="parTrans" presStyleLbl="sibTrans2D1" presStyleIdx="4" presStyleCnt="5"/>
      <dgm:spPr/>
    </dgm:pt>
    <dgm:pt modelId="{4366DEF5-482C-4FEE-8EBE-B82CA6B86247}" type="pres">
      <dgm:prSet presAssocID="{6726C8D4-1148-445A-B084-BB2572DC8851}" presName="connectorText" presStyleLbl="sibTrans2D1" presStyleIdx="4" presStyleCnt="5"/>
      <dgm:spPr/>
    </dgm:pt>
    <dgm:pt modelId="{38DD6BE7-ACFC-46DA-9374-02F0BAD0F3A4}" type="pres">
      <dgm:prSet presAssocID="{59B03D5C-0A66-4BDB-8E2C-54CD73446BEB}" presName="node" presStyleLbl="node1" presStyleIdx="4" presStyleCnt="5">
        <dgm:presLayoutVars>
          <dgm:bulletEnabled val="1"/>
        </dgm:presLayoutVars>
      </dgm:prSet>
      <dgm:spPr/>
    </dgm:pt>
  </dgm:ptLst>
  <dgm:cxnLst>
    <dgm:cxn modelId="{96EFDB1B-1442-459A-957B-CD24FFBBE320}" type="presOf" srcId="{59B03D5C-0A66-4BDB-8E2C-54CD73446BEB}" destId="{38DD6BE7-ACFC-46DA-9374-02F0BAD0F3A4}" srcOrd="0" destOrd="0" presId="urn:microsoft.com/office/officeart/2005/8/layout/radial5"/>
    <dgm:cxn modelId="{AA8D3A1E-3EA0-430D-B353-2F9F878905CF}" type="presOf" srcId="{5D6E46FE-1B3F-44B6-B83B-C3E1C20521FC}" destId="{89055453-78FF-41F6-80C8-A49C31789AE5}" srcOrd="0" destOrd="0" presId="urn:microsoft.com/office/officeart/2005/8/layout/radial5"/>
    <dgm:cxn modelId="{1C3A9921-245B-4813-B766-11D58DA6FE1A}" type="presOf" srcId="{B3BC196B-5931-4FBD-B518-A72B12074C2A}" destId="{3FA47176-80E5-435B-AB20-FBA8E3B09D9D}" srcOrd="0" destOrd="0" presId="urn:microsoft.com/office/officeart/2005/8/layout/radial5"/>
    <dgm:cxn modelId="{34C0FC3F-52A8-4680-95AC-01F7D96039F9}" type="presOf" srcId="{3B2BB481-7B9E-4493-A13D-CBE6852E2E49}" destId="{AD4013CE-1AAA-41BF-8430-8AC5F32E930D}" srcOrd="0" destOrd="0" presId="urn:microsoft.com/office/officeart/2005/8/layout/radial5"/>
    <dgm:cxn modelId="{CA2A8D65-7CE3-46CF-A0E6-35D4C368AFD1}" type="presOf" srcId="{6726C8D4-1148-445A-B084-BB2572DC8851}" destId="{4366DEF5-482C-4FEE-8EBE-B82CA6B86247}" srcOrd="1" destOrd="0" presId="urn:microsoft.com/office/officeart/2005/8/layout/radial5"/>
    <dgm:cxn modelId="{158B434B-2E4A-49EB-93A1-2F65844F1C03}" srcId="{AEDA267D-268A-4C1A-BAD1-EB08DC31755E}" destId="{EBF7840E-5D33-4F49-BB2D-197E015F659E}" srcOrd="2" destOrd="0" parTransId="{BF8FF2CA-34F4-411C-8BC0-D306F11788C2}" sibTransId="{307CC8A8-4EBF-44CD-91CE-C59542465737}"/>
    <dgm:cxn modelId="{99E6BE6E-CE82-4C6E-9FCA-CCDC0406EC3E}" type="presOf" srcId="{74E5A913-29A6-45FC-B75B-B547B6ABF040}" destId="{B60343D3-A510-40F0-A2B7-BE2AA6EA7AD7}" srcOrd="0" destOrd="0" presId="urn:microsoft.com/office/officeart/2005/8/layout/radial5"/>
    <dgm:cxn modelId="{07295152-666C-4778-A931-B2EB3508651A}" srcId="{AEDA267D-268A-4C1A-BAD1-EB08DC31755E}" destId="{59B03D5C-0A66-4BDB-8E2C-54CD73446BEB}" srcOrd="4" destOrd="0" parTransId="{6726C8D4-1148-445A-B084-BB2572DC8851}" sibTransId="{3D6C280F-DE57-4CFF-AD5A-867E31156938}"/>
    <dgm:cxn modelId="{25D45E54-988D-4B20-A37C-6308EE52CA2A}" type="presOf" srcId="{7F8AE353-B882-4E39-87FA-9A3892F21017}" destId="{74C8B74B-EA83-4218-9996-D491B6CF3EE2}" srcOrd="1" destOrd="0" presId="urn:microsoft.com/office/officeart/2005/8/layout/radial5"/>
    <dgm:cxn modelId="{5BEC8FA2-7167-47F5-AA5A-D4A84CABAF99}" type="presOf" srcId="{462CA3B1-F436-4278-8565-1F701CD7EF4C}" destId="{D94F06AB-EB07-4BCD-9F9C-F4472D93E484}" srcOrd="0" destOrd="0" presId="urn:microsoft.com/office/officeart/2005/8/layout/radial5"/>
    <dgm:cxn modelId="{201923A8-57C4-4347-8963-72A6A6F92E0E}" type="presOf" srcId="{7F8AE353-B882-4E39-87FA-9A3892F21017}" destId="{729973FC-0323-4FEC-BDCE-2C870F3CC033}" srcOrd="0" destOrd="0" presId="urn:microsoft.com/office/officeart/2005/8/layout/radial5"/>
    <dgm:cxn modelId="{237BF5AB-EC64-462F-B559-BC3BFE8F155A}" type="presOf" srcId="{18F0D1DC-0F4B-453B-B19B-6417C816D015}" destId="{F8DB0251-0ACC-4044-896D-FCFFC5E42A45}" srcOrd="0" destOrd="0" presId="urn:microsoft.com/office/officeart/2005/8/layout/radial5"/>
    <dgm:cxn modelId="{D57238AD-9440-446D-8DC0-8CA35AA721E3}" type="presOf" srcId="{AEDA267D-268A-4C1A-BAD1-EB08DC31755E}" destId="{18F021E7-AD21-4D54-B1E3-CACEA7848164}" srcOrd="0" destOrd="0" presId="urn:microsoft.com/office/officeart/2005/8/layout/radial5"/>
    <dgm:cxn modelId="{0D5513BB-0C15-49CB-A94E-8CE927AA0D21}" srcId="{AEDA267D-268A-4C1A-BAD1-EB08DC31755E}" destId="{18F0D1DC-0F4B-453B-B19B-6417C816D015}" srcOrd="0" destOrd="0" parTransId="{7F8AE353-B882-4E39-87FA-9A3892F21017}" sibTransId="{C7CC553B-70BD-47C0-A64F-A4CE3B92AA8E}"/>
    <dgm:cxn modelId="{E54BB1C3-CA26-4A42-BAF2-52CC16240286}" type="presOf" srcId="{BF8FF2CA-34F4-411C-8BC0-D306F11788C2}" destId="{D7047C5C-ACEB-4840-A080-5944A20DCD0B}" srcOrd="0" destOrd="0" presId="urn:microsoft.com/office/officeart/2005/8/layout/radial5"/>
    <dgm:cxn modelId="{DDB03BCF-B74D-42CF-9D84-2AEBCBFA9AA4}" srcId="{AEDA267D-268A-4C1A-BAD1-EB08DC31755E}" destId="{3B2BB481-7B9E-4493-A13D-CBE6852E2E49}" srcOrd="3" destOrd="0" parTransId="{74E5A913-29A6-45FC-B75B-B547B6ABF040}" sibTransId="{BDF37402-7638-478D-A4F6-F511D1980E21}"/>
    <dgm:cxn modelId="{8173E6D5-64F9-449C-9905-FB0CE06853E1}" type="presOf" srcId="{5D6E46FE-1B3F-44B6-B83B-C3E1C20521FC}" destId="{9D92DF14-88A3-4DBB-92D1-961F6923F175}" srcOrd="1" destOrd="0" presId="urn:microsoft.com/office/officeart/2005/8/layout/radial5"/>
    <dgm:cxn modelId="{5C7896DF-9DE8-4B95-9439-D74CFDD15347}" type="presOf" srcId="{74E5A913-29A6-45FC-B75B-B547B6ABF040}" destId="{DCF16F88-2FA1-453A-834C-4B1275C3825C}" srcOrd="1" destOrd="0" presId="urn:microsoft.com/office/officeart/2005/8/layout/radial5"/>
    <dgm:cxn modelId="{AA75CEE2-C471-4D25-AF89-AE202CC373A1}" srcId="{AEDA267D-268A-4C1A-BAD1-EB08DC31755E}" destId="{462CA3B1-F436-4278-8565-1F701CD7EF4C}" srcOrd="1" destOrd="0" parTransId="{5D6E46FE-1B3F-44B6-B83B-C3E1C20521FC}" sibTransId="{B62A0567-6DAD-4564-AE09-7DE29A82A6F7}"/>
    <dgm:cxn modelId="{0F8F71EC-CB46-4825-AB02-65F39727D4DD}" srcId="{B3BC196B-5931-4FBD-B518-A72B12074C2A}" destId="{AEDA267D-268A-4C1A-BAD1-EB08DC31755E}" srcOrd="0" destOrd="0" parTransId="{DD39B79A-E94A-405E-8F44-AA00BA13C875}" sibTransId="{60ECB8CD-4A3C-4BF8-B4CB-39614E7F04EC}"/>
    <dgm:cxn modelId="{7D53C0ED-29C4-4140-AFB7-ED07DEC59321}" type="presOf" srcId="{EBF7840E-5D33-4F49-BB2D-197E015F659E}" destId="{B34613E0-3099-4791-84AF-1C4FA8A7BE18}" srcOrd="0" destOrd="0" presId="urn:microsoft.com/office/officeart/2005/8/layout/radial5"/>
    <dgm:cxn modelId="{7FB897FB-E73A-4870-A64A-8F55B61AF9CB}" type="presOf" srcId="{6726C8D4-1148-445A-B084-BB2572DC8851}" destId="{CDB22250-D190-4321-BDA4-5BDB9CB2FB8A}" srcOrd="0" destOrd="0" presId="urn:microsoft.com/office/officeart/2005/8/layout/radial5"/>
    <dgm:cxn modelId="{435F8CFD-3A1D-43F7-A3F9-B1834D0E0D7A}" type="presOf" srcId="{BF8FF2CA-34F4-411C-8BC0-D306F11788C2}" destId="{FF8B43BC-6A0B-4556-AE54-F0DFB685B886}" srcOrd="1" destOrd="0" presId="urn:microsoft.com/office/officeart/2005/8/layout/radial5"/>
    <dgm:cxn modelId="{57CE3031-55EE-4FF2-86FA-E3E5E0CAB4B5}" type="presParOf" srcId="{3FA47176-80E5-435B-AB20-FBA8E3B09D9D}" destId="{18F021E7-AD21-4D54-B1E3-CACEA7848164}" srcOrd="0" destOrd="0" presId="urn:microsoft.com/office/officeart/2005/8/layout/radial5"/>
    <dgm:cxn modelId="{71C798A4-3155-4AA3-A7F2-36C26256B12B}" type="presParOf" srcId="{3FA47176-80E5-435B-AB20-FBA8E3B09D9D}" destId="{729973FC-0323-4FEC-BDCE-2C870F3CC033}" srcOrd="1" destOrd="0" presId="urn:microsoft.com/office/officeart/2005/8/layout/radial5"/>
    <dgm:cxn modelId="{BA2D5CB6-DEB7-481F-A73A-0BCEE6843A9F}" type="presParOf" srcId="{729973FC-0323-4FEC-BDCE-2C870F3CC033}" destId="{74C8B74B-EA83-4218-9996-D491B6CF3EE2}" srcOrd="0" destOrd="0" presId="urn:microsoft.com/office/officeart/2005/8/layout/radial5"/>
    <dgm:cxn modelId="{201CF392-4661-4E7D-BEEB-EF2356D7DD4F}" type="presParOf" srcId="{3FA47176-80E5-435B-AB20-FBA8E3B09D9D}" destId="{F8DB0251-0ACC-4044-896D-FCFFC5E42A45}" srcOrd="2" destOrd="0" presId="urn:microsoft.com/office/officeart/2005/8/layout/radial5"/>
    <dgm:cxn modelId="{4BE585DA-0C95-438C-B416-7D44E9D8338C}" type="presParOf" srcId="{3FA47176-80E5-435B-AB20-FBA8E3B09D9D}" destId="{89055453-78FF-41F6-80C8-A49C31789AE5}" srcOrd="3" destOrd="0" presId="urn:microsoft.com/office/officeart/2005/8/layout/radial5"/>
    <dgm:cxn modelId="{E232230D-5A93-48C5-BF16-FD0D8807E49D}" type="presParOf" srcId="{89055453-78FF-41F6-80C8-A49C31789AE5}" destId="{9D92DF14-88A3-4DBB-92D1-961F6923F175}" srcOrd="0" destOrd="0" presId="urn:microsoft.com/office/officeart/2005/8/layout/radial5"/>
    <dgm:cxn modelId="{7830F9BF-A022-4CA4-B5F0-8010BB4D60DE}" type="presParOf" srcId="{3FA47176-80E5-435B-AB20-FBA8E3B09D9D}" destId="{D94F06AB-EB07-4BCD-9F9C-F4472D93E484}" srcOrd="4" destOrd="0" presId="urn:microsoft.com/office/officeart/2005/8/layout/radial5"/>
    <dgm:cxn modelId="{C07B1DAE-359E-4B87-8B28-1D5F3F42914B}" type="presParOf" srcId="{3FA47176-80E5-435B-AB20-FBA8E3B09D9D}" destId="{D7047C5C-ACEB-4840-A080-5944A20DCD0B}" srcOrd="5" destOrd="0" presId="urn:microsoft.com/office/officeart/2005/8/layout/radial5"/>
    <dgm:cxn modelId="{C1E88667-86CD-4EC5-BB51-1658C173A3D0}" type="presParOf" srcId="{D7047C5C-ACEB-4840-A080-5944A20DCD0B}" destId="{FF8B43BC-6A0B-4556-AE54-F0DFB685B886}" srcOrd="0" destOrd="0" presId="urn:microsoft.com/office/officeart/2005/8/layout/radial5"/>
    <dgm:cxn modelId="{ED8B08AE-6742-4FF7-AEBD-1261D567DB8C}" type="presParOf" srcId="{3FA47176-80E5-435B-AB20-FBA8E3B09D9D}" destId="{B34613E0-3099-4791-84AF-1C4FA8A7BE18}" srcOrd="6" destOrd="0" presId="urn:microsoft.com/office/officeart/2005/8/layout/radial5"/>
    <dgm:cxn modelId="{7E3585D0-F6B2-4818-A5B3-4C064D06909C}" type="presParOf" srcId="{3FA47176-80E5-435B-AB20-FBA8E3B09D9D}" destId="{B60343D3-A510-40F0-A2B7-BE2AA6EA7AD7}" srcOrd="7" destOrd="0" presId="urn:microsoft.com/office/officeart/2005/8/layout/radial5"/>
    <dgm:cxn modelId="{18C77959-8CB4-4D73-AEB7-9F72D5CE0B80}" type="presParOf" srcId="{B60343D3-A510-40F0-A2B7-BE2AA6EA7AD7}" destId="{DCF16F88-2FA1-453A-834C-4B1275C3825C}" srcOrd="0" destOrd="0" presId="urn:microsoft.com/office/officeart/2005/8/layout/radial5"/>
    <dgm:cxn modelId="{66E454CF-1A2D-4B2D-A7E9-776AA4A72406}" type="presParOf" srcId="{3FA47176-80E5-435B-AB20-FBA8E3B09D9D}" destId="{AD4013CE-1AAA-41BF-8430-8AC5F32E930D}" srcOrd="8" destOrd="0" presId="urn:microsoft.com/office/officeart/2005/8/layout/radial5"/>
    <dgm:cxn modelId="{D3AAB7DE-67C1-4265-B47E-91BA1C62AA9C}" type="presParOf" srcId="{3FA47176-80E5-435B-AB20-FBA8E3B09D9D}" destId="{CDB22250-D190-4321-BDA4-5BDB9CB2FB8A}" srcOrd="9" destOrd="0" presId="urn:microsoft.com/office/officeart/2005/8/layout/radial5"/>
    <dgm:cxn modelId="{1754EC0B-9DF0-479C-9CC9-32BC7A82EE6E}" type="presParOf" srcId="{CDB22250-D190-4321-BDA4-5BDB9CB2FB8A}" destId="{4366DEF5-482C-4FEE-8EBE-B82CA6B86247}" srcOrd="0" destOrd="0" presId="urn:microsoft.com/office/officeart/2005/8/layout/radial5"/>
    <dgm:cxn modelId="{9A830DEE-C258-4330-9A57-D3F0A7311318}" type="presParOf" srcId="{3FA47176-80E5-435B-AB20-FBA8E3B09D9D}" destId="{38DD6BE7-ACFC-46DA-9374-02F0BAD0F3A4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60AE1-8D55-4239-A33D-69F5ABF0059C}" type="doc">
      <dgm:prSet loTypeId="urn:microsoft.com/office/officeart/2005/8/layout/defaul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74EE8AC-8FEC-468F-878D-BBC0B1F3330E}">
      <dgm:prSet phldrT="[Text]"/>
      <dgm:spPr/>
      <dgm:t>
        <a:bodyPr/>
        <a:lstStyle/>
        <a:p>
          <a:r>
            <a:rPr lang="en-US" dirty="0"/>
            <a:t>🔧 Maintain a single source repository</a:t>
          </a:r>
        </a:p>
      </dgm:t>
    </dgm:pt>
    <dgm:pt modelId="{5D769D11-3271-43F7-AC98-F57493429552}" type="parTrans" cxnId="{5F2B2F3F-8F8D-4B31-B838-19B8DC2B3BAA}">
      <dgm:prSet/>
      <dgm:spPr/>
      <dgm:t>
        <a:bodyPr/>
        <a:lstStyle/>
        <a:p>
          <a:endParaRPr lang="en-US"/>
        </a:p>
      </dgm:t>
    </dgm:pt>
    <dgm:pt modelId="{CE392937-58C6-422E-844A-1FAD64FD884A}" type="sibTrans" cxnId="{5F2B2F3F-8F8D-4B31-B838-19B8DC2B3BAA}">
      <dgm:prSet/>
      <dgm:spPr/>
      <dgm:t>
        <a:bodyPr/>
        <a:lstStyle/>
        <a:p>
          <a:endParaRPr lang="en-US"/>
        </a:p>
      </dgm:t>
    </dgm:pt>
    <dgm:pt modelId="{31D4060B-75BC-4A80-A4F6-DD860A414FB8}">
      <dgm:prSet phldrT="[Text]"/>
      <dgm:spPr/>
      <dgm:t>
        <a:bodyPr/>
        <a:lstStyle/>
        <a:p>
          <a:r>
            <a:rPr lang="en-US" dirty="0"/>
            <a:t>😎 Commit code frequently</a:t>
          </a:r>
        </a:p>
      </dgm:t>
    </dgm:pt>
    <dgm:pt modelId="{F606F422-43A8-4E69-A899-7E0E58D9F8DF}" type="parTrans" cxnId="{F83BED41-EA13-428D-8F00-1912528044DA}">
      <dgm:prSet/>
      <dgm:spPr/>
      <dgm:t>
        <a:bodyPr/>
        <a:lstStyle/>
        <a:p>
          <a:endParaRPr lang="en-US"/>
        </a:p>
      </dgm:t>
    </dgm:pt>
    <dgm:pt modelId="{347901D1-B744-4F09-8007-5C1E967EB5F4}" type="sibTrans" cxnId="{F83BED41-EA13-428D-8F00-1912528044DA}">
      <dgm:prSet/>
      <dgm:spPr/>
      <dgm:t>
        <a:bodyPr/>
        <a:lstStyle/>
        <a:p>
          <a:endParaRPr lang="en-US"/>
        </a:p>
      </dgm:t>
    </dgm:pt>
    <dgm:pt modelId="{6DBD2B85-9E42-4D49-BC25-60391F62CDDD}">
      <dgm:prSet phldrT="[Text]"/>
      <dgm:spPr/>
      <dgm:t>
        <a:bodyPr/>
        <a:lstStyle/>
        <a:p>
          <a:r>
            <a:rPr lang="en-US" dirty="0"/>
            <a:t>🔧 Automate the build</a:t>
          </a:r>
        </a:p>
      </dgm:t>
    </dgm:pt>
    <dgm:pt modelId="{C37A0E0A-B075-4F19-A2E8-06C3E2BA499C}" type="parTrans" cxnId="{BEC9BB87-81AE-4FA6-A9FA-5ABB91458FD3}">
      <dgm:prSet/>
      <dgm:spPr/>
      <dgm:t>
        <a:bodyPr/>
        <a:lstStyle/>
        <a:p>
          <a:endParaRPr lang="en-US"/>
        </a:p>
      </dgm:t>
    </dgm:pt>
    <dgm:pt modelId="{76425517-8313-4EBF-AB59-6B6013A0C869}" type="sibTrans" cxnId="{BEC9BB87-81AE-4FA6-A9FA-5ABB91458FD3}">
      <dgm:prSet/>
      <dgm:spPr/>
      <dgm:t>
        <a:bodyPr/>
        <a:lstStyle/>
        <a:p>
          <a:endParaRPr lang="en-US"/>
        </a:p>
      </dgm:t>
    </dgm:pt>
    <dgm:pt modelId="{827D6118-08D1-4747-B488-E9423F876729}">
      <dgm:prSet phldrT="[Text]"/>
      <dgm:spPr/>
      <dgm:t>
        <a:bodyPr/>
        <a:lstStyle/>
        <a:p>
          <a:r>
            <a:rPr lang="en-US" dirty="0"/>
            <a:t>🔧 Make the build self-testing</a:t>
          </a:r>
        </a:p>
      </dgm:t>
    </dgm:pt>
    <dgm:pt modelId="{1B9B4E29-E574-4C55-B9F2-C6BFCDC1AF60}" type="parTrans" cxnId="{6FDD261F-5210-4D35-8260-4429802E0390}">
      <dgm:prSet/>
      <dgm:spPr/>
      <dgm:t>
        <a:bodyPr/>
        <a:lstStyle/>
        <a:p>
          <a:endParaRPr lang="en-US"/>
        </a:p>
      </dgm:t>
    </dgm:pt>
    <dgm:pt modelId="{CF97E23B-488D-4C92-A68D-40ED5696656A}" type="sibTrans" cxnId="{6FDD261F-5210-4D35-8260-4429802E0390}">
      <dgm:prSet/>
      <dgm:spPr/>
      <dgm:t>
        <a:bodyPr/>
        <a:lstStyle/>
        <a:p>
          <a:endParaRPr lang="en-US"/>
        </a:p>
      </dgm:t>
    </dgm:pt>
    <dgm:pt modelId="{DFA8A190-16EE-4B72-8CF2-1ABCB9A30091}">
      <dgm:prSet phldrT="[Text]"/>
      <dgm:spPr/>
      <dgm:t>
        <a:bodyPr/>
        <a:lstStyle/>
        <a:p>
          <a:r>
            <a:rPr lang="en-US" dirty="0"/>
            <a:t>😎 Fix broken builds immediately</a:t>
          </a:r>
        </a:p>
      </dgm:t>
    </dgm:pt>
    <dgm:pt modelId="{0A389562-8E2B-45AE-A02E-941898615DAD}" type="parTrans" cxnId="{5AB4FA9F-1844-4B6F-AACA-8A5C0B373B48}">
      <dgm:prSet/>
      <dgm:spPr/>
      <dgm:t>
        <a:bodyPr/>
        <a:lstStyle/>
        <a:p>
          <a:endParaRPr lang="en-US"/>
        </a:p>
      </dgm:t>
    </dgm:pt>
    <dgm:pt modelId="{3230C568-3548-47FD-A07D-FC7486BAEE38}" type="sibTrans" cxnId="{5AB4FA9F-1844-4B6F-AACA-8A5C0B373B48}">
      <dgm:prSet/>
      <dgm:spPr/>
      <dgm:t>
        <a:bodyPr/>
        <a:lstStyle/>
        <a:p>
          <a:endParaRPr lang="en-US"/>
        </a:p>
      </dgm:t>
    </dgm:pt>
    <dgm:pt modelId="{8C83BE75-B4F7-4345-9C21-52625D7E7787}">
      <dgm:prSet phldrT="[Text]"/>
      <dgm:spPr/>
      <dgm:t>
        <a:bodyPr/>
        <a:lstStyle/>
        <a:p>
          <a:r>
            <a:rPr lang="en-US" dirty="0"/>
            <a:t>🔧 Every commit should build on an integration machine</a:t>
          </a:r>
        </a:p>
      </dgm:t>
    </dgm:pt>
    <dgm:pt modelId="{24132372-8961-45E8-9534-FF886CED94F4}" type="parTrans" cxnId="{F3A2853B-0455-42C2-ACB6-13C6E0FEF308}">
      <dgm:prSet/>
      <dgm:spPr/>
      <dgm:t>
        <a:bodyPr/>
        <a:lstStyle/>
        <a:p>
          <a:endParaRPr lang="en-US"/>
        </a:p>
      </dgm:t>
    </dgm:pt>
    <dgm:pt modelId="{A9A21C87-3A0C-4F60-8BB7-996857545144}" type="sibTrans" cxnId="{F3A2853B-0455-42C2-ACB6-13C6E0FEF308}">
      <dgm:prSet/>
      <dgm:spPr/>
      <dgm:t>
        <a:bodyPr/>
        <a:lstStyle/>
        <a:p>
          <a:endParaRPr lang="en-US"/>
        </a:p>
      </dgm:t>
    </dgm:pt>
    <dgm:pt modelId="{3A473E30-DBE4-4FA3-82C3-C38DB78466B6}">
      <dgm:prSet phldrT="[Text]"/>
      <dgm:spPr/>
      <dgm:t>
        <a:bodyPr/>
        <a:lstStyle/>
        <a:p>
          <a:r>
            <a:rPr lang="en-US" dirty="0"/>
            <a:t>😎 Keep the build fast</a:t>
          </a:r>
        </a:p>
      </dgm:t>
    </dgm:pt>
    <dgm:pt modelId="{C5850728-D268-4FF0-A0A5-EA5814442D8F}" type="parTrans" cxnId="{6A4DF6CB-3FD2-448F-BC82-C4687DA888D6}">
      <dgm:prSet/>
      <dgm:spPr/>
      <dgm:t>
        <a:bodyPr/>
        <a:lstStyle/>
        <a:p>
          <a:endParaRPr lang="en-US"/>
        </a:p>
      </dgm:t>
    </dgm:pt>
    <dgm:pt modelId="{750BDEEA-2EFA-4D1E-9C23-FE68A076C0AB}" type="sibTrans" cxnId="{6A4DF6CB-3FD2-448F-BC82-C4687DA888D6}">
      <dgm:prSet/>
      <dgm:spPr/>
      <dgm:t>
        <a:bodyPr/>
        <a:lstStyle/>
        <a:p>
          <a:endParaRPr lang="en-US"/>
        </a:p>
      </dgm:t>
    </dgm:pt>
    <dgm:pt modelId="{0A799646-ADB4-4E5B-8056-740126837931}">
      <dgm:prSet phldrT="[Text]"/>
      <dgm:spPr/>
      <dgm:t>
        <a:bodyPr/>
        <a:lstStyle/>
        <a:p>
          <a:r>
            <a:rPr lang="en-US" dirty="0"/>
            <a:t>😎 Everyone can see what’s happening</a:t>
          </a:r>
        </a:p>
      </dgm:t>
    </dgm:pt>
    <dgm:pt modelId="{C87146A1-304C-43F1-A9CA-18B4AF125791}" type="parTrans" cxnId="{0A58547B-4680-407B-AD33-5B57CFE658B2}">
      <dgm:prSet/>
      <dgm:spPr/>
      <dgm:t>
        <a:bodyPr/>
        <a:lstStyle/>
        <a:p>
          <a:endParaRPr lang="en-US"/>
        </a:p>
      </dgm:t>
    </dgm:pt>
    <dgm:pt modelId="{D1BE46D0-CEE9-47EA-A636-981ABD2280EB}" type="sibTrans" cxnId="{0A58547B-4680-407B-AD33-5B57CFE658B2}">
      <dgm:prSet/>
      <dgm:spPr/>
      <dgm:t>
        <a:bodyPr/>
        <a:lstStyle/>
        <a:p>
          <a:endParaRPr lang="en-US"/>
        </a:p>
      </dgm:t>
    </dgm:pt>
    <dgm:pt modelId="{17EB315A-1129-4C6A-A5B1-6085CAB99359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🔧 All tests must pass</a:t>
          </a:r>
        </a:p>
      </dgm:t>
    </dgm:pt>
    <dgm:pt modelId="{D853F956-176B-4C81-BDE6-073B3968FE68}" type="parTrans" cxnId="{23A1F81F-302D-415B-938D-45160F1D7C3D}">
      <dgm:prSet/>
      <dgm:spPr/>
      <dgm:t>
        <a:bodyPr/>
        <a:lstStyle/>
        <a:p>
          <a:endParaRPr lang="en-US"/>
        </a:p>
      </dgm:t>
    </dgm:pt>
    <dgm:pt modelId="{E8804B3D-2BB5-464D-8B8E-E85D4B917275}" type="sibTrans" cxnId="{23A1F81F-302D-415B-938D-45160F1D7C3D}">
      <dgm:prSet/>
      <dgm:spPr/>
      <dgm:t>
        <a:bodyPr/>
        <a:lstStyle/>
        <a:p>
          <a:endParaRPr lang="en-US"/>
        </a:p>
      </dgm:t>
    </dgm:pt>
    <dgm:pt modelId="{718F7672-ECCD-4C4A-81C2-2F54C1776230}" type="pres">
      <dgm:prSet presAssocID="{EA460AE1-8D55-4239-A33D-69F5ABF0059C}" presName="diagram" presStyleCnt="0">
        <dgm:presLayoutVars>
          <dgm:dir/>
          <dgm:resizeHandles val="exact"/>
        </dgm:presLayoutVars>
      </dgm:prSet>
      <dgm:spPr/>
    </dgm:pt>
    <dgm:pt modelId="{943066D9-D132-4696-B826-3DB1A0CA862C}" type="pres">
      <dgm:prSet presAssocID="{274EE8AC-8FEC-468F-878D-BBC0B1F3330E}" presName="node" presStyleLbl="node1" presStyleIdx="0" presStyleCnt="9">
        <dgm:presLayoutVars>
          <dgm:bulletEnabled val="1"/>
        </dgm:presLayoutVars>
      </dgm:prSet>
      <dgm:spPr/>
    </dgm:pt>
    <dgm:pt modelId="{003AC223-5D46-42B4-8256-06E2BBA8C16B}" type="pres">
      <dgm:prSet presAssocID="{CE392937-58C6-422E-844A-1FAD64FD884A}" presName="sibTrans" presStyleCnt="0"/>
      <dgm:spPr/>
    </dgm:pt>
    <dgm:pt modelId="{26649CDD-1973-41AF-A543-393E62FAF6D4}" type="pres">
      <dgm:prSet presAssocID="{31D4060B-75BC-4A80-A4F6-DD860A414FB8}" presName="node" presStyleLbl="node1" presStyleIdx="1" presStyleCnt="9">
        <dgm:presLayoutVars>
          <dgm:bulletEnabled val="1"/>
        </dgm:presLayoutVars>
      </dgm:prSet>
      <dgm:spPr/>
    </dgm:pt>
    <dgm:pt modelId="{660C3954-C8D5-40D0-9AE2-498459C1159A}" type="pres">
      <dgm:prSet presAssocID="{347901D1-B744-4F09-8007-5C1E967EB5F4}" presName="sibTrans" presStyleCnt="0"/>
      <dgm:spPr/>
    </dgm:pt>
    <dgm:pt modelId="{D73F7FE5-F4CA-41A1-B5E8-9E6B6635416A}" type="pres">
      <dgm:prSet presAssocID="{6DBD2B85-9E42-4D49-BC25-60391F62CDDD}" presName="node" presStyleLbl="node1" presStyleIdx="2" presStyleCnt="9">
        <dgm:presLayoutVars>
          <dgm:bulletEnabled val="1"/>
        </dgm:presLayoutVars>
      </dgm:prSet>
      <dgm:spPr/>
    </dgm:pt>
    <dgm:pt modelId="{1473E77B-9B1B-443F-81B3-FA95F2B371C9}" type="pres">
      <dgm:prSet presAssocID="{76425517-8313-4EBF-AB59-6B6013A0C869}" presName="sibTrans" presStyleCnt="0"/>
      <dgm:spPr/>
    </dgm:pt>
    <dgm:pt modelId="{F5C0F9CD-0849-497E-B706-51E377338F66}" type="pres">
      <dgm:prSet presAssocID="{827D6118-08D1-4747-B488-E9423F876729}" presName="node" presStyleLbl="node1" presStyleIdx="3" presStyleCnt="9">
        <dgm:presLayoutVars>
          <dgm:bulletEnabled val="1"/>
        </dgm:presLayoutVars>
      </dgm:prSet>
      <dgm:spPr/>
    </dgm:pt>
    <dgm:pt modelId="{808ED005-F706-4508-84F1-313CBE7A3E33}" type="pres">
      <dgm:prSet presAssocID="{CF97E23B-488D-4C92-A68D-40ED5696656A}" presName="sibTrans" presStyleCnt="0"/>
      <dgm:spPr/>
    </dgm:pt>
    <dgm:pt modelId="{B6374478-F348-43D5-8D73-693F288ACA8E}" type="pres">
      <dgm:prSet presAssocID="{DFA8A190-16EE-4B72-8CF2-1ABCB9A30091}" presName="node" presStyleLbl="node1" presStyleIdx="4" presStyleCnt="9">
        <dgm:presLayoutVars>
          <dgm:bulletEnabled val="1"/>
        </dgm:presLayoutVars>
      </dgm:prSet>
      <dgm:spPr/>
    </dgm:pt>
    <dgm:pt modelId="{4685A52B-782E-41B9-954A-593ACD0A0F34}" type="pres">
      <dgm:prSet presAssocID="{3230C568-3548-47FD-A07D-FC7486BAEE38}" presName="sibTrans" presStyleCnt="0"/>
      <dgm:spPr/>
    </dgm:pt>
    <dgm:pt modelId="{0391BCC8-A6EB-4CC0-9D79-693F054B3FF7}" type="pres">
      <dgm:prSet presAssocID="{8C83BE75-B4F7-4345-9C21-52625D7E7787}" presName="node" presStyleLbl="node1" presStyleIdx="5" presStyleCnt="9">
        <dgm:presLayoutVars>
          <dgm:bulletEnabled val="1"/>
        </dgm:presLayoutVars>
      </dgm:prSet>
      <dgm:spPr/>
    </dgm:pt>
    <dgm:pt modelId="{9A5B6F0F-A518-4C32-8E36-8E5BAAD40D8E}" type="pres">
      <dgm:prSet presAssocID="{A9A21C87-3A0C-4F60-8BB7-996857545144}" presName="sibTrans" presStyleCnt="0"/>
      <dgm:spPr/>
    </dgm:pt>
    <dgm:pt modelId="{28B418F6-9578-408B-A498-1EE5DCAF3E84}" type="pres">
      <dgm:prSet presAssocID="{3A473E30-DBE4-4FA3-82C3-C38DB78466B6}" presName="node" presStyleLbl="node1" presStyleIdx="6" presStyleCnt="9">
        <dgm:presLayoutVars>
          <dgm:bulletEnabled val="1"/>
        </dgm:presLayoutVars>
      </dgm:prSet>
      <dgm:spPr/>
    </dgm:pt>
    <dgm:pt modelId="{4A3F4753-C8AF-4BE9-B978-4E154B8FD938}" type="pres">
      <dgm:prSet presAssocID="{750BDEEA-2EFA-4D1E-9C23-FE68A076C0AB}" presName="sibTrans" presStyleCnt="0"/>
      <dgm:spPr/>
    </dgm:pt>
    <dgm:pt modelId="{7A46C490-239D-4104-AD63-20E7F931F747}" type="pres">
      <dgm:prSet presAssocID="{17EB315A-1129-4C6A-A5B1-6085CAB99359}" presName="node" presStyleLbl="node1" presStyleIdx="7" presStyleCnt="9">
        <dgm:presLayoutVars>
          <dgm:bulletEnabled val="1"/>
        </dgm:presLayoutVars>
      </dgm:prSet>
      <dgm:spPr/>
    </dgm:pt>
    <dgm:pt modelId="{0651C38F-6AB7-486C-8196-050B68B48755}" type="pres">
      <dgm:prSet presAssocID="{E8804B3D-2BB5-464D-8B8E-E85D4B917275}" presName="sibTrans" presStyleCnt="0"/>
      <dgm:spPr/>
    </dgm:pt>
    <dgm:pt modelId="{96739EF9-0242-49D3-B459-C5DE58E4E6F7}" type="pres">
      <dgm:prSet presAssocID="{0A799646-ADB4-4E5B-8056-740126837931}" presName="node" presStyleLbl="node1" presStyleIdx="8" presStyleCnt="9">
        <dgm:presLayoutVars>
          <dgm:bulletEnabled val="1"/>
        </dgm:presLayoutVars>
      </dgm:prSet>
      <dgm:spPr/>
    </dgm:pt>
  </dgm:ptLst>
  <dgm:cxnLst>
    <dgm:cxn modelId="{6FDD261F-5210-4D35-8260-4429802E0390}" srcId="{EA460AE1-8D55-4239-A33D-69F5ABF0059C}" destId="{827D6118-08D1-4747-B488-E9423F876729}" srcOrd="3" destOrd="0" parTransId="{1B9B4E29-E574-4C55-B9F2-C6BFCDC1AF60}" sibTransId="{CF97E23B-488D-4C92-A68D-40ED5696656A}"/>
    <dgm:cxn modelId="{23A1F81F-302D-415B-938D-45160F1D7C3D}" srcId="{EA460AE1-8D55-4239-A33D-69F5ABF0059C}" destId="{17EB315A-1129-4C6A-A5B1-6085CAB99359}" srcOrd="7" destOrd="0" parTransId="{D853F956-176B-4C81-BDE6-073B3968FE68}" sibTransId="{E8804B3D-2BB5-464D-8B8E-E85D4B917275}"/>
    <dgm:cxn modelId="{F3A2853B-0455-42C2-ACB6-13C6E0FEF308}" srcId="{EA460AE1-8D55-4239-A33D-69F5ABF0059C}" destId="{8C83BE75-B4F7-4345-9C21-52625D7E7787}" srcOrd="5" destOrd="0" parTransId="{24132372-8961-45E8-9534-FF886CED94F4}" sibTransId="{A9A21C87-3A0C-4F60-8BB7-996857545144}"/>
    <dgm:cxn modelId="{5F2B2F3F-8F8D-4B31-B838-19B8DC2B3BAA}" srcId="{EA460AE1-8D55-4239-A33D-69F5ABF0059C}" destId="{274EE8AC-8FEC-468F-878D-BBC0B1F3330E}" srcOrd="0" destOrd="0" parTransId="{5D769D11-3271-43F7-AC98-F57493429552}" sibTransId="{CE392937-58C6-422E-844A-1FAD64FD884A}"/>
    <dgm:cxn modelId="{7D28545E-26CC-446A-8B94-668A418A2AE4}" type="presOf" srcId="{3A473E30-DBE4-4FA3-82C3-C38DB78466B6}" destId="{28B418F6-9578-408B-A498-1EE5DCAF3E84}" srcOrd="0" destOrd="0" presId="urn:microsoft.com/office/officeart/2005/8/layout/default"/>
    <dgm:cxn modelId="{F83BED41-EA13-428D-8F00-1912528044DA}" srcId="{EA460AE1-8D55-4239-A33D-69F5ABF0059C}" destId="{31D4060B-75BC-4A80-A4F6-DD860A414FB8}" srcOrd="1" destOrd="0" parTransId="{F606F422-43A8-4E69-A899-7E0E58D9F8DF}" sibTransId="{347901D1-B744-4F09-8007-5C1E967EB5F4}"/>
    <dgm:cxn modelId="{C7777C73-D6E0-49DB-8DFB-8AF11001496E}" type="presOf" srcId="{DFA8A190-16EE-4B72-8CF2-1ABCB9A30091}" destId="{B6374478-F348-43D5-8D73-693F288ACA8E}" srcOrd="0" destOrd="0" presId="urn:microsoft.com/office/officeart/2005/8/layout/default"/>
    <dgm:cxn modelId="{5A4E9955-311E-4E19-84CA-5024BE482B40}" type="presOf" srcId="{31D4060B-75BC-4A80-A4F6-DD860A414FB8}" destId="{26649CDD-1973-41AF-A543-393E62FAF6D4}" srcOrd="0" destOrd="0" presId="urn:microsoft.com/office/officeart/2005/8/layout/default"/>
    <dgm:cxn modelId="{0A58547B-4680-407B-AD33-5B57CFE658B2}" srcId="{EA460AE1-8D55-4239-A33D-69F5ABF0059C}" destId="{0A799646-ADB4-4E5B-8056-740126837931}" srcOrd="8" destOrd="0" parTransId="{C87146A1-304C-43F1-A9CA-18B4AF125791}" sibTransId="{D1BE46D0-CEE9-47EA-A636-981ABD2280EB}"/>
    <dgm:cxn modelId="{BEC9BB87-81AE-4FA6-A9FA-5ABB91458FD3}" srcId="{EA460AE1-8D55-4239-A33D-69F5ABF0059C}" destId="{6DBD2B85-9E42-4D49-BC25-60391F62CDDD}" srcOrd="2" destOrd="0" parTransId="{C37A0E0A-B075-4F19-A2E8-06C3E2BA499C}" sibTransId="{76425517-8313-4EBF-AB59-6B6013A0C869}"/>
    <dgm:cxn modelId="{22ED779C-0686-4788-95EC-A0476C0DD376}" type="presOf" srcId="{274EE8AC-8FEC-468F-878D-BBC0B1F3330E}" destId="{943066D9-D132-4696-B826-3DB1A0CA862C}" srcOrd="0" destOrd="0" presId="urn:microsoft.com/office/officeart/2005/8/layout/default"/>
    <dgm:cxn modelId="{5AB4FA9F-1844-4B6F-AACA-8A5C0B373B48}" srcId="{EA460AE1-8D55-4239-A33D-69F5ABF0059C}" destId="{DFA8A190-16EE-4B72-8CF2-1ABCB9A30091}" srcOrd="4" destOrd="0" parTransId="{0A389562-8E2B-45AE-A02E-941898615DAD}" sibTransId="{3230C568-3548-47FD-A07D-FC7486BAEE38}"/>
    <dgm:cxn modelId="{0B8964A9-3CDF-47CB-A1F6-2AC5CCA1D28D}" type="presOf" srcId="{17EB315A-1129-4C6A-A5B1-6085CAB99359}" destId="{7A46C490-239D-4104-AD63-20E7F931F747}" srcOrd="0" destOrd="0" presId="urn:microsoft.com/office/officeart/2005/8/layout/default"/>
    <dgm:cxn modelId="{D5A086B1-0302-4D26-A8CB-8FE57C7192FE}" type="presOf" srcId="{827D6118-08D1-4747-B488-E9423F876729}" destId="{F5C0F9CD-0849-497E-B706-51E377338F66}" srcOrd="0" destOrd="0" presId="urn:microsoft.com/office/officeart/2005/8/layout/default"/>
    <dgm:cxn modelId="{6A4DF6CB-3FD2-448F-BC82-C4687DA888D6}" srcId="{EA460AE1-8D55-4239-A33D-69F5ABF0059C}" destId="{3A473E30-DBE4-4FA3-82C3-C38DB78466B6}" srcOrd="6" destOrd="0" parTransId="{C5850728-D268-4FF0-A0A5-EA5814442D8F}" sibTransId="{750BDEEA-2EFA-4D1E-9C23-FE68A076C0AB}"/>
    <dgm:cxn modelId="{10E420E3-98C0-4812-B6C3-7C6DB8D6784B}" type="presOf" srcId="{6DBD2B85-9E42-4D49-BC25-60391F62CDDD}" destId="{D73F7FE5-F4CA-41A1-B5E8-9E6B6635416A}" srcOrd="0" destOrd="0" presId="urn:microsoft.com/office/officeart/2005/8/layout/default"/>
    <dgm:cxn modelId="{96567EEE-8D5D-4F9E-8F7A-38DB2ED8F0ED}" type="presOf" srcId="{0A799646-ADB4-4E5B-8056-740126837931}" destId="{96739EF9-0242-49D3-B459-C5DE58E4E6F7}" srcOrd="0" destOrd="0" presId="urn:microsoft.com/office/officeart/2005/8/layout/default"/>
    <dgm:cxn modelId="{4653AFF3-ADF6-40BF-8DAA-892285812BB7}" type="presOf" srcId="{EA460AE1-8D55-4239-A33D-69F5ABF0059C}" destId="{718F7672-ECCD-4C4A-81C2-2F54C1776230}" srcOrd="0" destOrd="0" presId="urn:microsoft.com/office/officeart/2005/8/layout/default"/>
    <dgm:cxn modelId="{A62D79F9-4C85-48C5-8299-7E4075AE8A81}" type="presOf" srcId="{8C83BE75-B4F7-4345-9C21-52625D7E7787}" destId="{0391BCC8-A6EB-4CC0-9D79-693F054B3FF7}" srcOrd="0" destOrd="0" presId="urn:microsoft.com/office/officeart/2005/8/layout/default"/>
    <dgm:cxn modelId="{D0D66F9B-27E4-40F8-8871-F06E8B3EC8A6}" type="presParOf" srcId="{718F7672-ECCD-4C4A-81C2-2F54C1776230}" destId="{943066D9-D132-4696-B826-3DB1A0CA862C}" srcOrd="0" destOrd="0" presId="urn:microsoft.com/office/officeart/2005/8/layout/default"/>
    <dgm:cxn modelId="{0DE246A0-90C6-463F-8490-D99AADD9D377}" type="presParOf" srcId="{718F7672-ECCD-4C4A-81C2-2F54C1776230}" destId="{003AC223-5D46-42B4-8256-06E2BBA8C16B}" srcOrd="1" destOrd="0" presId="urn:microsoft.com/office/officeart/2005/8/layout/default"/>
    <dgm:cxn modelId="{199F191F-EBC0-42D6-B69A-E985FFA0CABB}" type="presParOf" srcId="{718F7672-ECCD-4C4A-81C2-2F54C1776230}" destId="{26649CDD-1973-41AF-A543-393E62FAF6D4}" srcOrd="2" destOrd="0" presId="urn:microsoft.com/office/officeart/2005/8/layout/default"/>
    <dgm:cxn modelId="{7E709AAC-D0BF-4621-A24C-98C91BEC5EBD}" type="presParOf" srcId="{718F7672-ECCD-4C4A-81C2-2F54C1776230}" destId="{660C3954-C8D5-40D0-9AE2-498459C1159A}" srcOrd="3" destOrd="0" presId="urn:microsoft.com/office/officeart/2005/8/layout/default"/>
    <dgm:cxn modelId="{45E20091-96C3-4E0D-AC90-8934E57DB8D2}" type="presParOf" srcId="{718F7672-ECCD-4C4A-81C2-2F54C1776230}" destId="{D73F7FE5-F4CA-41A1-B5E8-9E6B6635416A}" srcOrd="4" destOrd="0" presId="urn:microsoft.com/office/officeart/2005/8/layout/default"/>
    <dgm:cxn modelId="{23D13AEF-F70B-4D4B-AEA9-314EE2AC22E6}" type="presParOf" srcId="{718F7672-ECCD-4C4A-81C2-2F54C1776230}" destId="{1473E77B-9B1B-443F-81B3-FA95F2B371C9}" srcOrd="5" destOrd="0" presId="urn:microsoft.com/office/officeart/2005/8/layout/default"/>
    <dgm:cxn modelId="{C0D98153-1AC5-448A-A846-483970083937}" type="presParOf" srcId="{718F7672-ECCD-4C4A-81C2-2F54C1776230}" destId="{F5C0F9CD-0849-497E-B706-51E377338F66}" srcOrd="6" destOrd="0" presId="urn:microsoft.com/office/officeart/2005/8/layout/default"/>
    <dgm:cxn modelId="{BB5752D5-DBEF-43ED-8764-6D07033EE5FC}" type="presParOf" srcId="{718F7672-ECCD-4C4A-81C2-2F54C1776230}" destId="{808ED005-F706-4508-84F1-313CBE7A3E33}" srcOrd="7" destOrd="0" presId="urn:microsoft.com/office/officeart/2005/8/layout/default"/>
    <dgm:cxn modelId="{8314BC94-0FB4-4A1B-B259-F22EB14B7484}" type="presParOf" srcId="{718F7672-ECCD-4C4A-81C2-2F54C1776230}" destId="{B6374478-F348-43D5-8D73-693F288ACA8E}" srcOrd="8" destOrd="0" presId="urn:microsoft.com/office/officeart/2005/8/layout/default"/>
    <dgm:cxn modelId="{D5330620-5A78-42F2-9D7B-E257F688FB39}" type="presParOf" srcId="{718F7672-ECCD-4C4A-81C2-2F54C1776230}" destId="{4685A52B-782E-41B9-954A-593ACD0A0F34}" srcOrd="9" destOrd="0" presId="urn:microsoft.com/office/officeart/2005/8/layout/default"/>
    <dgm:cxn modelId="{9AFDCCC9-616A-4F51-92D8-F55892DDA87C}" type="presParOf" srcId="{718F7672-ECCD-4C4A-81C2-2F54C1776230}" destId="{0391BCC8-A6EB-4CC0-9D79-693F054B3FF7}" srcOrd="10" destOrd="0" presId="urn:microsoft.com/office/officeart/2005/8/layout/default"/>
    <dgm:cxn modelId="{93BCFE24-22D9-45AD-93CB-DE854E3771E4}" type="presParOf" srcId="{718F7672-ECCD-4C4A-81C2-2F54C1776230}" destId="{9A5B6F0F-A518-4C32-8E36-8E5BAAD40D8E}" srcOrd="11" destOrd="0" presId="urn:microsoft.com/office/officeart/2005/8/layout/default"/>
    <dgm:cxn modelId="{55A5D42D-623E-403D-AE4F-9D6A77CC3238}" type="presParOf" srcId="{718F7672-ECCD-4C4A-81C2-2F54C1776230}" destId="{28B418F6-9578-408B-A498-1EE5DCAF3E84}" srcOrd="12" destOrd="0" presId="urn:microsoft.com/office/officeart/2005/8/layout/default"/>
    <dgm:cxn modelId="{E129663C-C7BC-4C4B-B265-F3A1C802C8FD}" type="presParOf" srcId="{718F7672-ECCD-4C4A-81C2-2F54C1776230}" destId="{4A3F4753-C8AF-4BE9-B978-4E154B8FD938}" srcOrd="13" destOrd="0" presId="urn:microsoft.com/office/officeart/2005/8/layout/default"/>
    <dgm:cxn modelId="{754F31A2-09E9-42B0-8100-7015A07AB567}" type="presParOf" srcId="{718F7672-ECCD-4C4A-81C2-2F54C1776230}" destId="{7A46C490-239D-4104-AD63-20E7F931F747}" srcOrd="14" destOrd="0" presId="urn:microsoft.com/office/officeart/2005/8/layout/default"/>
    <dgm:cxn modelId="{AE0E6BC2-97B8-4045-B816-07E92D054961}" type="presParOf" srcId="{718F7672-ECCD-4C4A-81C2-2F54C1776230}" destId="{0651C38F-6AB7-486C-8196-050B68B48755}" srcOrd="15" destOrd="0" presId="urn:microsoft.com/office/officeart/2005/8/layout/default"/>
    <dgm:cxn modelId="{CE14CE50-6ECD-4933-B752-9D980DDB8545}" type="presParOf" srcId="{718F7672-ECCD-4C4A-81C2-2F54C1776230}" destId="{96739EF9-0242-49D3-B459-C5DE58E4E6F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021E7-AD21-4D54-B1E3-CACEA7848164}">
      <dsp:nvSpPr>
        <dsp:cNvPr id="0" name=""/>
        <dsp:cNvSpPr/>
      </dsp:nvSpPr>
      <dsp:spPr>
        <a:xfrm>
          <a:off x="3297172" y="2147637"/>
          <a:ext cx="1531538" cy="15315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Value of CI</a:t>
          </a:r>
        </a:p>
      </dsp:txBody>
      <dsp:txXfrm>
        <a:off x="3521461" y="2371926"/>
        <a:ext cx="1082960" cy="1082960"/>
      </dsp:txXfrm>
    </dsp:sp>
    <dsp:sp modelId="{729973FC-0323-4FEC-BDCE-2C870F3CC033}">
      <dsp:nvSpPr>
        <dsp:cNvPr id="0" name=""/>
        <dsp:cNvSpPr/>
      </dsp:nvSpPr>
      <dsp:spPr>
        <a:xfrm rot="16200000">
          <a:off x="3900514" y="1590004"/>
          <a:ext cx="324853" cy="52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49242" y="1742877"/>
        <a:ext cx="227397" cy="312433"/>
      </dsp:txXfrm>
    </dsp:sp>
    <dsp:sp modelId="{F8DB0251-0ACC-4044-896D-FCFFC5E42A45}">
      <dsp:nvSpPr>
        <dsp:cNvPr id="0" name=""/>
        <dsp:cNvSpPr/>
      </dsp:nvSpPr>
      <dsp:spPr>
        <a:xfrm>
          <a:off x="3297172" y="3168"/>
          <a:ext cx="1531538" cy="15315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Reduced risk to introduce defects</a:t>
          </a:r>
        </a:p>
      </dsp:txBody>
      <dsp:txXfrm>
        <a:off x="3521461" y="227457"/>
        <a:ext cx="1082960" cy="1082960"/>
      </dsp:txXfrm>
    </dsp:sp>
    <dsp:sp modelId="{89055453-78FF-41F6-80C8-A49C31789AE5}">
      <dsp:nvSpPr>
        <dsp:cNvPr id="0" name=""/>
        <dsp:cNvSpPr/>
      </dsp:nvSpPr>
      <dsp:spPr>
        <a:xfrm rot="20520000">
          <a:off x="4911526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4558445"/>
            <a:satOff val="3519"/>
            <a:lumOff val="-2107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13911" y="2443750"/>
        <a:ext cx="227397" cy="312433"/>
      </dsp:txXfrm>
    </dsp:sp>
    <dsp:sp modelId="{D94F06AB-EB07-4BCD-9F9C-F4472D93E484}">
      <dsp:nvSpPr>
        <dsp:cNvPr id="0" name=""/>
        <dsp:cNvSpPr/>
      </dsp:nvSpPr>
      <dsp:spPr>
        <a:xfrm>
          <a:off x="5336683" y="1484959"/>
          <a:ext cx="1531538" cy="1531538"/>
        </a:xfrm>
        <a:prstGeom prst="ellipse">
          <a:avLst/>
        </a:prstGeom>
        <a:solidFill>
          <a:schemeClr val="accent3">
            <a:hueOff val="-4558445"/>
            <a:satOff val="3519"/>
            <a:lumOff val="-21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Software deployable at any time</a:t>
          </a:r>
        </a:p>
      </dsp:txBody>
      <dsp:txXfrm>
        <a:off x="5560972" y="1709248"/>
        <a:ext cx="1082960" cy="1082960"/>
      </dsp:txXfrm>
    </dsp:sp>
    <dsp:sp modelId="{D7047C5C-ACEB-4840-A080-5944A20DCD0B}">
      <dsp:nvSpPr>
        <dsp:cNvPr id="0" name=""/>
        <dsp:cNvSpPr/>
      </dsp:nvSpPr>
      <dsp:spPr>
        <a:xfrm rot="3240000">
          <a:off x="4525354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9116889"/>
            <a:satOff val="7039"/>
            <a:lumOff val="-4214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b="1" kern="1200"/>
        </a:p>
      </dsp:txBody>
      <dsp:txXfrm>
        <a:off x="4545440" y="3577785"/>
        <a:ext cx="227397" cy="312433"/>
      </dsp:txXfrm>
    </dsp:sp>
    <dsp:sp modelId="{B34613E0-3099-4791-84AF-1C4FA8A7BE18}">
      <dsp:nvSpPr>
        <dsp:cNvPr id="0" name=""/>
        <dsp:cNvSpPr/>
      </dsp:nvSpPr>
      <dsp:spPr>
        <a:xfrm>
          <a:off x="4557659" y="3882549"/>
          <a:ext cx="1531538" cy="1531538"/>
        </a:xfrm>
        <a:prstGeom prst="ellipse">
          <a:avLst/>
        </a:prstGeom>
        <a:solidFill>
          <a:schemeClr val="accent3">
            <a:hueOff val="-9116889"/>
            <a:satOff val="7039"/>
            <a:lumOff val="-42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Reduced toil work</a:t>
          </a:r>
        </a:p>
      </dsp:txBody>
      <dsp:txXfrm>
        <a:off x="4781948" y="4106838"/>
        <a:ext cx="1082960" cy="1082960"/>
      </dsp:txXfrm>
    </dsp:sp>
    <dsp:sp modelId="{B60343D3-A510-40F0-A2B7-BE2AA6EA7AD7}">
      <dsp:nvSpPr>
        <dsp:cNvPr id="0" name=""/>
        <dsp:cNvSpPr/>
      </dsp:nvSpPr>
      <dsp:spPr>
        <a:xfrm rot="7560000">
          <a:off x="3275675" y="3513062"/>
          <a:ext cx="324853" cy="52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3675334"/>
            <a:satOff val="10558"/>
            <a:lumOff val="-6322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3353045" y="3577785"/>
        <a:ext cx="227397" cy="312433"/>
      </dsp:txXfrm>
    </dsp:sp>
    <dsp:sp modelId="{AD4013CE-1AAA-41BF-8430-8AC5F32E930D}">
      <dsp:nvSpPr>
        <dsp:cNvPr id="0" name=""/>
        <dsp:cNvSpPr/>
      </dsp:nvSpPr>
      <dsp:spPr>
        <a:xfrm>
          <a:off x="2036684" y="3882549"/>
          <a:ext cx="1531538" cy="1531538"/>
        </a:xfrm>
        <a:prstGeom prst="ellipse">
          <a:avLst/>
        </a:prstGeom>
        <a:solidFill>
          <a:schemeClr val="accent3">
            <a:hueOff val="-13675334"/>
            <a:satOff val="10558"/>
            <a:lumOff val="-63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Project visibility</a:t>
          </a:r>
          <a:endParaRPr lang="en-US" sz="1600" b="1" kern="1200" dirty="0"/>
        </a:p>
      </dsp:txBody>
      <dsp:txXfrm>
        <a:off x="2260973" y="4106838"/>
        <a:ext cx="1082960" cy="1082960"/>
      </dsp:txXfrm>
    </dsp:sp>
    <dsp:sp modelId="{CDB22250-D190-4321-BDA4-5BDB9CB2FB8A}">
      <dsp:nvSpPr>
        <dsp:cNvPr id="0" name=""/>
        <dsp:cNvSpPr/>
      </dsp:nvSpPr>
      <dsp:spPr>
        <a:xfrm rot="11880000">
          <a:off x="2889503" y="2324547"/>
          <a:ext cx="324853" cy="5207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8233778"/>
            <a:satOff val="14078"/>
            <a:lumOff val="-8429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b="1" kern="1200"/>
        </a:p>
      </dsp:txBody>
      <dsp:txXfrm rot="10800000">
        <a:off x="2984574" y="2443750"/>
        <a:ext cx="227397" cy="312433"/>
      </dsp:txXfrm>
    </dsp:sp>
    <dsp:sp modelId="{38DD6BE7-ACFC-46DA-9374-02F0BAD0F3A4}">
      <dsp:nvSpPr>
        <dsp:cNvPr id="0" name=""/>
        <dsp:cNvSpPr/>
      </dsp:nvSpPr>
      <dsp:spPr>
        <a:xfrm>
          <a:off x="1257661" y="1484959"/>
          <a:ext cx="1531538" cy="1531538"/>
        </a:xfrm>
        <a:prstGeom prst="ellipse">
          <a:avLst/>
        </a:prstGeom>
        <a:solidFill>
          <a:schemeClr val="accent3">
            <a:hueOff val="-18233778"/>
            <a:satOff val="14078"/>
            <a:lumOff val="-842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Increased confidence for new code</a:t>
          </a:r>
        </a:p>
      </dsp:txBody>
      <dsp:txXfrm>
        <a:off x="1481950" y="1709248"/>
        <a:ext cx="1082960" cy="1082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66D9-D132-4696-B826-3DB1A0CA862C}">
      <dsp:nvSpPr>
        <dsp:cNvPr id="0" name=""/>
        <dsp:cNvSpPr/>
      </dsp:nvSpPr>
      <dsp:spPr>
        <a:xfrm>
          <a:off x="0" y="169289"/>
          <a:ext cx="2539338" cy="15236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🔧 Maintain a single source repository</a:t>
          </a:r>
        </a:p>
      </dsp:txBody>
      <dsp:txXfrm>
        <a:off x="0" y="169289"/>
        <a:ext cx="2539338" cy="1523603"/>
      </dsp:txXfrm>
    </dsp:sp>
    <dsp:sp modelId="{26649CDD-1973-41AF-A543-393E62FAF6D4}">
      <dsp:nvSpPr>
        <dsp:cNvPr id="0" name=""/>
        <dsp:cNvSpPr/>
      </dsp:nvSpPr>
      <dsp:spPr>
        <a:xfrm>
          <a:off x="2793272" y="169289"/>
          <a:ext cx="2539338" cy="1523603"/>
        </a:xfrm>
        <a:prstGeom prst="rect">
          <a:avLst/>
        </a:prstGeom>
        <a:solidFill>
          <a:schemeClr val="accent3">
            <a:hueOff val="-2279222"/>
            <a:satOff val="1760"/>
            <a:lumOff val="-105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😎 Commit code frequently</a:t>
          </a:r>
        </a:p>
      </dsp:txBody>
      <dsp:txXfrm>
        <a:off x="2793272" y="169289"/>
        <a:ext cx="2539338" cy="1523603"/>
      </dsp:txXfrm>
    </dsp:sp>
    <dsp:sp modelId="{D73F7FE5-F4CA-41A1-B5E8-9E6B6635416A}">
      <dsp:nvSpPr>
        <dsp:cNvPr id="0" name=""/>
        <dsp:cNvSpPr/>
      </dsp:nvSpPr>
      <dsp:spPr>
        <a:xfrm>
          <a:off x="5586544" y="169289"/>
          <a:ext cx="2539338" cy="1523603"/>
        </a:xfrm>
        <a:prstGeom prst="rect">
          <a:avLst/>
        </a:prstGeom>
        <a:solidFill>
          <a:schemeClr val="accent3">
            <a:hueOff val="-4558445"/>
            <a:satOff val="3519"/>
            <a:lumOff val="-21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🔧 Automate the build</a:t>
          </a:r>
        </a:p>
      </dsp:txBody>
      <dsp:txXfrm>
        <a:off x="5586544" y="169289"/>
        <a:ext cx="2539338" cy="1523603"/>
      </dsp:txXfrm>
    </dsp:sp>
    <dsp:sp modelId="{F5C0F9CD-0849-497E-B706-51E377338F66}">
      <dsp:nvSpPr>
        <dsp:cNvPr id="0" name=""/>
        <dsp:cNvSpPr/>
      </dsp:nvSpPr>
      <dsp:spPr>
        <a:xfrm>
          <a:off x="0" y="1946826"/>
          <a:ext cx="2539338" cy="1523603"/>
        </a:xfrm>
        <a:prstGeom prst="rect">
          <a:avLst/>
        </a:prstGeom>
        <a:solidFill>
          <a:schemeClr val="accent3">
            <a:hueOff val="-6837667"/>
            <a:satOff val="5279"/>
            <a:lumOff val="-31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🔧 Make the build self-testing</a:t>
          </a:r>
        </a:p>
      </dsp:txBody>
      <dsp:txXfrm>
        <a:off x="0" y="1946826"/>
        <a:ext cx="2539338" cy="1523603"/>
      </dsp:txXfrm>
    </dsp:sp>
    <dsp:sp modelId="{B6374478-F348-43D5-8D73-693F288ACA8E}">
      <dsp:nvSpPr>
        <dsp:cNvPr id="0" name=""/>
        <dsp:cNvSpPr/>
      </dsp:nvSpPr>
      <dsp:spPr>
        <a:xfrm>
          <a:off x="2793272" y="1946826"/>
          <a:ext cx="2539338" cy="1523603"/>
        </a:xfrm>
        <a:prstGeom prst="rect">
          <a:avLst/>
        </a:prstGeom>
        <a:solidFill>
          <a:schemeClr val="accent3">
            <a:hueOff val="-9116889"/>
            <a:satOff val="7039"/>
            <a:lumOff val="-42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😎 Fix broken builds immediately</a:t>
          </a:r>
        </a:p>
      </dsp:txBody>
      <dsp:txXfrm>
        <a:off x="2793272" y="1946826"/>
        <a:ext cx="2539338" cy="1523603"/>
      </dsp:txXfrm>
    </dsp:sp>
    <dsp:sp modelId="{0391BCC8-A6EB-4CC0-9D79-693F054B3FF7}">
      <dsp:nvSpPr>
        <dsp:cNvPr id="0" name=""/>
        <dsp:cNvSpPr/>
      </dsp:nvSpPr>
      <dsp:spPr>
        <a:xfrm>
          <a:off x="5586544" y="1946826"/>
          <a:ext cx="2539338" cy="1523603"/>
        </a:xfrm>
        <a:prstGeom prst="rect">
          <a:avLst/>
        </a:prstGeom>
        <a:solidFill>
          <a:schemeClr val="accent3">
            <a:hueOff val="-11396111"/>
            <a:satOff val="8799"/>
            <a:lumOff val="-526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🔧 Every commit should build on an integration machine</a:t>
          </a:r>
        </a:p>
      </dsp:txBody>
      <dsp:txXfrm>
        <a:off x="5586544" y="1946826"/>
        <a:ext cx="2539338" cy="1523603"/>
      </dsp:txXfrm>
    </dsp:sp>
    <dsp:sp modelId="{28B418F6-9578-408B-A498-1EE5DCAF3E84}">
      <dsp:nvSpPr>
        <dsp:cNvPr id="0" name=""/>
        <dsp:cNvSpPr/>
      </dsp:nvSpPr>
      <dsp:spPr>
        <a:xfrm>
          <a:off x="0" y="3724363"/>
          <a:ext cx="2539338" cy="1523603"/>
        </a:xfrm>
        <a:prstGeom prst="rect">
          <a:avLst/>
        </a:prstGeom>
        <a:solidFill>
          <a:schemeClr val="accent3">
            <a:hueOff val="-13675334"/>
            <a:satOff val="10558"/>
            <a:lumOff val="-63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😎 Keep the build fast</a:t>
          </a:r>
        </a:p>
      </dsp:txBody>
      <dsp:txXfrm>
        <a:off x="0" y="3724363"/>
        <a:ext cx="2539338" cy="1523603"/>
      </dsp:txXfrm>
    </dsp:sp>
    <dsp:sp modelId="{7A46C490-239D-4104-AD63-20E7F931F747}">
      <dsp:nvSpPr>
        <dsp:cNvPr id="0" name=""/>
        <dsp:cNvSpPr/>
      </dsp:nvSpPr>
      <dsp:spPr>
        <a:xfrm>
          <a:off x="2793272" y="3724363"/>
          <a:ext cx="2539338" cy="1523603"/>
        </a:xfrm>
        <a:prstGeom prst="rect">
          <a:avLst/>
        </a:prstGeom>
        <a:solidFill>
          <a:schemeClr val="accent3">
            <a:hueOff val="-15954556"/>
            <a:satOff val="12318"/>
            <a:lumOff val="-73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🔧 All tests must pass</a:t>
          </a:r>
        </a:p>
      </dsp:txBody>
      <dsp:txXfrm>
        <a:off x="2793272" y="3724363"/>
        <a:ext cx="2539338" cy="1523603"/>
      </dsp:txXfrm>
    </dsp:sp>
    <dsp:sp modelId="{96739EF9-0242-49D3-B459-C5DE58E4E6F7}">
      <dsp:nvSpPr>
        <dsp:cNvPr id="0" name=""/>
        <dsp:cNvSpPr/>
      </dsp:nvSpPr>
      <dsp:spPr>
        <a:xfrm>
          <a:off x="5586544" y="3724363"/>
          <a:ext cx="2539338" cy="1523603"/>
        </a:xfrm>
        <a:prstGeom prst="rect">
          <a:avLst/>
        </a:prstGeom>
        <a:solidFill>
          <a:schemeClr val="accent3">
            <a:hueOff val="-18233778"/>
            <a:satOff val="14078"/>
            <a:lumOff val="-842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😎 Everyone can see what’s happening</a:t>
          </a:r>
        </a:p>
      </dsp:txBody>
      <dsp:txXfrm>
        <a:off x="5586544" y="3724363"/>
        <a:ext cx="2539338" cy="1523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2025-04-06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2025-04-06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33B76D3C-739A-4E89-910F-4DF747FC0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3704" y="2798064"/>
            <a:ext cx="5916168" cy="1216152"/>
          </a:xfrm>
        </p:spPr>
        <p:txBody>
          <a:bodyPr wrap="square" lIns="0" tIns="0" rIns="0" bIns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03704" y="4123943"/>
            <a:ext cx="5907024" cy="1078992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C418BDD-50A7-49EE-BE38-1E2FA9491B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2598" y="2900170"/>
            <a:ext cx="713387" cy="9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C1404A5-D751-44E8-A1EF-86A748703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082-D3B5-402C-ABA5-5DEE95E7A59D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00DCC-89B9-4A09-ADE9-3A28FF8E4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88392BB-501D-4401-A873-9E3019BEC865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6E6E6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35608"/>
            <a:ext cx="11585448" cy="4590288"/>
          </a:xfrm>
        </p:spPr>
        <p:txBody>
          <a:bodyPr/>
          <a:lstStyle>
            <a:lvl1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0890" y="6565990"/>
            <a:ext cx="4324081" cy="1811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68E917F-4C4F-4D78-BB75-6B03BEB2D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  <a:solidFill>
            <a:srgbClr val="EB1000"/>
          </a:solidFill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480A603-EAD6-4EF0-83FC-9CEC50D999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7700" y="2759988"/>
            <a:ext cx="973426" cy="13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6E4F79F1-D0B4-47D5-8949-FBE94111B9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0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3A27C8B7-98BC-4CD6-B3CF-51328C333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2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3AC819-F530-40C9-A766-72AA783EB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4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58EEE7F-0049-4097-A2ED-ECC403750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9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1EAC9-E1FB-47C8-99DA-33D1276A588E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dobe">
            <a:extLst>
              <a:ext uri="{FF2B5EF4-FFF2-40B4-BE49-F238E27FC236}">
                <a16:creationId xmlns:a16="http://schemas.microsoft.com/office/drawing/2014/main" id="{9141CC4C-7C4C-4702-B363-52863C7010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89DDB37-32C2-46C5-BB3D-0706817D584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6E6E6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92212"/>
            <a:ext cx="11579384" cy="5248276"/>
          </a:xfrm>
        </p:spPr>
        <p:txBody>
          <a:bodyPr lIns="45720" tIns="45720" rIns="45720" bIns="4572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3C625-D009-4CBF-8206-AF0AFEE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6CFA1-5786-4E33-8FBD-41717C9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2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B9ADD37C-2727-4A40-9CE0-0724FC52E6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914400"/>
            <a:ext cx="8010144" cy="585216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95337" y="1920240"/>
            <a:ext cx="8010144" cy="3858768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431924"/>
            <a:ext cx="11582479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0890" y="6565990"/>
            <a:ext cx="4324081" cy="181185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rgbClr val="80808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1879" y="6572445"/>
            <a:ext cx="565068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7507"/>
            <a:ext cx="11579384" cy="67451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1192212"/>
            <a:ext cx="11579384" cy="50292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6B79020-5584-4269-94C4-D19498B57D1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808080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A64515C-328B-4551-BE77-F064F3709106}"/>
              </a:ext>
            </a:extLst>
          </p:cNvPr>
          <p:cNvSpPr txBox="1"/>
          <p:nvPr userDrawn="1"/>
        </p:nvSpPr>
        <p:spPr>
          <a:xfrm>
            <a:off x="2966246" y="-552841"/>
            <a:ext cx="1635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79B6FC-246B-452A-B1E0-51F12110C936}"/>
              </a:ext>
            </a:extLst>
          </p:cNvPr>
          <p:cNvSpPr txBox="1"/>
          <p:nvPr userDrawn="1"/>
        </p:nvSpPr>
        <p:spPr>
          <a:xfrm>
            <a:off x="6007572" y="-552841"/>
            <a:ext cx="1827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3360E26-7522-4BFD-BC60-2D055A888CA5}"/>
              </a:ext>
            </a:extLst>
          </p:cNvPr>
          <p:cNvSpPr txBox="1"/>
          <p:nvPr userDrawn="1"/>
        </p:nvSpPr>
        <p:spPr>
          <a:xfrm>
            <a:off x="9045283" y="-552841"/>
            <a:ext cx="1843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2B674F-BED9-47C2-A3B4-2B770DCABFF2}"/>
              </a:ext>
            </a:extLst>
          </p:cNvPr>
          <p:cNvSpPr txBox="1"/>
          <p:nvPr userDrawn="1"/>
        </p:nvSpPr>
        <p:spPr>
          <a:xfrm>
            <a:off x="-497400" y="37378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BAA9C1-8D93-4BFD-BAA1-A41029DEBD60}"/>
              </a:ext>
            </a:extLst>
          </p:cNvPr>
          <p:cNvCxnSpPr>
            <a:cxnSpLocks/>
          </p:cNvCxnSpPr>
          <p:nvPr userDrawn="1"/>
        </p:nvCxnSpPr>
        <p:spPr>
          <a:xfrm>
            <a:off x="8125884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0184435-8E60-45C1-AE29-17BBEFEA5932}"/>
              </a:ext>
            </a:extLst>
          </p:cNvPr>
          <p:cNvCxnSpPr>
            <a:cxnSpLocks/>
          </p:cNvCxnSpPr>
          <p:nvPr userDrawn="1"/>
        </p:nvCxnSpPr>
        <p:spPr>
          <a:xfrm>
            <a:off x="4066279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4B0A09D-3CAA-4F1B-82CE-AF3F795BA52C}"/>
              </a:ext>
            </a:extLst>
          </p:cNvPr>
          <p:cNvSpPr txBox="1"/>
          <p:nvPr userDrawn="1"/>
        </p:nvSpPr>
        <p:spPr>
          <a:xfrm>
            <a:off x="8038861" y="-552841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A185B6"/>
                </a:solidFill>
                <a:latin typeface="+mj-lt"/>
              </a:rPr>
              <a:t>2/3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71B097D-1675-4E32-8EFB-5A531BBB9EDC}"/>
              </a:ext>
            </a:extLst>
          </p:cNvPr>
          <p:cNvSpPr txBox="1"/>
          <p:nvPr userDrawn="1"/>
        </p:nvSpPr>
        <p:spPr>
          <a:xfrm>
            <a:off x="3995130" y="-552841"/>
            <a:ext cx="1586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A185B6"/>
                </a:solidFill>
                <a:latin typeface="+mj-lt"/>
              </a:rPr>
              <a:t>1/3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E27F856-DAE5-494B-98BB-220F649A3807}"/>
              </a:ext>
            </a:extLst>
          </p:cNvPr>
          <p:cNvCxnSpPr>
            <a:cxnSpLocks/>
          </p:cNvCxnSpPr>
          <p:nvPr userDrawn="1"/>
        </p:nvCxnSpPr>
        <p:spPr>
          <a:xfrm>
            <a:off x="3047206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F5478E3-B63F-47B4-AF8A-14C4CACBCD3F}"/>
              </a:ext>
            </a:extLst>
          </p:cNvPr>
          <p:cNvCxnSpPr>
            <a:cxnSpLocks/>
          </p:cNvCxnSpPr>
          <p:nvPr userDrawn="1"/>
        </p:nvCxnSpPr>
        <p:spPr>
          <a:xfrm>
            <a:off x="6094412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A175582-2488-4D5A-8D03-8CD73C93E6D1}"/>
              </a:ext>
            </a:extLst>
          </p:cNvPr>
          <p:cNvCxnSpPr>
            <a:cxnSpLocks/>
          </p:cNvCxnSpPr>
          <p:nvPr userDrawn="1"/>
        </p:nvCxnSpPr>
        <p:spPr>
          <a:xfrm>
            <a:off x="9141618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188983-BAB0-4F17-96EA-41E6B55B3D1E}"/>
              </a:ext>
            </a:extLst>
          </p:cNvPr>
          <p:cNvCxnSpPr>
            <a:cxnSpLocks/>
          </p:cNvCxnSpPr>
          <p:nvPr userDrawn="1"/>
        </p:nvCxnSpPr>
        <p:spPr>
          <a:xfrm>
            <a:off x="-316728" y="3814763"/>
            <a:ext cx="229387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BAE5D75-3212-432F-AAC6-B51030C68AFD}"/>
              </a:ext>
            </a:extLst>
          </p:cNvPr>
          <p:cNvSpPr txBox="1"/>
          <p:nvPr userDrawn="1"/>
        </p:nvSpPr>
        <p:spPr>
          <a:xfrm>
            <a:off x="135890" y="-549443"/>
            <a:ext cx="232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Turn on Guides to see the custom grid.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Mac: Control-option-command-G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Win: Alt-F9 (or Alt-Fn-F9 on some laptops)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0C956DE-1845-43C5-9CFF-1FA78D6952A7}"/>
              </a:ext>
            </a:extLst>
          </p:cNvPr>
          <p:cNvSpPr/>
          <p:nvPr userDrawn="1"/>
        </p:nvSpPr>
        <p:spPr>
          <a:xfrm>
            <a:off x="12335461" y="1589"/>
            <a:ext cx="68541" cy="11922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BF8FF7-0774-4571-8763-A0D624934807}"/>
              </a:ext>
            </a:extLst>
          </p:cNvPr>
          <p:cNvSpPr/>
          <p:nvPr userDrawn="1"/>
        </p:nvSpPr>
        <p:spPr>
          <a:xfrm>
            <a:off x="12335461" y="6440488"/>
            <a:ext cx="68541" cy="4175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E9D02B-518C-42CD-956B-2AEF6B675D51}"/>
              </a:ext>
            </a:extLst>
          </p:cNvPr>
          <p:cNvSpPr/>
          <p:nvPr userDrawn="1"/>
        </p:nvSpPr>
        <p:spPr>
          <a:xfrm>
            <a:off x="12335461" y="1193799"/>
            <a:ext cx="68541" cy="5248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839C14C-9C01-41FD-BDDF-AF38E4DC7A10}"/>
              </a:ext>
            </a:extLst>
          </p:cNvPr>
          <p:cNvSpPr txBox="1"/>
          <p:nvPr userDrawn="1"/>
        </p:nvSpPr>
        <p:spPr>
          <a:xfrm>
            <a:off x="12489352" y="443807"/>
            <a:ext cx="2468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Title</a:t>
            </a:r>
            <a:b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CED726A-1B6E-44CD-BC0B-C4CA9B7A05E6}"/>
              </a:ext>
            </a:extLst>
          </p:cNvPr>
          <p:cNvSpPr txBox="1"/>
          <p:nvPr userDrawn="1"/>
        </p:nvSpPr>
        <p:spPr>
          <a:xfrm>
            <a:off x="12489352" y="6495356"/>
            <a:ext cx="3606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Footer</a:t>
            </a:r>
            <a:b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4FB7FD-CED9-4283-BE20-5FFDBC6FB769}"/>
              </a:ext>
            </a:extLst>
          </p:cNvPr>
          <p:cNvSpPr txBox="1"/>
          <p:nvPr userDrawn="1"/>
        </p:nvSpPr>
        <p:spPr>
          <a:xfrm>
            <a:off x="12489352" y="3629867"/>
            <a:ext cx="4360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Content</a:t>
            </a:r>
            <a:b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1C10B-69AA-477E-94FC-A37243E08CFD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6440488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E5B1274-C41D-4AF0-9BA6-C18714F9F8B1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1193799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2E2F7AF6-B706-4153-AF2C-F3C2817BCF8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3211" y="6578475"/>
            <a:ext cx="566928" cy="147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87" r:id="rId3"/>
    <p:sldLayoutId id="2147483688" r:id="rId4"/>
    <p:sldLayoutId id="2147483689" r:id="rId5"/>
    <p:sldLayoutId id="2147483658" r:id="rId6"/>
    <p:sldLayoutId id="2147483676" r:id="rId7"/>
    <p:sldLayoutId id="2147483690" r:id="rId8"/>
    <p:sldLayoutId id="2147483691" r:id="rId9"/>
    <p:sldLayoutId id="2147483692" r:id="rId10"/>
    <p:sldLayoutId id="2147483685" r:id="rId11"/>
  </p:sldLayoutIdLst>
  <p:hf sldNum="0" hdr="0" ftr="0" dt="0"/>
  <p:txStyles>
    <p:titleStyle>
      <a:lvl1pPr algn="l" defTabSz="1088291" rtl="0" eaLnBrk="1" latinLnBrk="0" hangingPunct="1">
        <a:spcBef>
          <a:spcPct val="0"/>
        </a:spcBef>
        <a:buNone/>
        <a:defRPr sz="2800" b="0" i="0" u="none" kern="1200">
          <a:solidFill>
            <a:srgbClr val="EB1000"/>
          </a:solidFill>
          <a:latin typeface="+mj-lt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5ACBF0"/>
          </p15:clr>
        </p15:guide>
        <p15:guide id="2" pos="4032" userDrawn="1">
          <p15:clr>
            <a:srgbClr val="FDE53C"/>
          </p15:clr>
        </p15:guide>
        <p15:guide id="3" pos="3651" userDrawn="1">
          <p15:clr>
            <a:srgbClr val="FDE53C"/>
          </p15:clr>
        </p15:guide>
        <p15:guide id="4" pos="5758" userDrawn="1">
          <p15:clr>
            <a:srgbClr val="5ACBF0"/>
          </p15:clr>
        </p15:guide>
        <p15:guide id="5" pos="7488" userDrawn="1">
          <p15:clr>
            <a:srgbClr val="A4A3A4"/>
          </p15:clr>
        </p15:guide>
        <p15:guide id="6" pos="1919" userDrawn="1">
          <p15:clr>
            <a:srgbClr val="5ACBF0"/>
          </p15:clr>
        </p15:guide>
        <p15:guide id="7" pos="191" userDrawn="1">
          <p15:clr>
            <a:srgbClr val="A4A3A4"/>
          </p15:clr>
        </p15:guide>
        <p15:guide id="8" orient="horz" pos="2405" userDrawn="1">
          <p15:clr>
            <a:srgbClr val="5ACBF0"/>
          </p15:clr>
        </p15:guide>
        <p15:guide id="11" orient="horz" pos="751" userDrawn="1">
          <p15:clr>
            <a:srgbClr val="F26B43"/>
          </p15:clr>
        </p15:guide>
        <p15:guide id="14" orient="horz" pos="4057" userDrawn="1">
          <p15:clr>
            <a:srgbClr val="F26B43"/>
          </p15:clr>
        </p15:guide>
        <p15:guide id="15" orient="horz" pos="3924" userDrawn="1">
          <p15:clr>
            <a:srgbClr val="A4A3A4"/>
          </p15:clr>
        </p15:guide>
        <p15:guide id="17" pos="2560" userDrawn="1">
          <p15:clr>
            <a:srgbClr val="C35EA4"/>
          </p15:clr>
        </p15:guide>
        <p15:guide id="18" pos="5120" userDrawn="1">
          <p15:clr>
            <a:srgbClr val="C35EA4"/>
          </p15:clr>
        </p15:guide>
        <p15:guide id="19" pos="1728" userDrawn="1">
          <p15:clr>
            <a:srgbClr val="FDE53C"/>
          </p15:clr>
        </p15:guide>
        <p15:guide id="20" pos="2106" userDrawn="1">
          <p15:clr>
            <a:srgbClr val="FDE53C"/>
          </p15:clr>
        </p15:guide>
        <p15:guide id="21" pos="2369" userDrawn="1">
          <p15:clr>
            <a:srgbClr val="9FCC3B"/>
          </p15:clr>
        </p15:guide>
        <p15:guide id="22" pos="2749" userDrawn="1">
          <p15:clr>
            <a:srgbClr val="9FCC3B"/>
          </p15:clr>
        </p15:guide>
        <p15:guide id="23" pos="4925" userDrawn="1">
          <p15:clr>
            <a:srgbClr val="9FCC3B"/>
          </p15:clr>
        </p15:guide>
        <p15:guide id="24" pos="5309" userDrawn="1">
          <p15:clr>
            <a:srgbClr val="9FCC3B"/>
          </p15:clr>
        </p15:guide>
        <p15:guide id="25" pos="5565" userDrawn="1">
          <p15:clr>
            <a:srgbClr val="FDE53C"/>
          </p15:clr>
        </p15:guide>
        <p15:guide id="26" pos="5947" userDrawn="1">
          <p15:clr>
            <a:srgbClr val="FDE53C"/>
          </p15:clr>
        </p15:guide>
        <p15:guide id="27" orient="horz" pos="2594" userDrawn="1">
          <p15:clr>
            <a:srgbClr val="FDE53C"/>
          </p15:clr>
        </p15:guide>
        <p15:guide id="28" orient="horz" pos="2208" userDrawn="1">
          <p15:clr>
            <a:srgbClr val="FDE53C"/>
          </p15:clr>
        </p15:guide>
        <p15:guide id="35" orient="horz" pos="1053" userDrawn="1">
          <p15:clr>
            <a:srgbClr val="FDE53C"/>
          </p15:clr>
        </p15:guide>
        <p15:guide id="36" orient="horz" pos="89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evops-sre/announcing-the-2023-state-of-devops-report" TargetMode="External"/><Relationship Id="rId2" Type="http://schemas.openxmlformats.org/officeDocument/2006/relationships/hyperlink" Target="https://martinfowler.com/articles/continuousIntegration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F3_A4529EB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4DC75-68B1-4982-9B3F-B81052D1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703" y="2798064"/>
            <a:ext cx="6236103" cy="1216152"/>
          </a:xfrm>
        </p:spPr>
        <p:txBody>
          <a:bodyPr/>
          <a:lstStyle/>
          <a:p>
            <a:r>
              <a:rPr lang="en-RO" dirty="0"/>
              <a:t>Introduction to CI</a:t>
            </a:r>
            <a:r>
              <a:rPr lang="en-RO"/>
              <a:t>/CD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1F90D9-0635-46E9-8453-58FEB28FB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3703" y="3429000"/>
            <a:ext cx="5907024" cy="1078992"/>
          </a:xfrm>
        </p:spPr>
        <p:txBody>
          <a:bodyPr/>
          <a:lstStyle/>
          <a:p>
            <a:r>
              <a:rPr lang="en-RO" dirty="0"/>
              <a:t>Continuous Integration</a:t>
            </a:r>
            <a:endParaRPr lang="en-US" dirty="0">
              <a:latin typeface="Adobe Clean ExtraBold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996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The value of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r>
              <a:rPr lang="en-US" b="1" dirty="0">
                <a:ea typeface="+mn-lt"/>
                <a:cs typeface="+mn-lt"/>
              </a:rPr>
              <a:t>Reduces toil* work</a:t>
            </a:r>
            <a:endParaRPr lang="en-US" dirty="0">
              <a:ea typeface="+mn-lt"/>
              <a:cs typeface="+mn-lt"/>
            </a:endParaRP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Reducing repetitive manual processes saves </a:t>
            </a:r>
            <a:r>
              <a:rPr lang="en-US" b="1" dirty="0">
                <a:ea typeface="+mn-lt"/>
                <a:cs typeface="+mn-lt"/>
              </a:rPr>
              <a:t>time, costs and effort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The process runs the same every time </a:t>
            </a:r>
            <a:r>
              <a:rPr lang="en-RO" dirty="0"/>
              <a:t>→</a:t>
            </a:r>
            <a:r>
              <a:rPr lang="en-US" dirty="0">
                <a:ea typeface="+mn-lt"/>
                <a:cs typeface="+mn-lt"/>
              </a:rPr>
              <a:t> eliminate the </a:t>
            </a:r>
            <a:r>
              <a:rPr lang="en-US" b="1" dirty="0">
                <a:ea typeface="+mn-lt"/>
                <a:cs typeface="+mn-lt"/>
              </a:rPr>
              <a:t>human errors</a:t>
            </a:r>
            <a:endParaRPr lang="en-US" dirty="0">
              <a:ea typeface="+mn-lt"/>
              <a:cs typeface="+mn-lt"/>
            </a:endParaRP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The process will run as soon as a new commit occurs -&gt; eliminate the </a:t>
            </a:r>
            <a:r>
              <a:rPr lang="en-US" b="1" dirty="0">
                <a:ea typeface="+mn-lt"/>
                <a:cs typeface="+mn-lt"/>
              </a:rPr>
              <a:t>human effort</a:t>
            </a:r>
          </a:p>
          <a:p>
            <a:pPr marL="618490" lvl="1" indent="-342900"/>
            <a:r>
              <a:rPr lang="en-US" b="1" dirty="0">
                <a:ea typeface="+mn-lt"/>
                <a:cs typeface="+mn-lt"/>
              </a:rPr>
              <a:t>The process steps order is the same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RO" dirty="0"/>
              <a:t>→</a:t>
            </a:r>
            <a:r>
              <a:rPr lang="en-US" dirty="0">
                <a:ea typeface="+mn-lt"/>
                <a:cs typeface="+mn-lt"/>
              </a:rPr>
              <a:t> the process steps are the same every time with the same order</a:t>
            </a:r>
          </a:p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Enables project visibility</a:t>
            </a:r>
            <a:endParaRPr lang="en-US" dirty="0">
              <a:ea typeface="+mn-lt"/>
              <a:cs typeface="+mn-lt"/>
            </a:endParaRP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Notice trends and make effective decisions.</a:t>
            </a:r>
          </a:p>
          <a:p>
            <a:pPr marL="618490" lvl="1" indent="-342900"/>
            <a:r>
              <a:rPr lang="en-US" b="1" dirty="0">
                <a:ea typeface="+mn-lt"/>
                <a:cs typeface="+mn-lt"/>
              </a:rPr>
              <a:t>Effective decisions</a:t>
            </a:r>
            <a:r>
              <a:rPr lang="en-US" dirty="0">
                <a:ea typeface="+mn-lt"/>
                <a:cs typeface="+mn-lt"/>
              </a:rPr>
              <a:t> – Recent build </a:t>
            </a:r>
            <a:r>
              <a:rPr lang="en-US" i="1" dirty="0">
                <a:ea typeface="+mn-lt"/>
                <a:cs typeface="+mn-lt"/>
              </a:rPr>
              <a:t>status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i="1" dirty="0">
                <a:ea typeface="+mn-lt"/>
                <a:cs typeface="+mn-lt"/>
              </a:rPr>
              <a:t>quality metrics.</a:t>
            </a:r>
            <a:endParaRPr lang="en-US" dirty="0">
              <a:ea typeface="+mn-lt"/>
              <a:cs typeface="+mn-lt"/>
            </a:endParaRPr>
          </a:p>
          <a:p>
            <a:pPr marL="618490" lvl="1" indent="-342900"/>
            <a:r>
              <a:rPr lang="en-US" b="1" dirty="0">
                <a:ea typeface="+mn-lt"/>
                <a:cs typeface="+mn-lt"/>
              </a:rPr>
              <a:t>Noticing trends</a:t>
            </a:r>
            <a:r>
              <a:rPr lang="en-US" i="1" dirty="0">
                <a:ea typeface="+mn-lt"/>
                <a:cs typeface="+mn-lt"/>
              </a:rPr>
              <a:t> – </a:t>
            </a:r>
            <a:r>
              <a:rPr lang="en-US" dirty="0">
                <a:ea typeface="+mn-lt"/>
                <a:cs typeface="+mn-lt"/>
              </a:rPr>
              <a:t>trends in build success/failure, code coverage, build time, etc.</a:t>
            </a:r>
            <a:endParaRPr lang="en-US" dirty="0"/>
          </a:p>
          <a:p>
            <a:pPr marL="275590" indent="-275590">
              <a:buFont typeface="Wingdings,Sans-Serif"/>
              <a:buChar char="§"/>
            </a:pPr>
            <a:endParaRPr lang="en-US" dirty="0"/>
          </a:p>
          <a:p>
            <a:pPr marL="275590" lvl="1" indent="0">
              <a:buNone/>
            </a:pPr>
            <a:r>
              <a:rPr lang="en-US" sz="1400" i="1" dirty="0">
                <a:ea typeface="+mn-lt"/>
                <a:cs typeface="+mn-lt"/>
              </a:rPr>
              <a:t>Toil* is a term coined by Google to describe tedious, repetitive tasks associated with running a production environment</a:t>
            </a:r>
            <a:endParaRPr lang="en-US" sz="1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The value of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r>
              <a:rPr lang="en-US" b="1" dirty="0">
                <a:ea typeface="+mn-lt"/>
                <a:cs typeface="+mn-lt"/>
              </a:rPr>
              <a:t>Establishes greater confidence in adding new code/refactoring</a:t>
            </a:r>
            <a:endParaRPr lang="en-US" dirty="0">
              <a:ea typeface="+mn-lt"/>
              <a:cs typeface="+mn-lt"/>
            </a:endParaRP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Tests are run against the software to verify </a:t>
            </a:r>
            <a:r>
              <a:rPr lang="en-US" b="1" dirty="0">
                <a:ea typeface="+mn-lt"/>
                <a:cs typeface="+mn-lt"/>
              </a:rPr>
              <a:t>project coding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design standards </a:t>
            </a:r>
            <a:r>
              <a:rPr lang="en-US" dirty="0">
                <a:ea typeface="+mn-lt"/>
                <a:cs typeface="+mn-lt"/>
              </a:rPr>
              <a:t>are met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Confirms the result is a </a:t>
            </a:r>
            <a:r>
              <a:rPr lang="en-US" b="1" dirty="0">
                <a:ea typeface="+mn-lt"/>
                <a:cs typeface="+mn-lt"/>
              </a:rPr>
              <a:t>functionally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testable product</a:t>
            </a:r>
          </a:p>
          <a:p>
            <a:pPr marL="618490" lvl="1" indent="-342900"/>
            <a:r>
              <a:rPr lang="en-US" b="1" dirty="0">
                <a:ea typeface="+mn-lt"/>
                <a:cs typeface="+mn-lt"/>
              </a:rPr>
              <a:t>Team members are more confident in making changes –</a:t>
            </a:r>
            <a:r>
              <a:rPr lang="en-US" dirty="0">
                <a:ea typeface="+mn-lt"/>
                <a:cs typeface="+mn-lt"/>
              </a:rPr>
              <a:t> e.g., during a code refactoring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C43D-D2DB-55E9-1356-35A4CD43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The value of CI - DORA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DB84-759D-E7CC-31DB-26D100C9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Cloud’s DevOps Research and Assessment (</a:t>
            </a:r>
            <a:r>
              <a:rPr lang="en-GB" b="1" dirty="0"/>
              <a:t>DORA</a:t>
            </a:r>
            <a:r>
              <a:rPr lang="en-GB" dirty="0"/>
              <a:t>) team</a:t>
            </a:r>
          </a:p>
          <a:p>
            <a:r>
              <a:rPr lang="en-GB" dirty="0"/>
              <a:t>State of DevOps survey - 36,000 professionals</a:t>
            </a:r>
          </a:p>
          <a:p>
            <a:r>
              <a:rPr lang="en-GB" dirty="0"/>
              <a:t>Level of software delivery performance </a:t>
            </a:r>
            <a:r>
              <a:rPr lang="en-RO" dirty="0"/>
              <a:t>→</a:t>
            </a:r>
            <a:r>
              <a:rPr lang="en-GB" dirty="0"/>
              <a:t> overall performance, team performance, and employee well-being</a:t>
            </a:r>
          </a:p>
          <a:p>
            <a:endParaRPr lang="en-R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CE87C4-329A-C8E8-EA40-5233B2F32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83826"/>
              </p:ext>
            </p:extLst>
          </p:nvPr>
        </p:nvGraphicFramePr>
        <p:xfrm>
          <a:off x="584526" y="3429843"/>
          <a:ext cx="11019930" cy="289152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4802010">
                  <a:extLst>
                    <a:ext uri="{9D8B030D-6E8A-4147-A177-3AD203B41FA5}">
                      <a16:colId xmlns:a16="http://schemas.microsoft.com/office/drawing/2014/main" val="78054332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79092203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85913797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10928222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960400589"/>
                    </a:ext>
                  </a:extLst>
                </a:gridCol>
              </a:tblGrid>
              <a:tr h="409089">
                <a:tc>
                  <a:txBody>
                    <a:bodyPr/>
                    <a:lstStyle/>
                    <a:p>
                      <a:r>
                        <a:rPr lang="en-RO" dirty="0"/>
                        <a:t>Aspect of Software Delivery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Elite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914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RO" dirty="0"/>
                        <a:t>Change lead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389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RO" dirty="0"/>
                        <a:t>Deployment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On-demand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1/week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279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RO" dirty="0"/>
                        <a:t>Change failure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825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RO" dirty="0"/>
                        <a:t>Failed deployment recovery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&lt; 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6929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RO" dirty="0"/>
                        <a:t>Percentage of Respondents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23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D02-8D04-D052-7A6B-9394F595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The value of CI - DORA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2F19-5228-6351-3CF9-7320E0B8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Five key insights from 2023 Report:</a:t>
            </a:r>
          </a:p>
          <a:p>
            <a:pPr lvl="1"/>
            <a:r>
              <a:rPr lang="en-RO" dirty="0"/>
              <a:t>Establish a healthy culture</a:t>
            </a:r>
          </a:p>
          <a:p>
            <a:pPr lvl="1"/>
            <a:r>
              <a:rPr lang="en-RO" dirty="0"/>
              <a:t>Build with users in mind</a:t>
            </a:r>
          </a:p>
          <a:p>
            <a:pPr lvl="1"/>
            <a:r>
              <a:rPr lang="en-GB" dirty="0"/>
              <a:t>Amplify technical capabilities with quality documentation</a:t>
            </a:r>
          </a:p>
          <a:p>
            <a:pPr lvl="1"/>
            <a:r>
              <a:rPr lang="en-GB" dirty="0"/>
              <a:t>Distribute work fairly</a:t>
            </a:r>
          </a:p>
          <a:p>
            <a:pPr lvl="1"/>
            <a:r>
              <a:rPr lang="en-GB" dirty="0"/>
              <a:t>Increase infrastructure flexibility with cloud</a:t>
            </a:r>
          </a:p>
          <a:p>
            <a:pPr marL="275851" lvl="1" indent="0">
              <a:buNone/>
            </a:pPr>
            <a:endParaRPr lang="en-GB" dirty="0"/>
          </a:p>
          <a:p>
            <a:r>
              <a:rPr lang="en-RO" dirty="0"/>
              <a:t>Measured effects:</a:t>
            </a:r>
          </a:p>
          <a:p>
            <a:pPr lvl="1"/>
            <a:r>
              <a:rPr lang="en-RO" dirty="0"/>
              <a:t>Developer burnout</a:t>
            </a:r>
          </a:p>
          <a:p>
            <a:pPr lvl="1"/>
            <a:r>
              <a:rPr lang="en-RO" dirty="0"/>
              <a:t>Job satisfaction</a:t>
            </a:r>
          </a:p>
          <a:p>
            <a:pPr lvl="1"/>
            <a:r>
              <a:rPr lang="en-RO" dirty="0"/>
              <a:t>Productivity</a:t>
            </a:r>
          </a:p>
          <a:p>
            <a:pPr lvl="1"/>
            <a:r>
              <a:rPr lang="en-RO" dirty="0"/>
              <a:t>Organizational / team performance</a:t>
            </a:r>
          </a:p>
        </p:txBody>
      </p:sp>
      <p:pic>
        <p:nvPicPr>
          <p:cNvPr id="4098" name="Picture 2" descr="DORA Devops Research &amp; Assessment Logo PNG vector in SVG ...">
            <a:extLst>
              <a:ext uri="{FF2B5EF4-FFF2-40B4-BE49-F238E27FC236}">
                <a16:creationId xmlns:a16="http://schemas.microsoft.com/office/drawing/2014/main" id="{5EAC631D-E79E-C3FB-ABBB-3FBE76A8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765" y="2785636"/>
            <a:ext cx="4697039" cy="352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57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 practices that make up effective 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14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95DC11E-1B3E-ACBB-CD46-1AC61A9A2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893232"/>
              </p:ext>
            </p:extLst>
          </p:nvPr>
        </p:nvGraphicFramePr>
        <p:xfrm>
          <a:off x="1805227" y="102323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35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3066D9-D132-4696-B826-3DB1A0CA8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943066D9-D132-4696-B826-3DB1A0CA86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6649CDD-1973-41AF-A543-393E62FAF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26649CDD-1973-41AF-A543-393E62FAF6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73F7FE5-F4CA-41A1-B5E8-9E6B66354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D73F7FE5-F4CA-41A1-B5E8-9E6B66354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C0F9CD-0849-497E-B706-51E377338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F5C0F9CD-0849-497E-B706-51E377338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6374478-F348-43D5-8D73-693F288AC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B6374478-F348-43D5-8D73-693F288AC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91BCC8-A6EB-4CC0-9D79-693F054B3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0391BCC8-A6EB-4CC0-9D79-693F054B3F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8B418F6-9578-408B-A498-1EE5DCAF3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28B418F6-9578-408B-A498-1EE5DCAF3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46C490-239D-4104-AD63-20E7F931F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7A46C490-239D-4104-AD63-20E7F931F7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739EF9-0242-49D3-B459-C5DE58E4E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96739EF9-0242-49D3-B459-C5DE58E4E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 practices that make up effective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r>
              <a:rPr lang="en-US" b="1" dirty="0">
                <a:ea typeface="+mn-lt"/>
                <a:cs typeface="+mn-lt"/>
              </a:rPr>
              <a:t>Maintain a single source repository</a:t>
            </a:r>
          </a:p>
          <a:p>
            <a:pPr marL="618490" lvl="1" indent="-342900"/>
            <a:r>
              <a:rPr lang="en-US" dirty="0">
                <a:latin typeface="Adobe Clean"/>
              </a:rPr>
              <a:t>Everything should be in the repository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Have a </a:t>
            </a:r>
            <a:r>
              <a:rPr lang="en-US" b="1" dirty="0">
                <a:ea typeface="+mn-lt"/>
                <a:cs typeface="+mn-lt"/>
              </a:rPr>
              <a:t>mainline</a:t>
            </a:r>
            <a:r>
              <a:rPr lang="en-US" dirty="0">
                <a:ea typeface="+mn-lt"/>
                <a:cs typeface="+mn-lt"/>
              </a:rPr>
              <a:t>: a single branch of the project currently under development</a:t>
            </a:r>
            <a:endParaRPr lang="en-US" dirty="0">
              <a:latin typeface="Adobe Clean"/>
            </a:endParaRPr>
          </a:p>
          <a:p>
            <a:pPr marL="342900" indent="-342900"/>
            <a:r>
              <a:rPr lang="en-US" b="1" dirty="0">
                <a:latin typeface="Adobe Clean Semilight"/>
              </a:rPr>
              <a:t>Commit code frequently</a:t>
            </a:r>
            <a:endParaRPr lang="en-US" b="1" dirty="0"/>
          </a:p>
          <a:p>
            <a:pPr marL="618490" lvl="1" indent="-342900"/>
            <a:r>
              <a:rPr lang="en-US" dirty="0">
                <a:latin typeface="Adobe Clean SemiLight"/>
              </a:rPr>
              <a:t>Integrate changes early and often</a:t>
            </a:r>
          </a:p>
          <a:p>
            <a:pPr marL="618490" lvl="1" indent="-342900"/>
            <a:r>
              <a:rPr lang="en-US" dirty="0">
                <a:latin typeface="Adobe Clean SemiLight"/>
              </a:rPr>
              <a:t>Make small changes</a:t>
            </a:r>
          </a:p>
          <a:p>
            <a:pPr marL="618490" lvl="1" indent="-342900"/>
            <a:r>
              <a:rPr lang="en-US" dirty="0">
                <a:latin typeface="Adobe Clean SemiLight"/>
              </a:rPr>
              <a:t>Commit after each task</a:t>
            </a: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Automate the build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If it can be automated – it should be automated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Include everything in the automated build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Make the script configurable to build only some targets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Improve build time by using caches</a:t>
            </a:r>
          </a:p>
          <a:p>
            <a:pPr marL="275590" indent="-275590"/>
            <a:endParaRPr lang="en-US" dirty="0">
              <a:ea typeface="+mn-lt"/>
              <a:cs typeface="+mn-lt"/>
            </a:endParaRPr>
          </a:p>
          <a:p>
            <a:pPr marL="275590" indent="-275590"/>
            <a:endParaRPr lang="en-US" dirty="0">
              <a:latin typeface="Adobe Clean SemiLight"/>
            </a:endParaRPr>
          </a:p>
          <a:p>
            <a:pPr marL="275590" indent="-275590"/>
            <a:endParaRPr lang="en-US" dirty="0">
              <a:latin typeface="Adobe Clean"/>
            </a:endParaRPr>
          </a:p>
          <a:p>
            <a:pPr marL="275590" indent="-275590"/>
            <a:endParaRPr lang="en-US" dirty="0">
              <a:latin typeface="Adobe Clean SemiLight"/>
            </a:endParaRPr>
          </a:p>
          <a:p>
            <a:pPr marL="275590" indent="-275590"/>
            <a:endParaRPr lang="en-US" dirty="0">
              <a:latin typeface="Adobe Cle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 practices that make up effective 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r>
              <a:rPr lang="en-US" b="1" dirty="0">
                <a:ea typeface="+mn-lt"/>
                <a:cs typeface="+mn-lt"/>
              </a:rPr>
              <a:t>Make your build self-testing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Include automated tests in the build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Fail the build if the tests fail</a:t>
            </a: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Fix broken builds immediately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Unlock other team members to test their integrations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A failed build may hide failed tests, bugs or 3rd party integrations errors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Waiting too much to tests the integration will make team members to get frustrated with the CI</a:t>
            </a: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Every commit should build the mainline on an integration machine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Environment differences may result in false positives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Builds should be tested on the same environment/infrastructure each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 practices that make up effective 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r>
              <a:rPr lang="en-US" b="1" dirty="0">
                <a:ea typeface="+mn-lt"/>
                <a:cs typeface="+mn-lt"/>
              </a:rPr>
              <a:t>Keep the build fast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Waiting too long for the build may end up in frustration and taking shortcuts in the future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Caches for 3rd party libraries is a good practice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If the CI/CD takes too long, most teams will not adopt it</a:t>
            </a: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All tests must pass</a:t>
            </a:r>
          </a:p>
          <a:p>
            <a:pPr marL="618490" lvl="1" indent="-342900"/>
            <a:r>
              <a:rPr lang="en-US" dirty="0"/>
              <a:t>100% of a projects' automated tests must pass for the build to pass</a:t>
            </a:r>
          </a:p>
          <a:p>
            <a:pPr marL="618490" lvl="1" indent="-342900"/>
            <a:r>
              <a:rPr lang="en-US" dirty="0"/>
              <a:t>Coverage code should not be reduced. Adding code that is not tested may contain (more) bugs</a:t>
            </a: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Everyone can see what's happening</a:t>
            </a:r>
            <a:endParaRPr lang="en-US" b="1" dirty="0"/>
          </a:p>
          <a:p>
            <a:pPr marL="618490" lvl="1" indent="-342900"/>
            <a:r>
              <a:rPr lang="en-US" dirty="0"/>
              <a:t>Everyone has access to see the system state at any time</a:t>
            </a:r>
          </a:p>
          <a:p>
            <a:pPr marL="618490" lvl="1" indent="-342900"/>
            <a:r>
              <a:rPr lang="en-US" dirty="0"/>
              <a:t>Using a display on the build system that shows different colors for build state </a:t>
            </a:r>
            <a:r>
              <a:rPr lang="en-US" dirty="0">
                <a:solidFill>
                  <a:srgbClr val="00B050"/>
                </a:solidFill>
              </a:rPr>
              <a:t>success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failed </a:t>
            </a:r>
            <a:r>
              <a:rPr lang="en-US" dirty="0"/>
              <a:t>is a good practice. Not only it displays the build state, but it also states for how long it has been in that state</a:t>
            </a:r>
          </a:p>
          <a:p>
            <a:pPr marL="618490" lvl="1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Automate deployment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r>
              <a:rPr lang="en-US" dirty="0"/>
              <a:t>For a </a:t>
            </a:r>
            <a:r>
              <a:rPr lang="en-US" b="1" dirty="0"/>
              <a:t>successful CI</a:t>
            </a:r>
            <a:r>
              <a:rPr lang="en-US" dirty="0"/>
              <a:t>, there is a need to run multiple environments:</a:t>
            </a:r>
          </a:p>
          <a:p>
            <a:pPr marL="618490" lvl="1" indent="-342900"/>
            <a:r>
              <a:rPr lang="en-US" dirty="0"/>
              <a:t>An environment to run commits integration with the mainline</a:t>
            </a:r>
          </a:p>
          <a:p>
            <a:pPr marL="618490" lvl="1" indent="-342900"/>
            <a:r>
              <a:rPr lang="en-US" dirty="0"/>
              <a:t>Mainline should be ran at least on one integration environment before going to production</a:t>
            </a:r>
          </a:p>
          <a:p>
            <a:pPr marL="618490" lvl="1" indent="-342900"/>
            <a:endParaRPr lang="en-US" dirty="0"/>
          </a:p>
          <a:p>
            <a:pPr marL="342900" indent="-342900"/>
            <a:r>
              <a:rPr lang="en-US" dirty="0"/>
              <a:t>Since this environments will be spin up </a:t>
            </a:r>
            <a:r>
              <a:rPr lang="en-US" b="1" dirty="0"/>
              <a:t>multiple times a day,</a:t>
            </a:r>
            <a:r>
              <a:rPr lang="en-US" dirty="0"/>
              <a:t> an automated way has some advantages:</a:t>
            </a:r>
          </a:p>
          <a:p>
            <a:pPr marL="618490" lvl="1" indent="-342900"/>
            <a:r>
              <a:rPr lang="en-US" dirty="0"/>
              <a:t>will make things easier and the team will get more confident to write and deploy code</a:t>
            </a:r>
          </a:p>
          <a:p>
            <a:pPr marL="618490" lvl="1" indent="-342900"/>
            <a:r>
              <a:rPr lang="en-US" dirty="0"/>
              <a:t>will speed up the process</a:t>
            </a:r>
          </a:p>
          <a:p>
            <a:pPr marL="618490" lvl="1" indent="-342900"/>
            <a:r>
              <a:rPr lang="en-US" dirty="0"/>
              <a:t>will reduce the errors that may be introduced by running the deployment manually</a:t>
            </a:r>
          </a:p>
          <a:p>
            <a:pPr marL="618490" lvl="1" indent="-342900"/>
            <a:endParaRPr lang="en-US" dirty="0"/>
          </a:p>
          <a:p>
            <a:pPr marL="618490" lvl="1" indent="-3429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Am I doing CI?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275590" indent="-275590"/>
            <a:r>
              <a:rPr lang="en-US" dirty="0"/>
              <a:t>How do we know we are doing CI? Here are some questions to answer:</a:t>
            </a:r>
          </a:p>
          <a:p>
            <a:pPr marL="551180" lvl="1" indent="-275590"/>
            <a:r>
              <a:rPr lang="en-US" dirty="0"/>
              <a:t>Are we using a version control repository?</a:t>
            </a:r>
          </a:p>
          <a:p>
            <a:pPr marL="551180" lvl="1" indent="-275590"/>
            <a:r>
              <a:rPr lang="en-US" dirty="0"/>
              <a:t>Is the project build process automated and repeatable? Is it triggered and completed without intervention?</a:t>
            </a:r>
          </a:p>
          <a:p>
            <a:pPr marL="551180" lvl="1" indent="-275590"/>
            <a:r>
              <a:rPr lang="en-US" dirty="0"/>
              <a:t>Are we running automated tests and adding them for new code?</a:t>
            </a:r>
          </a:p>
          <a:p>
            <a:pPr marL="551180" lvl="1" indent="-275590"/>
            <a:r>
              <a:rPr lang="en-US" dirty="0"/>
              <a:t>Are we running the tests as part of the build? Does the build fail if the tests fail?</a:t>
            </a:r>
          </a:p>
          <a:p>
            <a:pPr marL="551180" lvl="1" indent="-275590"/>
            <a:r>
              <a:rPr lang="en-US" dirty="0"/>
              <a:t>Are we enforcing coding and design standards?</a:t>
            </a:r>
          </a:p>
          <a:p>
            <a:pPr marL="551180" lvl="1" indent="-275590"/>
            <a:r>
              <a:rPr lang="en-US" dirty="0"/>
              <a:t>Do we have at least one feedback mechanism in place?</a:t>
            </a:r>
          </a:p>
          <a:p>
            <a:pPr marL="551180" lvl="1" indent="-275590"/>
            <a:r>
              <a:rPr lang="en-US" dirty="0"/>
              <a:t>Do we build the software on a separate integration machine?</a:t>
            </a:r>
          </a:p>
          <a:p>
            <a:pPr marL="551180" lvl="1" indent="-275590"/>
            <a:endParaRPr lang="en-US" dirty="0"/>
          </a:p>
          <a:p>
            <a:pPr marL="551180" lvl="1" indent="-275590"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72B8-C9F8-024B-BA66-A0A4BEF8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1C2C-F37C-7A4C-8F5B-6E515879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Autofit/>
          </a:bodyPr>
          <a:lstStyle/>
          <a:p>
            <a:pPr marL="275590" indent="-275590"/>
            <a:r>
              <a:rPr lang="en-US" dirty="0"/>
              <a:t>What is CI/CD?</a:t>
            </a:r>
          </a:p>
          <a:p>
            <a:pPr marL="275590" indent="-275590"/>
            <a:r>
              <a:rPr lang="en-US" dirty="0">
                <a:ea typeface="+mn-lt"/>
                <a:cs typeface="+mn-lt"/>
              </a:rPr>
              <a:t>Continuous Integration</a:t>
            </a:r>
          </a:p>
          <a:p>
            <a:pPr marL="551180" lvl="1" indent="-275590"/>
            <a:r>
              <a:rPr lang="en-US" dirty="0">
                <a:ea typeface="+mn-lt"/>
                <a:cs typeface="+mn-lt"/>
              </a:rPr>
              <a:t>Prerequisites</a:t>
            </a:r>
            <a:endParaRPr lang="en-US" dirty="0"/>
          </a:p>
          <a:p>
            <a:pPr marL="551180" lvl="1" indent="-275590"/>
            <a:r>
              <a:rPr lang="en-US" dirty="0">
                <a:ea typeface="+mn-lt"/>
                <a:cs typeface="+mn-lt"/>
              </a:rPr>
              <a:t>Steps in a CI scenario</a:t>
            </a:r>
            <a:endParaRPr lang="en-US" dirty="0"/>
          </a:p>
          <a:p>
            <a:pPr marL="551180" lvl="1" indent="-275590"/>
            <a:r>
              <a:rPr lang="en-US" dirty="0"/>
              <a:t>The value of CI</a:t>
            </a:r>
          </a:p>
          <a:p>
            <a:pPr marL="551180" lvl="1" indent="-275590">
              <a:spcBef>
                <a:spcPts val="700"/>
              </a:spcBef>
            </a:pPr>
            <a:r>
              <a:rPr lang="en-US" dirty="0">
                <a:ea typeface="+mn-lt"/>
                <a:cs typeface="+mn-lt"/>
              </a:rPr>
              <a:t>Key practices that make up effective CI</a:t>
            </a:r>
          </a:p>
          <a:p>
            <a:pPr marL="551180" indent="-275590">
              <a:spcBef>
                <a:spcPts val="700"/>
              </a:spcBef>
            </a:pPr>
            <a:r>
              <a:rPr lang="en-US" dirty="0">
                <a:ea typeface="+mn-lt"/>
                <a:cs typeface="+mn-lt"/>
              </a:rPr>
              <a:t>Am I doing CI?</a:t>
            </a:r>
          </a:p>
          <a:p>
            <a:pPr marL="275590" indent="-275590"/>
            <a:r>
              <a:rPr lang="en-US" dirty="0">
                <a:ea typeface="+mn-lt"/>
                <a:cs typeface="+mn-lt"/>
              </a:rPr>
              <a:t>References</a:t>
            </a:r>
          </a:p>
          <a:p>
            <a:pPr marL="551180" lvl="1" indent="-275590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B7D73-2ACD-2E48-A7A8-4D3F0240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275590" indent="-275590"/>
            <a:r>
              <a:rPr lang="en-US" dirty="0"/>
              <a:t>Continuous Integration: Improving Software Quality and Reducing Risk, by Paul M. Duvall, Steve Matyas, Andrew Glover</a:t>
            </a:r>
          </a:p>
          <a:p>
            <a:pPr marL="0" indent="0">
              <a:buNone/>
            </a:pPr>
            <a:endParaRPr lang="en-US" dirty="0"/>
          </a:p>
          <a:p>
            <a:pPr marL="275590" indent="-275590"/>
            <a:r>
              <a:rPr lang="en-US" dirty="0"/>
              <a:t>Continuous Integration vs. Continuous Delivery vs. Continuous Deployment, 2nd Edition, by </a:t>
            </a:r>
            <a:r>
              <a:rPr lang="en-US" dirty="0">
                <a:ea typeface="+mn-lt"/>
                <a:cs typeface="+mn-lt"/>
              </a:rPr>
              <a:t>Brent Laster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75590" indent="-275590"/>
            <a:r>
              <a:rPr lang="en-US" dirty="0"/>
              <a:t>Continuous Integration, Martin Fowler - </a:t>
            </a:r>
            <a:r>
              <a:rPr lang="en-US" dirty="0">
                <a:ea typeface="+mn-lt"/>
                <a:cs typeface="+mn-lt"/>
                <a:hlinkClick r:id="rId2"/>
              </a:rPr>
              <a:t>https://martinfowler.com/articles/continuousIntegration.html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75590" indent="-275590"/>
            <a:r>
              <a:rPr lang="en-GB" dirty="0"/>
              <a:t>2023 State of DevOps Report: Culture is everything - </a:t>
            </a:r>
            <a:r>
              <a:rPr lang="en-US" dirty="0">
                <a:ea typeface="+mn-lt"/>
                <a:cs typeface="+mn-lt"/>
                <a:hlinkClick r:id="rId3"/>
              </a:rPr>
              <a:t>https://cloud.google.com/blog/products/devops-sre/announcing-the-2023-state-of-devops-report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275590" indent="-27559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2B884-A4B0-3DC2-EB1C-32E710CE3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3433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ctr">
            <a:normAutofit/>
          </a:bodyPr>
          <a:lstStyle/>
          <a:p>
            <a:pPr marL="342900" indent="-342900"/>
            <a:r>
              <a:rPr lang="en-US" b="1" dirty="0">
                <a:latin typeface="Adobe Clean Semilight"/>
                <a:ea typeface="+mn-lt"/>
                <a:cs typeface="+mn-lt"/>
              </a:rPr>
              <a:t>Continuous Integration (CI):</a:t>
            </a:r>
          </a:p>
          <a:p>
            <a:pPr marL="619965" lvl="1" indent="-342900"/>
            <a:r>
              <a:rPr lang="en-US" sz="1800" b="1" dirty="0"/>
              <a:t>Automate Testing &amp; Builds</a:t>
            </a:r>
            <a:r>
              <a:rPr lang="en-US" sz="1800" dirty="0"/>
              <a:t>: Immediately test and build after each commit</a:t>
            </a:r>
          </a:p>
          <a:p>
            <a:pPr marL="619965" lvl="1" indent="-342900"/>
            <a:r>
              <a:rPr lang="en-US" sz="1800" b="1" dirty="0"/>
              <a:t>Frequent Code Integration</a:t>
            </a:r>
            <a:r>
              <a:rPr lang="en-US" sz="1800" dirty="0"/>
              <a:t>: Merge code changes frequently to detect issues early</a:t>
            </a:r>
          </a:p>
          <a:p>
            <a:pPr marL="619965" lvl="1" indent="-342900"/>
            <a:r>
              <a:rPr lang="en-US" sz="1800" b="1" dirty="0"/>
              <a:t>Fast Feedback</a:t>
            </a:r>
            <a:r>
              <a:rPr lang="en-US" sz="1800" dirty="0"/>
              <a:t>: Instantly inform developers of integration issues</a:t>
            </a:r>
          </a:p>
          <a:p>
            <a:pPr marL="619965" lvl="1" indent="-342900"/>
            <a:r>
              <a:rPr lang="en-US" sz="1800" b="1" dirty="0"/>
              <a:t>Version Control</a:t>
            </a:r>
            <a:r>
              <a:rPr lang="en-US" sz="1800" dirty="0"/>
              <a:t>: Essential for managing code changes</a:t>
            </a:r>
          </a:p>
          <a:p>
            <a:pPr marL="562815" lvl="1" indent="-285750"/>
            <a:endParaRPr lang="en-US" sz="1800" dirty="0"/>
          </a:p>
          <a:p>
            <a:pPr marL="342900" indent="-342900"/>
            <a:r>
              <a:rPr lang="en-US" sz="2000">
                <a:latin typeface="Adobe Clean" panose="020B0503020404020204" pitchFamily="34" charset="0"/>
              </a:rPr>
              <a:t>Continuous Deployment </a:t>
            </a:r>
            <a:r>
              <a:rPr lang="en-US" sz="2000" dirty="0">
                <a:latin typeface="Adobe Clean" panose="020B0503020404020204" pitchFamily="34" charset="0"/>
              </a:rPr>
              <a:t>(CD):</a:t>
            </a:r>
          </a:p>
          <a:p>
            <a:pPr marL="619965" lvl="1" indent="-342900"/>
            <a:r>
              <a:rPr lang="en-US" sz="1800" b="1" dirty="0"/>
              <a:t>Automate Deployments</a:t>
            </a:r>
            <a:r>
              <a:rPr lang="en-US" sz="1800" dirty="0"/>
              <a:t>: Automatically deploy code to production or test environments</a:t>
            </a:r>
          </a:p>
          <a:p>
            <a:pPr marL="619965" lvl="1" indent="-342900"/>
            <a:r>
              <a:rPr lang="en-US" sz="1800" b="1" dirty="0"/>
              <a:t>Reliable Releases</a:t>
            </a:r>
            <a:r>
              <a:rPr lang="en-US" sz="1800" dirty="0"/>
              <a:t>: Ensure software can be released anytime, with minimal risk</a:t>
            </a:r>
          </a:p>
          <a:p>
            <a:pPr marL="619965" lvl="1" indent="-342900"/>
            <a:r>
              <a:rPr lang="en-US" sz="1800" b="1" dirty="0"/>
              <a:t>Staging Environments</a:t>
            </a:r>
            <a:r>
              <a:rPr lang="en-US" sz="1800" dirty="0"/>
              <a:t>: Test in a production-like environment before actual release</a:t>
            </a:r>
          </a:p>
          <a:p>
            <a:pPr marL="619965" lvl="1" indent="-342900"/>
            <a:r>
              <a:rPr lang="en-US" sz="1800" b="1" dirty="0"/>
              <a:t>Quick Rollbacks</a:t>
            </a:r>
            <a:r>
              <a:rPr lang="en-US" sz="1800" dirty="0"/>
              <a:t>: Facilitate easy reverts if a new release fails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1026" name="Picture 2" descr="Jenkins Logo PNG vector in SVG, PDF, AI, CDR format">
            <a:extLst>
              <a:ext uri="{FF2B5EF4-FFF2-40B4-BE49-F238E27FC236}">
                <a16:creationId xmlns:a16="http://schemas.microsoft.com/office/drawing/2014/main" id="{18FF0734-5BB9-6A96-064A-35E5915E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86" y="508379"/>
            <a:ext cx="2539516" cy="190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avis CI SVG Vector Logos - Vector Logo Zone">
            <a:extLst>
              <a:ext uri="{FF2B5EF4-FFF2-40B4-BE49-F238E27FC236}">
                <a16:creationId xmlns:a16="http://schemas.microsoft.com/office/drawing/2014/main" id="{6FAF235C-FC9A-6381-F4BF-2B27203F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887" y="2638355"/>
            <a:ext cx="2136913" cy="106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ircleCI Logo PNG vector in SVG, PDF, AI, CDR format">
            <a:extLst>
              <a:ext uri="{FF2B5EF4-FFF2-40B4-BE49-F238E27FC236}">
                <a16:creationId xmlns:a16="http://schemas.microsoft.com/office/drawing/2014/main" id="{C7B7F999-5C90-875D-7602-391C74F8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42" y="3888509"/>
            <a:ext cx="1973202" cy="14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ess and Logos | GitLab">
            <a:extLst>
              <a:ext uri="{FF2B5EF4-FFF2-40B4-BE49-F238E27FC236}">
                <a16:creationId xmlns:a16="http://schemas.microsoft.com/office/drawing/2014/main" id="{898ACC26-55E4-49B9-04FA-085EAA5F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93" y="5551136"/>
            <a:ext cx="2298699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1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CI/CD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7006571-CFD3-4CBA-BEF7-CAA952CCD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573" y="1313058"/>
            <a:ext cx="6156406" cy="46180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7A1168-C44D-7E67-13D1-E1EA91739641}"/>
              </a:ext>
            </a:extLst>
          </p:cNvPr>
          <p:cNvSpPr txBox="1">
            <a:spLocks/>
          </p:cNvSpPr>
          <p:nvPr/>
        </p:nvSpPr>
        <p:spPr>
          <a:xfrm>
            <a:off x="304721" y="1192212"/>
            <a:ext cx="5616019" cy="5029200"/>
          </a:xfrm>
          <a:prstGeom prst="rect">
            <a:avLst/>
          </a:prstGeom>
        </p:spPr>
        <p:txBody>
          <a:bodyPr vert="horz" lIns="108829" tIns="54414" rIns="108829" bIns="54414" rtlCol="0" anchor="t">
            <a:noAutofit/>
          </a:bodyPr>
          <a:lstStyle>
            <a:lvl1pPr marL="274638" indent="-265113" algn="l" defTabSz="1088291" rtl="0" eaLnBrk="1" latinLnBrk="0" hangingPunct="1">
              <a:spcBef>
                <a:spcPts val="714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714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714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714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714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5590" indent="-275590"/>
            <a:r>
              <a:rPr lang="en-US" dirty="0"/>
              <a:t>Build Software at every change</a:t>
            </a:r>
          </a:p>
          <a:p>
            <a:pPr marL="552655" lvl="1" indent="-275590"/>
            <a:r>
              <a:rPr lang="en-US" dirty="0"/>
              <a:t>Do all the software components work together?</a:t>
            </a:r>
          </a:p>
          <a:p>
            <a:pPr marL="552655" lvl="1" indent="-275590"/>
            <a:r>
              <a:rPr lang="en-US" dirty="0"/>
              <a:t>What is my code complexity?</a:t>
            </a:r>
          </a:p>
          <a:p>
            <a:pPr marL="552655" lvl="1" indent="-275590"/>
            <a:r>
              <a:rPr lang="en-US" dirty="0"/>
              <a:t>Is the team adhering to the established coding standards?</a:t>
            </a:r>
          </a:p>
          <a:p>
            <a:pPr marL="552655" lvl="1" indent="-275590"/>
            <a:r>
              <a:rPr lang="en-US" dirty="0"/>
              <a:t>How much code is covered by automated tests?</a:t>
            </a:r>
          </a:p>
          <a:p>
            <a:pPr marL="552655" lvl="1" indent="-275590"/>
            <a:r>
              <a:rPr lang="en-US" dirty="0"/>
              <a:t>Were all the tests successful after the latest change?</a:t>
            </a:r>
          </a:p>
          <a:p>
            <a:pPr marL="552655" lvl="1" indent="-275590"/>
            <a:r>
              <a:rPr lang="en-US" dirty="0"/>
              <a:t>Does my application still meet the performance requirements?</a:t>
            </a:r>
          </a:p>
          <a:p>
            <a:pPr marL="552655" lvl="1" indent="-275590"/>
            <a:r>
              <a:rPr lang="en-US" dirty="0"/>
              <a:t>Were there any problems with the last deployment?</a:t>
            </a:r>
          </a:p>
          <a:p>
            <a:pPr marL="551180" lvl="1" indent="-275590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54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Prerequisites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2052" name="Picture 4" descr="What is CI/CD: Meaning, Definition &amp; Pipeline Concepts">
            <a:extLst>
              <a:ext uri="{FF2B5EF4-FFF2-40B4-BE49-F238E27FC236}">
                <a16:creationId xmlns:a16="http://schemas.microsoft.com/office/drawing/2014/main" id="{E4573655-23CF-84E6-9099-B2D54B16C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47" y="1600910"/>
            <a:ext cx="5811878" cy="34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r>
              <a:rPr lang="en-US" b="1" dirty="0">
                <a:latin typeface="Adobe Clean Semilight"/>
              </a:rPr>
              <a:t>Version Control System</a:t>
            </a:r>
          </a:p>
          <a:p>
            <a:pPr marL="618490" lvl="1" indent="-342900"/>
            <a:r>
              <a:rPr lang="en-US" dirty="0">
                <a:latin typeface="Adobe Clean SemiLight"/>
              </a:rPr>
              <a:t>Git, CVS, SVN</a:t>
            </a:r>
          </a:p>
          <a:p>
            <a:pPr marL="618490" lvl="1" indent="-342900"/>
            <a:r>
              <a:rPr lang="en-US" dirty="0">
                <a:latin typeface="Adobe Clean SemiLight"/>
              </a:rPr>
              <a:t>Manage changes to source code and other software assets</a:t>
            </a:r>
          </a:p>
          <a:p>
            <a:pPr marL="618490" lvl="1" indent="-342900"/>
            <a:r>
              <a:rPr lang="en-US" dirty="0">
                <a:latin typeface="Adobe Clean SemiLight"/>
              </a:rPr>
              <a:t>Essential for team members collaboration</a:t>
            </a:r>
          </a:p>
          <a:p>
            <a:pPr marL="618490" lvl="1" indent="-342900"/>
            <a:r>
              <a:rPr lang="en-US" dirty="0">
                <a:latin typeface="Adobe Clean SemiLight"/>
              </a:rPr>
              <a:t>Go back in time and get different versions of source code</a:t>
            </a: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CI Server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Jenkins, Circle CI, Travis CI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Runs an integration build whenever a change is made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Runs the integrations with the mainline branch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Based on a build script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Same steps are executed each time a build is triggered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36BF1-D9AB-DA19-BAEF-F980CC125881}"/>
              </a:ext>
            </a:extLst>
          </p:cNvPr>
          <p:cNvSpPr/>
          <p:nvPr/>
        </p:nvSpPr>
        <p:spPr>
          <a:xfrm>
            <a:off x="6231835" y="1490870"/>
            <a:ext cx="1103243" cy="4671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R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Prerequisites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r>
              <a:rPr lang="en-US" b="1" dirty="0">
                <a:ea typeface="+mn-lt"/>
                <a:cs typeface="+mn-lt"/>
              </a:rPr>
              <a:t>Build script</a:t>
            </a:r>
            <a:endParaRPr lang="en-US" dirty="0">
              <a:ea typeface="+mn-lt"/>
              <a:cs typeface="+mn-lt"/>
            </a:endParaRPr>
          </a:p>
          <a:p>
            <a:pPr marL="685800" lvl="1" indent="-342900"/>
            <a:r>
              <a:rPr lang="en-US" dirty="0" err="1">
                <a:ea typeface="+mn-lt"/>
                <a:cs typeface="+mn-lt"/>
              </a:rPr>
              <a:t>Jenkinsfile</a:t>
            </a:r>
            <a:r>
              <a:rPr lang="en-US" dirty="0">
                <a:ea typeface="+mn-lt"/>
                <a:cs typeface="+mn-lt"/>
              </a:rPr>
              <a:t>, Shell scripting, </a:t>
            </a:r>
            <a:r>
              <a:rPr lang="en-US" dirty="0" err="1">
                <a:ea typeface="+mn-lt"/>
                <a:cs typeface="+mn-lt"/>
              </a:rPr>
              <a:t>yaml</a:t>
            </a:r>
            <a:endParaRPr lang="en-US" dirty="0">
              <a:ea typeface="+mn-lt"/>
              <a:cs typeface="+mn-lt"/>
            </a:endParaRPr>
          </a:p>
          <a:p>
            <a:pPr marL="685800" lvl="1" indent="-342900"/>
            <a:r>
              <a:rPr lang="en-US" dirty="0">
                <a:ea typeface="+mn-lt"/>
                <a:cs typeface="+mn-lt"/>
              </a:rPr>
              <a:t>A script used to compile, test, inspect, and deploy software</a:t>
            </a: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Feedback mechanism</a:t>
            </a:r>
          </a:p>
          <a:p>
            <a:pPr marL="685800" lvl="1" indent="-342900"/>
            <a:r>
              <a:rPr lang="en-US" dirty="0">
                <a:ea typeface="+mn-lt"/>
                <a:cs typeface="+mn-lt"/>
              </a:rPr>
              <a:t>Early feedback on an integration build</a:t>
            </a:r>
          </a:p>
          <a:p>
            <a:pPr marL="685800" lvl="1" indent="-342900"/>
            <a:r>
              <a:rPr lang="en-US" dirty="0">
                <a:ea typeface="+mn-lt"/>
                <a:cs typeface="+mn-lt"/>
              </a:rPr>
              <a:t>Notification system </a:t>
            </a:r>
          </a:p>
          <a:p>
            <a:pPr marL="685800" lvl="1" indent="-342900"/>
            <a:r>
              <a:rPr lang="en-US" dirty="0">
                <a:ea typeface="+mn-lt"/>
                <a:cs typeface="+mn-lt"/>
              </a:rPr>
              <a:t>Sent to all team members. </a:t>
            </a: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Integration build machine</a:t>
            </a:r>
          </a:p>
          <a:p>
            <a:pPr marL="685800" lvl="1" indent="-342900"/>
            <a:r>
              <a:rPr lang="en-US" dirty="0">
                <a:ea typeface="+mn-lt"/>
                <a:cs typeface="+mn-lt"/>
              </a:rPr>
              <a:t>A separate machine </a:t>
            </a:r>
          </a:p>
          <a:p>
            <a:pPr marL="685800" lvl="1" indent="-342900"/>
            <a:r>
              <a:rPr lang="en-US" dirty="0">
                <a:ea typeface="+mn-lt"/>
                <a:cs typeface="+mn-lt"/>
              </a:rPr>
              <a:t>Hosts the CI server</a:t>
            </a:r>
          </a:p>
          <a:p>
            <a:pPr marL="685800" lvl="1" indent="-342900"/>
            <a:r>
              <a:rPr lang="en-US" dirty="0">
                <a:ea typeface="+mn-lt"/>
                <a:cs typeface="+mn-lt"/>
              </a:rPr>
              <a:t>Help avoiding false errors introduced building on different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/>
          </a:p>
        </p:txBody>
      </p:sp>
      <p:pic>
        <p:nvPicPr>
          <p:cNvPr id="3074" name="Picture 2" descr="Bash Logo Media Assets - Download Bash shell logo - Bourne-again shell logo">
            <a:extLst>
              <a:ext uri="{FF2B5EF4-FFF2-40B4-BE49-F238E27FC236}">
                <a16:creationId xmlns:a16="http://schemas.microsoft.com/office/drawing/2014/main" id="{6C0FEB63-4743-4D2F-FC2D-27299C69B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28" y="624766"/>
            <a:ext cx="3165155" cy="21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lack Logo and symbol, meaning, history, PNG">
            <a:extLst>
              <a:ext uri="{FF2B5EF4-FFF2-40B4-BE49-F238E27FC236}">
                <a16:creationId xmlns:a16="http://schemas.microsoft.com/office/drawing/2014/main" id="{A732D87E-FE9B-BF2B-4AC7-0DA56D6F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603368"/>
            <a:ext cx="2935495" cy="16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Mail New Icon Logo PNG vector in SVG, PDF, AI, CDR format">
            <a:extLst>
              <a:ext uri="{FF2B5EF4-FFF2-40B4-BE49-F238E27FC236}">
                <a16:creationId xmlns:a16="http://schemas.microsoft.com/office/drawing/2014/main" id="{FD902DCA-8E99-A988-CB48-4D6D4A20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305" y="2603368"/>
            <a:ext cx="2062438" cy="15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cycled Cloud">
            <a:extLst>
              <a:ext uri="{FF2B5EF4-FFF2-40B4-BE49-F238E27FC236}">
                <a16:creationId xmlns:a16="http://schemas.microsoft.com/office/drawing/2014/main" id="{C94D9EB8-C1B5-DBAC-45B1-7D08A1199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907" y="4253305"/>
            <a:ext cx="1866072" cy="18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8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Steps in a CI scenario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dobe Clean SemiLight"/>
              </a:rPr>
              <a:t>How does it work?</a:t>
            </a:r>
            <a:endParaRPr lang="en-US" dirty="0"/>
          </a:p>
          <a:p>
            <a:pPr marL="342900" indent="-342900">
              <a:buChar char="ü"/>
            </a:pPr>
            <a:r>
              <a:rPr lang="en-US" sz="1800" dirty="0">
                <a:latin typeface="Adobe Clean SemiLight"/>
              </a:rPr>
              <a:t>A team member opens a PR</a:t>
            </a:r>
          </a:p>
          <a:p>
            <a:pPr marL="342900" indent="-342900">
              <a:buChar char="ü"/>
            </a:pPr>
            <a:r>
              <a:rPr lang="en-US" sz="1800" dirty="0">
                <a:latin typeface="Adobe Clean SemiLight"/>
              </a:rPr>
              <a:t>The CI Server integrates the changes and builds a snapshot of the software</a:t>
            </a:r>
          </a:p>
          <a:p>
            <a:pPr marL="342900" indent="-342900">
              <a:buChar char="ü"/>
            </a:pPr>
            <a:r>
              <a:rPr lang="en-US" sz="1800" dirty="0">
                <a:latin typeface="Adobe Clean SemiLight"/>
              </a:rPr>
              <a:t>The snapshot is deployed in an isolated environment</a:t>
            </a:r>
          </a:p>
          <a:p>
            <a:pPr marL="342900" indent="-342900">
              <a:buChar char="ü"/>
            </a:pPr>
            <a:r>
              <a:rPr lang="en-US" sz="1800" dirty="0">
                <a:latin typeface="Adobe Clean SemiLight"/>
              </a:rPr>
              <a:t>The PR code is reviewed</a:t>
            </a:r>
          </a:p>
          <a:p>
            <a:pPr marL="342900" indent="-342900">
              <a:buChar char="ü"/>
            </a:pPr>
            <a:r>
              <a:rPr lang="en-US" sz="1800" dirty="0">
                <a:latin typeface="Adobe Clean SemiLight"/>
              </a:rPr>
              <a:t>The PR is merged to mainline – let's say </a:t>
            </a:r>
            <a:r>
              <a:rPr lang="en-US" sz="1800" b="1" dirty="0">
                <a:latin typeface="Adobe Clean Semilight"/>
              </a:rPr>
              <a:t>main </a:t>
            </a:r>
            <a:r>
              <a:rPr lang="en-US" sz="1800" dirty="0">
                <a:latin typeface="Adobe Clean SemiLight"/>
              </a:rPr>
              <a:t>branch</a:t>
            </a:r>
          </a:p>
          <a:p>
            <a:pPr marL="342900" indent="-342900">
              <a:buChar char="ü"/>
            </a:pPr>
            <a:r>
              <a:rPr lang="en-US" sz="1800" dirty="0">
                <a:latin typeface="Adobe Clean SemiLight"/>
              </a:rPr>
              <a:t>The CI Server integrates the changes and builds the software</a:t>
            </a:r>
          </a:p>
          <a:p>
            <a:pPr marL="0" indent="0">
              <a:buNone/>
            </a:pPr>
            <a:endParaRPr lang="en-US" dirty="0">
              <a:latin typeface="Adobe Clean Semi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340DCCA-5A6D-4F4E-AC08-10D4BF7C4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6" y="4704398"/>
            <a:ext cx="11270851" cy="12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The value of 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endParaRPr lang="en-US" b="1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3F29C3-F180-EEEC-049C-92BB01075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138003"/>
              </p:ext>
            </p:extLst>
          </p:nvPr>
        </p:nvGraphicFramePr>
        <p:xfrm>
          <a:off x="2031471" y="913623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31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F021E7-AD21-4D54-B1E3-CACEA7848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8F021E7-AD21-4D54-B1E3-CACEA78481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9973FC-0323-4FEC-BDCE-2C870F3C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29973FC-0323-4FEC-BDCE-2C870F3CC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B0251-0ACC-4044-896D-FCFFC5E42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F8DB0251-0ACC-4044-896D-FCFFC5E42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055453-78FF-41F6-80C8-A49C31789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89055453-78FF-41F6-80C8-A49C31789A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4F06AB-EB07-4BCD-9F9C-F4472D93E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D94F06AB-EB07-4BCD-9F9C-F4472D93E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047C5C-ACEB-4840-A080-5944A20DC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D7047C5C-ACEB-4840-A080-5944A20DCD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4613E0-3099-4791-84AF-1C4FA8A7B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B34613E0-3099-4791-84AF-1C4FA8A7B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0343D3-A510-40F0-A2B7-BE2AA6EA7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B60343D3-A510-40F0-A2B7-BE2AA6EA7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4013CE-1AAA-41BF-8430-8AC5F32E9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D4013CE-1AAA-41BF-8430-8AC5F32E93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B22250-D190-4321-BDA4-5BDB9CB2F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CDB22250-D190-4321-BDA4-5BDB9CB2FB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DD6BE7-ACFC-46DA-9374-02F0BAD0F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38DD6BE7-ACFC-46DA-9374-02F0BAD0F3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3403-DCB8-468D-A662-359EF53C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value of 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B9AE-5557-4A37-A3DF-D04AA54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8829" tIns="54414" rIns="108829" bIns="54414" rtlCol="0" anchor="t">
            <a:normAutofit/>
          </a:bodyPr>
          <a:lstStyle/>
          <a:p>
            <a:pPr marL="342900" indent="-342900"/>
            <a:r>
              <a:rPr lang="en-US" b="1" dirty="0">
                <a:ea typeface="+mn-lt"/>
                <a:cs typeface="+mn-lt"/>
              </a:rPr>
              <a:t>Reduced risk to introduce defects in the code</a:t>
            </a:r>
            <a:endParaRPr lang="en-US" b="1" dirty="0"/>
          </a:p>
          <a:p>
            <a:pPr marL="618490" lvl="1" indent="-342900"/>
            <a:r>
              <a:rPr lang="en-US" b="1" u="sng" dirty="0">
                <a:ea typeface="+mn-lt"/>
                <a:cs typeface="+mn-lt"/>
              </a:rPr>
              <a:t>Frequent</a:t>
            </a:r>
            <a:r>
              <a:rPr lang="en-US" dirty="0">
                <a:ea typeface="+mn-lt"/>
                <a:cs typeface="+mn-lt"/>
              </a:rPr>
              <a:t> integration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Defects are detected and fixed </a:t>
            </a:r>
            <a:r>
              <a:rPr lang="en-US" b="1" u="sng" dirty="0">
                <a:ea typeface="+mn-lt"/>
                <a:cs typeface="+mn-lt"/>
              </a:rPr>
              <a:t>sooner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RO" dirty="0"/>
              <a:t>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compile, tests and code inspection at each commit</a:t>
            </a:r>
          </a:p>
          <a:p>
            <a:pPr marL="618490" lvl="1" indent="-342900"/>
            <a:r>
              <a:rPr lang="en-US" dirty="0">
                <a:ea typeface="+mn-lt"/>
                <a:cs typeface="+mn-lt"/>
              </a:rPr>
              <a:t>Tracking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u="sng" dirty="0">
                <a:ea typeface="+mn-lt"/>
                <a:cs typeface="+mn-lt"/>
              </a:rPr>
              <a:t>software complexity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RO" dirty="0"/>
              <a:t>→</a:t>
            </a:r>
            <a:r>
              <a:rPr lang="en-US" dirty="0">
                <a:ea typeface="+mn-lt"/>
                <a:cs typeface="+mn-lt"/>
              </a:rPr>
              <a:t> tests and inspection in the automated integration process</a:t>
            </a:r>
          </a:p>
          <a:p>
            <a:pPr marL="618490" lvl="1" indent="-342900"/>
            <a:r>
              <a:rPr lang="en-US" b="1" u="sng" dirty="0">
                <a:ea typeface="+mn-lt"/>
                <a:cs typeface="+mn-lt"/>
              </a:rPr>
              <a:t>Assumptions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are reduced to minimum </a:t>
            </a:r>
            <a:r>
              <a:rPr lang="en-RO" dirty="0"/>
              <a:t>→</a:t>
            </a:r>
            <a:r>
              <a:rPr lang="en-US" dirty="0">
                <a:ea typeface="+mn-lt"/>
                <a:cs typeface="+mn-lt"/>
              </a:rPr>
              <a:t> clean environment (e.g., presence of environment variables, connectivity to infrastructure, 3rd-party libraries availability)</a:t>
            </a:r>
          </a:p>
          <a:p>
            <a:pPr marL="618490" lvl="1" indent="-342900"/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Generate deployable software at any point in time</a:t>
            </a:r>
            <a:endParaRPr lang="en-US" dirty="0">
              <a:ea typeface="+mn-lt"/>
              <a:cs typeface="+mn-lt"/>
            </a:endParaRPr>
          </a:p>
          <a:p>
            <a:pPr marL="618490" lvl="1" indent="-342900"/>
            <a:r>
              <a:rPr lang="en-US" b="1" dirty="0">
                <a:ea typeface="+mn-lt"/>
                <a:cs typeface="+mn-lt"/>
              </a:rPr>
              <a:t>Release</a:t>
            </a:r>
            <a:r>
              <a:rPr lang="en-US" dirty="0">
                <a:ea typeface="+mn-lt"/>
                <a:cs typeface="+mn-lt"/>
              </a:rPr>
              <a:t> deployable software at </a:t>
            </a:r>
            <a:r>
              <a:rPr lang="en-US" i="1" dirty="0">
                <a:ea typeface="+mn-lt"/>
                <a:cs typeface="+mn-lt"/>
              </a:rPr>
              <a:t>any point in time.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618490" lvl="1" indent="-342900"/>
            <a:r>
              <a:rPr lang="en-US" b="1" dirty="0">
                <a:ea typeface="+mn-lt"/>
                <a:cs typeface="+mn-lt"/>
              </a:rPr>
              <a:t>Most obvious benefit of 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RO" dirty="0"/>
              <a:t>→</a:t>
            </a:r>
            <a:r>
              <a:rPr lang="en-US" dirty="0">
                <a:ea typeface="+mn-lt"/>
                <a:cs typeface="+mn-lt"/>
              </a:rPr>
              <a:t> when a problem occurs, the project members can apply a fix immediately.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F548-E116-4C25-BBC8-049092E4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712&quot;&gt;&lt;property id=&quot;20148&quot; value=&quot;5&quot;/&gt;&lt;property id=&quot;20300&quot; value=&quot;Slide 10 - &amp;quot;Section Divider&amp;quot;&quot;/&gt;&lt;property id=&quot;20307&quot; value=&quot;274&quot;/&gt;&lt;/object&gt;&lt;object type=&quot;3&quot; unique_id=&quot;717778&quot;&gt;&lt;property id=&quot;20148&quot; value=&quot;5&quot;/&gt;&lt;property id=&quot;20300&quot; value=&quot;Slide 1 - &amp;quot;Title Slide&amp;quot;&quot;/&gt;&lt;property id=&quot;20307&quot; value=&quot;273&quot;/&gt;&lt;/object&gt;&lt;object type=&quot;3&quot; unique_id=&quot;717779&quot;&gt;&lt;property id=&quot;20148&quot; value=&quot;5&quot;/&gt;&lt;property id=&quot;20300&quot; value=&quot;Slide 20&quot;/&gt;&lt;property id=&quot;20307&quot; value=&quot;278&quot;/&gt;&lt;/object&gt;&lt;object type=&quot;3&quot; unique_id=&quot;717900&quot;&gt;&lt;property id=&quot;20148&quot; value=&quot;5&quot;/&gt;&lt;property id=&quot;20300&quot; value=&quot;Slide 11 - &amp;quot;White Content Slide – Graphic Footer &amp;amp; Header&amp;quot;&quot;/&gt;&lt;property id=&quot;20307&quot; value=&quot;279&quot;/&gt;&lt;/object&gt;&lt;object type=&quot;3&quot; unique_id=&quot;717901&quot;&gt;&lt;property id=&quot;20148&quot; value=&quot;5&quot;/&gt;&lt;property id=&quot;20300&quot; value=&quot;Slide 18 - &amp;quot;Black Content Slide – Graphic Footer&amp;quot;&quot;/&gt;&lt;property id=&quot;20307&quot; value=&quot;283&quot;/&gt;&lt;/object&gt;&lt;object type=&quot;3&quot; unique_id=&quot;717902&quot;&gt;&lt;property id=&quot;20148&quot; value=&quot;5&quot;/&gt;&lt;property id=&quot;20300&quot; value=&quot;Slide 17 - &amp;quot;Black Content Slide – Graphic Footer &amp;amp; Header&amp;quot;&quot;/&gt;&lt;property id=&quot;20307&quot; value=&quot;284&quot;/&gt;&lt;/object&gt;&lt;object type=&quot;3&quot; unique_id=&quot;1709896&quot;&gt;&lt;property id=&quot;20148&quot; value=&quot;5&quot;/&gt;&lt;property id=&quot;20300&quot; value=&quot;Slide 2 - &amp;quot;Additional templates and more resources&amp;quot;&quot;/&gt;&lt;property id=&quot;20307&quot; value=&quot;292&quot;/&gt;&lt;/object&gt;&lt;object type=&quot;3&quot; unique_id=&quot;1709897&quot;&gt;&lt;property id=&quot;20148&quot; value=&quot;5&quot;/&gt;&lt;property id=&quot;20300&quot; value=&quot;Slide 3 - &amp;quot;How to save this as a template within PowerPoint&amp;quot;&quot;/&gt;&lt;property id=&quot;20307&quot; value=&quot;293&quot;/&gt;&lt;/object&gt;&lt;object type=&quot;3&quot; unique_id=&quot;1709898&quot;&gt;&lt;property id=&quot;20148&quot; value=&quot;5&quot;/&gt;&lt;property id=&quot;20300&quot; value=&quot;Slide 5 - &amp;quot;Using Footers and Page Numbers&amp;quot;&quot;/&gt;&lt;property id=&quot;20307&quot; value=&quot;294&quot;/&gt;&lt;/object&gt;&lt;object type=&quot;3&quot; unique_id=&quot;1709899&quot;&gt;&lt;property id=&quot;20148&quot; value=&quot;5&quot;/&gt;&lt;property id=&quot;20300&quot; value=&quot;Slide 12 - &amp;quot;White Content Slide – Graphic Footer&amp;quot;&quot;/&gt;&lt;property id=&quot;20307&quot; value=&quot;287&quot;/&gt;&lt;/object&gt;&lt;object type=&quot;3&quot; unique_id=&quot;1709900&quot;&gt;&lt;property id=&quot;20148&quot; value=&quot;5&quot;/&gt;&lt;property id=&quot;20300&quot; value=&quot;Slide 13 - &amp;quot;White Content Slide – No Graphic&amp;quot;&quot;/&gt;&lt;property id=&quot;20307&quot; value=&quot;288&quot;/&gt;&lt;/object&gt;&lt;object type=&quot;3&quot; unique_id=&quot;1709901&quot;&gt;&lt;property id=&quot;20148&quot; value=&quot;5&quot;/&gt;&lt;property id=&quot;20300&quot; value=&quot;Slide 14 - &amp;quot;Gray Content Slide – Graphic Footer &amp;amp; Header&amp;quot;&quot;/&gt;&lt;property id=&quot;20307&quot; value=&quot;289&quot;/&gt;&lt;/object&gt;&lt;object type=&quot;3&quot; unique_id=&quot;1709902&quot;&gt;&lt;property id=&quot;20148&quot; value=&quot;5&quot;/&gt;&lt;property id=&quot;20300&quot; value=&quot;Slide 15 - &amp;quot;Gray Content Slide – Graphic Footer&amp;quot;&quot;/&gt;&lt;property id=&quot;20307&quot; value=&quot;290&quot;/&gt;&lt;/object&gt;&lt;object type=&quot;3&quot; unique_id=&quot;1709903&quot;&gt;&lt;property id=&quot;20148&quot; value=&quot;5&quot;/&gt;&lt;property id=&quot;20300&quot; value=&quot;Slide 16 - &amp;quot;Gray Content Slide – No Graphic&amp;quot;&quot;/&gt;&lt;property id=&quot;20307&quot; value=&quot;291&quot;/&gt;&lt;/object&gt;&lt;object type=&quot;3&quot; unique_id=&quot;1709904&quot;&gt;&lt;property id=&quot;20148&quot; value=&quot;5&quot;/&gt;&lt;property id=&quot;20300&quot; value=&quot;Slide 19 - &amp;quot;Black Content Slide – No Graphic&amp;quot;&quot;/&gt;&lt;property id=&quot;20307&quot; value=&quot;286&quot;/&gt;&lt;/object&gt;&lt;object type=&quot;3&quot; unique_id=&quot;1709905&quot;&gt;&lt;property id=&quot;20148&quot; value=&quot;5&quot;/&gt;&lt;property id=&quot;20300&quot; value=&quot;Slide 21&quot;/&gt;&lt;property id=&quot;20307&quot; value=&quot;285&quot;/&gt;&lt;/object&gt;&lt;object type=&quot;3&quot; unique_id=&quot;1710038&quot;&gt;&lt;property id=&quot;20148&quot; value=&quot;5&quot;/&gt;&lt;property id=&quot;20300&quot; value=&quot;Slide 4 - &amp;quot;Slide layouts&amp;quot;&quot;/&gt;&lt;property id=&quot;20307&quot; value=&quot;298&quot;/&gt;&lt;/object&gt;&lt;object type=&quot;3&quot; unique_id=&quot;1710039&quot;&gt;&lt;property id=&quot;20148&quot; value=&quot;5&quot;/&gt;&lt;property id=&quot;20300&quot; value=&quot;Slide 6 - &amp;quot;Converting old presentations to this template&amp;quot;&quot;/&gt;&lt;property id=&quot;20307&quot; value=&quot;295&quot;/&gt;&lt;/object&gt;&lt;object type=&quot;3&quot; unique_id=&quot;1710040&quot;&gt;&lt;property id=&quot;20148&quot; value=&quot;5&quot;/&gt;&lt;property id=&quot;20300&quot; value=&quot;Slide 7 - &amp;quot;Bar charts&amp;quot;&quot;/&gt;&lt;property id=&quot;20307&quot; value=&quot;296&quot;/&gt;&lt;/object&gt;&lt;object type=&quot;3&quot; unique_id=&quot;1710041&quot;&gt;&lt;property id=&quot;20148&quot; value=&quot;5&quot;/&gt;&lt;property id=&quot;20300&quot; value=&quot;Slide 8 - &amp;quot;Pie charts&amp;quot;&quot;/&gt;&lt;property id=&quot;20307&quot; value=&quot;297&quot;/&gt;&lt;/object&gt;&lt;object type=&quot;3&quot; unique_id=&quot;1710042&quot;&gt;&lt;property id=&quot;20148&quot; value=&quot;5&quot;/&gt;&lt;property id=&quot;20300&quot; value=&quot;Slide 9 - &amp;quot;Color palette&amp;quot;&quot;/&gt;&lt;property id=&quot;20307&quot; value=&quot;29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2020">
  <a:themeElements>
    <a:clrScheme name="Custom 1">
      <a:dk1>
        <a:srgbClr val="000000"/>
      </a:dk1>
      <a:lt1>
        <a:srgbClr val="FFFFFF"/>
      </a:lt1>
      <a:dk2>
        <a:srgbClr val="2C2C2C"/>
      </a:dk2>
      <a:lt2>
        <a:srgbClr val="F5F5F5"/>
      </a:lt2>
      <a:accent1>
        <a:srgbClr val="009C3B"/>
      </a:accent1>
      <a:accent2>
        <a:srgbClr val="2799F6"/>
      </a:accent2>
      <a:accent3>
        <a:srgbClr val="E63888"/>
      </a:accent3>
      <a:accent4>
        <a:srgbClr val="E9740A"/>
      </a:accent4>
      <a:accent5>
        <a:srgbClr val="FFCE2E"/>
      </a:accent5>
      <a:accent6>
        <a:srgbClr val="EB1000"/>
      </a:accent6>
      <a:hlink>
        <a:srgbClr val="5F5F5F"/>
      </a:hlink>
      <a:folHlink>
        <a:srgbClr val="919191"/>
      </a:folHlink>
    </a:clrScheme>
    <a:fontScheme name="Adobe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>
          <a:solidFill>
            <a:schemeClr val="bg1">
              <a:lumMod val="75000"/>
            </a:schemeClr>
          </a:solidFill>
        </a:ln>
      </a:spPr>
      <a:bodyPr lIns="45720" tIns="45720" rIns="45720" bIns="45720" rtlCol="0" anchor="ctr"/>
      <a:lstStyle>
        <a:defPPr algn="l">
          <a:spcBef>
            <a:spcPts val="12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D4C147137514381D6C296EFC724EA" ma:contentTypeVersion="4" ma:contentTypeDescription="Create a new document." ma:contentTypeScope="" ma:versionID="b3d810d8133f2f90f70e740995544054">
  <xsd:schema xmlns:xsd="http://www.w3.org/2001/XMLSchema" xmlns:xs="http://www.w3.org/2001/XMLSchema" xmlns:p="http://schemas.microsoft.com/office/2006/metadata/properties" xmlns:ns2="1a88dcce-7ad8-4376-b00a-b5c00a72e2e2" targetNamespace="http://schemas.microsoft.com/office/2006/metadata/properties" ma:root="true" ma:fieldsID="1a85a12312d715ae2dcdb3ce915d5f9a" ns2:_="">
    <xsd:import namespace="1a88dcce-7ad8-4376-b00a-b5c00a72e2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8dcce-7ad8-4376-b00a-b5c00a72e2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324FD4-0DC0-488F-8B46-1581ED8E2A8B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8c57ecc6-7c92-4132-a274-10e9d3c23037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67c7b235-786d-43dd-af76-66d02fdb640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552D53F-3F6A-4B4D-A93A-8F0FABCD1B5D}"/>
</file>

<file path=customXml/itemProps3.xml><?xml version="1.0" encoding="utf-8"?>
<ds:datastoreItem xmlns:ds="http://schemas.openxmlformats.org/officeDocument/2006/customXml" ds:itemID="{E6E3F530-8626-4434-8CCA-F120E12A39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25282</TotalTime>
  <Words>1558</Words>
  <Application>Microsoft Office PowerPoint</Application>
  <PresentationFormat>Custom</PresentationFormat>
  <Paragraphs>238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Adobe Clean</vt:lpstr>
      <vt:lpstr>Adobe Clean ExtraBold</vt:lpstr>
      <vt:lpstr>Adobe Clean SemiLight</vt:lpstr>
      <vt:lpstr>Adobe Clean SemiLight</vt:lpstr>
      <vt:lpstr>Arial</vt:lpstr>
      <vt:lpstr>Calibri</vt:lpstr>
      <vt:lpstr>Wingdings</vt:lpstr>
      <vt:lpstr>Wingdings,Sans-Serif</vt:lpstr>
      <vt:lpstr>Adobe Master 2020</vt:lpstr>
      <vt:lpstr>Introduction to CI/CD </vt:lpstr>
      <vt:lpstr>Agenda</vt:lpstr>
      <vt:lpstr>What is CI/CD?</vt:lpstr>
      <vt:lpstr>CI/CD</vt:lpstr>
      <vt:lpstr>Prerequisites</vt:lpstr>
      <vt:lpstr>Prerequisites</vt:lpstr>
      <vt:lpstr>Steps in a CI scenario</vt:lpstr>
      <vt:lpstr>The value of CI</vt:lpstr>
      <vt:lpstr>The value of CI</vt:lpstr>
      <vt:lpstr>The value of CI</vt:lpstr>
      <vt:lpstr>The value of CI</vt:lpstr>
      <vt:lpstr>The value of CI - DORA</vt:lpstr>
      <vt:lpstr>The value of CI - DORA</vt:lpstr>
      <vt:lpstr>Key practices that make up effective CI</vt:lpstr>
      <vt:lpstr>Key practices that make up effective CI</vt:lpstr>
      <vt:lpstr>Key practices that make up effective CI</vt:lpstr>
      <vt:lpstr>Key practices that make up effective CI</vt:lpstr>
      <vt:lpstr>Automate deployment</vt:lpstr>
      <vt:lpstr>Am I doing CI?</vt:lpstr>
      <vt:lpstr>References</vt:lpstr>
      <vt:lpstr>PowerPoint Presentation</vt:lpstr>
    </vt:vector>
  </TitlesOfParts>
  <Company>Adobe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- Thomas Wirtz</dc:title>
  <dc:creator>Scott Benson</dc:creator>
  <cp:lastModifiedBy>Mihai Balan</cp:lastModifiedBy>
  <cp:revision>524</cp:revision>
  <dcterms:created xsi:type="dcterms:W3CDTF">2009-08-20T18:55:32Z</dcterms:created>
  <dcterms:modified xsi:type="dcterms:W3CDTF">2025-04-06T13:00:18Z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0x01010055BD4C147137514381D6C296EFC724EA</vt:lpwstr>
  </property>
  <property fmtid="{D5CDD505-2E9C-101B-9397-08002B2CF9AE}" pid="3" name="MediaServiceImageTags">
    <vt:lpwstr/>
  </property>
</Properties>
</file>