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9.xml" ContentType="application/vnd.openxmlformats-officedocument.drawingml.diagramData+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3.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colors10.xml" ContentType="application/vnd.openxmlformats-officedocument.drawingml.diagramColors+xml"/>
  <Override PartName="/ppt/diagrams/quickStyle10.xml" ContentType="application/vnd.openxmlformats-officedocument.drawingml.diagramStyle+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drawing10.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14.xml" ContentType="application/vnd.openxmlformats-officedocument.drawingml.diagramStyle+xml"/>
  <Override PartName="/ppt/diagrams/drawing2.xml" ContentType="application/vnd.ms-office.drawingml.diagramDrawing+xml"/>
  <Override PartName="/ppt/diagrams/colors15.xml" ContentType="application/vnd.openxmlformats-officedocument.drawingml.diagramColors+xml"/>
  <Override PartName="/ppt/diagrams/drawing15.xml" ContentType="application/vnd.ms-office.drawingml.diagramDrawing+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64" r:id="rId4"/>
    <p:sldId id="297" r:id="rId5"/>
    <p:sldId id="298" r:id="rId6"/>
    <p:sldId id="300" r:id="rId7"/>
    <p:sldId id="299" r:id="rId8"/>
    <p:sldId id="301" r:id="rId9"/>
    <p:sldId id="302" r:id="rId10"/>
    <p:sldId id="260" r:id="rId11"/>
    <p:sldId id="296" r:id="rId12"/>
    <p:sldId id="293" r:id="rId13"/>
    <p:sldId id="271" r:id="rId14"/>
    <p:sldId id="269" r:id="rId15"/>
    <p:sldId id="270" r:id="rId16"/>
    <p:sldId id="272" r:id="rId17"/>
    <p:sldId id="273" r:id="rId18"/>
    <p:sldId id="274" r:id="rId19"/>
    <p:sldId id="304" r:id="rId20"/>
    <p:sldId id="309" r:id="rId21"/>
    <p:sldId id="283" r:id="rId22"/>
    <p:sldId id="308" r:id="rId23"/>
    <p:sldId id="311" r:id="rId24"/>
    <p:sldId id="310" r:id="rId25"/>
    <p:sldId id="289" r:id="rId26"/>
    <p:sldId id="285" r:id="rId27"/>
    <p:sldId id="313" r:id="rId28"/>
    <p:sldId id="314"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image" Target="../media/image13.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diagrams/_rels/data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9.xml.rels><?xml version="1.0" encoding="UTF-8" standalone="yes"?>
<Relationships xmlns="http://schemas.openxmlformats.org/package/2006/relationships"><Relationship Id="rId8" Type="http://schemas.openxmlformats.org/officeDocument/2006/relationships/hyperlink" Target="https://alexkosarev.name/2017/08/08/application-development-with-spring-part-1/" TargetMode="External"/><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0.svg"/><Relationship Id="rId2" Type="http://schemas.openxmlformats.org/officeDocument/2006/relationships/hyperlink" Target="https://stackoverflow.com/tags/spring/info" TargetMode="External"/><Relationship Id="rId16" Type="http://schemas.openxmlformats.org/officeDocument/2006/relationships/hyperlink" Target="https://blog.stylingandroid.com/junit-5-lambdas/" TargetMode="External"/><Relationship Id="rId1" Type="http://schemas.openxmlformats.org/officeDocument/2006/relationships/image" Target="../media/image3.png"/><Relationship Id="rId6" Type="http://schemas.openxmlformats.org/officeDocument/2006/relationships/image" Target="../media/image6.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hyperlink" Target="https://zetawiki.com/wiki/%EC%8A%A4%ED%94%84%EB%A7%81%EB%B6%80%ED%8A%B8_SpringBoot" TargetMode="External"/><Relationship Id="rId4" Type="http://schemas.openxmlformats.org/officeDocument/2006/relationships/hyperlink" Target="https://danielme.com/2013/01/14/jpa_hibernate_p/" TargetMode="External"/><Relationship Id="rId9" Type="http://schemas.openxmlformats.org/officeDocument/2006/relationships/image" Target="../media/image8.png"/><Relationship Id="rId14" Type="http://schemas.openxmlformats.org/officeDocument/2006/relationships/hyperlink" Target="https://www.txedo.com/" TargetMode="External"/></Relationships>
</file>

<file path=ppt/diagrams/_rels/drawing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image" Target="../media/image13.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9.xml.rels><?xml version="1.0" encoding="UTF-8" standalone="yes"?>
<Relationships xmlns="http://schemas.openxmlformats.org/package/2006/relationships"><Relationship Id="rId8" Type="http://schemas.openxmlformats.org/officeDocument/2006/relationships/hyperlink" Target="https://alexkosarev.name/2017/08/08/application-development-with-spring-part-1/" TargetMode="External"/><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0.svg"/><Relationship Id="rId2" Type="http://schemas.openxmlformats.org/officeDocument/2006/relationships/hyperlink" Target="https://stackoverflow.com/tags/spring/info" TargetMode="External"/><Relationship Id="rId16" Type="http://schemas.openxmlformats.org/officeDocument/2006/relationships/hyperlink" Target="https://blog.stylingandroid.com/junit-5-lambdas/" TargetMode="External"/><Relationship Id="rId1" Type="http://schemas.openxmlformats.org/officeDocument/2006/relationships/image" Target="../media/image3.png"/><Relationship Id="rId6" Type="http://schemas.openxmlformats.org/officeDocument/2006/relationships/image" Target="../media/image6.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hyperlink" Target="https://zetawiki.com/wiki/%EC%8A%A4%ED%94%84%EB%A7%81%EB%B6%80%ED%8A%B8_SpringBoot" TargetMode="External"/><Relationship Id="rId4" Type="http://schemas.openxmlformats.org/officeDocument/2006/relationships/hyperlink" Target="https://danielme.com/2013/01/14/jpa_hibernate_p/" TargetMode="External"/><Relationship Id="rId9" Type="http://schemas.openxmlformats.org/officeDocument/2006/relationships/image" Target="../media/image8.png"/><Relationship Id="rId14" Type="http://schemas.openxmlformats.org/officeDocument/2006/relationships/hyperlink" Target="https://www.txedo.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879D2-1B56-4D09-829D-C7B4565414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5D2C87-35FC-486B-B5C2-A0A32B93DA27}">
      <dgm:prSet/>
      <dgm:spPr>
        <a:solidFill>
          <a:schemeClr val="accent5">
            <a:lumMod val="40000"/>
            <a:lumOff val="60000"/>
          </a:schemeClr>
        </a:solidFill>
      </dgm:spPr>
      <dgm:t>
        <a:bodyPr/>
        <a:lstStyle/>
        <a:p>
          <a:r>
            <a:rPr lang="en-GB" noProof="0" dirty="0">
              <a:solidFill>
                <a:schemeClr val="tx1"/>
              </a:solidFill>
            </a:rPr>
            <a:t>Popular JAVA framework for building enterprise Java Applications</a:t>
          </a:r>
          <a:r>
            <a:rPr lang="en-GB" dirty="0"/>
            <a:t>.</a:t>
          </a:r>
          <a:endParaRPr lang="en-US" dirty="0"/>
        </a:p>
      </dgm:t>
    </dgm:pt>
    <dgm:pt modelId="{1807A53B-A771-4107-B256-A666B41A68CF}" type="parTrans" cxnId="{C83D7AE7-4DBE-4728-AABD-B1F58C621E0E}">
      <dgm:prSet/>
      <dgm:spPr/>
      <dgm:t>
        <a:bodyPr/>
        <a:lstStyle/>
        <a:p>
          <a:endParaRPr lang="en-US"/>
        </a:p>
      </dgm:t>
    </dgm:pt>
    <dgm:pt modelId="{1548979E-C74B-405D-9E39-50625AD366BB}" type="sibTrans" cxnId="{C83D7AE7-4DBE-4728-AABD-B1F58C621E0E}">
      <dgm:prSet/>
      <dgm:spPr/>
      <dgm:t>
        <a:bodyPr/>
        <a:lstStyle/>
        <a:p>
          <a:endParaRPr lang="en-US"/>
        </a:p>
      </dgm:t>
    </dgm:pt>
    <dgm:pt modelId="{2B9E9275-ED4B-4879-A317-23A6E3642C43}">
      <dgm:prSet/>
      <dgm:spPr>
        <a:solidFill>
          <a:schemeClr val="accent5">
            <a:lumMod val="40000"/>
            <a:lumOff val="60000"/>
          </a:schemeClr>
        </a:solidFill>
      </dgm:spPr>
      <dgm:t>
        <a:bodyPr/>
        <a:lstStyle/>
        <a:p>
          <a:r>
            <a:rPr lang="en-GB" dirty="0">
              <a:solidFill>
                <a:schemeClr val="tx1"/>
              </a:solidFill>
            </a:rPr>
            <a:t>One of the most in demand Java skills.</a:t>
          </a:r>
          <a:endParaRPr lang="en-US" dirty="0">
            <a:solidFill>
              <a:schemeClr val="tx1"/>
            </a:solidFill>
          </a:endParaRPr>
        </a:p>
      </dgm:t>
    </dgm:pt>
    <dgm:pt modelId="{C1999218-FCA9-403D-BB9C-8B2B4C7F2F2C}" type="parTrans" cxnId="{A0325192-AD27-4028-AA43-A9285466B8EA}">
      <dgm:prSet/>
      <dgm:spPr/>
      <dgm:t>
        <a:bodyPr/>
        <a:lstStyle/>
        <a:p>
          <a:endParaRPr lang="en-US"/>
        </a:p>
      </dgm:t>
    </dgm:pt>
    <dgm:pt modelId="{6CAFD712-372B-4995-AC70-F76D5CF85584}" type="sibTrans" cxnId="{A0325192-AD27-4028-AA43-A9285466B8EA}">
      <dgm:prSet/>
      <dgm:spPr/>
      <dgm:t>
        <a:bodyPr/>
        <a:lstStyle/>
        <a:p>
          <a:endParaRPr lang="en-US"/>
        </a:p>
      </dgm:t>
    </dgm:pt>
    <dgm:pt modelId="{8CF57AF0-2278-4D88-8E3B-A325892D6FF8}">
      <dgm:prSet/>
      <dgm:spPr>
        <a:solidFill>
          <a:schemeClr val="accent5">
            <a:lumMod val="40000"/>
            <a:lumOff val="60000"/>
          </a:schemeClr>
        </a:solidFill>
      </dgm:spPr>
      <dgm:t>
        <a:bodyPr/>
        <a:lstStyle/>
        <a:p>
          <a:r>
            <a:rPr lang="en-GB" dirty="0">
              <a:solidFill>
                <a:schemeClr val="tx1"/>
              </a:solidFill>
            </a:rPr>
            <a:t>Simpler alternative to J2EE (JDBC, JSP and servlets, EJB etc.)</a:t>
          </a:r>
          <a:endParaRPr lang="en-US" dirty="0">
            <a:solidFill>
              <a:schemeClr val="tx1"/>
            </a:solidFill>
          </a:endParaRPr>
        </a:p>
      </dgm:t>
    </dgm:pt>
    <dgm:pt modelId="{28E39572-A130-4007-B23B-6B7568533CCC}" type="parTrans" cxnId="{2548C792-6B91-4218-ADD1-4ECEA61EB69E}">
      <dgm:prSet/>
      <dgm:spPr/>
      <dgm:t>
        <a:bodyPr/>
        <a:lstStyle/>
        <a:p>
          <a:endParaRPr lang="en-US"/>
        </a:p>
      </dgm:t>
    </dgm:pt>
    <dgm:pt modelId="{F5D0D15A-A5E4-481C-ABF7-2306BFCA8E26}" type="sibTrans" cxnId="{2548C792-6B91-4218-ADD1-4ECEA61EB69E}">
      <dgm:prSet/>
      <dgm:spPr/>
      <dgm:t>
        <a:bodyPr/>
        <a:lstStyle/>
        <a:p>
          <a:endParaRPr lang="en-US"/>
        </a:p>
      </dgm:t>
    </dgm:pt>
    <dgm:pt modelId="{7BCBAE97-5E85-4797-BA31-43827E1A7763}">
      <dgm:prSet/>
      <dgm:spPr>
        <a:solidFill>
          <a:schemeClr val="accent5">
            <a:lumMod val="40000"/>
            <a:lumOff val="60000"/>
          </a:schemeClr>
        </a:solidFill>
      </dgm:spPr>
      <dgm:t>
        <a:bodyPr/>
        <a:lstStyle/>
        <a:p>
          <a:r>
            <a:rPr lang="en-US" noProof="0" dirty="0">
              <a:solidFill>
                <a:schemeClr val="tx1"/>
              </a:solidFill>
            </a:rPr>
            <a:t>Provides helper classes, reduces “</a:t>
          </a:r>
          <a:r>
            <a:rPr lang="en-US" i="1" noProof="0" dirty="0">
              <a:solidFill>
                <a:schemeClr val="tx1"/>
              </a:solidFill>
            </a:rPr>
            <a:t>boilerplate code</a:t>
          </a:r>
          <a:r>
            <a:rPr lang="en-GB" i="1" dirty="0">
              <a:solidFill>
                <a:schemeClr val="tx1"/>
              </a:solidFill>
            </a:rPr>
            <a:t>”.</a:t>
          </a:r>
          <a:endParaRPr lang="en-US" dirty="0">
            <a:solidFill>
              <a:schemeClr val="tx1"/>
            </a:solidFill>
          </a:endParaRPr>
        </a:p>
      </dgm:t>
    </dgm:pt>
    <dgm:pt modelId="{1EFC322C-DB3B-46DA-BEB5-7A190A1E699B}" type="parTrans" cxnId="{C4BFE100-4987-4F59-B42B-1C95D74FE4A2}">
      <dgm:prSet/>
      <dgm:spPr/>
      <dgm:t>
        <a:bodyPr/>
        <a:lstStyle/>
        <a:p>
          <a:endParaRPr lang="en-US"/>
        </a:p>
      </dgm:t>
    </dgm:pt>
    <dgm:pt modelId="{3F0E4B0A-A473-49B6-870E-D7B604B4F129}" type="sibTrans" cxnId="{C4BFE100-4987-4F59-B42B-1C95D74FE4A2}">
      <dgm:prSet/>
      <dgm:spPr/>
      <dgm:t>
        <a:bodyPr/>
        <a:lstStyle/>
        <a:p>
          <a:endParaRPr lang="en-US"/>
        </a:p>
      </dgm:t>
    </dgm:pt>
    <dgm:pt modelId="{80107985-EFB9-4B78-9735-699BCB553936}">
      <dgm:prSet/>
      <dgm:spPr>
        <a:solidFill>
          <a:schemeClr val="accent5">
            <a:lumMod val="40000"/>
            <a:lumOff val="60000"/>
          </a:schemeClr>
        </a:solidFill>
      </dgm:spPr>
      <dgm:t>
        <a:bodyPr/>
        <a:lstStyle/>
        <a:p>
          <a:r>
            <a:rPr lang="en-US" dirty="0">
              <a:solidFill>
                <a:schemeClr val="tx1"/>
              </a:solidFill>
            </a:rPr>
            <a:t>Loose coupling approach: IoC &amp; DI</a:t>
          </a:r>
        </a:p>
      </dgm:t>
    </dgm:pt>
    <dgm:pt modelId="{6C91E210-8225-4D2D-B0F4-2DF3672AD3F8}" type="parTrans" cxnId="{95DF8E18-35DC-41B1-B3A5-3F3FC56C42C8}">
      <dgm:prSet/>
      <dgm:spPr/>
      <dgm:t>
        <a:bodyPr/>
        <a:lstStyle/>
        <a:p>
          <a:endParaRPr lang="en-US"/>
        </a:p>
      </dgm:t>
    </dgm:pt>
    <dgm:pt modelId="{00D00C0E-35A2-4987-A25A-8FF1B081320D}" type="sibTrans" cxnId="{95DF8E18-35DC-41B1-B3A5-3F3FC56C42C8}">
      <dgm:prSet/>
      <dgm:spPr/>
      <dgm:t>
        <a:bodyPr/>
        <a:lstStyle/>
        <a:p>
          <a:endParaRPr lang="en-US"/>
        </a:p>
      </dgm:t>
    </dgm:pt>
    <dgm:pt modelId="{1D6B3894-61D8-425E-929F-3F8674F65962}">
      <dgm:prSet/>
      <dgm:spPr>
        <a:solidFill>
          <a:schemeClr val="accent5">
            <a:lumMod val="40000"/>
            <a:lumOff val="60000"/>
          </a:schemeClr>
        </a:solidFill>
      </dgm:spPr>
      <dgm:t>
        <a:bodyPr/>
        <a:lstStyle/>
        <a:p>
          <a:r>
            <a:rPr lang="en-GB" dirty="0">
              <a:solidFill>
                <a:schemeClr val="tx1"/>
              </a:solidFill>
            </a:rPr>
            <a:t>Support for microservices architecture</a:t>
          </a:r>
          <a:endParaRPr lang="en-US" dirty="0">
            <a:solidFill>
              <a:schemeClr val="tx1"/>
            </a:solidFill>
          </a:endParaRPr>
        </a:p>
      </dgm:t>
    </dgm:pt>
    <dgm:pt modelId="{6A6ACFF0-0D6F-4338-8C51-66A53DBB6761}" type="parTrans" cxnId="{91E9A86E-B168-4FE2-B8E3-DBFF601FD312}">
      <dgm:prSet/>
      <dgm:spPr/>
      <dgm:t>
        <a:bodyPr/>
        <a:lstStyle/>
        <a:p>
          <a:endParaRPr lang="en-US"/>
        </a:p>
      </dgm:t>
    </dgm:pt>
    <dgm:pt modelId="{8E1CBBD6-25E1-4232-93E8-5A841D271B6D}" type="sibTrans" cxnId="{91E9A86E-B168-4FE2-B8E3-DBFF601FD312}">
      <dgm:prSet/>
      <dgm:spPr/>
      <dgm:t>
        <a:bodyPr/>
        <a:lstStyle/>
        <a:p>
          <a:endParaRPr lang="en-US"/>
        </a:p>
      </dgm:t>
    </dgm:pt>
    <dgm:pt modelId="{9CC3A743-CB99-4EB6-860E-F7832644B4C2}">
      <dgm:prSet/>
      <dgm:spPr/>
      <dgm:t>
        <a:bodyPr/>
        <a:lstStyle/>
        <a:p>
          <a:endParaRPr lang="en-US" dirty="0"/>
        </a:p>
      </dgm:t>
    </dgm:pt>
    <dgm:pt modelId="{44852E5C-D488-408C-B8A4-3CECAC4499FB}" type="parTrans" cxnId="{CDA690A8-C1D9-48B7-823F-D54C7018FF23}">
      <dgm:prSet/>
      <dgm:spPr/>
      <dgm:t>
        <a:bodyPr/>
        <a:lstStyle/>
        <a:p>
          <a:endParaRPr lang="en-US"/>
        </a:p>
      </dgm:t>
    </dgm:pt>
    <dgm:pt modelId="{98AD36E4-1BF5-44A9-A4AA-23B74A5A8B77}" type="sibTrans" cxnId="{CDA690A8-C1D9-48B7-823F-D54C7018FF23}">
      <dgm:prSet/>
      <dgm:spPr/>
      <dgm:t>
        <a:bodyPr/>
        <a:lstStyle/>
        <a:p>
          <a:endParaRPr lang="en-US"/>
        </a:p>
      </dgm:t>
    </dgm:pt>
    <dgm:pt modelId="{2E9E2931-61EB-4A9F-9DD4-CA0EFFF152FA}" type="pres">
      <dgm:prSet presAssocID="{1E4879D2-1B56-4D09-829D-C7B45654142E}" presName="linear" presStyleCnt="0">
        <dgm:presLayoutVars>
          <dgm:animLvl val="lvl"/>
          <dgm:resizeHandles val="exact"/>
        </dgm:presLayoutVars>
      </dgm:prSet>
      <dgm:spPr/>
    </dgm:pt>
    <dgm:pt modelId="{90FBB5FF-CB7E-46F7-B3B1-FACCB0D3587B}" type="pres">
      <dgm:prSet presAssocID="{975D2C87-35FC-486B-B5C2-A0A32B93DA27}" presName="parentText" presStyleLbl="node1" presStyleIdx="0" presStyleCnt="6">
        <dgm:presLayoutVars>
          <dgm:chMax val="0"/>
          <dgm:bulletEnabled val="1"/>
        </dgm:presLayoutVars>
      </dgm:prSet>
      <dgm:spPr/>
    </dgm:pt>
    <dgm:pt modelId="{996F36DD-6B24-4594-89AF-BDD2BCBA3803}" type="pres">
      <dgm:prSet presAssocID="{1548979E-C74B-405D-9E39-50625AD366BB}" presName="spacer" presStyleCnt="0"/>
      <dgm:spPr/>
    </dgm:pt>
    <dgm:pt modelId="{B4A63C21-5123-4C41-9126-0EDD76E6EAB5}" type="pres">
      <dgm:prSet presAssocID="{2B9E9275-ED4B-4879-A317-23A6E3642C43}" presName="parentText" presStyleLbl="node1" presStyleIdx="1" presStyleCnt="6">
        <dgm:presLayoutVars>
          <dgm:chMax val="0"/>
          <dgm:bulletEnabled val="1"/>
        </dgm:presLayoutVars>
      </dgm:prSet>
      <dgm:spPr/>
    </dgm:pt>
    <dgm:pt modelId="{5DDE3211-BA3A-4BC5-88DC-A27D3802BBFE}" type="pres">
      <dgm:prSet presAssocID="{6CAFD712-372B-4995-AC70-F76D5CF85584}" presName="spacer" presStyleCnt="0"/>
      <dgm:spPr/>
    </dgm:pt>
    <dgm:pt modelId="{1DAF0C78-8D2D-4CD3-9009-5DB65799E4B0}" type="pres">
      <dgm:prSet presAssocID="{8CF57AF0-2278-4D88-8E3B-A325892D6FF8}" presName="parentText" presStyleLbl="node1" presStyleIdx="2" presStyleCnt="6">
        <dgm:presLayoutVars>
          <dgm:chMax val="0"/>
          <dgm:bulletEnabled val="1"/>
        </dgm:presLayoutVars>
      </dgm:prSet>
      <dgm:spPr/>
    </dgm:pt>
    <dgm:pt modelId="{F118B737-5A52-40E5-8C2A-91B17783D97F}" type="pres">
      <dgm:prSet presAssocID="{F5D0D15A-A5E4-481C-ABF7-2306BFCA8E26}" presName="spacer" presStyleCnt="0"/>
      <dgm:spPr/>
    </dgm:pt>
    <dgm:pt modelId="{8C0EA5CF-4011-4B4B-B30E-728A337E22AB}" type="pres">
      <dgm:prSet presAssocID="{7BCBAE97-5E85-4797-BA31-43827E1A7763}" presName="parentText" presStyleLbl="node1" presStyleIdx="3" presStyleCnt="6">
        <dgm:presLayoutVars>
          <dgm:chMax val="0"/>
          <dgm:bulletEnabled val="1"/>
        </dgm:presLayoutVars>
      </dgm:prSet>
      <dgm:spPr/>
    </dgm:pt>
    <dgm:pt modelId="{FC275076-0C39-4F7B-B029-61D926DA6E0E}" type="pres">
      <dgm:prSet presAssocID="{3F0E4B0A-A473-49B6-870E-D7B604B4F129}" presName="spacer" presStyleCnt="0"/>
      <dgm:spPr/>
    </dgm:pt>
    <dgm:pt modelId="{67F5BB91-689B-416B-95F1-E66F9FF1D7F8}" type="pres">
      <dgm:prSet presAssocID="{80107985-EFB9-4B78-9735-699BCB553936}" presName="parentText" presStyleLbl="node1" presStyleIdx="4" presStyleCnt="6">
        <dgm:presLayoutVars>
          <dgm:chMax val="0"/>
          <dgm:bulletEnabled val="1"/>
        </dgm:presLayoutVars>
      </dgm:prSet>
      <dgm:spPr/>
    </dgm:pt>
    <dgm:pt modelId="{E36C0F7A-2788-4941-A324-FA87FF6C4A1E}" type="pres">
      <dgm:prSet presAssocID="{00D00C0E-35A2-4987-A25A-8FF1B081320D}" presName="spacer" presStyleCnt="0"/>
      <dgm:spPr/>
    </dgm:pt>
    <dgm:pt modelId="{C76EEE1F-E1E2-46A6-803C-A6E23A0C8413}" type="pres">
      <dgm:prSet presAssocID="{1D6B3894-61D8-425E-929F-3F8674F65962}" presName="parentText" presStyleLbl="node1" presStyleIdx="5" presStyleCnt="6">
        <dgm:presLayoutVars>
          <dgm:chMax val="0"/>
          <dgm:bulletEnabled val="1"/>
        </dgm:presLayoutVars>
      </dgm:prSet>
      <dgm:spPr/>
    </dgm:pt>
    <dgm:pt modelId="{D980DDC5-3411-42EC-967B-16CA86E35AF4}" type="pres">
      <dgm:prSet presAssocID="{1D6B3894-61D8-425E-929F-3F8674F65962}" presName="childText" presStyleLbl="revTx" presStyleIdx="0" presStyleCnt="1">
        <dgm:presLayoutVars>
          <dgm:bulletEnabled val="1"/>
        </dgm:presLayoutVars>
      </dgm:prSet>
      <dgm:spPr/>
    </dgm:pt>
  </dgm:ptLst>
  <dgm:cxnLst>
    <dgm:cxn modelId="{C4BFE100-4987-4F59-B42B-1C95D74FE4A2}" srcId="{1E4879D2-1B56-4D09-829D-C7B45654142E}" destId="{7BCBAE97-5E85-4797-BA31-43827E1A7763}" srcOrd="3" destOrd="0" parTransId="{1EFC322C-DB3B-46DA-BEB5-7A190A1E699B}" sibTransId="{3F0E4B0A-A473-49B6-870E-D7B604B4F129}"/>
    <dgm:cxn modelId="{95DF8E18-35DC-41B1-B3A5-3F3FC56C42C8}" srcId="{1E4879D2-1B56-4D09-829D-C7B45654142E}" destId="{80107985-EFB9-4B78-9735-699BCB553936}" srcOrd="4" destOrd="0" parTransId="{6C91E210-8225-4D2D-B0F4-2DF3672AD3F8}" sibTransId="{00D00C0E-35A2-4987-A25A-8FF1B081320D}"/>
    <dgm:cxn modelId="{91E9A86E-B168-4FE2-B8E3-DBFF601FD312}" srcId="{1E4879D2-1B56-4D09-829D-C7B45654142E}" destId="{1D6B3894-61D8-425E-929F-3F8674F65962}" srcOrd="5" destOrd="0" parTransId="{6A6ACFF0-0D6F-4338-8C51-66A53DBB6761}" sibTransId="{8E1CBBD6-25E1-4232-93E8-5A841D271B6D}"/>
    <dgm:cxn modelId="{39D82E7B-C42B-495B-B54B-F1D7CC71E629}" type="presOf" srcId="{8CF57AF0-2278-4D88-8E3B-A325892D6FF8}" destId="{1DAF0C78-8D2D-4CD3-9009-5DB65799E4B0}" srcOrd="0" destOrd="0" presId="urn:microsoft.com/office/officeart/2005/8/layout/vList2"/>
    <dgm:cxn modelId="{90524F87-CBC5-474E-AEEB-9DED2D345B46}" type="presOf" srcId="{1D6B3894-61D8-425E-929F-3F8674F65962}" destId="{C76EEE1F-E1E2-46A6-803C-A6E23A0C8413}" srcOrd="0" destOrd="0" presId="urn:microsoft.com/office/officeart/2005/8/layout/vList2"/>
    <dgm:cxn modelId="{5932308C-AEFE-485C-B2F4-2C977E4DFEAC}" type="presOf" srcId="{7BCBAE97-5E85-4797-BA31-43827E1A7763}" destId="{8C0EA5CF-4011-4B4B-B30E-728A337E22AB}" srcOrd="0" destOrd="0" presId="urn:microsoft.com/office/officeart/2005/8/layout/vList2"/>
    <dgm:cxn modelId="{A0325192-AD27-4028-AA43-A9285466B8EA}" srcId="{1E4879D2-1B56-4D09-829D-C7B45654142E}" destId="{2B9E9275-ED4B-4879-A317-23A6E3642C43}" srcOrd="1" destOrd="0" parTransId="{C1999218-FCA9-403D-BB9C-8B2B4C7F2F2C}" sibTransId="{6CAFD712-372B-4995-AC70-F76D5CF85584}"/>
    <dgm:cxn modelId="{2548C792-6B91-4218-ADD1-4ECEA61EB69E}" srcId="{1E4879D2-1B56-4D09-829D-C7B45654142E}" destId="{8CF57AF0-2278-4D88-8E3B-A325892D6FF8}" srcOrd="2" destOrd="0" parTransId="{28E39572-A130-4007-B23B-6B7568533CCC}" sibTransId="{F5D0D15A-A5E4-481C-ABF7-2306BFCA8E26}"/>
    <dgm:cxn modelId="{4A229A97-5638-4C6C-B461-6205543B3691}" type="presOf" srcId="{2B9E9275-ED4B-4879-A317-23A6E3642C43}" destId="{B4A63C21-5123-4C41-9126-0EDD76E6EAB5}" srcOrd="0" destOrd="0" presId="urn:microsoft.com/office/officeart/2005/8/layout/vList2"/>
    <dgm:cxn modelId="{CDA690A8-C1D9-48B7-823F-D54C7018FF23}" srcId="{1D6B3894-61D8-425E-929F-3F8674F65962}" destId="{9CC3A743-CB99-4EB6-860E-F7832644B4C2}" srcOrd="0" destOrd="0" parTransId="{44852E5C-D488-408C-B8A4-3CECAC4499FB}" sibTransId="{98AD36E4-1BF5-44A9-A4AA-23B74A5A8B77}"/>
    <dgm:cxn modelId="{582856C1-4D49-46C4-A11A-980520B5773C}" type="presOf" srcId="{1E4879D2-1B56-4D09-829D-C7B45654142E}" destId="{2E9E2931-61EB-4A9F-9DD4-CA0EFFF152FA}" srcOrd="0" destOrd="0" presId="urn:microsoft.com/office/officeart/2005/8/layout/vList2"/>
    <dgm:cxn modelId="{5A7080C8-4F66-4BC5-9DCE-098335BD6DC0}" type="presOf" srcId="{975D2C87-35FC-486B-B5C2-A0A32B93DA27}" destId="{90FBB5FF-CB7E-46F7-B3B1-FACCB0D3587B}" srcOrd="0" destOrd="0" presId="urn:microsoft.com/office/officeart/2005/8/layout/vList2"/>
    <dgm:cxn modelId="{5C807FDE-98DF-4F42-8807-1CB7BD5E6782}" type="presOf" srcId="{80107985-EFB9-4B78-9735-699BCB553936}" destId="{67F5BB91-689B-416B-95F1-E66F9FF1D7F8}" srcOrd="0" destOrd="0" presId="urn:microsoft.com/office/officeart/2005/8/layout/vList2"/>
    <dgm:cxn modelId="{C83D7AE7-4DBE-4728-AABD-B1F58C621E0E}" srcId="{1E4879D2-1B56-4D09-829D-C7B45654142E}" destId="{975D2C87-35FC-486B-B5C2-A0A32B93DA27}" srcOrd="0" destOrd="0" parTransId="{1807A53B-A771-4107-B256-A666B41A68CF}" sibTransId="{1548979E-C74B-405D-9E39-50625AD366BB}"/>
    <dgm:cxn modelId="{D48EC3EB-64F1-4695-8301-7F220F4098E8}" type="presOf" srcId="{9CC3A743-CB99-4EB6-860E-F7832644B4C2}" destId="{D980DDC5-3411-42EC-967B-16CA86E35AF4}" srcOrd="0" destOrd="0" presId="urn:microsoft.com/office/officeart/2005/8/layout/vList2"/>
    <dgm:cxn modelId="{EB091112-D2BC-4B54-85C5-03AE8342D0CA}" type="presParOf" srcId="{2E9E2931-61EB-4A9F-9DD4-CA0EFFF152FA}" destId="{90FBB5FF-CB7E-46F7-B3B1-FACCB0D3587B}" srcOrd="0" destOrd="0" presId="urn:microsoft.com/office/officeart/2005/8/layout/vList2"/>
    <dgm:cxn modelId="{C78D9FF7-473A-4C35-9095-93A79DD7F769}" type="presParOf" srcId="{2E9E2931-61EB-4A9F-9DD4-CA0EFFF152FA}" destId="{996F36DD-6B24-4594-89AF-BDD2BCBA3803}" srcOrd="1" destOrd="0" presId="urn:microsoft.com/office/officeart/2005/8/layout/vList2"/>
    <dgm:cxn modelId="{E424523D-993A-409F-8885-4C819E4ADF53}" type="presParOf" srcId="{2E9E2931-61EB-4A9F-9DD4-CA0EFFF152FA}" destId="{B4A63C21-5123-4C41-9126-0EDD76E6EAB5}" srcOrd="2" destOrd="0" presId="urn:microsoft.com/office/officeart/2005/8/layout/vList2"/>
    <dgm:cxn modelId="{868FD756-236D-4B15-9B2F-C84AF93CF2B1}" type="presParOf" srcId="{2E9E2931-61EB-4A9F-9DD4-CA0EFFF152FA}" destId="{5DDE3211-BA3A-4BC5-88DC-A27D3802BBFE}" srcOrd="3" destOrd="0" presId="urn:microsoft.com/office/officeart/2005/8/layout/vList2"/>
    <dgm:cxn modelId="{AC9D19DF-3970-495A-8D52-38274F7EB3BC}" type="presParOf" srcId="{2E9E2931-61EB-4A9F-9DD4-CA0EFFF152FA}" destId="{1DAF0C78-8D2D-4CD3-9009-5DB65799E4B0}" srcOrd="4" destOrd="0" presId="urn:microsoft.com/office/officeart/2005/8/layout/vList2"/>
    <dgm:cxn modelId="{44F8DD1C-4267-4539-9B33-5AFC1FEAF31B}" type="presParOf" srcId="{2E9E2931-61EB-4A9F-9DD4-CA0EFFF152FA}" destId="{F118B737-5A52-40E5-8C2A-91B17783D97F}" srcOrd="5" destOrd="0" presId="urn:microsoft.com/office/officeart/2005/8/layout/vList2"/>
    <dgm:cxn modelId="{9347E512-4478-404E-AD2E-F33CC58AFBD1}" type="presParOf" srcId="{2E9E2931-61EB-4A9F-9DD4-CA0EFFF152FA}" destId="{8C0EA5CF-4011-4B4B-B30E-728A337E22AB}" srcOrd="6" destOrd="0" presId="urn:microsoft.com/office/officeart/2005/8/layout/vList2"/>
    <dgm:cxn modelId="{2BD65C61-76A0-40C7-90EF-195AB12C3DAF}" type="presParOf" srcId="{2E9E2931-61EB-4A9F-9DD4-CA0EFFF152FA}" destId="{FC275076-0C39-4F7B-B029-61D926DA6E0E}" srcOrd="7" destOrd="0" presId="urn:microsoft.com/office/officeart/2005/8/layout/vList2"/>
    <dgm:cxn modelId="{C465AD7B-38AB-4239-8102-86D02D50DDBE}" type="presParOf" srcId="{2E9E2931-61EB-4A9F-9DD4-CA0EFFF152FA}" destId="{67F5BB91-689B-416B-95F1-E66F9FF1D7F8}" srcOrd="8" destOrd="0" presId="urn:microsoft.com/office/officeart/2005/8/layout/vList2"/>
    <dgm:cxn modelId="{126A36F1-1EE2-478C-890E-EF12CA9D1CFB}" type="presParOf" srcId="{2E9E2931-61EB-4A9F-9DD4-CA0EFFF152FA}" destId="{E36C0F7A-2788-4941-A324-FA87FF6C4A1E}" srcOrd="9" destOrd="0" presId="urn:microsoft.com/office/officeart/2005/8/layout/vList2"/>
    <dgm:cxn modelId="{27C66133-ED90-4645-9B98-808B46F6E0AA}" type="presParOf" srcId="{2E9E2931-61EB-4A9F-9DD4-CA0EFFF152FA}" destId="{C76EEE1F-E1E2-46A6-803C-A6E23A0C8413}" srcOrd="10" destOrd="0" presId="urn:microsoft.com/office/officeart/2005/8/layout/vList2"/>
    <dgm:cxn modelId="{ACF5662F-9E71-406D-9909-1657A2A0DB55}" type="presParOf" srcId="{2E9E2931-61EB-4A9F-9DD4-CA0EFFF152FA}" destId="{D980DDC5-3411-42EC-967B-16CA86E35AF4}"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82E48B-F401-4F09-BC96-EB3CBEDE2F5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3412F8-B6A8-4604-B9BD-2A51EE737152}">
      <dgm:prSet/>
      <dgm:spPr/>
      <dgm:t>
        <a:bodyPr/>
        <a:lstStyle/>
        <a:p>
          <a:pPr>
            <a:lnSpc>
              <a:spcPct val="100000"/>
            </a:lnSpc>
          </a:pPr>
          <a:r>
            <a:rPr lang="en-US" dirty="0"/>
            <a:t>IntelliJ</a:t>
          </a:r>
        </a:p>
      </dgm:t>
    </dgm:pt>
    <dgm:pt modelId="{3B538823-798E-4539-8EEA-42334AB80431}" type="parTrans" cxnId="{F3445754-3129-47B1-B28F-7AEBF9CCF6CF}">
      <dgm:prSet/>
      <dgm:spPr/>
      <dgm:t>
        <a:bodyPr/>
        <a:lstStyle/>
        <a:p>
          <a:endParaRPr lang="en-US"/>
        </a:p>
      </dgm:t>
    </dgm:pt>
    <dgm:pt modelId="{18EC4167-E695-4066-B337-250756E1C8EA}" type="sibTrans" cxnId="{F3445754-3129-47B1-B28F-7AEBF9CCF6CF}">
      <dgm:prSet/>
      <dgm:spPr/>
      <dgm:t>
        <a:bodyPr/>
        <a:lstStyle/>
        <a:p>
          <a:pPr>
            <a:lnSpc>
              <a:spcPct val="100000"/>
            </a:lnSpc>
          </a:pPr>
          <a:endParaRPr lang="en-US"/>
        </a:p>
      </dgm:t>
    </dgm:pt>
    <dgm:pt modelId="{8C561946-B326-494F-944A-543B0C7655FB}">
      <dgm:prSet/>
      <dgm:spPr/>
      <dgm:t>
        <a:bodyPr/>
        <a:lstStyle/>
        <a:p>
          <a:pPr>
            <a:lnSpc>
              <a:spcPct val="100000"/>
            </a:lnSpc>
          </a:pPr>
          <a:r>
            <a:rPr lang="en-US" dirty="0"/>
            <a:t>Docker</a:t>
          </a:r>
        </a:p>
      </dgm:t>
    </dgm:pt>
    <dgm:pt modelId="{EC606C05-A4EB-4222-B14D-F0F099635CCC}" type="parTrans" cxnId="{9B6730BC-4F4F-44EE-BC25-28F4EEFA4081}">
      <dgm:prSet/>
      <dgm:spPr/>
      <dgm:t>
        <a:bodyPr/>
        <a:lstStyle/>
        <a:p>
          <a:endParaRPr lang="en-US"/>
        </a:p>
      </dgm:t>
    </dgm:pt>
    <dgm:pt modelId="{2F028B8D-E44E-42CF-B0A3-36C2847FDD97}" type="sibTrans" cxnId="{9B6730BC-4F4F-44EE-BC25-28F4EEFA4081}">
      <dgm:prSet/>
      <dgm:spPr/>
      <dgm:t>
        <a:bodyPr/>
        <a:lstStyle/>
        <a:p>
          <a:pPr>
            <a:lnSpc>
              <a:spcPct val="100000"/>
            </a:lnSpc>
          </a:pPr>
          <a:endParaRPr lang="en-US"/>
        </a:p>
      </dgm:t>
    </dgm:pt>
    <dgm:pt modelId="{20194A6C-EACB-408A-BDAC-17F31BED1E8C}">
      <dgm:prSet/>
      <dgm:spPr/>
      <dgm:t>
        <a:bodyPr/>
        <a:lstStyle/>
        <a:p>
          <a:pPr>
            <a:lnSpc>
              <a:spcPct val="100000"/>
            </a:lnSpc>
          </a:pPr>
          <a:r>
            <a:rPr lang="en-US" dirty="0"/>
            <a:t>Kubernetes</a:t>
          </a:r>
        </a:p>
      </dgm:t>
    </dgm:pt>
    <dgm:pt modelId="{83763779-A5FC-4B1A-BCC5-19A45BBBCD87}" type="parTrans" cxnId="{F2FF740B-8A49-422A-8B12-0A4D2558960C}">
      <dgm:prSet/>
      <dgm:spPr/>
      <dgm:t>
        <a:bodyPr/>
        <a:lstStyle/>
        <a:p>
          <a:endParaRPr lang="en-US"/>
        </a:p>
      </dgm:t>
    </dgm:pt>
    <dgm:pt modelId="{962E8DB4-4898-4BC6-A507-84A8D157F96C}" type="sibTrans" cxnId="{F2FF740B-8A49-422A-8B12-0A4D2558960C}">
      <dgm:prSet/>
      <dgm:spPr/>
      <dgm:t>
        <a:bodyPr/>
        <a:lstStyle/>
        <a:p>
          <a:pPr>
            <a:lnSpc>
              <a:spcPct val="100000"/>
            </a:lnSpc>
          </a:pPr>
          <a:endParaRPr lang="en-US"/>
        </a:p>
      </dgm:t>
    </dgm:pt>
    <dgm:pt modelId="{0023514A-7E2C-4F1F-B497-A218D867F58C}">
      <dgm:prSet/>
      <dgm:spPr/>
      <dgm:t>
        <a:bodyPr/>
        <a:lstStyle/>
        <a:p>
          <a:pPr>
            <a:lnSpc>
              <a:spcPct val="100000"/>
            </a:lnSpc>
          </a:pPr>
          <a:r>
            <a:rPr lang="en-US" dirty="0"/>
            <a:t>Maven/Gradle </a:t>
          </a:r>
        </a:p>
      </dgm:t>
    </dgm:pt>
    <dgm:pt modelId="{E668A81E-278A-488D-97AA-4224B6C6D560}" type="parTrans" cxnId="{F739BD1C-767E-40EB-BC60-10AF5216AC51}">
      <dgm:prSet/>
      <dgm:spPr/>
      <dgm:t>
        <a:bodyPr/>
        <a:lstStyle/>
        <a:p>
          <a:endParaRPr lang="en-US"/>
        </a:p>
      </dgm:t>
    </dgm:pt>
    <dgm:pt modelId="{938AD020-CE56-4DE3-8F98-F7434B1DC000}" type="sibTrans" cxnId="{F739BD1C-767E-40EB-BC60-10AF5216AC51}">
      <dgm:prSet/>
      <dgm:spPr/>
      <dgm:t>
        <a:bodyPr/>
        <a:lstStyle/>
        <a:p>
          <a:pPr>
            <a:lnSpc>
              <a:spcPct val="100000"/>
            </a:lnSpc>
          </a:pPr>
          <a:endParaRPr lang="en-US"/>
        </a:p>
      </dgm:t>
    </dgm:pt>
    <dgm:pt modelId="{C4B95645-3EFC-4523-8B94-62590F9D96B9}">
      <dgm:prSet/>
      <dgm:spPr/>
      <dgm:t>
        <a:bodyPr/>
        <a:lstStyle/>
        <a:p>
          <a:pPr>
            <a:lnSpc>
              <a:spcPct val="100000"/>
            </a:lnSpc>
          </a:pPr>
          <a:r>
            <a:rPr lang="en-US" dirty="0"/>
            <a:t>Postman</a:t>
          </a:r>
        </a:p>
      </dgm:t>
    </dgm:pt>
    <dgm:pt modelId="{E7D2A80C-C07E-4692-AFDB-356C524E7481}" type="parTrans" cxnId="{E409C67C-9E5E-43D4-9651-3D0F1214A62F}">
      <dgm:prSet/>
      <dgm:spPr/>
      <dgm:t>
        <a:bodyPr/>
        <a:lstStyle/>
        <a:p>
          <a:endParaRPr lang="en-US"/>
        </a:p>
      </dgm:t>
    </dgm:pt>
    <dgm:pt modelId="{32973A6F-CC8A-4D3C-B9D2-1F9370C702DD}" type="sibTrans" cxnId="{E409C67C-9E5E-43D4-9651-3D0F1214A62F}">
      <dgm:prSet/>
      <dgm:spPr/>
      <dgm:t>
        <a:bodyPr/>
        <a:lstStyle/>
        <a:p>
          <a:pPr>
            <a:lnSpc>
              <a:spcPct val="100000"/>
            </a:lnSpc>
          </a:pPr>
          <a:endParaRPr lang="en-US"/>
        </a:p>
      </dgm:t>
    </dgm:pt>
    <dgm:pt modelId="{6288FB7D-5ED9-4192-B7BB-9BEBB90C2E47}">
      <dgm:prSet/>
      <dgm:spPr/>
      <dgm:t>
        <a:bodyPr/>
        <a:lstStyle/>
        <a:p>
          <a:pPr>
            <a:lnSpc>
              <a:spcPct val="100000"/>
            </a:lnSpc>
          </a:pPr>
          <a:r>
            <a:rPr lang="en-US" dirty="0"/>
            <a:t>Mongo, </a:t>
          </a:r>
          <a:r>
            <a:rPr lang="en-US" dirty="0" err="1"/>
            <a:t>MySql</a:t>
          </a:r>
          <a:endParaRPr lang="en-US" dirty="0"/>
        </a:p>
      </dgm:t>
    </dgm:pt>
    <dgm:pt modelId="{A5138848-017B-45AD-9571-83812D43902F}" type="parTrans" cxnId="{CA40E2C9-8C78-4E1A-ADE7-8FE110DBF47E}">
      <dgm:prSet/>
      <dgm:spPr/>
      <dgm:t>
        <a:bodyPr/>
        <a:lstStyle/>
        <a:p>
          <a:endParaRPr lang="en-US"/>
        </a:p>
      </dgm:t>
    </dgm:pt>
    <dgm:pt modelId="{E613E54A-3524-43DA-97AC-5E8ABDBDB66E}" type="sibTrans" cxnId="{CA40E2C9-8C78-4E1A-ADE7-8FE110DBF47E}">
      <dgm:prSet/>
      <dgm:spPr/>
      <dgm:t>
        <a:bodyPr/>
        <a:lstStyle/>
        <a:p>
          <a:pPr>
            <a:lnSpc>
              <a:spcPct val="100000"/>
            </a:lnSpc>
          </a:pPr>
          <a:endParaRPr lang="en-US"/>
        </a:p>
      </dgm:t>
    </dgm:pt>
    <dgm:pt modelId="{59BCC68B-D5D4-42AD-8B07-45568D835CBD}">
      <dgm:prSet/>
      <dgm:spPr/>
      <dgm:t>
        <a:bodyPr/>
        <a:lstStyle/>
        <a:p>
          <a:pPr>
            <a:lnSpc>
              <a:spcPct val="100000"/>
            </a:lnSpc>
          </a:pPr>
          <a:r>
            <a:rPr lang="ro-RO" dirty="0" err="1"/>
            <a:t>Zipkin</a:t>
          </a:r>
          <a:endParaRPr lang="en-US" dirty="0"/>
        </a:p>
      </dgm:t>
    </dgm:pt>
    <dgm:pt modelId="{F3734D87-F429-4E67-A759-0452009132E5}" type="parTrans" cxnId="{31FD6BF5-5745-4C3A-BE50-BEB9B366C8E0}">
      <dgm:prSet/>
      <dgm:spPr/>
      <dgm:t>
        <a:bodyPr/>
        <a:lstStyle/>
        <a:p>
          <a:endParaRPr lang="en-US"/>
        </a:p>
      </dgm:t>
    </dgm:pt>
    <dgm:pt modelId="{BC332707-EE11-4B7F-A6D6-BBB31A402001}" type="sibTrans" cxnId="{31FD6BF5-5745-4C3A-BE50-BEB9B366C8E0}">
      <dgm:prSet/>
      <dgm:spPr/>
      <dgm:t>
        <a:bodyPr/>
        <a:lstStyle/>
        <a:p>
          <a:pPr>
            <a:lnSpc>
              <a:spcPct val="100000"/>
            </a:lnSpc>
          </a:pPr>
          <a:endParaRPr lang="en-US"/>
        </a:p>
      </dgm:t>
    </dgm:pt>
    <dgm:pt modelId="{63A9BF6B-83ED-41FE-832F-AB13056DF2AC}">
      <dgm:prSet/>
      <dgm:spPr/>
      <dgm:t>
        <a:bodyPr/>
        <a:lstStyle/>
        <a:p>
          <a:pPr>
            <a:lnSpc>
              <a:spcPct val="100000"/>
            </a:lnSpc>
          </a:pPr>
          <a:r>
            <a:rPr lang="ro-RO" dirty="0" err="1"/>
            <a:t>Keycloak</a:t>
          </a:r>
          <a:endParaRPr lang="en-US" dirty="0"/>
        </a:p>
      </dgm:t>
    </dgm:pt>
    <dgm:pt modelId="{8084B411-90B3-4F04-B875-4499674E33DF}" type="parTrans" cxnId="{DF25DCE8-84BE-4B40-9FC2-9983347C7084}">
      <dgm:prSet/>
      <dgm:spPr/>
      <dgm:t>
        <a:bodyPr/>
        <a:lstStyle/>
        <a:p>
          <a:endParaRPr lang="en-US"/>
        </a:p>
      </dgm:t>
    </dgm:pt>
    <dgm:pt modelId="{9E315E26-867F-42A1-9F58-ED0DDD9B0326}" type="sibTrans" cxnId="{DF25DCE8-84BE-4B40-9FC2-9983347C7084}">
      <dgm:prSet/>
      <dgm:spPr/>
      <dgm:t>
        <a:bodyPr/>
        <a:lstStyle/>
        <a:p>
          <a:pPr>
            <a:lnSpc>
              <a:spcPct val="100000"/>
            </a:lnSpc>
          </a:pPr>
          <a:endParaRPr lang="en-US"/>
        </a:p>
      </dgm:t>
    </dgm:pt>
    <dgm:pt modelId="{E776AA77-E6BF-4F54-AA95-D8B8C1714477}">
      <dgm:prSet/>
      <dgm:spPr/>
      <dgm:t>
        <a:bodyPr/>
        <a:lstStyle/>
        <a:p>
          <a:pPr>
            <a:lnSpc>
              <a:spcPct val="100000"/>
            </a:lnSpc>
          </a:pPr>
          <a:r>
            <a:rPr lang="ro-RO" dirty="0" err="1"/>
            <a:t>Grafana</a:t>
          </a:r>
          <a:endParaRPr lang="en-US" dirty="0"/>
        </a:p>
      </dgm:t>
    </dgm:pt>
    <dgm:pt modelId="{094FEE69-712A-43FE-A391-3B381073402E}" type="parTrans" cxnId="{A185E6BC-94A1-46DD-BC6A-C94404742BC2}">
      <dgm:prSet/>
      <dgm:spPr/>
      <dgm:t>
        <a:bodyPr/>
        <a:lstStyle/>
        <a:p>
          <a:endParaRPr lang="en-US"/>
        </a:p>
      </dgm:t>
    </dgm:pt>
    <dgm:pt modelId="{2A5CC0BD-47F0-4CB9-BB9A-B5BBEEF8F77D}" type="sibTrans" cxnId="{A185E6BC-94A1-46DD-BC6A-C94404742BC2}">
      <dgm:prSet/>
      <dgm:spPr/>
      <dgm:t>
        <a:bodyPr/>
        <a:lstStyle/>
        <a:p>
          <a:endParaRPr lang="en-US"/>
        </a:p>
      </dgm:t>
    </dgm:pt>
    <dgm:pt modelId="{7C488A1F-7495-4D27-B682-A66A628998A0}" type="pres">
      <dgm:prSet presAssocID="{4A82E48B-F401-4F09-BC96-EB3CBEDE2F59}" presName="root" presStyleCnt="0">
        <dgm:presLayoutVars>
          <dgm:dir/>
          <dgm:resizeHandles val="exact"/>
        </dgm:presLayoutVars>
      </dgm:prSet>
      <dgm:spPr/>
    </dgm:pt>
    <dgm:pt modelId="{F0977468-399B-43EF-81AC-51BC51373DE2}" type="pres">
      <dgm:prSet presAssocID="{4A82E48B-F401-4F09-BC96-EB3CBEDE2F59}" presName="container" presStyleCnt="0">
        <dgm:presLayoutVars>
          <dgm:dir/>
          <dgm:resizeHandles val="exact"/>
        </dgm:presLayoutVars>
      </dgm:prSet>
      <dgm:spPr/>
    </dgm:pt>
    <dgm:pt modelId="{148C98D9-38C5-491A-B91B-B299444D471A}" type="pres">
      <dgm:prSet presAssocID="{BE3412F8-B6A8-4604-B9BD-2A51EE737152}" presName="compNode" presStyleCnt="0"/>
      <dgm:spPr/>
    </dgm:pt>
    <dgm:pt modelId="{216E4C61-FE04-45A1-BD6C-BF62C6F560BC}" type="pres">
      <dgm:prSet presAssocID="{BE3412F8-B6A8-4604-B9BD-2A51EE737152}" presName="iconBgRect" presStyleLbl="bgShp" presStyleIdx="0" presStyleCnt="9"/>
      <dgm:spPr>
        <a:solidFill>
          <a:schemeClr val="bg1">
            <a:lumMod val="95000"/>
          </a:schemeClr>
        </a:solidFill>
      </dgm:spPr>
    </dgm:pt>
    <dgm:pt modelId="{5DC582DB-60B0-4F08-AFF8-E32F3C54E983}" type="pres">
      <dgm:prSet presAssocID="{BE3412F8-B6A8-4604-B9BD-2A51EE737152}" presName="iconRect" presStyleLbl="node1" presStyleIdx="0" presStyleCnt="9" custScaleX="115127" custScaleY="105930" custLinFactNeighborX="1" custLinFactNeighborY="-63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a:noFill/>
        </a:ln>
      </dgm:spPr>
    </dgm:pt>
    <dgm:pt modelId="{307E6DBD-13F9-4892-9AF9-C9C1676566C9}" type="pres">
      <dgm:prSet presAssocID="{BE3412F8-B6A8-4604-B9BD-2A51EE737152}" presName="spaceRect" presStyleCnt="0"/>
      <dgm:spPr/>
    </dgm:pt>
    <dgm:pt modelId="{54F7A37B-D8C7-44E7-BD8D-F24EC37BA089}" type="pres">
      <dgm:prSet presAssocID="{BE3412F8-B6A8-4604-B9BD-2A51EE737152}" presName="textRect" presStyleLbl="revTx" presStyleIdx="0" presStyleCnt="9">
        <dgm:presLayoutVars>
          <dgm:chMax val="1"/>
          <dgm:chPref val="1"/>
        </dgm:presLayoutVars>
      </dgm:prSet>
      <dgm:spPr/>
    </dgm:pt>
    <dgm:pt modelId="{BDE1A427-D699-411B-8327-39769BC0F7A6}" type="pres">
      <dgm:prSet presAssocID="{18EC4167-E695-4066-B337-250756E1C8EA}" presName="sibTrans" presStyleLbl="sibTrans2D1" presStyleIdx="0" presStyleCnt="0"/>
      <dgm:spPr/>
    </dgm:pt>
    <dgm:pt modelId="{6A6C0BB5-B6AC-4561-B8C2-1BF454762104}" type="pres">
      <dgm:prSet presAssocID="{8C561946-B326-494F-944A-543B0C7655FB}" presName="compNode" presStyleCnt="0"/>
      <dgm:spPr/>
    </dgm:pt>
    <dgm:pt modelId="{0BA9F71A-B94E-4B4F-AD20-A0CBCE0859FA}" type="pres">
      <dgm:prSet presAssocID="{8C561946-B326-494F-944A-543B0C7655FB}" presName="iconBgRect" presStyleLbl="bgShp" presStyleIdx="1" presStyleCnt="9"/>
      <dgm:spPr>
        <a:solidFill>
          <a:schemeClr val="bg1">
            <a:lumMod val="95000"/>
          </a:schemeClr>
        </a:solidFill>
      </dgm:spPr>
    </dgm:pt>
    <dgm:pt modelId="{10BA9E0A-466A-4C28-A94B-39CB2726417B}" type="pres">
      <dgm:prSet presAssocID="{8C561946-B326-494F-944A-543B0C7655FB}" presName="iconRect" presStyleLbl="node1" presStyleIdx="1"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C0F0259-148E-46E9-9E8A-730942B30A57}" type="pres">
      <dgm:prSet presAssocID="{8C561946-B326-494F-944A-543B0C7655FB}" presName="spaceRect" presStyleCnt="0"/>
      <dgm:spPr/>
    </dgm:pt>
    <dgm:pt modelId="{8E51312D-22B0-4636-A236-952D726D662C}" type="pres">
      <dgm:prSet presAssocID="{8C561946-B326-494F-944A-543B0C7655FB}" presName="textRect" presStyleLbl="revTx" presStyleIdx="1" presStyleCnt="9">
        <dgm:presLayoutVars>
          <dgm:chMax val="1"/>
          <dgm:chPref val="1"/>
        </dgm:presLayoutVars>
      </dgm:prSet>
      <dgm:spPr/>
    </dgm:pt>
    <dgm:pt modelId="{8D63DB28-3200-4AA0-8CBD-B1EE67CD9B05}" type="pres">
      <dgm:prSet presAssocID="{2F028B8D-E44E-42CF-B0A3-36C2847FDD97}" presName="sibTrans" presStyleLbl="sibTrans2D1" presStyleIdx="0" presStyleCnt="0"/>
      <dgm:spPr/>
    </dgm:pt>
    <dgm:pt modelId="{2E93FEF0-084E-4976-AEED-DA5F617BC40D}" type="pres">
      <dgm:prSet presAssocID="{20194A6C-EACB-408A-BDAC-17F31BED1E8C}" presName="compNode" presStyleCnt="0"/>
      <dgm:spPr/>
    </dgm:pt>
    <dgm:pt modelId="{38F0EF36-AAB8-4AC5-9369-999E5726F2A3}" type="pres">
      <dgm:prSet presAssocID="{20194A6C-EACB-408A-BDAC-17F31BED1E8C}" presName="iconBgRect" presStyleLbl="bgShp" presStyleIdx="2" presStyleCnt="9"/>
      <dgm:spPr>
        <a:solidFill>
          <a:schemeClr val="bg1">
            <a:lumMod val="95000"/>
          </a:schemeClr>
        </a:solidFill>
      </dgm:spPr>
    </dgm:pt>
    <dgm:pt modelId="{2CC6925D-1A91-44B3-A0D2-18276DB11D9E}" type="pres">
      <dgm:prSet presAssocID="{20194A6C-EACB-408A-BDAC-17F31BED1E8C}" presName="iconRect" presStyleLbl="node1" presStyleIdx="2" presStyleCnt="9" custScaleY="103131" custLinFactNeighborX="-1706" custLinFactNeighborY="-162"/>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a:noFill/>
        </a:ln>
      </dgm:spPr>
    </dgm:pt>
    <dgm:pt modelId="{E2A47A52-0195-44FC-B605-0866783BDE53}" type="pres">
      <dgm:prSet presAssocID="{20194A6C-EACB-408A-BDAC-17F31BED1E8C}" presName="spaceRect" presStyleCnt="0"/>
      <dgm:spPr/>
    </dgm:pt>
    <dgm:pt modelId="{4C6B6FE7-BC60-4380-862F-1C7FAA1D71F7}" type="pres">
      <dgm:prSet presAssocID="{20194A6C-EACB-408A-BDAC-17F31BED1E8C}" presName="textRect" presStyleLbl="revTx" presStyleIdx="2" presStyleCnt="9">
        <dgm:presLayoutVars>
          <dgm:chMax val="1"/>
          <dgm:chPref val="1"/>
        </dgm:presLayoutVars>
      </dgm:prSet>
      <dgm:spPr/>
    </dgm:pt>
    <dgm:pt modelId="{FFA8D2B9-4661-458D-B4FE-75325F0C9348}" type="pres">
      <dgm:prSet presAssocID="{962E8DB4-4898-4BC6-A507-84A8D157F96C}" presName="sibTrans" presStyleLbl="sibTrans2D1" presStyleIdx="0" presStyleCnt="0"/>
      <dgm:spPr/>
    </dgm:pt>
    <dgm:pt modelId="{DF9614AB-D478-4F94-B372-B2C057CD75F1}" type="pres">
      <dgm:prSet presAssocID="{0023514A-7E2C-4F1F-B497-A218D867F58C}" presName="compNode" presStyleCnt="0"/>
      <dgm:spPr/>
    </dgm:pt>
    <dgm:pt modelId="{68DFC1BF-6B51-4951-A77F-1970CE202C8D}" type="pres">
      <dgm:prSet presAssocID="{0023514A-7E2C-4F1F-B497-A218D867F58C}" presName="iconBgRect" presStyleLbl="bgShp" presStyleIdx="3" presStyleCnt="9"/>
      <dgm:spPr>
        <a:solidFill>
          <a:schemeClr val="bg1">
            <a:lumMod val="95000"/>
          </a:schemeClr>
        </a:solidFill>
      </dgm:spPr>
    </dgm:pt>
    <dgm:pt modelId="{770BFAA4-07EF-49BD-B9A7-B57DCE732142}" type="pres">
      <dgm:prSet presAssocID="{0023514A-7E2C-4F1F-B497-A218D867F58C}" presName="iconRect" presStyleLbl="node1" presStyleIdx="3" presStyleCnt="9"/>
      <dgm:spPr>
        <a:blipFill>
          <a:blip xmlns:r="http://schemas.openxmlformats.org/officeDocument/2006/relationships" r:embed="rId4"/>
          <a:srcRect/>
          <a:stretch>
            <a:fillRect/>
          </a:stretch>
        </a:blipFill>
        <a:ln>
          <a:noFill/>
        </a:ln>
      </dgm:spPr>
    </dgm:pt>
    <dgm:pt modelId="{59C71DA0-A39D-44DF-97C9-18591A72E5C5}" type="pres">
      <dgm:prSet presAssocID="{0023514A-7E2C-4F1F-B497-A218D867F58C}" presName="spaceRect" presStyleCnt="0"/>
      <dgm:spPr/>
    </dgm:pt>
    <dgm:pt modelId="{6A0AE075-BF8F-42CA-8969-3056F25722A9}" type="pres">
      <dgm:prSet presAssocID="{0023514A-7E2C-4F1F-B497-A218D867F58C}" presName="textRect" presStyleLbl="revTx" presStyleIdx="3" presStyleCnt="9">
        <dgm:presLayoutVars>
          <dgm:chMax val="1"/>
          <dgm:chPref val="1"/>
        </dgm:presLayoutVars>
      </dgm:prSet>
      <dgm:spPr/>
    </dgm:pt>
    <dgm:pt modelId="{C8D3C6D9-257B-4E34-A1C3-77952E4EA933}" type="pres">
      <dgm:prSet presAssocID="{938AD020-CE56-4DE3-8F98-F7434B1DC000}" presName="sibTrans" presStyleLbl="sibTrans2D1" presStyleIdx="0" presStyleCnt="0"/>
      <dgm:spPr/>
    </dgm:pt>
    <dgm:pt modelId="{38FCCF9B-DC93-474A-8BF9-B43501F962AA}" type="pres">
      <dgm:prSet presAssocID="{C4B95645-3EFC-4523-8B94-62590F9D96B9}" presName="compNode" presStyleCnt="0"/>
      <dgm:spPr/>
    </dgm:pt>
    <dgm:pt modelId="{F7A95895-55FD-4CB3-8E2E-D61063592F39}" type="pres">
      <dgm:prSet presAssocID="{C4B95645-3EFC-4523-8B94-62590F9D96B9}" presName="iconBgRect" presStyleLbl="bgShp" presStyleIdx="4" presStyleCnt="9"/>
      <dgm:spPr>
        <a:solidFill>
          <a:schemeClr val="bg1">
            <a:lumMod val="95000"/>
          </a:schemeClr>
        </a:solidFill>
      </dgm:spPr>
    </dgm:pt>
    <dgm:pt modelId="{791F51D7-E305-4C42-AC95-D8246DFB8FC1}" type="pres">
      <dgm:prSet presAssocID="{C4B95645-3EFC-4523-8B94-62590F9D96B9}" presName="iconRect" presStyleLbl="node1" presStyleIdx="4" presStyleCnt="9"/>
      <dgm:spPr>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a:ln>
          <a:noFill/>
        </a:ln>
      </dgm:spPr>
    </dgm:pt>
    <dgm:pt modelId="{C86AAD0C-ADC1-4328-9894-7AC7C4A66B19}" type="pres">
      <dgm:prSet presAssocID="{C4B95645-3EFC-4523-8B94-62590F9D96B9}" presName="spaceRect" presStyleCnt="0"/>
      <dgm:spPr/>
    </dgm:pt>
    <dgm:pt modelId="{83718E61-4EAB-4EC3-AA3F-3B1948E04548}" type="pres">
      <dgm:prSet presAssocID="{C4B95645-3EFC-4523-8B94-62590F9D96B9}" presName="textRect" presStyleLbl="revTx" presStyleIdx="4" presStyleCnt="9">
        <dgm:presLayoutVars>
          <dgm:chMax val="1"/>
          <dgm:chPref val="1"/>
        </dgm:presLayoutVars>
      </dgm:prSet>
      <dgm:spPr/>
    </dgm:pt>
    <dgm:pt modelId="{A5654464-233E-47C3-A27C-0AE6B075A048}" type="pres">
      <dgm:prSet presAssocID="{32973A6F-CC8A-4D3C-B9D2-1F9370C702DD}" presName="sibTrans" presStyleLbl="sibTrans2D1" presStyleIdx="0" presStyleCnt="0"/>
      <dgm:spPr/>
    </dgm:pt>
    <dgm:pt modelId="{14047924-7453-4123-B8A1-0BFE9C291D7E}" type="pres">
      <dgm:prSet presAssocID="{6288FB7D-5ED9-4192-B7BB-9BEBB90C2E47}" presName="compNode" presStyleCnt="0"/>
      <dgm:spPr/>
    </dgm:pt>
    <dgm:pt modelId="{82CA8C63-7A3E-4E7D-800E-0CA8AF63CFB0}" type="pres">
      <dgm:prSet presAssocID="{6288FB7D-5ED9-4192-B7BB-9BEBB90C2E47}" presName="iconBgRect" presStyleLbl="bgShp" presStyleIdx="5" presStyleCnt="9"/>
      <dgm:spPr>
        <a:solidFill>
          <a:schemeClr val="bg1">
            <a:lumMod val="95000"/>
          </a:schemeClr>
        </a:solidFill>
      </dgm:spPr>
    </dgm:pt>
    <dgm:pt modelId="{B81807BA-8079-4E3A-8E36-43189CBD5692}" type="pres">
      <dgm:prSet presAssocID="{6288FB7D-5ED9-4192-B7BB-9BEBB90C2E47}" presName="iconRect" presStyleLbl="node1" presStyleIdx="5" presStyleCnt="9"/>
      <dgm:spPr>
        <a:blipFill>
          <a:blip xmlns:r="http://schemas.openxmlformats.org/officeDocument/2006/relationships" r:embed="rId6">
            <a:extLst>
              <a:ext uri="{28A0092B-C50C-407E-A947-70E740481C1C}">
                <a14:useLocalDpi xmlns:a14="http://schemas.microsoft.com/office/drawing/2010/main" val="0"/>
              </a:ext>
            </a:extLst>
          </a:blip>
          <a:srcRect/>
          <a:stretch>
            <a:fillRect t="-9000" b="-9000"/>
          </a:stretch>
        </a:blipFill>
        <a:ln>
          <a:noFill/>
        </a:ln>
      </dgm:spPr>
    </dgm:pt>
    <dgm:pt modelId="{BC019989-460B-4134-82A5-2B105D2819BE}" type="pres">
      <dgm:prSet presAssocID="{6288FB7D-5ED9-4192-B7BB-9BEBB90C2E47}" presName="spaceRect" presStyleCnt="0"/>
      <dgm:spPr/>
    </dgm:pt>
    <dgm:pt modelId="{509E43F1-5A27-4267-B773-EB0314B23F35}" type="pres">
      <dgm:prSet presAssocID="{6288FB7D-5ED9-4192-B7BB-9BEBB90C2E47}" presName="textRect" presStyleLbl="revTx" presStyleIdx="5" presStyleCnt="9">
        <dgm:presLayoutVars>
          <dgm:chMax val="1"/>
          <dgm:chPref val="1"/>
        </dgm:presLayoutVars>
      </dgm:prSet>
      <dgm:spPr/>
    </dgm:pt>
    <dgm:pt modelId="{32639157-8F52-4FC7-AACD-7A8E29C8185D}" type="pres">
      <dgm:prSet presAssocID="{E613E54A-3524-43DA-97AC-5E8ABDBDB66E}" presName="sibTrans" presStyleLbl="sibTrans2D1" presStyleIdx="0" presStyleCnt="0"/>
      <dgm:spPr/>
    </dgm:pt>
    <dgm:pt modelId="{610107E1-2937-420F-9909-CD106E2498ED}" type="pres">
      <dgm:prSet presAssocID="{59BCC68B-D5D4-42AD-8B07-45568D835CBD}" presName="compNode" presStyleCnt="0"/>
      <dgm:spPr/>
    </dgm:pt>
    <dgm:pt modelId="{F8442B5D-926A-427C-8F1E-84DDC0F9BE2D}" type="pres">
      <dgm:prSet presAssocID="{59BCC68B-D5D4-42AD-8B07-45568D835CBD}" presName="iconBgRect" presStyleLbl="bgShp" presStyleIdx="6" presStyleCnt="9"/>
      <dgm:spPr>
        <a:solidFill>
          <a:schemeClr val="bg1">
            <a:lumMod val="95000"/>
          </a:schemeClr>
        </a:solidFill>
      </dgm:spPr>
    </dgm:pt>
    <dgm:pt modelId="{25F5E965-09CE-41A6-AFD3-955BEA91A7A8}" type="pres">
      <dgm:prSet presAssocID="{59BCC68B-D5D4-42AD-8B07-45568D835CBD}" presName="iconRect" presStyleLbl="node1" presStyleIdx="6" presStyleCnt="9"/>
      <dgm:spPr>
        <a:blipFill>
          <a:blip xmlns:r="http://schemas.openxmlformats.org/officeDocument/2006/relationships" r:embed="rId7"/>
          <a:srcRect/>
          <a:stretch>
            <a:fillRect t="-9000" b="-9000"/>
          </a:stretch>
        </a:blipFill>
        <a:ln>
          <a:noFill/>
        </a:ln>
      </dgm:spPr>
    </dgm:pt>
    <dgm:pt modelId="{5BC098CF-32CA-4900-AD23-941D7CE6EDD6}" type="pres">
      <dgm:prSet presAssocID="{59BCC68B-D5D4-42AD-8B07-45568D835CBD}" presName="spaceRect" presStyleCnt="0"/>
      <dgm:spPr/>
    </dgm:pt>
    <dgm:pt modelId="{9A8AFF94-DA84-4A04-81EC-F42DB71C85DD}" type="pres">
      <dgm:prSet presAssocID="{59BCC68B-D5D4-42AD-8B07-45568D835CBD}" presName="textRect" presStyleLbl="revTx" presStyleIdx="6" presStyleCnt="9">
        <dgm:presLayoutVars>
          <dgm:chMax val="1"/>
          <dgm:chPref val="1"/>
        </dgm:presLayoutVars>
      </dgm:prSet>
      <dgm:spPr/>
    </dgm:pt>
    <dgm:pt modelId="{928C7F6B-C7C6-4348-80F0-9FE1CFD503A6}" type="pres">
      <dgm:prSet presAssocID="{BC332707-EE11-4B7F-A6D6-BBB31A402001}" presName="sibTrans" presStyleLbl="sibTrans2D1" presStyleIdx="0" presStyleCnt="0"/>
      <dgm:spPr/>
    </dgm:pt>
    <dgm:pt modelId="{CB7F9657-C3DD-42E9-AD13-44684B77BC8C}" type="pres">
      <dgm:prSet presAssocID="{63A9BF6B-83ED-41FE-832F-AB13056DF2AC}" presName="compNode" presStyleCnt="0"/>
      <dgm:spPr/>
    </dgm:pt>
    <dgm:pt modelId="{B9295EAD-09BB-4DCE-B7A9-0EA49656532F}" type="pres">
      <dgm:prSet presAssocID="{63A9BF6B-83ED-41FE-832F-AB13056DF2AC}" presName="iconBgRect" presStyleLbl="bgShp" presStyleIdx="7" presStyleCnt="9"/>
      <dgm:spPr>
        <a:solidFill>
          <a:schemeClr val="bg1">
            <a:lumMod val="95000"/>
          </a:schemeClr>
        </a:solidFill>
      </dgm:spPr>
    </dgm:pt>
    <dgm:pt modelId="{16374869-56AD-4796-AAD8-FC918ED3913F}" type="pres">
      <dgm:prSet presAssocID="{63A9BF6B-83ED-41FE-832F-AB13056DF2AC}" presName="iconRect" presStyleLbl="node1" presStyleIdx="7" presStyleCnt="9"/>
      <dgm:spPr>
        <a:blipFill>
          <a:blip xmlns:r="http://schemas.openxmlformats.org/officeDocument/2006/relationships" r:embed="rId8"/>
          <a:srcRect/>
          <a:stretch>
            <a:fillRect l="-5000" r="-5000"/>
          </a:stretch>
        </a:blipFill>
        <a:ln>
          <a:noFill/>
        </a:ln>
      </dgm:spPr>
    </dgm:pt>
    <dgm:pt modelId="{79D0803C-69E3-48D6-8EF2-CCACFD64E1A2}" type="pres">
      <dgm:prSet presAssocID="{63A9BF6B-83ED-41FE-832F-AB13056DF2AC}" presName="spaceRect" presStyleCnt="0"/>
      <dgm:spPr/>
    </dgm:pt>
    <dgm:pt modelId="{788685E0-4805-4065-9695-AC82A8E24F66}" type="pres">
      <dgm:prSet presAssocID="{63A9BF6B-83ED-41FE-832F-AB13056DF2AC}" presName="textRect" presStyleLbl="revTx" presStyleIdx="7" presStyleCnt="9">
        <dgm:presLayoutVars>
          <dgm:chMax val="1"/>
          <dgm:chPref val="1"/>
        </dgm:presLayoutVars>
      </dgm:prSet>
      <dgm:spPr/>
    </dgm:pt>
    <dgm:pt modelId="{A3AC892A-F9DB-45EF-9AF6-B65B8F86CC37}" type="pres">
      <dgm:prSet presAssocID="{9E315E26-867F-42A1-9F58-ED0DDD9B0326}" presName="sibTrans" presStyleLbl="sibTrans2D1" presStyleIdx="0" presStyleCnt="0"/>
      <dgm:spPr/>
    </dgm:pt>
    <dgm:pt modelId="{A7210962-356F-42C2-B377-CC00E95B7612}" type="pres">
      <dgm:prSet presAssocID="{E776AA77-E6BF-4F54-AA95-D8B8C1714477}" presName="compNode" presStyleCnt="0"/>
      <dgm:spPr/>
    </dgm:pt>
    <dgm:pt modelId="{9B9BE17C-109C-466C-9ED3-DA7124235364}" type="pres">
      <dgm:prSet presAssocID="{E776AA77-E6BF-4F54-AA95-D8B8C1714477}" presName="iconBgRect" presStyleLbl="bgShp" presStyleIdx="8" presStyleCnt="9"/>
      <dgm:spPr>
        <a:solidFill>
          <a:schemeClr val="bg1">
            <a:lumMod val="95000"/>
          </a:schemeClr>
        </a:solidFill>
      </dgm:spPr>
    </dgm:pt>
    <dgm:pt modelId="{8B96D5AD-9450-4A32-899C-B187AF2409F0}" type="pres">
      <dgm:prSet presAssocID="{E776AA77-E6BF-4F54-AA95-D8B8C1714477}" presName="iconRect" presStyleLbl="node1" presStyleIdx="8" presStyleCnt="9"/>
      <dgm:spPr>
        <a:blipFill>
          <a:blip xmlns:r="http://schemas.openxmlformats.org/officeDocument/2006/relationships" r:embed="rId9"/>
          <a:srcRect/>
          <a:stretch>
            <a:fillRect l="-3000" r="-3000"/>
          </a:stretch>
        </a:blipFill>
        <a:ln>
          <a:noFill/>
        </a:ln>
      </dgm:spPr>
    </dgm:pt>
    <dgm:pt modelId="{CE4D86E1-5A54-4A92-9212-88C42541E0F2}" type="pres">
      <dgm:prSet presAssocID="{E776AA77-E6BF-4F54-AA95-D8B8C1714477}" presName="spaceRect" presStyleCnt="0"/>
      <dgm:spPr/>
    </dgm:pt>
    <dgm:pt modelId="{2C8794EB-A8C9-4DB0-8B8D-93B073FC1204}" type="pres">
      <dgm:prSet presAssocID="{E776AA77-E6BF-4F54-AA95-D8B8C1714477}" presName="textRect" presStyleLbl="revTx" presStyleIdx="8" presStyleCnt="9">
        <dgm:presLayoutVars>
          <dgm:chMax val="1"/>
          <dgm:chPref val="1"/>
        </dgm:presLayoutVars>
      </dgm:prSet>
      <dgm:spPr/>
    </dgm:pt>
  </dgm:ptLst>
  <dgm:cxnLst>
    <dgm:cxn modelId="{F2FF740B-8A49-422A-8B12-0A4D2558960C}" srcId="{4A82E48B-F401-4F09-BC96-EB3CBEDE2F59}" destId="{20194A6C-EACB-408A-BDAC-17F31BED1E8C}" srcOrd="2" destOrd="0" parTransId="{83763779-A5FC-4B1A-BCC5-19A45BBBCD87}" sibTransId="{962E8DB4-4898-4BC6-A507-84A8D157F96C}"/>
    <dgm:cxn modelId="{A6344814-CF0F-410C-BBB8-B6BC7059CA05}" type="presOf" srcId="{6288FB7D-5ED9-4192-B7BB-9BEBB90C2E47}" destId="{509E43F1-5A27-4267-B773-EB0314B23F35}" srcOrd="0" destOrd="0" presId="urn:microsoft.com/office/officeart/2018/2/layout/IconCircleList"/>
    <dgm:cxn modelId="{886F6A17-B854-493C-8996-FCE6F669503D}" type="presOf" srcId="{0023514A-7E2C-4F1F-B497-A218D867F58C}" destId="{6A0AE075-BF8F-42CA-8969-3056F25722A9}" srcOrd="0" destOrd="0" presId="urn:microsoft.com/office/officeart/2018/2/layout/IconCircleList"/>
    <dgm:cxn modelId="{02002219-8086-473A-B1DC-CBC4A49B8FA2}" type="presOf" srcId="{8C561946-B326-494F-944A-543B0C7655FB}" destId="{8E51312D-22B0-4636-A236-952D726D662C}" srcOrd="0" destOrd="0" presId="urn:microsoft.com/office/officeart/2018/2/layout/IconCircleList"/>
    <dgm:cxn modelId="{F8F48119-6A64-4BB5-938B-BBE365001F0C}" type="presOf" srcId="{E776AA77-E6BF-4F54-AA95-D8B8C1714477}" destId="{2C8794EB-A8C9-4DB0-8B8D-93B073FC1204}" srcOrd="0" destOrd="0" presId="urn:microsoft.com/office/officeart/2018/2/layout/IconCircleList"/>
    <dgm:cxn modelId="{F739BD1C-767E-40EB-BC60-10AF5216AC51}" srcId="{4A82E48B-F401-4F09-BC96-EB3CBEDE2F59}" destId="{0023514A-7E2C-4F1F-B497-A218D867F58C}" srcOrd="3" destOrd="0" parTransId="{E668A81E-278A-488D-97AA-4224B6C6D560}" sibTransId="{938AD020-CE56-4DE3-8F98-F7434B1DC000}"/>
    <dgm:cxn modelId="{103D132D-92C9-41E6-9E03-64D4D64AE07D}" type="presOf" srcId="{E613E54A-3524-43DA-97AC-5E8ABDBDB66E}" destId="{32639157-8F52-4FC7-AACD-7A8E29C8185D}" srcOrd="0" destOrd="0" presId="urn:microsoft.com/office/officeart/2018/2/layout/IconCircleList"/>
    <dgm:cxn modelId="{117A1930-B958-4A3D-9F4B-4D06D6B124BA}" type="presOf" srcId="{2F028B8D-E44E-42CF-B0A3-36C2847FDD97}" destId="{8D63DB28-3200-4AA0-8CBD-B1EE67CD9B05}" srcOrd="0" destOrd="0" presId="urn:microsoft.com/office/officeart/2018/2/layout/IconCircleList"/>
    <dgm:cxn modelId="{9D306435-20AC-45E8-9078-8239B3E25684}" type="presOf" srcId="{32973A6F-CC8A-4D3C-B9D2-1F9370C702DD}" destId="{A5654464-233E-47C3-A27C-0AE6B075A048}" srcOrd="0" destOrd="0" presId="urn:microsoft.com/office/officeart/2018/2/layout/IconCircleList"/>
    <dgm:cxn modelId="{A4D24441-CB00-4F5B-985E-4E0BD01278E2}" type="presOf" srcId="{9E315E26-867F-42A1-9F58-ED0DDD9B0326}" destId="{A3AC892A-F9DB-45EF-9AF6-B65B8F86CC37}" srcOrd="0" destOrd="0" presId="urn:microsoft.com/office/officeart/2018/2/layout/IconCircleList"/>
    <dgm:cxn modelId="{DD5C7950-F214-4AE0-8AEA-39F58CFD35BD}" type="presOf" srcId="{BE3412F8-B6A8-4604-B9BD-2A51EE737152}" destId="{54F7A37B-D8C7-44E7-BD8D-F24EC37BA089}" srcOrd="0" destOrd="0" presId="urn:microsoft.com/office/officeart/2018/2/layout/IconCircleList"/>
    <dgm:cxn modelId="{F3445754-3129-47B1-B28F-7AEBF9CCF6CF}" srcId="{4A82E48B-F401-4F09-BC96-EB3CBEDE2F59}" destId="{BE3412F8-B6A8-4604-B9BD-2A51EE737152}" srcOrd="0" destOrd="0" parTransId="{3B538823-798E-4539-8EEA-42334AB80431}" sibTransId="{18EC4167-E695-4066-B337-250756E1C8EA}"/>
    <dgm:cxn modelId="{19271E55-95F0-4539-877D-06145C0BAE40}" type="presOf" srcId="{59BCC68B-D5D4-42AD-8B07-45568D835CBD}" destId="{9A8AFF94-DA84-4A04-81EC-F42DB71C85DD}" srcOrd="0" destOrd="0" presId="urn:microsoft.com/office/officeart/2018/2/layout/IconCircleList"/>
    <dgm:cxn modelId="{2AAC707C-76E4-455B-8A40-41C6351931AE}" type="presOf" srcId="{4A82E48B-F401-4F09-BC96-EB3CBEDE2F59}" destId="{7C488A1F-7495-4D27-B682-A66A628998A0}" srcOrd="0" destOrd="0" presId="urn:microsoft.com/office/officeart/2018/2/layout/IconCircleList"/>
    <dgm:cxn modelId="{E409C67C-9E5E-43D4-9651-3D0F1214A62F}" srcId="{4A82E48B-F401-4F09-BC96-EB3CBEDE2F59}" destId="{C4B95645-3EFC-4523-8B94-62590F9D96B9}" srcOrd="4" destOrd="0" parTransId="{E7D2A80C-C07E-4692-AFDB-356C524E7481}" sibTransId="{32973A6F-CC8A-4D3C-B9D2-1F9370C702DD}"/>
    <dgm:cxn modelId="{3CC4A98F-3906-4F8B-ADFB-DC0096148453}" type="presOf" srcId="{20194A6C-EACB-408A-BDAC-17F31BED1E8C}" destId="{4C6B6FE7-BC60-4380-862F-1C7FAA1D71F7}" srcOrd="0" destOrd="0" presId="urn:microsoft.com/office/officeart/2018/2/layout/IconCircleList"/>
    <dgm:cxn modelId="{796B74A4-916C-4EB4-A103-EA82614F07FA}" type="presOf" srcId="{BC332707-EE11-4B7F-A6D6-BBB31A402001}" destId="{928C7F6B-C7C6-4348-80F0-9FE1CFD503A6}" srcOrd="0" destOrd="0" presId="urn:microsoft.com/office/officeart/2018/2/layout/IconCircleList"/>
    <dgm:cxn modelId="{ACCF83BB-8201-494C-A497-34BD985F7F69}" type="presOf" srcId="{18EC4167-E695-4066-B337-250756E1C8EA}" destId="{BDE1A427-D699-411B-8327-39769BC0F7A6}" srcOrd="0" destOrd="0" presId="urn:microsoft.com/office/officeart/2018/2/layout/IconCircleList"/>
    <dgm:cxn modelId="{9B6730BC-4F4F-44EE-BC25-28F4EEFA4081}" srcId="{4A82E48B-F401-4F09-BC96-EB3CBEDE2F59}" destId="{8C561946-B326-494F-944A-543B0C7655FB}" srcOrd="1" destOrd="0" parTransId="{EC606C05-A4EB-4222-B14D-F0F099635CCC}" sibTransId="{2F028B8D-E44E-42CF-B0A3-36C2847FDD97}"/>
    <dgm:cxn modelId="{A185E6BC-94A1-46DD-BC6A-C94404742BC2}" srcId="{4A82E48B-F401-4F09-BC96-EB3CBEDE2F59}" destId="{E776AA77-E6BF-4F54-AA95-D8B8C1714477}" srcOrd="8" destOrd="0" parTransId="{094FEE69-712A-43FE-A391-3B381073402E}" sibTransId="{2A5CC0BD-47F0-4CB9-BB9A-B5BBEEF8F77D}"/>
    <dgm:cxn modelId="{7E64F5C4-52C4-46BC-976A-DD06E0E9BCCC}" type="presOf" srcId="{938AD020-CE56-4DE3-8F98-F7434B1DC000}" destId="{C8D3C6D9-257B-4E34-A1C3-77952E4EA933}" srcOrd="0" destOrd="0" presId="urn:microsoft.com/office/officeart/2018/2/layout/IconCircleList"/>
    <dgm:cxn modelId="{CA40E2C9-8C78-4E1A-ADE7-8FE110DBF47E}" srcId="{4A82E48B-F401-4F09-BC96-EB3CBEDE2F59}" destId="{6288FB7D-5ED9-4192-B7BB-9BEBB90C2E47}" srcOrd="5" destOrd="0" parTransId="{A5138848-017B-45AD-9571-83812D43902F}" sibTransId="{E613E54A-3524-43DA-97AC-5E8ABDBDB66E}"/>
    <dgm:cxn modelId="{E40425E3-58B2-42A3-9BC3-4C1EFB41EA7A}" type="presOf" srcId="{C4B95645-3EFC-4523-8B94-62590F9D96B9}" destId="{83718E61-4EAB-4EC3-AA3F-3B1948E04548}" srcOrd="0" destOrd="0" presId="urn:microsoft.com/office/officeart/2018/2/layout/IconCircleList"/>
    <dgm:cxn modelId="{CADED8E4-20FB-4128-BD44-7DF543A3F4DB}" type="presOf" srcId="{962E8DB4-4898-4BC6-A507-84A8D157F96C}" destId="{FFA8D2B9-4661-458D-B4FE-75325F0C9348}" srcOrd="0" destOrd="0" presId="urn:microsoft.com/office/officeart/2018/2/layout/IconCircleList"/>
    <dgm:cxn modelId="{DF25DCE8-84BE-4B40-9FC2-9983347C7084}" srcId="{4A82E48B-F401-4F09-BC96-EB3CBEDE2F59}" destId="{63A9BF6B-83ED-41FE-832F-AB13056DF2AC}" srcOrd="7" destOrd="0" parTransId="{8084B411-90B3-4F04-B875-4499674E33DF}" sibTransId="{9E315E26-867F-42A1-9F58-ED0DDD9B0326}"/>
    <dgm:cxn modelId="{31FD6BF5-5745-4C3A-BE50-BEB9B366C8E0}" srcId="{4A82E48B-F401-4F09-BC96-EB3CBEDE2F59}" destId="{59BCC68B-D5D4-42AD-8B07-45568D835CBD}" srcOrd="6" destOrd="0" parTransId="{F3734D87-F429-4E67-A759-0452009132E5}" sibTransId="{BC332707-EE11-4B7F-A6D6-BBB31A402001}"/>
    <dgm:cxn modelId="{323750FF-46A0-460C-BEB8-3E2E4AEAD171}" type="presOf" srcId="{63A9BF6B-83ED-41FE-832F-AB13056DF2AC}" destId="{788685E0-4805-4065-9695-AC82A8E24F66}" srcOrd="0" destOrd="0" presId="urn:microsoft.com/office/officeart/2018/2/layout/IconCircleList"/>
    <dgm:cxn modelId="{297DB1BF-CB6C-45CD-9003-E5535B1B89AE}" type="presParOf" srcId="{7C488A1F-7495-4D27-B682-A66A628998A0}" destId="{F0977468-399B-43EF-81AC-51BC51373DE2}" srcOrd="0" destOrd="0" presId="urn:microsoft.com/office/officeart/2018/2/layout/IconCircleList"/>
    <dgm:cxn modelId="{10C98077-32AE-4060-A279-3520A8E4EB81}" type="presParOf" srcId="{F0977468-399B-43EF-81AC-51BC51373DE2}" destId="{148C98D9-38C5-491A-B91B-B299444D471A}" srcOrd="0" destOrd="0" presId="urn:microsoft.com/office/officeart/2018/2/layout/IconCircleList"/>
    <dgm:cxn modelId="{CE8DE3CE-7ADA-47AC-830D-1C46664A7806}" type="presParOf" srcId="{148C98D9-38C5-491A-B91B-B299444D471A}" destId="{216E4C61-FE04-45A1-BD6C-BF62C6F560BC}" srcOrd="0" destOrd="0" presId="urn:microsoft.com/office/officeart/2018/2/layout/IconCircleList"/>
    <dgm:cxn modelId="{6152ECCA-EA2D-4EA0-B289-7BE5B0F5F468}" type="presParOf" srcId="{148C98D9-38C5-491A-B91B-B299444D471A}" destId="{5DC582DB-60B0-4F08-AFF8-E32F3C54E983}" srcOrd="1" destOrd="0" presId="urn:microsoft.com/office/officeart/2018/2/layout/IconCircleList"/>
    <dgm:cxn modelId="{6FD34FAC-3A59-43A3-BB5C-A6740B93141F}" type="presParOf" srcId="{148C98D9-38C5-491A-B91B-B299444D471A}" destId="{307E6DBD-13F9-4892-9AF9-C9C1676566C9}" srcOrd="2" destOrd="0" presId="urn:microsoft.com/office/officeart/2018/2/layout/IconCircleList"/>
    <dgm:cxn modelId="{6DEA2693-4AE3-4D3F-AF95-97AF71E3EB66}" type="presParOf" srcId="{148C98D9-38C5-491A-B91B-B299444D471A}" destId="{54F7A37B-D8C7-44E7-BD8D-F24EC37BA089}" srcOrd="3" destOrd="0" presId="urn:microsoft.com/office/officeart/2018/2/layout/IconCircleList"/>
    <dgm:cxn modelId="{EC513F33-4883-4D09-AD5F-2B4F82762744}" type="presParOf" srcId="{F0977468-399B-43EF-81AC-51BC51373DE2}" destId="{BDE1A427-D699-411B-8327-39769BC0F7A6}" srcOrd="1" destOrd="0" presId="urn:microsoft.com/office/officeart/2018/2/layout/IconCircleList"/>
    <dgm:cxn modelId="{E3B197B7-8045-4832-A95B-0568D82E0516}" type="presParOf" srcId="{F0977468-399B-43EF-81AC-51BC51373DE2}" destId="{6A6C0BB5-B6AC-4561-B8C2-1BF454762104}" srcOrd="2" destOrd="0" presId="urn:microsoft.com/office/officeart/2018/2/layout/IconCircleList"/>
    <dgm:cxn modelId="{E7390590-20CB-4149-B013-8FAF9BAD7CF0}" type="presParOf" srcId="{6A6C0BB5-B6AC-4561-B8C2-1BF454762104}" destId="{0BA9F71A-B94E-4B4F-AD20-A0CBCE0859FA}" srcOrd="0" destOrd="0" presId="urn:microsoft.com/office/officeart/2018/2/layout/IconCircleList"/>
    <dgm:cxn modelId="{90467F40-240E-4638-93FA-E5AFF54EECC7}" type="presParOf" srcId="{6A6C0BB5-B6AC-4561-B8C2-1BF454762104}" destId="{10BA9E0A-466A-4C28-A94B-39CB2726417B}" srcOrd="1" destOrd="0" presId="urn:microsoft.com/office/officeart/2018/2/layout/IconCircleList"/>
    <dgm:cxn modelId="{0BCE5846-6065-4863-A8C5-6690BE0E5408}" type="presParOf" srcId="{6A6C0BB5-B6AC-4561-B8C2-1BF454762104}" destId="{5C0F0259-148E-46E9-9E8A-730942B30A57}" srcOrd="2" destOrd="0" presId="urn:microsoft.com/office/officeart/2018/2/layout/IconCircleList"/>
    <dgm:cxn modelId="{A437FCC0-E104-460F-BD67-7BDDEB7DCAFC}" type="presParOf" srcId="{6A6C0BB5-B6AC-4561-B8C2-1BF454762104}" destId="{8E51312D-22B0-4636-A236-952D726D662C}" srcOrd="3" destOrd="0" presId="urn:microsoft.com/office/officeart/2018/2/layout/IconCircleList"/>
    <dgm:cxn modelId="{78E56B98-7779-41C6-AD71-689F11E1F510}" type="presParOf" srcId="{F0977468-399B-43EF-81AC-51BC51373DE2}" destId="{8D63DB28-3200-4AA0-8CBD-B1EE67CD9B05}" srcOrd="3" destOrd="0" presId="urn:microsoft.com/office/officeart/2018/2/layout/IconCircleList"/>
    <dgm:cxn modelId="{A7844F46-4F6E-4665-B9BA-4DC05A981EC0}" type="presParOf" srcId="{F0977468-399B-43EF-81AC-51BC51373DE2}" destId="{2E93FEF0-084E-4976-AEED-DA5F617BC40D}" srcOrd="4" destOrd="0" presId="urn:microsoft.com/office/officeart/2018/2/layout/IconCircleList"/>
    <dgm:cxn modelId="{F68DC491-2721-4B37-B8A2-68FCB1468DBE}" type="presParOf" srcId="{2E93FEF0-084E-4976-AEED-DA5F617BC40D}" destId="{38F0EF36-AAB8-4AC5-9369-999E5726F2A3}" srcOrd="0" destOrd="0" presId="urn:microsoft.com/office/officeart/2018/2/layout/IconCircleList"/>
    <dgm:cxn modelId="{8DDBB7E0-9D37-4060-A630-CD2E0D8BADCA}" type="presParOf" srcId="{2E93FEF0-084E-4976-AEED-DA5F617BC40D}" destId="{2CC6925D-1A91-44B3-A0D2-18276DB11D9E}" srcOrd="1" destOrd="0" presId="urn:microsoft.com/office/officeart/2018/2/layout/IconCircleList"/>
    <dgm:cxn modelId="{AF004DE0-57B8-447C-86E3-F4D62653AC8B}" type="presParOf" srcId="{2E93FEF0-084E-4976-AEED-DA5F617BC40D}" destId="{E2A47A52-0195-44FC-B605-0866783BDE53}" srcOrd="2" destOrd="0" presId="urn:microsoft.com/office/officeart/2018/2/layout/IconCircleList"/>
    <dgm:cxn modelId="{FF99B3D4-7F5B-450C-A3E8-D3134F520F2F}" type="presParOf" srcId="{2E93FEF0-084E-4976-AEED-DA5F617BC40D}" destId="{4C6B6FE7-BC60-4380-862F-1C7FAA1D71F7}" srcOrd="3" destOrd="0" presId="urn:microsoft.com/office/officeart/2018/2/layout/IconCircleList"/>
    <dgm:cxn modelId="{475349E2-51E5-4E9E-A652-50480F552F07}" type="presParOf" srcId="{F0977468-399B-43EF-81AC-51BC51373DE2}" destId="{FFA8D2B9-4661-458D-B4FE-75325F0C9348}" srcOrd="5" destOrd="0" presId="urn:microsoft.com/office/officeart/2018/2/layout/IconCircleList"/>
    <dgm:cxn modelId="{6164BA5C-2465-4249-82CC-631D9BC20560}" type="presParOf" srcId="{F0977468-399B-43EF-81AC-51BC51373DE2}" destId="{DF9614AB-D478-4F94-B372-B2C057CD75F1}" srcOrd="6" destOrd="0" presId="urn:microsoft.com/office/officeart/2018/2/layout/IconCircleList"/>
    <dgm:cxn modelId="{FB676DDE-6014-4DC9-872C-166756A6B054}" type="presParOf" srcId="{DF9614AB-D478-4F94-B372-B2C057CD75F1}" destId="{68DFC1BF-6B51-4951-A77F-1970CE202C8D}" srcOrd="0" destOrd="0" presId="urn:microsoft.com/office/officeart/2018/2/layout/IconCircleList"/>
    <dgm:cxn modelId="{83F74EF7-2714-4C81-9FEB-06909F9EFF3A}" type="presParOf" srcId="{DF9614AB-D478-4F94-B372-B2C057CD75F1}" destId="{770BFAA4-07EF-49BD-B9A7-B57DCE732142}" srcOrd="1" destOrd="0" presId="urn:microsoft.com/office/officeart/2018/2/layout/IconCircleList"/>
    <dgm:cxn modelId="{11F147F0-B3F2-47D4-A2D7-8E336B93711E}" type="presParOf" srcId="{DF9614AB-D478-4F94-B372-B2C057CD75F1}" destId="{59C71DA0-A39D-44DF-97C9-18591A72E5C5}" srcOrd="2" destOrd="0" presId="urn:microsoft.com/office/officeart/2018/2/layout/IconCircleList"/>
    <dgm:cxn modelId="{6809489F-A005-4E93-95FC-D8F49328D0F6}" type="presParOf" srcId="{DF9614AB-D478-4F94-B372-B2C057CD75F1}" destId="{6A0AE075-BF8F-42CA-8969-3056F25722A9}" srcOrd="3" destOrd="0" presId="urn:microsoft.com/office/officeart/2018/2/layout/IconCircleList"/>
    <dgm:cxn modelId="{5BFE0EAF-916C-4ED6-A3DD-88DE933EBD25}" type="presParOf" srcId="{F0977468-399B-43EF-81AC-51BC51373DE2}" destId="{C8D3C6D9-257B-4E34-A1C3-77952E4EA933}" srcOrd="7" destOrd="0" presId="urn:microsoft.com/office/officeart/2018/2/layout/IconCircleList"/>
    <dgm:cxn modelId="{BACD64DD-C973-4290-A2E6-B8D0749A849D}" type="presParOf" srcId="{F0977468-399B-43EF-81AC-51BC51373DE2}" destId="{38FCCF9B-DC93-474A-8BF9-B43501F962AA}" srcOrd="8" destOrd="0" presId="urn:microsoft.com/office/officeart/2018/2/layout/IconCircleList"/>
    <dgm:cxn modelId="{C2F3B45C-707B-442C-873A-181F989F7B10}" type="presParOf" srcId="{38FCCF9B-DC93-474A-8BF9-B43501F962AA}" destId="{F7A95895-55FD-4CB3-8E2E-D61063592F39}" srcOrd="0" destOrd="0" presId="urn:microsoft.com/office/officeart/2018/2/layout/IconCircleList"/>
    <dgm:cxn modelId="{F4382421-CA4F-4133-8D97-2D1AA70E81B2}" type="presParOf" srcId="{38FCCF9B-DC93-474A-8BF9-B43501F962AA}" destId="{791F51D7-E305-4C42-AC95-D8246DFB8FC1}" srcOrd="1" destOrd="0" presId="urn:microsoft.com/office/officeart/2018/2/layout/IconCircleList"/>
    <dgm:cxn modelId="{F46188B3-CE3F-42C6-84FF-34417B055A23}" type="presParOf" srcId="{38FCCF9B-DC93-474A-8BF9-B43501F962AA}" destId="{C86AAD0C-ADC1-4328-9894-7AC7C4A66B19}" srcOrd="2" destOrd="0" presId="urn:microsoft.com/office/officeart/2018/2/layout/IconCircleList"/>
    <dgm:cxn modelId="{7B39C103-9318-4673-883D-6B9146451DDB}" type="presParOf" srcId="{38FCCF9B-DC93-474A-8BF9-B43501F962AA}" destId="{83718E61-4EAB-4EC3-AA3F-3B1948E04548}" srcOrd="3" destOrd="0" presId="urn:microsoft.com/office/officeart/2018/2/layout/IconCircleList"/>
    <dgm:cxn modelId="{520E5ECB-41CC-46C2-BBDE-A880203C17FB}" type="presParOf" srcId="{F0977468-399B-43EF-81AC-51BC51373DE2}" destId="{A5654464-233E-47C3-A27C-0AE6B075A048}" srcOrd="9" destOrd="0" presId="urn:microsoft.com/office/officeart/2018/2/layout/IconCircleList"/>
    <dgm:cxn modelId="{0C2F5C8D-9150-4388-A5D1-79DE4A84FCA5}" type="presParOf" srcId="{F0977468-399B-43EF-81AC-51BC51373DE2}" destId="{14047924-7453-4123-B8A1-0BFE9C291D7E}" srcOrd="10" destOrd="0" presId="urn:microsoft.com/office/officeart/2018/2/layout/IconCircleList"/>
    <dgm:cxn modelId="{42157989-68AC-4F26-B7EE-0CE08057536D}" type="presParOf" srcId="{14047924-7453-4123-B8A1-0BFE9C291D7E}" destId="{82CA8C63-7A3E-4E7D-800E-0CA8AF63CFB0}" srcOrd="0" destOrd="0" presId="urn:microsoft.com/office/officeart/2018/2/layout/IconCircleList"/>
    <dgm:cxn modelId="{E83FF0D8-8A8E-4829-9035-6D733BA1CCFB}" type="presParOf" srcId="{14047924-7453-4123-B8A1-0BFE9C291D7E}" destId="{B81807BA-8079-4E3A-8E36-43189CBD5692}" srcOrd="1" destOrd="0" presId="urn:microsoft.com/office/officeart/2018/2/layout/IconCircleList"/>
    <dgm:cxn modelId="{192BA1B5-E73A-44F6-B2ED-F7F5B7158663}" type="presParOf" srcId="{14047924-7453-4123-B8A1-0BFE9C291D7E}" destId="{BC019989-460B-4134-82A5-2B105D2819BE}" srcOrd="2" destOrd="0" presId="urn:microsoft.com/office/officeart/2018/2/layout/IconCircleList"/>
    <dgm:cxn modelId="{01A75B60-F63B-47BD-AA8B-24CB6F242B25}" type="presParOf" srcId="{14047924-7453-4123-B8A1-0BFE9C291D7E}" destId="{509E43F1-5A27-4267-B773-EB0314B23F35}" srcOrd="3" destOrd="0" presId="urn:microsoft.com/office/officeart/2018/2/layout/IconCircleList"/>
    <dgm:cxn modelId="{10421FA4-11BB-4C8E-8FC3-A036C18EA844}" type="presParOf" srcId="{F0977468-399B-43EF-81AC-51BC51373DE2}" destId="{32639157-8F52-4FC7-AACD-7A8E29C8185D}" srcOrd="11" destOrd="0" presId="urn:microsoft.com/office/officeart/2018/2/layout/IconCircleList"/>
    <dgm:cxn modelId="{399E0CAE-96B9-4976-BDBF-8CAD446670FC}" type="presParOf" srcId="{F0977468-399B-43EF-81AC-51BC51373DE2}" destId="{610107E1-2937-420F-9909-CD106E2498ED}" srcOrd="12" destOrd="0" presId="urn:microsoft.com/office/officeart/2018/2/layout/IconCircleList"/>
    <dgm:cxn modelId="{22A23FCA-BDA2-4DCB-AD72-366E02B30C25}" type="presParOf" srcId="{610107E1-2937-420F-9909-CD106E2498ED}" destId="{F8442B5D-926A-427C-8F1E-84DDC0F9BE2D}" srcOrd="0" destOrd="0" presId="urn:microsoft.com/office/officeart/2018/2/layout/IconCircleList"/>
    <dgm:cxn modelId="{47D895C0-8600-4D0A-AB5A-EAF3D2C66510}" type="presParOf" srcId="{610107E1-2937-420F-9909-CD106E2498ED}" destId="{25F5E965-09CE-41A6-AFD3-955BEA91A7A8}" srcOrd="1" destOrd="0" presId="urn:microsoft.com/office/officeart/2018/2/layout/IconCircleList"/>
    <dgm:cxn modelId="{148B8046-987A-4E1E-B266-90D869CCFBE7}" type="presParOf" srcId="{610107E1-2937-420F-9909-CD106E2498ED}" destId="{5BC098CF-32CA-4900-AD23-941D7CE6EDD6}" srcOrd="2" destOrd="0" presId="urn:microsoft.com/office/officeart/2018/2/layout/IconCircleList"/>
    <dgm:cxn modelId="{082CAED5-5548-47ED-92B9-21B77EAF0556}" type="presParOf" srcId="{610107E1-2937-420F-9909-CD106E2498ED}" destId="{9A8AFF94-DA84-4A04-81EC-F42DB71C85DD}" srcOrd="3" destOrd="0" presId="urn:microsoft.com/office/officeart/2018/2/layout/IconCircleList"/>
    <dgm:cxn modelId="{64C5F8DE-C967-495A-B2E6-2B7245A0A938}" type="presParOf" srcId="{F0977468-399B-43EF-81AC-51BC51373DE2}" destId="{928C7F6B-C7C6-4348-80F0-9FE1CFD503A6}" srcOrd="13" destOrd="0" presId="urn:microsoft.com/office/officeart/2018/2/layout/IconCircleList"/>
    <dgm:cxn modelId="{DC46CA3A-47B4-4429-A236-109EA1055E08}" type="presParOf" srcId="{F0977468-399B-43EF-81AC-51BC51373DE2}" destId="{CB7F9657-C3DD-42E9-AD13-44684B77BC8C}" srcOrd="14" destOrd="0" presId="urn:microsoft.com/office/officeart/2018/2/layout/IconCircleList"/>
    <dgm:cxn modelId="{51CF36DB-1DFE-434F-BDCD-ECE7838199A8}" type="presParOf" srcId="{CB7F9657-C3DD-42E9-AD13-44684B77BC8C}" destId="{B9295EAD-09BB-4DCE-B7A9-0EA49656532F}" srcOrd="0" destOrd="0" presId="urn:microsoft.com/office/officeart/2018/2/layout/IconCircleList"/>
    <dgm:cxn modelId="{A5F15815-53C9-4D79-A76B-8C1666F6A6F0}" type="presParOf" srcId="{CB7F9657-C3DD-42E9-AD13-44684B77BC8C}" destId="{16374869-56AD-4796-AAD8-FC918ED3913F}" srcOrd="1" destOrd="0" presId="urn:microsoft.com/office/officeart/2018/2/layout/IconCircleList"/>
    <dgm:cxn modelId="{A3D3DA49-DEF8-4C39-AC8B-17DE09A32FAD}" type="presParOf" srcId="{CB7F9657-C3DD-42E9-AD13-44684B77BC8C}" destId="{79D0803C-69E3-48D6-8EF2-CCACFD64E1A2}" srcOrd="2" destOrd="0" presId="urn:microsoft.com/office/officeart/2018/2/layout/IconCircleList"/>
    <dgm:cxn modelId="{06B4687E-033C-41D0-B571-956B411AE40B}" type="presParOf" srcId="{CB7F9657-C3DD-42E9-AD13-44684B77BC8C}" destId="{788685E0-4805-4065-9695-AC82A8E24F66}" srcOrd="3" destOrd="0" presId="urn:microsoft.com/office/officeart/2018/2/layout/IconCircleList"/>
    <dgm:cxn modelId="{10BA290B-5FD4-4869-9F02-2CAFA508AA82}" type="presParOf" srcId="{F0977468-399B-43EF-81AC-51BC51373DE2}" destId="{A3AC892A-F9DB-45EF-9AF6-B65B8F86CC37}" srcOrd="15" destOrd="0" presId="urn:microsoft.com/office/officeart/2018/2/layout/IconCircleList"/>
    <dgm:cxn modelId="{30C155AC-4CC1-4C20-876E-0AE756C991F6}" type="presParOf" srcId="{F0977468-399B-43EF-81AC-51BC51373DE2}" destId="{A7210962-356F-42C2-B377-CC00E95B7612}" srcOrd="16" destOrd="0" presId="urn:microsoft.com/office/officeart/2018/2/layout/IconCircleList"/>
    <dgm:cxn modelId="{52AFE353-0BF5-4D5D-ADE3-2B5E8509A735}" type="presParOf" srcId="{A7210962-356F-42C2-B377-CC00E95B7612}" destId="{9B9BE17C-109C-466C-9ED3-DA7124235364}" srcOrd="0" destOrd="0" presId="urn:microsoft.com/office/officeart/2018/2/layout/IconCircleList"/>
    <dgm:cxn modelId="{68298675-D72D-4B3C-B1EA-BF437B498DC0}" type="presParOf" srcId="{A7210962-356F-42C2-B377-CC00E95B7612}" destId="{8B96D5AD-9450-4A32-899C-B187AF2409F0}" srcOrd="1" destOrd="0" presId="urn:microsoft.com/office/officeart/2018/2/layout/IconCircleList"/>
    <dgm:cxn modelId="{FE7EB57E-4278-4C0D-B136-0BCBEE0B48E8}" type="presParOf" srcId="{A7210962-356F-42C2-B377-CC00E95B7612}" destId="{CE4D86E1-5A54-4A92-9212-88C42541E0F2}" srcOrd="2" destOrd="0" presId="urn:microsoft.com/office/officeart/2018/2/layout/IconCircleList"/>
    <dgm:cxn modelId="{DC08D7F1-6326-40CD-AB50-C97301046C68}" type="presParOf" srcId="{A7210962-356F-42C2-B377-CC00E95B7612}" destId="{2C8794EB-A8C9-4DB0-8B8D-93B073FC120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2D2BAAF-E73F-4E9F-B1B2-C5D525BB9971}"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1EC0C8A8-0C9A-4438-8D14-D6B15BD3C014}">
      <dgm:prSet/>
      <dgm:spPr/>
      <dgm:t>
        <a:bodyPr/>
        <a:lstStyle/>
        <a:p>
          <a:pPr>
            <a:lnSpc>
              <a:spcPct val="100000"/>
            </a:lnSpc>
          </a:pPr>
          <a:r>
            <a:rPr lang="en-US" dirty="0"/>
            <a:t>Bean factory creates beans, manage dependencies.</a:t>
          </a:r>
        </a:p>
      </dgm:t>
    </dgm:pt>
    <dgm:pt modelId="{7E4989E6-BB5E-4A7E-868C-56B391C3E3FD}" type="parTrans" cxnId="{F94B1E39-649C-4D10-829F-4724F64AB55B}">
      <dgm:prSet/>
      <dgm:spPr/>
      <dgm:t>
        <a:bodyPr/>
        <a:lstStyle/>
        <a:p>
          <a:endParaRPr lang="en-US"/>
        </a:p>
      </dgm:t>
    </dgm:pt>
    <dgm:pt modelId="{B8EC8670-AE02-4BA2-ADC9-290EDC64B868}" type="sibTrans" cxnId="{F94B1E39-649C-4D10-829F-4724F64AB55B}">
      <dgm:prSet/>
      <dgm:spPr/>
      <dgm:t>
        <a:bodyPr/>
        <a:lstStyle/>
        <a:p>
          <a:endParaRPr lang="en-US"/>
        </a:p>
      </dgm:t>
    </dgm:pt>
    <dgm:pt modelId="{77E2224F-E6FF-4A6D-A52F-F2540E0C7CB0}">
      <dgm:prSet custT="1"/>
      <dgm:spPr/>
      <dgm:t>
        <a:bodyPr/>
        <a:lstStyle/>
        <a:p>
          <a:pPr>
            <a:lnSpc>
              <a:spcPct val="100000"/>
            </a:lnSpc>
          </a:pPr>
          <a:r>
            <a:rPr lang="en-US" sz="2500" dirty="0"/>
            <a:t>reads config files/annotations.</a:t>
          </a:r>
        </a:p>
      </dgm:t>
    </dgm:pt>
    <dgm:pt modelId="{B985C863-FEC8-451F-9440-D18D0F0B0422}" type="parTrans" cxnId="{D18925F2-1DB3-485A-9D78-BBE31327E636}">
      <dgm:prSet/>
      <dgm:spPr/>
      <dgm:t>
        <a:bodyPr/>
        <a:lstStyle/>
        <a:p>
          <a:endParaRPr lang="en-US"/>
        </a:p>
      </dgm:t>
    </dgm:pt>
    <dgm:pt modelId="{1883C8C0-0FBA-42B2-B0C6-DED978A28172}" type="sibTrans" cxnId="{D18925F2-1DB3-485A-9D78-BBE31327E636}">
      <dgm:prSet/>
      <dgm:spPr/>
      <dgm:t>
        <a:bodyPr/>
        <a:lstStyle/>
        <a:p>
          <a:endParaRPr lang="en-US"/>
        </a:p>
      </dgm:t>
    </dgm:pt>
    <dgm:pt modelId="{653F68A0-8CAD-410E-9F56-971B8085896D}">
      <dgm:prSet/>
      <dgm:spPr/>
      <dgm:t>
        <a:bodyPr/>
        <a:lstStyle/>
        <a:p>
          <a:pPr>
            <a:lnSpc>
              <a:spcPct val="100000"/>
            </a:lnSpc>
          </a:pPr>
          <a:r>
            <a:rPr lang="en-US"/>
            <a:t>Context: stores the beans.</a:t>
          </a:r>
          <a:endParaRPr lang="en-US" dirty="0"/>
        </a:p>
      </dgm:t>
    </dgm:pt>
    <dgm:pt modelId="{A51FF761-D6EB-47DF-8F83-7348E7EFC989}" type="parTrans" cxnId="{855DC3E7-4024-4FBE-A87B-1A72BAE4504D}">
      <dgm:prSet/>
      <dgm:spPr/>
      <dgm:t>
        <a:bodyPr/>
        <a:lstStyle/>
        <a:p>
          <a:endParaRPr lang="en-US"/>
        </a:p>
      </dgm:t>
    </dgm:pt>
    <dgm:pt modelId="{846CDD26-29E7-41AA-AEAD-F0EA3722E83C}" type="sibTrans" cxnId="{855DC3E7-4024-4FBE-A87B-1A72BAE4504D}">
      <dgm:prSet/>
      <dgm:spPr/>
      <dgm:t>
        <a:bodyPr/>
        <a:lstStyle/>
        <a:p>
          <a:endParaRPr lang="en-US"/>
        </a:p>
      </dgm:t>
    </dgm:pt>
    <dgm:pt modelId="{124683CC-2012-47A9-B2CF-E214F7E3E378}">
      <dgm:prSet/>
      <dgm:spPr/>
      <dgm:t>
        <a:bodyPr/>
        <a:lstStyle/>
        <a:p>
          <a:pPr>
            <a:lnSpc>
              <a:spcPct val="100000"/>
            </a:lnSpc>
          </a:pPr>
          <a:r>
            <a:rPr lang="en-US"/>
            <a:t>Spring Expression Language (SpEL).</a:t>
          </a:r>
          <a:endParaRPr lang="en-US" dirty="0"/>
        </a:p>
      </dgm:t>
    </dgm:pt>
    <dgm:pt modelId="{567A2B4A-D4EC-40A2-84AF-528D13B2E402}" type="parTrans" cxnId="{5213DF46-4F58-44D1-9CC8-8F2917B5D066}">
      <dgm:prSet/>
      <dgm:spPr/>
      <dgm:t>
        <a:bodyPr/>
        <a:lstStyle/>
        <a:p>
          <a:endParaRPr lang="en-US"/>
        </a:p>
      </dgm:t>
    </dgm:pt>
    <dgm:pt modelId="{1823B56F-4F7C-465C-BE8A-E0906E668560}" type="sibTrans" cxnId="{5213DF46-4F58-44D1-9CC8-8F2917B5D066}">
      <dgm:prSet/>
      <dgm:spPr/>
      <dgm:t>
        <a:bodyPr/>
        <a:lstStyle/>
        <a:p>
          <a:endParaRPr lang="en-US"/>
        </a:p>
      </dgm:t>
    </dgm:pt>
    <dgm:pt modelId="{C1D109A1-552D-42A7-A16F-2AF80863F321}" type="pres">
      <dgm:prSet presAssocID="{82D2BAAF-E73F-4E9F-B1B2-C5D525BB9971}" presName="root" presStyleCnt="0">
        <dgm:presLayoutVars>
          <dgm:dir/>
          <dgm:resizeHandles val="exact"/>
        </dgm:presLayoutVars>
      </dgm:prSet>
      <dgm:spPr/>
    </dgm:pt>
    <dgm:pt modelId="{78079377-58B0-4CDF-B428-80592898C219}" type="pres">
      <dgm:prSet presAssocID="{1EC0C8A8-0C9A-4438-8D14-D6B15BD3C014}" presName="compNode" presStyleCnt="0"/>
      <dgm:spPr/>
    </dgm:pt>
    <dgm:pt modelId="{4007E81A-2B54-484E-9824-A3160911B9C8}" type="pres">
      <dgm:prSet presAssocID="{1EC0C8A8-0C9A-4438-8D14-D6B15BD3C014}" presName="bgRect" presStyleLbl="bgShp" presStyleIdx="0" presStyleCnt="3"/>
      <dgm:spPr/>
    </dgm:pt>
    <dgm:pt modelId="{41A1611D-F6ED-4FAC-A408-414D4FB12605}" type="pres">
      <dgm:prSet presAssocID="{1EC0C8A8-0C9A-4438-8D14-D6B15BD3C014}"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F3E909B5-2A36-4297-A646-CDECA387CD93}" type="pres">
      <dgm:prSet presAssocID="{1EC0C8A8-0C9A-4438-8D14-D6B15BD3C014}" presName="spaceRect" presStyleCnt="0"/>
      <dgm:spPr/>
    </dgm:pt>
    <dgm:pt modelId="{350581B6-C28C-4F0F-AF24-FC650E29F2A5}" type="pres">
      <dgm:prSet presAssocID="{1EC0C8A8-0C9A-4438-8D14-D6B15BD3C014}" presName="parTx" presStyleLbl="revTx" presStyleIdx="0" presStyleCnt="4">
        <dgm:presLayoutVars>
          <dgm:chMax val="0"/>
          <dgm:chPref val="0"/>
        </dgm:presLayoutVars>
      </dgm:prSet>
      <dgm:spPr/>
    </dgm:pt>
    <dgm:pt modelId="{166BA4C2-0DAD-411F-9D20-997E41A3AA5B}" type="pres">
      <dgm:prSet presAssocID="{1EC0C8A8-0C9A-4438-8D14-D6B15BD3C014}" presName="desTx" presStyleLbl="revTx" presStyleIdx="1" presStyleCnt="4">
        <dgm:presLayoutVars/>
      </dgm:prSet>
      <dgm:spPr/>
    </dgm:pt>
    <dgm:pt modelId="{2DB34B19-3780-42E5-9B31-E222270FADEA}" type="pres">
      <dgm:prSet presAssocID="{B8EC8670-AE02-4BA2-ADC9-290EDC64B868}" presName="sibTrans" presStyleCnt="0"/>
      <dgm:spPr/>
    </dgm:pt>
    <dgm:pt modelId="{A7D47667-AF2D-443C-9B53-138410B33523}" type="pres">
      <dgm:prSet presAssocID="{653F68A0-8CAD-410E-9F56-971B8085896D}" presName="compNode" presStyleCnt="0"/>
      <dgm:spPr/>
    </dgm:pt>
    <dgm:pt modelId="{4B9983F1-6DB7-486C-9BC5-531445636CE5}" type="pres">
      <dgm:prSet presAssocID="{653F68A0-8CAD-410E-9F56-971B8085896D}" presName="bgRect" presStyleLbl="bgShp" presStyleIdx="1" presStyleCnt="3"/>
      <dgm:spPr/>
    </dgm:pt>
    <dgm:pt modelId="{668F7855-9540-41C6-8843-4D3032454DA7}" type="pres">
      <dgm:prSet presAssocID="{653F68A0-8CAD-410E-9F56-971B8085896D}"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ffee"/>
        </a:ext>
      </dgm:extLst>
    </dgm:pt>
    <dgm:pt modelId="{057A3D4E-E05E-45A0-B789-90188C5B9F4B}" type="pres">
      <dgm:prSet presAssocID="{653F68A0-8CAD-410E-9F56-971B8085896D}" presName="spaceRect" presStyleCnt="0"/>
      <dgm:spPr/>
    </dgm:pt>
    <dgm:pt modelId="{FCC0E26C-C2C3-40E2-9414-0A88B1078242}" type="pres">
      <dgm:prSet presAssocID="{653F68A0-8CAD-410E-9F56-971B8085896D}" presName="parTx" presStyleLbl="revTx" presStyleIdx="2" presStyleCnt="4">
        <dgm:presLayoutVars>
          <dgm:chMax val="0"/>
          <dgm:chPref val="0"/>
        </dgm:presLayoutVars>
      </dgm:prSet>
      <dgm:spPr/>
    </dgm:pt>
    <dgm:pt modelId="{ACBE79D1-289E-4B35-A6FB-1EDD6A3E186D}" type="pres">
      <dgm:prSet presAssocID="{846CDD26-29E7-41AA-AEAD-F0EA3722E83C}" presName="sibTrans" presStyleCnt="0"/>
      <dgm:spPr/>
    </dgm:pt>
    <dgm:pt modelId="{B2E64C10-C2E4-4692-9685-A457C4F29E12}" type="pres">
      <dgm:prSet presAssocID="{124683CC-2012-47A9-B2CF-E214F7E3E378}" presName="compNode" presStyleCnt="0"/>
      <dgm:spPr/>
    </dgm:pt>
    <dgm:pt modelId="{4C02E9ED-9278-465D-92B9-5279AD8E1685}" type="pres">
      <dgm:prSet presAssocID="{124683CC-2012-47A9-B2CF-E214F7E3E378}" presName="bgRect" presStyleLbl="bgShp" presStyleIdx="2" presStyleCnt="3"/>
      <dgm:spPr/>
    </dgm:pt>
    <dgm:pt modelId="{D74BA430-6B0D-40E1-B19C-985A03B54E74}" type="pres">
      <dgm:prSet presAssocID="{124683CC-2012-47A9-B2CF-E214F7E3E378}"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ongue"/>
        </a:ext>
      </dgm:extLst>
    </dgm:pt>
    <dgm:pt modelId="{83F22369-AD47-41E3-9330-9629FCD91EE3}" type="pres">
      <dgm:prSet presAssocID="{124683CC-2012-47A9-B2CF-E214F7E3E378}" presName="spaceRect" presStyleCnt="0"/>
      <dgm:spPr/>
    </dgm:pt>
    <dgm:pt modelId="{954545E3-889F-47A1-AF51-4306C4A8D7D6}" type="pres">
      <dgm:prSet presAssocID="{124683CC-2012-47A9-B2CF-E214F7E3E378}" presName="parTx" presStyleLbl="revTx" presStyleIdx="3" presStyleCnt="4">
        <dgm:presLayoutVars>
          <dgm:chMax val="0"/>
          <dgm:chPref val="0"/>
        </dgm:presLayoutVars>
      </dgm:prSet>
      <dgm:spPr/>
    </dgm:pt>
  </dgm:ptLst>
  <dgm:cxnLst>
    <dgm:cxn modelId="{F94B1E39-649C-4D10-829F-4724F64AB55B}" srcId="{82D2BAAF-E73F-4E9F-B1B2-C5D525BB9971}" destId="{1EC0C8A8-0C9A-4438-8D14-D6B15BD3C014}" srcOrd="0" destOrd="0" parTransId="{7E4989E6-BB5E-4A7E-868C-56B391C3E3FD}" sibTransId="{B8EC8670-AE02-4BA2-ADC9-290EDC64B868}"/>
    <dgm:cxn modelId="{5213DF46-4F58-44D1-9CC8-8F2917B5D066}" srcId="{82D2BAAF-E73F-4E9F-B1B2-C5D525BB9971}" destId="{124683CC-2012-47A9-B2CF-E214F7E3E378}" srcOrd="2" destOrd="0" parTransId="{567A2B4A-D4EC-40A2-84AF-528D13B2E402}" sibTransId="{1823B56F-4F7C-465C-BE8A-E0906E668560}"/>
    <dgm:cxn modelId="{4806648C-472C-4C38-B5C1-C2C7C078C1BF}" type="presOf" srcId="{82D2BAAF-E73F-4E9F-B1B2-C5D525BB9971}" destId="{C1D109A1-552D-42A7-A16F-2AF80863F321}" srcOrd="0" destOrd="0" presId="urn:microsoft.com/office/officeart/2018/2/layout/IconVerticalSolidList"/>
    <dgm:cxn modelId="{E1F4569E-D100-4AB3-98B3-254B21A7FF76}" type="presOf" srcId="{77E2224F-E6FF-4A6D-A52F-F2540E0C7CB0}" destId="{166BA4C2-0DAD-411F-9D20-997E41A3AA5B}" srcOrd="0" destOrd="0" presId="urn:microsoft.com/office/officeart/2018/2/layout/IconVerticalSolidList"/>
    <dgm:cxn modelId="{93A473A0-AED1-4FDC-91D7-2FC0C546A73F}" type="presOf" srcId="{124683CC-2012-47A9-B2CF-E214F7E3E378}" destId="{954545E3-889F-47A1-AF51-4306C4A8D7D6}" srcOrd="0" destOrd="0" presId="urn:microsoft.com/office/officeart/2018/2/layout/IconVerticalSolidList"/>
    <dgm:cxn modelId="{75DF7AA2-3B9C-4B66-A645-742B0DC41C9C}" type="presOf" srcId="{1EC0C8A8-0C9A-4438-8D14-D6B15BD3C014}" destId="{350581B6-C28C-4F0F-AF24-FC650E29F2A5}" srcOrd="0" destOrd="0" presId="urn:microsoft.com/office/officeart/2018/2/layout/IconVerticalSolidList"/>
    <dgm:cxn modelId="{95071BAE-62A4-49BE-BE67-27BC9F2A319C}" type="presOf" srcId="{653F68A0-8CAD-410E-9F56-971B8085896D}" destId="{FCC0E26C-C2C3-40E2-9414-0A88B1078242}" srcOrd="0" destOrd="0" presId="urn:microsoft.com/office/officeart/2018/2/layout/IconVerticalSolidList"/>
    <dgm:cxn modelId="{855DC3E7-4024-4FBE-A87B-1A72BAE4504D}" srcId="{82D2BAAF-E73F-4E9F-B1B2-C5D525BB9971}" destId="{653F68A0-8CAD-410E-9F56-971B8085896D}" srcOrd="1" destOrd="0" parTransId="{A51FF761-D6EB-47DF-8F83-7348E7EFC989}" sibTransId="{846CDD26-29E7-41AA-AEAD-F0EA3722E83C}"/>
    <dgm:cxn modelId="{D18925F2-1DB3-485A-9D78-BBE31327E636}" srcId="{1EC0C8A8-0C9A-4438-8D14-D6B15BD3C014}" destId="{77E2224F-E6FF-4A6D-A52F-F2540E0C7CB0}" srcOrd="0" destOrd="0" parTransId="{B985C863-FEC8-451F-9440-D18D0F0B0422}" sibTransId="{1883C8C0-0FBA-42B2-B0C6-DED978A28172}"/>
    <dgm:cxn modelId="{AC2F5B58-50DE-43A0-B782-DD2E4636FE47}" type="presParOf" srcId="{C1D109A1-552D-42A7-A16F-2AF80863F321}" destId="{78079377-58B0-4CDF-B428-80592898C219}" srcOrd="0" destOrd="0" presId="urn:microsoft.com/office/officeart/2018/2/layout/IconVerticalSolidList"/>
    <dgm:cxn modelId="{C6308393-C4A2-4365-B8FB-ACFB435B31CB}" type="presParOf" srcId="{78079377-58B0-4CDF-B428-80592898C219}" destId="{4007E81A-2B54-484E-9824-A3160911B9C8}" srcOrd="0" destOrd="0" presId="urn:microsoft.com/office/officeart/2018/2/layout/IconVerticalSolidList"/>
    <dgm:cxn modelId="{AA33F98D-FC9A-43D8-AF20-A883E8C79E63}" type="presParOf" srcId="{78079377-58B0-4CDF-B428-80592898C219}" destId="{41A1611D-F6ED-4FAC-A408-414D4FB12605}" srcOrd="1" destOrd="0" presId="urn:microsoft.com/office/officeart/2018/2/layout/IconVerticalSolidList"/>
    <dgm:cxn modelId="{1240B249-0D62-4A34-96A5-4938C7CE6657}" type="presParOf" srcId="{78079377-58B0-4CDF-B428-80592898C219}" destId="{F3E909B5-2A36-4297-A646-CDECA387CD93}" srcOrd="2" destOrd="0" presId="urn:microsoft.com/office/officeart/2018/2/layout/IconVerticalSolidList"/>
    <dgm:cxn modelId="{2E97CCB5-35E3-4255-9A27-A545985C74F6}" type="presParOf" srcId="{78079377-58B0-4CDF-B428-80592898C219}" destId="{350581B6-C28C-4F0F-AF24-FC650E29F2A5}" srcOrd="3" destOrd="0" presId="urn:microsoft.com/office/officeart/2018/2/layout/IconVerticalSolidList"/>
    <dgm:cxn modelId="{84D5CD53-F016-44FF-808F-4C081AE9FCD6}" type="presParOf" srcId="{78079377-58B0-4CDF-B428-80592898C219}" destId="{166BA4C2-0DAD-411F-9D20-997E41A3AA5B}" srcOrd="4" destOrd="0" presId="urn:microsoft.com/office/officeart/2018/2/layout/IconVerticalSolidList"/>
    <dgm:cxn modelId="{62F4B6E6-3EA0-4AFC-9758-FA74D02A78B2}" type="presParOf" srcId="{C1D109A1-552D-42A7-A16F-2AF80863F321}" destId="{2DB34B19-3780-42E5-9B31-E222270FADEA}" srcOrd="1" destOrd="0" presId="urn:microsoft.com/office/officeart/2018/2/layout/IconVerticalSolidList"/>
    <dgm:cxn modelId="{38231867-3A5C-48B6-8EA0-FAE6101B5E64}" type="presParOf" srcId="{C1D109A1-552D-42A7-A16F-2AF80863F321}" destId="{A7D47667-AF2D-443C-9B53-138410B33523}" srcOrd="2" destOrd="0" presId="urn:microsoft.com/office/officeart/2018/2/layout/IconVerticalSolidList"/>
    <dgm:cxn modelId="{5FB339FD-9FEE-4411-9AEE-712D5912C617}" type="presParOf" srcId="{A7D47667-AF2D-443C-9B53-138410B33523}" destId="{4B9983F1-6DB7-486C-9BC5-531445636CE5}" srcOrd="0" destOrd="0" presId="urn:microsoft.com/office/officeart/2018/2/layout/IconVerticalSolidList"/>
    <dgm:cxn modelId="{57318706-39DE-4714-B161-62DA0AB08A31}" type="presParOf" srcId="{A7D47667-AF2D-443C-9B53-138410B33523}" destId="{668F7855-9540-41C6-8843-4D3032454DA7}" srcOrd="1" destOrd="0" presId="urn:microsoft.com/office/officeart/2018/2/layout/IconVerticalSolidList"/>
    <dgm:cxn modelId="{B3C3C9DA-947B-4A35-A7AA-AC9B8B193FF3}" type="presParOf" srcId="{A7D47667-AF2D-443C-9B53-138410B33523}" destId="{057A3D4E-E05E-45A0-B789-90188C5B9F4B}" srcOrd="2" destOrd="0" presId="urn:microsoft.com/office/officeart/2018/2/layout/IconVerticalSolidList"/>
    <dgm:cxn modelId="{5611BFFA-AB06-4B14-99C6-D4E5E7282AEE}" type="presParOf" srcId="{A7D47667-AF2D-443C-9B53-138410B33523}" destId="{FCC0E26C-C2C3-40E2-9414-0A88B1078242}" srcOrd="3" destOrd="0" presId="urn:microsoft.com/office/officeart/2018/2/layout/IconVerticalSolidList"/>
    <dgm:cxn modelId="{16B64C9B-2FAB-45DF-9564-BD520C4DA9A1}" type="presParOf" srcId="{C1D109A1-552D-42A7-A16F-2AF80863F321}" destId="{ACBE79D1-289E-4B35-A6FB-1EDD6A3E186D}" srcOrd="3" destOrd="0" presId="urn:microsoft.com/office/officeart/2018/2/layout/IconVerticalSolidList"/>
    <dgm:cxn modelId="{1B2C8584-5F1A-489F-85DD-EE1624151C14}" type="presParOf" srcId="{C1D109A1-552D-42A7-A16F-2AF80863F321}" destId="{B2E64C10-C2E4-4692-9685-A457C4F29E12}" srcOrd="4" destOrd="0" presId="urn:microsoft.com/office/officeart/2018/2/layout/IconVerticalSolidList"/>
    <dgm:cxn modelId="{28C392E6-0C66-4F64-AAB1-E2D88FB7DA52}" type="presParOf" srcId="{B2E64C10-C2E4-4692-9685-A457C4F29E12}" destId="{4C02E9ED-9278-465D-92B9-5279AD8E1685}" srcOrd="0" destOrd="0" presId="urn:microsoft.com/office/officeart/2018/2/layout/IconVerticalSolidList"/>
    <dgm:cxn modelId="{B4C4B59C-066D-495C-A082-04ED2F8B3EC6}" type="presParOf" srcId="{B2E64C10-C2E4-4692-9685-A457C4F29E12}" destId="{D74BA430-6B0D-40E1-B19C-985A03B54E74}" srcOrd="1" destOrd="0" presId="urn:microsoft.com/office/officeart/2018/2/layout/IconVerticalSolidList"/>
    <dgm:cxn modelId="{897A2094-FB29-4524-A9CA-8F7310BB596B}" type="presParOf" srcId="{B2E64C10-C2E4-4692-9685-A457C4F29E12}" destId="{83F22369-AD47-41E3-9330-9629FCD91EE3}" srcOrd="2" destOrd="0" presId="urn:microsoft.com/office/officeart/2018/2/layout/IconVerticalSolidList"/>
    <dgm:cxn modelId="{037A2D60-8590-4A71-925A-A6C20AFCFC2E}" type="presParOf" srcId="{B2E64C10-C2E4-4692-9685-A457C4F29E12}" destId="{954545E3-889F-47A1-AF51-4306C4A8D7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7E055CA-030C-467A-A71D-DEE7630AE72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240DDB-66EF-4FF9-A1AC-45FE380D0378}">
      <dgm:prSet/>
      <dgm:spPr>
        <a:solidFill>
          <a:schemeClr val="bg1">
            <a:lumMod val="85000"/>
          </a:schemeClr>
        </a:solidFill>
      </dgm:spPr>
      <dgm:t>
        <a:bodyPr/>
        <a:lstStyle/>
        <a:p>
          <a:r>
            <a:rPr lang="en-GB" dirty="0">
              <a:solidFill>
                <a:schemeClr val="tx1"/>
              </a:solidFill>
            </a:rPr>
            <a:t>Java Object Administrated and Assembled by Spring IoC Container.</a:t>
          </a:r>
          <a:endParaRPr lang="en-US" dirty="0">
            <a:solidFill>
              <a:schemeClr val="tx1"/>
            </a:solidFill>
          </a:endParaRPr>
        </a:p>
      </dgm:t>
    </dgm:pt>
    <dgm:pt modelId="{8B9BFA1F-8017-4C90-9A43-ADB234ADF5C0}" type="parTrans" cxnId="{34599314-9992-4DE8-91F8-1758BC613A3A}">
      <dgm:prSet/>
      <dgm:spPr/>
      <dgm:t>
        <a:bodyPr/>
        <a:lstStyle/>
        <a:p>
          <a:endParaRPr lang="en-US"/>
        </a:p>
      </dgm:t>
    </dgm:pt>
    <dgm:pt modelId="{201AF5DC-0C77-4E9A-88BD-1E3F28468126}" type="sibTrans" cxnId="{34599314-9992-4DE8-91F8-1758BC613A3A}">
      <dgm:prSet/>
      <dgm:spPr/>
      <dgm:t>
        <a:bodyPr/>
        <a:lstStyle/>
        <a:p>
          <a:endParaRPr lang="en-US"/>
        </a:p>
      </dgm:t>
    </dgm:pt>
    <dgm:pt modelId="{BE1C6856-7017-40DA-9D7B-025B6E0F59DC}">
      <dgm:prSet/>
      <dgm:spPr>
        <a:solidFill>
          <a:schemeClr val="bg1">
            <a:lumMod val="85000"/>
          </a:schemeClr>
        </a:solidFill>
      </dgm:spPr>
      <dgm:t>
        <a:bodyPr/>
        <a:lstStyle/>
        <a:p>
          <a:r>
            <a:rPr lang="en-GB" dirty="0">
              <a:solidFill>
                <a:schemeClr val="tx1"/>
              </a:solidFill>
            </a:rPr>
            <a:t>Beans configuration: xml files, annotations, Java code.</a:t>
          </a:r>
          <a:endParaRPr lang="en-US" dirty="0">
            <a:solidFill>
              <a:schemeClr val="tx1"/>
            </a:solidFill>
          </a:endParaRPr>
        </a:p>
      </dgm:t>
    </dgm:pt>
    <dgm:pt modelId="{333D9BEB-1981-49F2-A632-7987C4B66796}" type="parTrans" cxnId="{1A7DEA95-9D7D-41BB-B450-A9B777B0BDF5}">
      <dgm:prSet/>
      <dgm:spPr/>
      <dgm:t>
        <a:bodyPr/>
        <a:lstStyle/>
        <a:p>
          <a:endParaRPr lang="en-US"/>
        </a:p>
      </dgm:t>
    </dgm:pt>
    <dgm:pt modelId="{AB53BD34-74EC-4AC3-B294-FB1BA0482347}" type="sibTrans" cxnId="{1A7DEA95-9D7D-41BB-B450-A9B777B0BDF5}">
      <dgm:prSet/>
      <dgm:spPr/>
      <dgm:t>
        <a:bodyPr/>
        <a:lstStyle/>
        <a:p>
          <a:endParaRPr lang="en-US"/>
        </a:p>
      </dgm:t>
    </dgm:pt>
    <dgm:pt modelId="{BB7254CD-A766-4955-A4D3-BE09106C6CEF}">
      <dgm:prSet/>
      <dgm:spPr>
        <a:solidFill>
          <a:schemeClr val="bg1">
            <a:lumMod val="85000"/>
          </a:schemeClr>
        </a:solidFill>
      </dgm:spPr>
      <dgm:t>
        <a:bodyPr/>
        <a:lstStyle/>
        <a:p>
          <a:r>
            <a:rPr lang="en-GB" dirty="0" err="1">
              <a:solidFill>
                <a:schemeClr val="tx1"/>
              </a:solidFill>
            </a:rPr>
            <a:t>BeanFactory</a:t>
          </a:r>
          <a:r>
            <a:rPr lang="en-GB" dirty="0">
              <a:solidFill>
                <a:schemeClr val="tx1"/>
              </a:solidFill>
            </a:rPr>
            <a:t> is created by instantiating </a:t>
          </a:r>
          <a:r>
            <a:rPr lang="en-GB" dirty="0" err="1">
              <a:solidFill>
                <a:schemeClr val="tx1"/>
              </a:solidFill>
            </a:rPr>
            <a:t>ApplicationContext</a:t>
          </a:r>
          <a:r>
            <a:rPr lang="en-GB" dirty="0">
              <a:solidFill>
                <a:schemeClr val="tx1"/>
              </a:solidFill>
            </a:rPr>
            <a:t> interface</a:t>
          </a:r>
          <a:r>
            <a:rPr lang="ro-RO" dirty="0">
              <a:solidFill>
                <a:schemeClr val="tx1"/>
              </a:solidFill>
            </a:rPr>
            <a:t>.</a:t>
          </a:r>
          <a:endParaRPr lang="en-US" dirty="0">
            <a:solidFill>
              <a:schemeClr val="tx1"/>
            </a:solidFill>
          </a:endParaRPr>
        </a:p>
      </dgm:t>
    </dgm:pt>
    <dgm:pt modelId="{22AF6957-E682-4F0C-AA60-8F91B053C2DE}" type="parTrans" cxnId="{78AC5A12-3A0E-4255-9F6D-C11268532D07}">
      <dgm:prSet/>
      <dgm:spPr/>
      <dgm:t>
        <a:bodyPr/>
        <a:lstStyle/>
        <a:p>
          <a:endParaRPr lang="en-US"/>
        </a:p>
      </dgm:t>
    </dgm:pt>
    <dgm:pt modelId="{1D6D0663-DD88-4BBB-BDC5-93DD51D8E044}" type="sibTrans" cxnId="{78AC5A12-3A0E-4255-9F6D-C11268532D07}">
      <dgm:prSet/>
      <dgm:spPr/>
      <dgm:t>
        <a:bodyPr/>
        <a:lstStyle/>
        <a:p>
          <a:endParaRPr lang="en-US"/>
        </a:p>
      </dgm:t>
    </dgm:pt>
    <dgm:pt modelId="{C5D2A6EB-0088-47B5-B5B8-14DE664EBD84}">
      <dgm:prSet/>
      <dgm:spPr/>
      <dgm:t>
        <a:bodyPr/>
        <a:lstStyle/>
        <a:p>
          <a:r>
            <a:rPr lang="en-GB"/>
            <a:t>ClassPathXmlApplicationContext</a:t>
          </a:r>
          <a:endParaRPr lang="en-US"/>
        </a:p>
      </dgm:t>
    </dgm:pt>
    <dgm:pt modelId="{5B24E2BB-7039-4A07-8ED5-3BFA77FD28E6}" type="parTrans" cxnId="{8D73F7FB-EB07-44D4-9047-38D6E4CE51FC}">
      <dgm:prSet/>
      <dgm:spPr/>
      <dgm:t>
        <a:bodyPr/>
        <a:lstStyle/>
        <a:p>
          <a:endParaRPr lang="en-US"/>
        </a:p>
      </dgm:t>
    </dgm:pt>
    <dgm:pt modelId="{71FE8EAF-5B51-4233-9234-674C02897A34}" type="sibTrans" cxnId="{8D73F7FB-EB07-44D4-9047-38D6E4CE51FC}">
      <dgm:prSet/>
      <dgm:spPr/>
      <dgm:t>
        <a:bodyPr/>
        <a:lstStyle/>
        <a:p>
          <a:endParaRPr lang="en-US"/>
        </a:p>
      </dgm:t>
    </dgm:pt>
    <dgm:pt modelId="{A23DFBB3-93A5-44AF-965B-59D7A639B8DD}">
      <dgm:prSet/>
      <dgm:spPr/>
      <dgm:t>
        <a:bodyPr/>
        <a:lstStyle/>
        <a:p>
          <a:r>
            <a:rPr lang="en-GB"/>
            <a:t>AnnotationConfigApplicationContext</a:t>
          </a:r>
          <a:endParaRPr lang="en-US"/>
        </a:p>
      </dgm:t>
    </dgm:pt>
    <dgm:pt modelId="{810568C8-D6E6-4B2D-BFF2-142BF8E23993}" type="parTrans" cxnId="{9B08A129-66E7-4AD3-89B9-1596C6A79178}">
      <dgm:prSet/>
      <dgm:spPr/>
      <dgm:t>
        <a:bodyPr/>
        <a:lstStyle/>
        <a:p>
          <a:endParaRPr lang="en-US"/>
        </a:p>
      </dgm:t>
    </dgm:pt>
    <dgm:pt modelId="{496B9A4E-20D4-41D5-9121-6DA55BB139C9}" type="sibTrans" cxnId="{9B08A129-66E7-4AD3-89B9-1596C6A79178}">
      <dgm:prSet/>
      <dgm:spPr/>
      <dgm:t>
        <a:bodyPr/>
        <a:lstStyle/>
        <a:p>
          <a:endParaRPr lang="en-US"/>
        </a:p>
      </dgm:t>
    </dgm:pt>
    <dgm:pt modelId="{2487EA65-CCDC-4768-AD6D-FEC89AD2A411}">
      <dgm:prSet/>
      <dgm:spPr/>
      <dgm:t>
        <a:bodyPr/>
        <a:lstStyle/>
        <a:p>
          <a:r>
            <a:rPr lang="en-GB"/>
            <a:t>GenericApplicationContext   </a:t>
          </a:r>
          <a:endParaRPr lang="en-US"/>
        </a:p>
      </dgm:t>
    </dgm:pt>
    <dgm:pt modelId="{C354E724-72FF-4441-B98F-ECAB44936388}" type="parTrans" cxnId="{C436B0C3-87B1-41C1-B0D5-2D52E2914E43}">
      <dgm:prSet/>
      <dgm:spPr/>
      <dgm:t>
        <a:bodyPr/>
        <a:lstStyle/>
        <a:p>
          <a:endParaRPr lang="en-US"/>
        </a:p>
      </dgm:t>
    </dgm:pt>
    <dgm:pt modelId="{B77E036A-BFCF-4162-9017-6F824434977F}" type="sibTrans" cxnId="{C436B0C3-87B1-41C1-B0D5-2D52E2914E43}">
      <dgm:prSet/>
      <dgm:spPr/>
      <dgm:t>
        <a:bodyPr/>
        <a:lstStyle/>
        <a:p>
          <a:endParaRPr lang="en-US"/>
        </a:p>
      </dgm:t>
    </dgm:pt>
    <dgm:pt modelId="{5D30491B-62E6-4626-8ED9-55F0EC203798}">
      <dgm:prSet/>
      <dgm:spPr/>
      <dgm:t>
        <a:bodyPr/>
        <a:lstStyle/>
        <a:p>
          <a:r>
            <a:rPr lang="en-GB"/>
            <a:t>GenericWebApplicationContext</a:t>
          </a:r>
          <a:endParaRPr lang="en-US"/>
        </a:p>
      </dgm:t>
    </dgm:pt>
    <dgm:pt modelId="{9C35C97C-2158-4602-B68E-B9448AF76451}" type="parTrans" cxnId="{3C9A93C9-9C08-4F99-9F55-40FFA0A69E1F}">
      <dgm:prSet/>
      <dgm:spPr/>
      <dgm:t>
        <a:bodyPr/>
        <a:lstStyle/>
        <a:p>
          <a:endParaRPr lang="en-US"/>
        </a:p>
      </dgm:t>
    </dgm:pt>
    <dgm:pt modelId="{31BCF342-F049-4EDB-A67D-0F867D82FCDF}" type="sibTrans" cxnId="{3C9A93C9-9C08-4F99-9F55-40FFA0A69E1F}">
      <dgm:prSet/>
      <dgm:spPr/>
      <dgm:t>
        <a:bodyPr/>
        <a:lstStyle/>
        <a:p>
          <a:endParaRPr lang="en-US"/>
        </a:p>
      </dgm:t>
    </dgm:pt>
    <dgm:pt modelId="{41ED1FF6-4688-46EB-B7CF-685DAB9D9B67}" type="pres">
      <dgm:prSet presAssocID="{97E055CA-030C-467A-A71D-DEE7630AE72E}" presName="linear" presStyleCnt="0">
        <dgm:presLayoutVars>
          <dgm:animLvl val="lvl"/>
          <dgm:resizeHandles val="exact"/>
        </dgm:presLayoutVars>
      </dgm:prSet>
      <dgm:spPr/>
    </dgm:pt>
    <dgm:pt modelId="{337675B1-AED5-415C-B40B-B3522413E713}" type="pres">
      <dgm:prSet presAssocID="{3B240DDB-66EF-4FF9-A1AC-45FE380D0378}" presName="parentText" presStyleLbl="node1" presStyleIdx="0" presStyleCnt="3">
        <dgm:presLayoutVars>
          <dgm:chMax val="0"/>
          <dgm:bulletEnabled val="1"/>
        </dgm:presLayoutVars>
      </dgm:prSet>
      <dgm:spPr/>
    </dgm:pt>
    <dgm:pt modelId="{0EB2B201-0024-4F07-BAF9-EDF421BBA429}" type="pres">
      <dgm:prSet presAssocID="{201AF5DC-0C77-4E9A-88BD-1E3F28468126}" presName="spacer" presStyleCnt="0"/>
      <dgm:spPr/>
    </dgm:pt>
    <dgm:pt modelId="{5D9555A4-6456-491E-B123-B709B70574C1}" type="pres">
      <dgm:prSet presAssocID="{BE1C6856-7017-40DA-9D7B-025B6E0F59DC}" presName="parentText" presStyleLbl="node1" presStyleIdx="1" presStyleCnt="3">
        <dgm:presLayoutVars>
          <dgm:chMax val="0"/>
          <dgm:bulletEnabled val="1"/>
        </dgm:presLayoutVars>
      </dgm:prSet>
      <dgm:spPr/>
    </dgm:pt>
    <dgm:pt modelId="{86FA4287-6CC6-421B-BA21-A2BD193E91FD}" type="pres">
      <dgm:prSet presAssocID="{AB53BD34-74EC-4AC3-B294-FB1BA0482347}" presName="spacer" presStyleCnt="0"/>
      <dgm:spPr/>
    </dgm:pt>
    <dgm:pt modelId="{3826E543-A1C0-4562-AE9C-2CFD9FBBD4F0}" type="pres">
      <dgm:prSet presAssocID="{BB7254CD-A766-4955-A4D3-BE09106C6CEF}" presName="parentText" presStyleLbl="node1" presStyleIdx="2" presStyleCnt="3">
        <dgm:presLayoutVars>
          <dgm:chMax val="0"/>
          <dgm:bulletEnabled val="1"/>
        </dgm:presLayoutVars>
      </dgm:prSet>
      <dgm:spPr/>
    </dgm:pt>
    <dgm:pt modelId="{11361E86-0D9E-44C9-9712-9CA5BA4C7B2F}" type="pres">
      <dgm:prSet presAssocID="{BB7254CD-A766-4955-A4D3-BE09106C6CEF}" presName="childText" presStyleLbl="revTx" presStyleIdx="0" presStyleCnt="1">
        <dgm:presLayoutVars>
          <dgm:bulletEnabled val="1"/>
        </dgm:presLayoutVars>
      </dgm:prSet>
      <dgm:spPr/>
    </dgm:pt>
  </dgm:ptLst>
  <dgm:cxnLst>
    <dgm:cxn modelId="{78AC5A12-3A0E-4255-9F6D-C11268532D07}" srcId="{97E055CA-030C-467A-A71D-DEE7630AE72E}" destId="{BB7254CD-A766-4955-A4D3-BE09106C6CEF}" srcOrd="2" destOrd="0" parTransId="{22AF6957-E682-4F0C-AA60-8F91B053C2DE}" sibTransId="{1D6D0663-DD88-4BBB-BDC5-93DD51D8E044}"/>
    <dgm:cxn modelId="{5A8D8214-628D-48A8-AE9E-EC7833CBB013}" type="presOf" srcId="{3B240DDB-66EF-4FF9-A1AC-45FE380D0378}" destId="{337675B1-AED5-415C-B40B-B3522413E713}" srcOrd="0" destOrd="0" presId="urn:microsoft.com/office/officeart/2005/8/layout/vList2"/>
    <dgm:cxn modelId="{34599314-9992-4DE8-91F8-1758BC613A3A}" srcId="{97E055CA-030C-467A-A71D-DEE7630AE72E}" destId="{3B240DDB-66EF-4FF9-A1AC-45FE380D0378}" srcOrd="0" destOrd="0" parTransId="{8B9BFA1F-8017-4C90-9A43-ADB234ADF5C0}" sibTransId="{201AF5DC-0C77-4E9A-88BD-1E3F28468126}"/>
    <dgm:cxn modelId="{9B08A129-66E7-4AD3-89B9-1596C6A79178}" srcId="{BB7254CD-A766-4955-A4D3-BE09106C6CEF}" destId="{A23DFBB3-93A5-44AF-965B-59D7A639B8DD}" srcOrd="1" destOrd="0" parTransId="{810568C8-D6E6-4B2D-BFF2-142BF8E23993}" sibTransId="{496B9A4E-20D4-41D5-9121-6DA55BB139C9}"/>
    <dgm:cxn modelId="{C1197340-9276-4A47-96DE-644959593B51}" type="presOf" srcId="{BE1C6856-7017-40DA-9D7B-025B6E0F59DC}" destId="{5D9555A4-6456-491E-B123-B709B70574C1}" srcOrd="0" destOrd="0" presId="urn:microsoft.com/office/officeart/2005/8/layout/vList2"/>
    <dgm:cxn modelId="{2BAD9C40-522F-4930-ABC9-36B3DB082D12}" type="presOf" srcId="{5D30491B-62E6-4626-8ED9-55F0EC203798}" destId="{11361E86-0D9E-44C9-9712-9CA5BA4C7B2F}" srcOrd="0" destOrd="3" presId="urn:microsoft.com/office/officeart/2005/8/layout/vList2"/>
    <dgm:cxn modelId="{1A7DEA95-9D7D-41BB-B450-A9B777B0BDF5}" srcId="{97E055CA-030C-467A-A71D-DEE7630AE72E}" destId="{BE1C6856-7017-40DA-9D7B-025B6E0F59DC}" srcOrd="1" destOrd="0" parTransId="{333D9BEB-1981-49F2-A632-7987C4B66796}" sibTransId="{AB53BD34-74EC-4AC3-B294-FB1BA0482347}"/>
    <dgm:cxn modelId="{43DFCBA5-ADBD-48FA-9B7F-9389B890F676}" type="presOf" srcId="{BB7254CD-A766-4955-A4D3-BE09106C6CEF}" destId="{3826E543-A1C0-4562-AE9C-2CFD9FBBD4F0}" srcOrd="0" destOrd="0" presId="urn:microsoft.com/office/officeart/2005/8/layout/vList2"/>
    <dgm:cxn modelId="{7820CEC1-EEC6-4F14-B295-00231AC0CE39}" type="presOf" srcId="{C5D2A6EB-0088-47B5-B5B8-14DE664EBD84}" destId="{11361E86-0D9E-44C9-9712-9CA5BA4C7B2F}" srcOrd="0" destOrd="0" presId="urn:microsoft.com/office/officeart/2005/8/layout/vList2"/>
    <dgm:cxn modelId="{A6BFD1C2-04DD-41B8-BC6A-F34F3F42A1F3}" type="presOf" srcId="{2487EA65-CCDC-4768-AD6D-FEC89AD2A411}" destId="{11361E86-0D9E-44C9-9712-9CA5BA4C7B2F}" srcOrd="0" destOrd="2" presId="urn:microsoft.com/office/officeart/2005/8/layout/vList2"/>
    <dgm:cxn modelId="{C436B0C3-87B1-41C1-B0D5-2D52E2914E43}" srcId="{BB7254CD-A766-4955-A4D3-BE09106C6CEF}" destId="{2487EA65-CCDC-4768-AD6D-FEC89AD2A411}" srcOrd="2" destOrd="0" parTransId="{C354E724-72FF-4441-B98F-ECAB44936388}" sibTransId="{B77E036A-BFCF-4162-9017-6F824434977F}"/>
    <dgm:cxn modelId="{3C9A93C9-9C08-4F99-9F55-40FFA0A69E1F}" srcId="{BB7254CD-A766-4955-A4D3-BE09106C6CEF}" destId="{5D30491B-62E6-4626-8ED9-55F0EC203798}" srcOrd="3" destOrd="0" parTransId="{9C35C97C-2158-4602-B68E-B9448AF76451}" sibTransId="{31BCF342-F049-4EDB-A67D-0F867D82FCDF}"/>
    <dgm:cxn modelId="{FE9160CC-CA6F-4661-A6E9-1A113C81D76E}" type="presOf" srcId="{A23DFBB3-93A5-44AF-965B-59D7A639B8DD}" destId="{11361E86-0D9E-44C9-9712-9CA5BA4C7B2F}" srcOrd="0" destOrd="1" presId="urn:microsoft.com/office/officeart/2005/8/layout/vList2"/>
    <dgm:cxn modelId="{439810E4-57CE-4DCA-B2AB-28021E5C2D32}" type="presOf" srcId="{97E055CA-030C-467A-A71D-DEE7630AE72E}" destId="{41ED1FF6-4688-46EB-B7CF-685DAB9D9B67}" srcOrd="0" destOrd="0" presId="urn:microsoft.com/office/officeart/2005/8/layout/vList2"/>
    <dgm:cxn modelId="{8D73F7FB-EB07-44D4-9047-38D6E4CE51FC}" srcId="{BB7254CD-A766-4955-A4D3-BE09106C6CEF}" destId="{C5D2A6EB-0088-47B5-B5B8-14DE664EBD84}" srcOrd="0" destOrd="0" parTransId="{5B24E2BB-7039-4A07-8ED5-3BFA77FD28E6}" sibTransId="{71FE8EAF-5B51-4233-9234-674C02897A34}"/>
    <dgm:cxn modelId="{7C89FA70-B5A6-4EA7-B3D2-2D5F14A9B31B}" type="presParOf" srcId="{41ED1FF6-4688-46EB-B7CF-685DAB9D9B67}" destId="{337675B1-AED5-415C-B40B-B3522413E713}" srcOrd="0" destOrd="0" presId="urn:microsoft.com/office/officeart/2005/8/layout/vList2"/>
    <dgm:cxn modelId="{D5746D8D-95BF-49CD-A184-FA0310771E35}" type="presParOf" srcId="{41ED1FF6-4688-46EB-B7CF-685DAB9D9B67}" destId="{0EB2B201-0024-4F07-BAF9-EDF421BBA429}" srcOrd="1" destOrd="0" presId="urn:microsoft.com/office/officeart/2005/8/layout/vList2"/>
    <dgm:cxn modelId="{FF113D07-7BBB-47F7-ACC6-70F9F9998D57}" type="presParOf" srcId="{41ED1FF6-4688-46EB-B7CF-685DAB9D9B67}" destId="{5D9555A4-6456-491E-B123-B709B70574C1}" srcOrd="2" destOrd="0" presId="urn:microsoft.com/office/officeart/2005/8/layout/vList2"/>
    <dgm:cxn modelId="{9FAA3143-A12B-485B-AA25-189372849C49}" type="presParOf" srcId="{41ED1FF6-4688-46EB-B7CF-685DAB9D9B67}" destId="{86FA4287-6CC6-421B-BA21-A2BD193E91FD}" srcOrd="3" destOrd="0" presId="urn:microsoft.com/office/officeart/2005/8/layout/vList2"/>
    <dgm:cxn modelId="{B55E5D59-30DE-43AF-AAEE-0FB625754553}" type="presParOf" srcId="{41ED1FF6-4688-46EB-B7CF-685DAB9D9B67}" destId="{3826E543-A1C0-4562-AE9C-2CFD9FBBD4F0}" srcOrd="4" destOrd="0" presId="urn:microsoft.com/office/officeart/2005/8/layout/vList2"/>
    <dgm:cxn modelId="{CB4A24A9-79F7-41C5-9208-8EE18F707EF2}" type="presParOf" srcId="{41ED1FF6-4688-46EB-B7CF-685DAB9D9B67}" destId="{11361E86-0D9E-44C9-9712-9CA5BA4C7B2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ED315B-C122-4A51-8F2D-80AF9BDF153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B7504D86-F38D-4457-950D-583B815580E1}">
      <dgm:prSet/>
      <dgm:spPr/>
      <dgm:t>
        <a:bodyPr/>
        <a:lstStyle/>
        <a:p>
          <a:pPr>
            <a:lnSpc>
              <a:spcPct val="100000"/>
            </a:lnSpc>
          </a:pPr>
          <a:r>
            <a:rPr lang="en-GB"/>
            <a:t>Inversion of Control (IoC) objects do not create other objects on which they rely to do their work. Instead, they get the objects that they need from an outside source (for example, an xml configuration file).</a:t>
          </a:r>
          <a:endParaRPr lang="en-US"/>
        </a:p>
      </dgm:t>
    </dgm:pt>
    <dgm:pt modelId="{B33B2827-2C59-42A3-B8D1-4E4794C38FFB}" type="parTrans" cxnId="{FF3B9106-D16C-4615-916D-3F6E7E4EA4C4}">
      <dgm:prSet/>
      <dgm:spPr/>
      <dgm:t>
        <a:bodyPr/>
        <a:lstStyle/>
        <a:p>
          <a:endParaRPr lang="en-US"/>
        </a:p>
      </dgm:t>
    </dgm:pt>
    <dgm:pt modelId="{8EE1551C-4827-44AA-B690-5A7A4B63947B}" type="sibTrans" cxnId="{FF3B9106-D16C-4615-916D-3F6E7E4EA4C4}">
      <dgm:prSet/>
      <dgm:spPr/>
      <dgm:t>
        <a:bodyPr/>
        <a:lstStyle/>
        <a:p>
          <a:endParaRPr lang="en-US"/>
        </a:p>
      </dgm:t>
    </dgm:pt>
    <dgm:pt modelId="{603E575A-9FCF-4F58-96EE-C30A1DE9047C}">
      <dgm:prSet/>
      <dgm:spPr/>
      <dgm:t>
        <a:bodyPr/>
        <a:lstStyle/>
        <a:p>
          <a:pPr>
            <a:lnSpc>
              <a:spcPct val="100000"/>
            </a:lnSpc>
          </a:pPr>
          <a:r>
            <a:rPr lang="en-GB"/>
            <a:t>A dependency is any object that another object requires.</a:t>
          </a:r>
          <a:endParaRPr lang="en-US"/>
        </a:p>
      </dgm:t>
    </dgm:pt>
    <dgm:pt modelId="{B1AE617D-C7E4-4FA6-AE37-1C6F0D9F6F30}" type="parTrans" cxnId="{E8CF09D4-C781-464B-8F48-CE1634046B50}">
      <dgm:prSet/>
      <dgm:spPr/>
      <dgm:t>
        <a:bodyPr/>
        <a:lstStyle/>
        <a:p>
          <a:endParaRPr lang="en-US"/>
        </a:p>
      </dgm:t>
    </dgm:pt>
    <dgm:pt modelId="{E8A707EE-CD0A-4E3B-96D8-28181FE5524B}" type="sibTrans" cxnId="{E8CF09D4-C781-464B-8F48-CE1634046B50}">
      <dgm:prSet/>
      <dgm:spPr/>
      <dgm:t>
        <a:bodyPr/>
        <a:lstStyle/>
        <a:p>
          <a:endParaRPr lang="en-US"/>
        </a:p>
      </dgm:t>
    </dgm:pt>
    <dgm:pt modelId="{1D08406C-1DB1-4D6B-80DA-FC9F2C0A0C96}" type="pres">
      <dgm:prSet presAssocID="{09ED315B-C122-4A51-8F2D-80AF9BDF1533}" presName="root" presStyleCnt="0">
        <dgm:presLayoutVars>
          <dgm:dir/>
          <dgm:resizeHandles val="exact"/>
        </dgm:presLayoutVars>
      </dgm:prSet>
      <dgm:spPr/>
    </dgm:pt>
    <dgm:pt modelId="{0F60F18F-3339-4806-A812-A39FB26A6EC3}" type="pres">
      <dgm:prSet presAssocID="{B7504D86-F38D-4457-950D-583B815580E1}" presName="compNode" presStyleCnt="0"/>
      <dgm:spPr/>
    </dgm:pt>
    <dgm:pt modelId="{BE35B748-6D2C-4314-A8BC-39ED0ED28DA6}" type="pres">
      <dgm:prSet presAssocID="{B7504D86-F38D-4457-950D-583B815580E1}" presName="bgRect" presStyleLbl="bgShp" presStyleIdx="0" presStyleCnt="2"/>
      <dgm:spPr/>
    </dgm:pt>
    <dgm:pt modelId="{8F1F7428-A2F5-44E1-804C-84440365CCEF}" type="pres">
      <dgm:prSet presAssocID="{B7504D86-F38D-4457-950D-583B815580E1}"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g under Magnifying Glass"/>
        </a:ext>
      </dgm:extLst>
    </dgm:pt>
    <dgm:pt modelId="{E859E10C-36C3-460C-A967-3952D5DDD6E7}" type="pres">
      <dgm:prSet presAssocID="{B7504D86-F38D-4457-950D-583B815580E1}" presName="spaceRect" presStyleCnt="0"/>
      <dgm:spPr/>
    </dgm:pt>
    <dgm:pt modelId="{410592AD-9DF6-49D2-B4B5-21DC05AD4D6F}" type="pres">
      <dgm:prSet presAssocID="{B7504D86-F38D-4457-950D-583B815580E1}" presName="parTx" presStyleLbl="revTx" presStyleIdx="0" presStyleCnt="2">
        <dgm:presLayoutVars>
          <dgm:chMax val="0"/>
          <dgm:chPref val="0"/>
        </dgm:presLayoutVars>
      </dgm:prSet>
      <dgm:spPr/>
    </dgm:pt>
    <dgm:pt modelId="{2FC8E772-0BB1-40E4-8470-0DFC9C891DC4}" type="pres">
      <dgm:prSet presAssocID="{8EE1551C-4827-44AA-B690-5A7A4B63947B}" presName="sibTrans" presStyleCnt="0"/>
      <dgm:spPr/>
    </dgm:pt>
    <dgm:pt modelId="{9D5A5780-D374-4D9D-8FA4-67331348E745}" type="pres">
      <dgm:prSet presAssocID="{603E575A-9FCF-4F58-96EE-C30A1DE9047C}" presName="compNode" presStyleCnt="0"/>
      <dgm:spPr/>
    </dgm:pt>
    <dgm:pt modelId="{E0430CB5-6D33-43C5-B03F-D48094AAADFE}" type="pres">
      <dgm:prSet presAssocID="{603E575A-9FCF-4F58-96EE-C30A1DE9047C}" presName="bgRect" presStyleLbl="bgShp" presStyleIdx="1" presStyleCnt="2"/>
      <dgm:spPr/>
    </dgm:pt>
    <dgm:pt modelId="{DB0204AA-2DC5-4295-9627-9A12D8F85A7A}" type="pres">
      <dgm:prSet presAssocID="{603E575A-9FCF-4F58-96EE-C30A1DE9047C}"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450D3DF9-00DB-4F5E-9B43-CE44FB6A92F5}" type="pres">
      <dgm:prSet presAssocID="{603E575A-9FCF-4F58-96EE-C30A1DE9047C}" presName="spaceRect" presStyleCnt="0"/>
      <dgm:spPr/>
    </dgm:pt>
    <dgm:pt modelId="{557B6FDA-BE04-437B-9AE2-D8543081F723}" type="pres">
      <dgm:prSet presAssocID="{603E575A-9FCF-4F58-96EE-C30A1DE9047C}" presName="parTx" presStyleLbl="revTx" presStyleIdx="1" presStyleCnt="2">
        <dgm:presLayoutVars>
          <dgm:chMax val="0"/>
          <dgm:chPref val="0"/>
        </dgm:presLayoutVars>
      </dgm:prSet>
      <dgm:spPr/>
    </dgm:pt>
  </dgm:ptLst>
  <dgm:cxnLst>
    <dgm:cxn modelId="{FF3B9106-D16C-4615-916D-3F6E7E4EA4C4}" srcId="{09ED315B-C122-4A51-8F2D-80AF9BDF1533}" destId="{B7504D86-F38D-4457-950D-583B815580E1}" srcOrd="0" destOrd="0" parTransId="{B33B2827-2C59-42A3-B8D1-4E4794C38FFB}" sibTransId="{8EE1551C-4827-44AA-B690-5A7A4B63947B}"/>
    <dgm:cxn modelId="{0417EF06-ABD6-493A-9CD0-8C5A562BEBB8}" type="presOf" srcId="{09ED315B-C122-4A51-8F2D-80AF9BDF1533}" destId="{1D08406C-1DB1-4D6B-80DA-FC9F2C0A0C96}" srcOrd="0" destOrd="0" presId="urn:microsoft.com/office/officeart/2018/2/layout/IconVerticalSolidList"/>
    <dgm:cxn modelId="{36A59620-6221-4E09-92C0-CEE9953C8246}" type="presOf" srcId="{B7504D86-F38D-4457-950D-583B815580E1}" destId="{410592AD-9DF6-49D2-B4B5-21DC05AD4D6F}" srcOrd="0" destOrd="0" presId="urn:microsoft.com/office/officeart/2018/2/layout/IconVerticalSolidList"/>
    <dgm:cxn modelId="{5A6FBCAE-9B6A-49C9-9660-A3276BD9A634}" type="presOf" srcId="{603E575A-9FCF-4F58-96EE-C30A1DE9047C}" destId="{557B6FDA-BE04-437B-9AE2-D8543081F723}" srcOrd="0" destOrd="0" presId="urn:microsoft.com/office/officeart/2018/2/layout/IconVerticalSolidList"/>
    <dgm:cxn modelId="{E8CF09D4-C781-464B-8F48-CE1634046B50}" srcId="{09ED315B-C122-4A51-8F2D-80AF9BDF1533}" destId="{603E575A-9FCF-4F58-96EE-C30A1DE9047C}" srcOrd="1" destOrd="0" parTransId="{B1AE617D-C7E4-4FA6-AE37-1C6F0D9F6F30}" sibTransId="{E8A707EE-CD0A-4E3B-96D8-28181FE5524B}"/>
    <dgm:cxn modelId="{2EDFCB2C-1B54-41AE-B0B8-AD2AB99CFC3F}" type="presParOf" srcId="{1D08406C-1DB1-4D6B-80DA-FC9F2C0A0C96}" destId="{0F60F18F-3339-4806-A812-A39FB26A6EC3}" srcOrd="0" destOrd="0" presId="urn:microsoft.com/office/officeart/2018/2/layout/IconVerticalSolidList"/>
    <dgm:cxn modelId="{DFF38E97-6BAF-47D8-9F7D-5E39CCE3E242}" type="presParOf" srcId="{0F60F18F-3339-4806-A812-A39FB26A6EC3}" destId="{BE35B748-6D2C-4314-A8BC-39ED0ED28DA6}" srcOrd="0" destOrd="0" presId="urn:microsoft.com/office/officeart/2018/2/layout/IconVerticalSolidList"/>
    <dgm:cxn modelId="{65CC7AB6-D379-42B5-8B18-2A1987E653F0}" type="presParOf" srcId="{0F60F18F-3339-4806-A812-A39FB26A6EC3}" destId="{8F1F7428-A2F5-44E1-804C-84440365CCEF}" srcOrd="1" destOrd="0" presId="urn:microsoft.com/office/officeart/2018/2/layout/IconVerticalSolidList"/>
    <dgm:cxn modelId="{7CC1EC90-505B-48B4-992B-814EE35A9EF5}" type="presParOf" srcId="{0F60F18F-3339-4806-A812-A39FB26A6EC3}" destId="{E859E10C-36C3-460C-A967-3952D5DDD6E7}" srcOrd="2" destOrd="0" presId="urn:microsoft.com/office/officeart/2018/2/layout/IconVerticalSolidList"/>
    <dgm:cxn modelId="{CAB8F0B5-70EA-4AC6-B67D-B6D034D03FC6}" type="presParOf" srcId="{0F60F18F-3339-4806-A812-A39FB26A6EC3}" destId="{410592AD-9DF6-49D2-B4B5-21DC05AD4D6F}" srcOrd="3" destOrd="0" presId="urn:microsoft.com/office/officeart/2018/2/layout/IconVerticalSolidList"/>
    <dgm:cxn modelId="{2C9E7862-D016-431B-A6CB-0A887D6FC498}" type="presParOf" srcId="{1D08406C-1DB1-4D6B-80DA-FC9F2C0A0C96}" destId="{2FC8E772-0BB1-40E4-8470-0DFC9C891DC4}" srcOrd="1" destOrd="0" presId="urn:microsoft.com/office/officeart/2018/2/layout/IconVerticalSolidList"/>
    <dgm:cxn modelId="{462AB6D2-6653-476D-84CD-2D7E0EB55FCD}" type="presParOf" srcId="{1D08406C-1DB1-4D6B-80DA-FC9F2C0A0C96}" destId="{9D5A5780-D374-4D9D-8FA4-67331348E745}" srcOrd="2" destOrd="0" presId="urn:microsoft.com/office/officeart/2018/2/layout/IconVerticalSolidList"/>
    <dgm:cxn modelId="{E4A7163A-1E72-476A-93DE-9FDC6ABB4943}" type="presParOf" srcId="{9D5A5780-D374-4D9D-8FA4-67331348E745}" destId="{E0430CB5-6D33-43C5-B03F-D48094AAADFE}" srcOrd="0" destOrd="0" presId="urn:microsoft.com/office/officeart/2018/2/layout/IconVerticalSolidList"/>
    <dgm:cxn modelId="{30C5344A-9A83-4493-943B-2DDF304F9538}" type="presParOf" srcId="{9D5A5780-D374-4D9D-8FA4-67331348E745}" destId="{DB0204AA-2DC5-4295-9627-9A12D8F85A7A}" srcOrd="1" destOrd="0" presId="urn:microsoft.com/office/officeart/2018/2/layout/IconVerticalSolidList"/>
    <dgm:cxn modelId="{54A8A8A1-D39F-4B27-A4E5-271A7614D1B3}" type="presParOf" srcId="{9D5A5780-D374-4D9D-8FA4-67331348E745}" destId="{450D3DF9-00DB-4F5E-9B43-CE44FB6A92F5}" srcOrd="2" destOrd="0" presId="urn:microsoft.com/office/officeart/2018/2/layout/IconVerticalSolidList"/>
    <dgm:cxn modelId="{A58C9D2C-5D3E-4495-B944-9DE3EBDB1EAD}" type="presParOf" srcId="{9D5A5780-D374-4D9D-8FA4-67331348E745}" destId="{557B6FDA-BE04-437B-9AE2-D8543081F7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ED315B-C122-4A51-8F2D-80AF9BDF153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B7504D86-F38D-4457-950D-583B815580E1}">
      <dgm:prSet/>
      <dgm:spPr/>
      <dgm:t>
        <a:bodyPr/>
        <a:lstStyle/>
        <a:p>
          <a:pPr>
            <a:lnSpc>
              <a:spcPct val="100000"/>
            </a:lnSpc>
          </a:pPr>
          <a:r>
            <a:rPr lang="en-GB" b="1" dirty="0"/>
            <a:t>CONSTRUCTOR DI (implicit): used for mandatory dependencies, detect if there are too many dependencies, too many responsibilities.</a:t>
          </a:r>
          <a:endParaRPr lang="en-US" dirty="0"/>
        </a:p>
      </dgm:t>
    </dgm:pt>
    <dgm:pt modelId="{B33B2827-2C59-42A3-B8D1-4E4794C38FFB}" type="parTrans" cxnId="{FF3B9106-D16C-4615-916D-3F6E7E4EA4C4}">
      <dgm:prSet/>
      <dgm:spPr/>
      <dgm:t>
        <a:bodyPr/>
        <a:lstStyle/>
        <a:p>
          <a:endParaRPr lang="en-US"/>
        </a:p>
      </dgm:t>
    </dgm:pt>
    <dgm:pt modelId="{8EE1551C-4827-44AA-B690-5A7A4B63947B}" type="sibTrans" cxnId="{FF3B9106-D16C-4615-916D-3F6E7E4EA4C4}">
      <dgm:prSet/>
      <dgm:spPr/>
      <dgm:t>
        <a:bodyPr/>
        <a:lstStyle/>
        <a:p>
          <a:endParaRPr lang="en-US"/>
        </a:p>
      </dgm:t>
    </dgm:pt>
    <dgm:pt modelId="{603E575A-9FCF-4F58-96EE-C30A1DE9047C}">
      <dgm:prSet/>
      <dgm:spPr/>
      <dgm:t>
        <a:bodyPr/>
        <a:lstStyle/>
        <a:p>
          <a:pPr>
            <a:lnSpc>
              <a:spcPct val="100000"/>
            </a:lnSpc>
          </a:pPr>
          <a:r>
            <a:rPr lang="en-GB" b="1" dirty="0"/>
            <a:t>SETTER DI: optional dependencies, possible to inject dependencies after creation</a:t>
          </a:r>
          <a:r>
            <a:rPr lang="ro-RO" b="1" dirty="0"/>
            <a:t>.</a:t>
          </a:r>
          <a:endParaRPr lang="en-US" dirty="0"/>
        </a:p>
      </dgm:t>
    </dgm:pt>
    <dgm:pt modelId="{B1AE617D-C7E4-4FA6-AE37-1C6F0D9F6F30}" type="parTrans" cxnId="{E8CF09D4-C781-464B-8F48-CE1634046B50}">
      <dgm:prSet/>
      <dgm:spPr/>
      <dgm:t>
        <a:bodyPr/>
        <a:lstStyle/>
        <a:p>
          <a:endParaRPr lang="en-US"/>
        </a:p>
      </dgm:t>
    </dgm:pt>
    <dgm:pt modelId="{E8A707EE-CD0A-4E3B-96D8-28181FE5524B}" type="sibTrans" cxnId="{E8CF09D4-C781-464B-8F48-CE1634046B50}">
      <dgm:prSet/>
      <dgm:spPr/>
      <dgm:t>
        <a:bodyPr/>
        <a:lstStyle/>
        <a:p>
          <a:endParaRPr lang="en-US"/>
        </a:p>
      </dgm:t>
    </dgm:pt>
    <dgm:pt modelId="{BC1299A5-6A33-4174-A119-181B1A9C3EFE}">
      <dgm:prSet/>
      <dgm:spPr/>
      <dgm:t>
        <a:bodyPr/>
        <a:lstStyle/>
        <a:p>
          <a:pPr>
            <a:lnSpc>
              <a:spcPct val="100000"/>
            </a:lnSpc>
          </a:pPr>
          <a:r>
            <a:rPr lang="en-GB" b="1" dirty="0"/>
            <a:t>PROPERTY DI</a:t>
          </a:r>
          <a:r>
            <a:rPr lang="en-US" b="1" dirty="0"/>
            <a:t>:</a:t>
          </a:r>
          <a:r>
            <a:rPr lang="ro-RO" b="1" dirty="0"/>
            <a:t> </a:t>
          </a:r>
          <a:r>
            <a:rPr lang="en-US" b="1" dirty="0"/>
            <a:t>reflection and @Autowired annotation. </a:t>
          </a:r>
          <a:endParaRPr lang="en-GB" b="1" dirty="0"/>
        </a:p>
      </dgm:t>
    </dgm:pt>
    <dgm:pt modelId="{F0170DFF-77B6-4AA5-8384-CC5240B4B0B0}" type="parTrans" cxnId="{E43E471C-F483-49D3-B808-9DC66387F2C6}">
      <dgm:prSet/>
      <dgm:spPr/>
      <dgm:t>
        <a:bodyPr/>
        <a:lstStyle/>
        <a:p>
          <a:endParaRPr lang="en-US"/>
        </a:p>
      </dgm:t>
    </dgm:pt>
    <dgm:pt modelId="{0F890A3A-F156-45C3-ABDE-6FD7EAEDDB26}" type="sibTrans" cxnId="{E43E471C-F483-49D3-B808-9DC66387F2C6}">
      <dgm:prSet/>
      <dgm:spPr/>
      <dgm:t>
        <a:bodyPr/>
        <a:lstStyle/>
        <a:p>
          <a:endParaRPr lang="en-US"/>
        </a:p>
      </dgm:t>
    </dgm:pt>
    <dgm:pt modelId="{1D08406C-1DB1-4D6B-80DA-FC9F2C0A0C96}" type="pres">
      <dgm:prSet presAssocID="{09ED315B-C122-4A51-8F2D-80AF9BDF1533}" presName="root" presStyleCnt="0">
        <dgm:presLayoutVars>
          <dgm:dir/>
          <dgm:resizeHandles val="exact"/>
        </dgm:presLayoutVars>
      </dgm:prSet>
      <dgm:spPr/>
    </dgm:pt>
    <dgm:pt modelId="{0F60F18F-3339-4806-A812-A39FB26A6EC3}" type="pres">
      <dgm:prSet presAssocID="{B7504D86-F38D-4457-950D-583B815580E1}" presName="compNode" presStyleCnt="0"/>
      <dgm:spPr/>
    </dgm:pt>
    <dgm:pt modelId="{BE35B748-6D2C-4314-A8BC-39ED0ED28DA6}" type="pres">
      <dgm:prSet presAssocID="{B7504D86-F38D-4457-950D-583B815580E1}" presName="bgRect" presStyleLbl="bgShp" presStyleIdx="0" presStyleCnt="3"/>
      <dgm:spPr/>
    </dgm:pt>
    <dgm:pt modelId="{8F1F7428-A2F5-44E1-804C-84440365CCEF}" type="pres">
      <dgm:prSet presAssocID="{B7504D86-F38D-4457-950D-583B815580E1}"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g under Magnifying Glass"/>
        </a:ext>
      </dgm:extLst>
    </dgm:pt>
    <dgm:pt modelId="{E859E10C-36C3-460C-A967-3952D5DDD6E7}" type="pres">
      <dgm:prSet presAssocID="{B7504D86-F38D-4457-950D-583B815580E1}" presName="spaceRect" presStyleCnt="0"/>
      <dgm:spPr/>
    </dgm:pt>
    <dgm:pt modelId="{410592AD-9DF6-49D2-B4B5-21DC05AD4D6F}" type="pres">
      <dgm:prSet presAssocID="{B7504D86-F38D-4457-950D-583B815580E1}" presName="parTx" presStyleLbl="revTx" presStyleIdx="0" presStyleCnt="3">
        <dgm:presLayoutVars>
          <dgm:chMax val="0"/>
          <dgm:chPref val="0"/>
        </dgm:presLayoutVars>
      </dgm:prSet>
      <dgm:spPr/>
    </dgm:pt>
    <dgm:pt modelId="{2FC8E772-0BB1-40E4-8470-0DFC9C891DC4}" type="pres">
      <dgm:prSet presAssocID="{8EE1551C-4827-44AA-B690-5A7A4B63947B}" presName="sibTrans" presStyleCnt="0"/>
      <dgm:spPr/>
    </dgm:pt>
    <dgm:pt modelId="{9D5A5780-D374-4D9D-8FA4-67331348E745}" type="pres">
      <dgm:prSet presAssocID="{603E575A-9FCF-4F58-96EE-C30A1DE9047C}" presName="compNode" presStyleCnt="0"/>
      <dgm:spPr/>
    </dgm:pt>
    <dgm:pt modelId="{E0430CB5-6D33-43C5-B03F-D48094AAADFE}" type="pres">
      <dgm:prSet presAssocID="{603E575A-9FCF-4F58-96EE-C30A1DE9047C}" presName="bgRect" presStyleLbl="bgShp" presStyleIdx="1" presStyleCnt="3"/>
      <dgm:spPr/>
    </dgm:pt>
    <dgm:pt modelId="{DB0204AA-2DC5-4295-9627-9A12D8F85A7A}" type="pres">
      <dgm:prSet presAssocID="{603E575A-9FCF-4F58-96EE-C30A1DE9047C}"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450D3DF9-00DB-4F5E-9B43-CE44FB6A92F5}" type="pres">
      <dgm:prSet presAssocID="{603E575A-9FCF-4F58-96EE-C30A1DE9047C}" presName="spaceRect" presStyleCnt="0"/>
      <dgm:spPr/>
    </dgm:pt>
    <dgm:pt modelId="{557B6FDA-BE04-437B-9AE2-D8543081F723}" type="pres">
      <dgm:prSet presAssocID="{603E575A-9FCF-4F58-96EE-C30A1DE9047C}" presName="parTx" presStyleLbl="revTx" presStyleIdx="1" presStyleCnt="3">
        <dgm:presLayoutVars>
          <dgm:chMax val="0"/>
          <dgm:chPref val="0"/>
        </dgm:presLayoutVars>
      </dgm:prSet>
      <dgm:spPr/>
    </dgm:pt>
    <dgm:pt modelId="{480381D4-9805-4F73-9F5F-0F11C9561662}" type="pres">
      <dgm:prSet presAssocID="{E8A707EE-CD0A-4E3B-96D8-28181FE5524B}" presName="sibTrans" presStyleCnt="0"/>
      <dgm:spPr/>
    </dgm:pt>
    <dgm:pt modelId="{ADE53D5D-EEF5-46D2-86E7-286C08ECEAB6}" type="pres">
      <dgm:prSet presAssocID="{BC1299A5-6A33-4174-A119-181B1A9C3EFE}" presName="compNode" presStyleCnt="0"/>
      <dgm:spPr/>
    </dgm:pt>
    <dgm:pt modelId="{5E45B692-72A5-4A70-85D2-C2E2C57C1BE7}" type="pres">
      <dgm:prSet presAssocID="{BC1299A5-6A33-4174-A119-181B1A9C3EFE}" presName="bgRect" presStyleLbl="bgShp" presStyleIdx="2" presStyleCnt="3"/>
      <dgm:spPr/>
    </dgm:pt>
    <dgm:pt modelId="{784D684F-2EEB-453E-AE57-6E6C9E531345}" type="pres">
      <dgm:prSet presAssocID="{BC1299A5-6A33-4174-A119-181B1A9C3EFE}"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6A328E3-0EB2-4C4E-A3B7-9719152FBEF6}" type="pres">
      <dgm:prSet presAssocID="{BC1299A5-6A33-4174-A119-181B1A9C3EFE}" presName="spaceRect" presStyleCnt="0"/>
      <dgm:spPr/>
    </dgm:pt>
    <dgm:pt modelId="{A2D5691E-CD75-473A-88EA-545122ADCF38}" type="pres">
      <dgm:prSet presAssocID="{BC1299A5-6A33-4174-A119-181B1A9C3EFE}" presName="parTx" presStyleLbl="revTx" presStyleIdx="2" presStyleCnt="3">
        <dgm:presLayoutVars>
          <dgm:chMax val="0"/>
          <dgm:chPref val="0"/>
        </dgm:presLayoutVars>
      </dgm:prSet>
      <dgm:spPr/>
    </dgm:pt>
  </dgm:ptLst>
  <dgm:cxnLst>
    <dgm:cxn modelId="{FF3B9106-D16C-4615-916D-3F6E7E4EA4C4}" srcId="{09ED315B-C122-4A51-8F2D-80AF9BDF1533}" destId="{B7504D86-F38D-4457-950D-583B815580E1}" srcOrd="0" destOrd="0" parTransId="{B33B2827-2C59-42A3-B8D1-4E4794C38FFB}" sibTransId="{8EE1551C-4827-44AA-B690-5A7A4B63947B}"/>
    <dgm:cxn modelId="{0417EF06-ABD6-493A-9CD0-8C5A562BEBB8}" type="presOf" srcId="{09ED315B-C122-4A51-8F2D-80AF9BDF1533}" destId="{1D08406C-1DB1-4D6B-80DA-FC9F2C0A0C96}" srcOrd="0" destOrd="0" presId="urn:microsoft.com/office/officeart/2018/2/layout/IconVerticalSolidList"/>
    <dgm:cxn modelId="{E43E471C-F483-49D3-B808-9DC66387F2C6}" srcId="{09ED315B-C122-4A51-8F2D-80AF9BDF1533}" destId="{BC1299A5-6A33-4174-A119-181B1A9C3EFE}" srcOrd="2" destOrd="0" parTransId="{F0170DFF-77B6-4AA5-8384-CC5240B4B0B0}" sibTransId="{0F890A3A-F156-45C3-ABDE-6FD7EAEDDB26}"/>
    <dgm:cxn modelId="{36A59620-6221-4E09-92C0-CEE9953C8246}" type="presOf" srcId="{B7504D86-F38D-4457-950D-583B815580E1}" destId="{410592AD-9DF6-49D2-B4B5-21DC05AD4D6F}" srcOrd="0" destOrd="0" presId="urn:microsoft.com/office/officeart/2018/2/layout/IconVerticalSolidList"/>
    <dgm:cxn modelId="{5A6FBCAE-9B6A-49C9-9660-A3276BD9A634}" type="presOf" srcId="{603E575A-9FCF-4F58-96EE-C30A1DE9047C}" destId="{557B6FDA-BE04-437B-9AE2-D8543081F723}" srcOrd="0" destOrd="0" presId="urn:microsoft.com/office/officeart/2018/2/layout/IconVerticalSolidList"/>
    <dgm:cxn modelId="{CD1A75CE-F773-4E19-89B3-2D7AF19AB818}" type="presOf" srcId="{BC1299A5-6A33-4174-A119-181B1A9C3EFE}" destId="{A2D5691E-CD75-473A-88EA-545122ADCF38}" srcOrd="0" destOrd="0" presId="urn:microsoft.com/office/officeart/2018/2/layout/IconVerticalSolidList"/>
    <dgm:cxn modelId="{E8CF09D4-C781-464B-8F48-CE1634046B50}" srcId="{09ED315B-C122-4A51-8F2D-80AF9BDF1533}" destId="{603E575A-9FCF-4F58-96EE-C30A1DE9047C}" srcOrd="1" destOrd="0" parTransId="{B1AE617D-C7E4-4FA6-AE37-1C6F0D9F6F30}" sibTransId="{E8A707EE-CD0A-4E3B-96D8-28181FE5524B}"/>
    <dgm:cxn modelId="{2EDFCB2C-1B54-41AE-B0B8-AD2AB99CFC3F}" type="presParOf" srcId="{1D08406C-1DB1-4D6B-80DA-FC9F2C0A0C96}" destId="{0F60F18F-3339-4806-A812-A39FB26A6EC3}" srcOrd="0" destOrd="0" presId="urn:microsoft.com/office/officeart/2018/2/layout/IconVerticalSolidList"/>
    <dgm:cxn modelId="{DFF38E97-6BAF-47D8-9F7D-5E39CCE3E242}" type="presParOf" srcId="{0F60F18F-3339-4806-A812-A39FB26A6EC3}" destId="{BE35B748-6D2C-4314-A8BC-39ED0ED28DA6}" srcOrd="0" destOrd="0" presId="urn:microsoft.com/office/officeart/2018/2/layout/IconVerticalSolidList"/>
    <dgm:cxn modelId="{65CC7AB6-D379-42B5-8B18-2A1987E653F0}" type="presParOf" srcId="{0F60F18F-3339-4806-A812-A39FB26A6EC3}" destId="{8F1F7428-A2F5-44E1-804C-84440365CCEF}" srcOrd="1" destOrd="0" presId="urn:microsoft.com/office/officeart/2018/2/layout/IconVerticalSolidList"/>
    <dgm:cxn modelId="{7CC1EC90-505B-48B4-992B-814EE35A9EF5}" type="presParOf" srcId="{0F60F18F-3339-4806-A812-A39FB26A6EC3}" destId="{E859E10C-36C3-460C-A967-3952D5DDD6E7}" srcOrd="2" destOrd="0" presId="urn:microsoft.com/office/officeart/2018/2/layout/IconVerticalSolidList"/>
    <dgm:cxn modelId="{CAB8F0B5-70EA-4AC6-B67D-B6D034D03FC6}" type="presParOf" srcId="{0F60F18F-3339-4806-A812-A39FB26A6EC3}" destId="{410592AD-9DF6-49D2-B4B5-21DC05AD4D6F}" srcOrd="3" destOrd="0" presId="urn:microsoft.com/office/officeart/2018/2/layout/IconVerticalSolidList"/>
    <dgm:cxn modelId="{2C9E7862-D016-431B-A6CB-0A887D6FC498}" type="presParOf" srcId="{1D08406C-1DB1-4D6B-80DA-FC9F2C0A0C96}" destId="{2FC8E772-0BB1-40E4-8470-0DFC9C891DC4}" srcOrd="1" destOrd="0" presId="urn:microsoft.com/office/officeart/2018/2/layout/IconVerticalSolidList"/>
    <dgm:cxn modelId="{462AB6D2-6653-476D-84CD-2D7E0EB55FCD}" type="presParOf" srcId="{1D08406C-1DB1-4D6B-80DA-FC9F2C0A0C96}" destId="{9D5A5780-D374-4D9D-8FA4-67331348E745}" srcOrd="2" destOrd="0" presId="urn:microsoft.com/office/officeart/2018/2/layout/IconVerticalSolidList"/>
    <dgm:cxn modelId="{E4A7163A-1E72-476A-93DE-9FDC6ABB4943}" type="presParOf" srcId="{9D5A5780-D374-4D9D-8FA4-67331348E745}" destId="{E0430CB5-6D33-43C5-B03F-D48094AAADFE}" srcOrd="0" destOrd="0" presId="urn:microsoft.com/office/officeart/2018/2/layout/IconVerticalSolidList"/>
    <dgm:cxn modelId="{30C5344A-9A83-4493-943B-2DDF304F9538}" type="presParOf" srcId="{9D5A5780-D374-4D9D-8FA4-67331348E745}" destId="{DB0204AA-2DC5-4295-9627-9A12D8F85A7A}" srcOrd="1" destOrd="0" presId="urn:microsoft.com/office/officeart/2018/2/layout/IconVerticalSolidList"/>
    <dgm:cxn modelId="{54A8A8A1-D39F-4B27-A4E5-271A7614D1B3}" type="presParOf" srcId="{9D5A5780-D374-4D9D-8FA4-67331348E745}" destId="{450D3DF9-00DB-4F5E-9B43-CE44FB6A92F5}" srcOrd="2" destOrd="0" presId="urn:microsoft.com/office/officeart/2018/2/layout/IconVerticalSolidList"/>
    <dgm:cxn modelId="{A58C9D2C-5D3E-4495-B944-9DE3EBDB1EAD}" type="presParOf" srcId="{9D5A5780-D374-4D9D-8FA4-67331348E745}" destId="{557B6FDA-BE04-437B-9AE2-D8543081F723}" srcOrd="3" destOrd="0" presId="urn:microsoft.com/office/officeart/2018/2/layout/IconVerticalSolidList"/>
    <dgm:cxn modelId="{354347DF-0C7D-4B46-9127-2936CEB2554D}" type="presParOf" srcId="{1D08406C-1DB1-4D6B-80DA-FC9F2C0A0C96}" destId="{480381D4-9805-4F73-9F5F-0F11C9561662}" srcOrd="3" destOrd="0" presId="urn:microsoft.com/office/officeart/2018/2/layout/IconVerticalSolidList"/>
    <dgm:cxn modelId="{0CE6C94A-158C-44E4-BFE2-CDABBBDC8154}" type="presParOf" srcId="{1D08406C-1DB1-4D6B-80DA-FC9F2C0A0C96}" destId="{ADE53D5D-EEF5-46D2-86E7-286C08ECEAB6}" srcOrd="4" destOrd="0" presId="urn:microsoft.com/office/officeart/2018/2/layout/IconVerticalSolidList"/>
    <dgm:cxn modelId="{BEF21CFE-8539-4487-A868-69FA3EEBE110}" type="presParOf" srcId="{ADE53D5D-EEF5-46D2-86E7-286C08ECEAB6}" destId="{5E45B692-72A5-4A70-85D2-C2E2C57C1BE7}" srcOrd="0" destOrd="0" presId="urn:microsoft.com/office/officeart/2018/2/layout/IconVerticalSolidList"/>
    <dgm:cxn modelId="{C79E4968-9A11-4BBC-86B7-5D5C1AC9F5CB}" type="presParOf" srcId="{ADE53D5D-EEF5-46D2-86E7-286C08ECEAB6}" destId="{784D684F-2EEB-453E-AE57-6E6C9E531345}" srcOrd="1" destOrd="0" presId="urn:microsoft.com/office/officeart/2018/2/layout/IconVerticalSolidList"/>
    <dgm:cxn modelId="{EAA9A074-1E16-403D-84DD-FDC168905631}" type="presParOf" srcId="{ADE53D5D-EEF5-46D2-86E7-286C08ECEAB6}" destId="{76A328E3-0EB2-4C4E-A3B7-9719152FBEF6}" srcOrd="2" destOrd="0" presId="urn:microsoft.com/office/officeart/2018/2/layout/IconVerticalSolidList"/>
    <dgm:cxn modelId="{223634FD-F96C-43DE-8153-B7918D4BF72B}" type="presParOf" srcId="{ADE53D5D-EEF5-46D2-86E7-286C08ECEAB6}" destId="{A2D5691E-CD75-473A-88EA-545122ADCF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ED315B-C122-4A51-8F2D-80AF9BDF1533}"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B7504D86-F38D-4457-950D-583B815580E1}">
      <dgm:prSet custT="1"/>
      <dgm:spPr/>
      <dgm:t>
        <a:bodyPr/>
        <a:lstStyle/>
        <a:p>
          <a:pPr>
            <a:lnSpc>
              <a:spcPct val="100000"/>
            </a:lnSpc>
          </a:pPr>
          <a:r>
            <a:rPr lang="en-US" sz="2000" b="1" dirty="0"/>
            <a:t>singleton</a:t>
          </a:r>
          <a:r>
            <a:rPr lang="en-US" sz="2000" dirty="0"/>
            <a:t>	</a:t>
          </a:r>
          <a:r>
            <a:rPr lang="en-US" sz="1800" dirty="0"/>
            <a:t>only one instance of the bean is created and shared by all requests,  </a:t>
          </a:r>
        </a:p>
        <a:p>
          <a:pPr>
            <a:lnSpc>
              <a:spcPct val="100000"/>
            </a:lnSpc>
          </a:pPr>
          <a:r>
            <a:rPr lang="en-US" sz="1800" dirty="0"/>
            <a:t>		default scope,  minimize the number of beans that are created</a:t>
          </a:r>
        </a:p>
      </dgm:t>
    </dgm:pt>
    <dgm:pt modelId="{B33B2827-2C59-42A3-B8D1-4E4794C38FFB}" type="parTrans" cxnId="{FF3B9106-D16C-4615-916D-3F6E7E4EA4C4}">
      <dgm:prSet/>
      <dgm:spPr/>
      <dgm:t>
        <a:bodyPr/>
        <a:lstStyle/>
        <a:p>
          <a:endParaRPr lang="en-US"/>
        </a:p>
      </dgm:t>
    </dgm:pt>
    <dgm:pt modelId="{8EE1551C-4827-44AA-B690-5A7A4B63947B}" type="sibTrans" cxnId="{FF3B9106-D16C-4615-916D-3F6E7E4EA4C4}">
      <dgm:prSet/>
      <dgm:spPr/>
      <dgm:t>
        <a:bodyPr/>
        <a:lstStyle/>
        <a:p>
          <a:endParaRPr lang="en-US"/>
        </a:p>
      </dgm:t>
    </dgm:pt>
    <dgm:pt modelId="{603E575A-9FCF-4F58-96EE-C30A1DE9047C}">
      <dgm:prSet custT="1"/>
      <dgm:spPr/>
      <dgm:t>
        <a:bodyPr/>
        <a:lstStyle/>
        <a:p>
          <a:pPr>
            <a:lnSpc>
              <a:spcPct val="100000"/>
            </a:lnSpc>
          </a:pPr>
          <a:r>
            <a:rPr lang="en-US" sz="2000" b="1" dirty="0"/>
            <a:t>prototype</a:t>
          </a:r>
          <a:r>
            <a:rPr lang="en-US" sz="2000" dirty="0"/>
            <a:t>	creates a bean for each request</a:t>
          </a:r>
        </a:p>
      </dgm:t>
    </dgm:pt>
    <dgm:pt modelId="{B1AE617D-C7E4-4FA6-AE37-1C6F0D9F6F30}" type="parTrans" cxnId="{E8CF09D4-C781-464B-8F48-CE1634046B50}">
      <dgm:prSet/>
      <dgm:spPr/>
      <dgm:t>
        <a:bodyPr/>
        <a:lstStyle/>
        <a:p>
          <a:endParaRPr lang="en-US"/>
        </a:p>
      </dgm:t>
    </dgm:pt>
    <dgm:pt modelId="{E8A707EE-CD0A-4E3B-96D8-28181FE5524B}" type="sibTrans" cxnId="{E8CF09D4-C781-464B-8F48-CE1634046B50}">
      <dgm:prSet/>
      <dgm:spPr/>
      <dgm:t>
        <a:bodyPr/>
        <a:lstStyle/>
        <a:p>
          <a:endParaRPr lang="en-US"/>
        </a:p>
      </dgm:t>
    </dgm:pt>
    <dgm:pt modelId="{555AE783-4C6A-4D9D-A301-77E32B2DA113}">
      <dgm:prSet/>
      <dgm:spPr/>
      <dgm:t>
        <a:bodyPr/>
        <a:lstStyle/>
        <a:p>
          <a:pPr>
            <a:lnSpc>
              <a:spcPct val="100000"/>
            </a:lnSpc>
          </a:pPr>
          <a:r>
            <a:rPr lang="en-US" b="1" dirty="0"/>
            <a:t>request</a:t>
          </a:r>
          <a:r>
            <a:rPr lang="en-US" dirty="0"/>
            <a:t>	 	  creates a bean for each web request</a:t>
          </a:r>
        </a:p>
      </dgm:t>
    </dgm:pt>
    <dgm:pt modelId="{21771ABE-9EB1-4251-9BD7-93FD8A758362}" type="parTrans" cxnId="{2A07BD92-1FCE-4970-B8A1-4819CCC7071D}">
      <dgm:prSet/>
      <dgm:spPr/>
      <dgm:t>
        <a:bodyPr/>
        <a:lstStyle/>
        <a:p>
          <a:endParaRPr lang="en-US"/>
        </a:p>
      </dgm:t>
    </dgm:pt>
    <dgm:pt modelId="{BC3A661E-48B8-4783-B328-2D44777D6AC0}" type="sibTrans" cxnId="{2A07BD92-1FCE-4970-B8A1-4819CCC7071D}">
      <dgm:prSet/>
      <dgm:spPr/>
      <dgm:t>
        <a:bodyPr/>
        <a:lstStyle/>
        <a:p>
          <a:endParaRPr lang="en-US"/>
        </a:p>
      </dgm:t>
    </dgm:pt>
    <dgm:pt modelId="{A98F5C6F-D016-4B98-8ED8-96A21DB76220}">
      <dgm:prSet/>
      <dgm:spPr/>
      <dgm:t>
        <a:bodyPr/>
        <a:lstStyle/>
        <a:p>
          <a:pPr>
            <a:lnSpc>
              <a:spcPct val="100000"/>
            </a:lnSpc>
          </a:pPr>
          <a:r>
            <a:rPr lang="en-US" b="1" dirty="0"/>
            <a:t>session</a:t>
          </a:r>
          <a:r>
            <a:rPr lang="en-US" dirty="0"/>
            <a:t>		  creates a bean for each session</a:t>
          </a:r>
        </a:p>
      </dgm:t>
    </dgm:pt>
    <dgm:pt modelId="{05773EC3-27B0-43A8-8828-C9AAA5074460}" type="parTrans" cxnId="{801B1DDC-6DD8-453B-B6CB-581496023898}">
      <dgm:prSet/>
      <dgm:spPr/>
      <dgm:t>
        <a:bodyPr/>
        <a:lstStyle/>
        <a:p>
          <a:endParaRPr lang="en-US"/>
        </a:p>
      </dgm:t>
    </dgm:pt>
    <dgm:pt modelId="{6C15214F-7D17-4B93-A8E0-D4857F7CB556}" type="sibTrans" cxnId="{801B1DDC-6DD8-453B-B6CB-581496023898}">
      <dgm:prSet/>
      <dgm:spPr/>
      <dgm:t>
        <a:bodyPr/>
        <a:lstStyle/>
        <a:p>
          <a:endParaRPr lang="en-US"/>
        </a:p>
      </dgm:t>
    </dgm:pt>
    <dgm:pt modelId="{CE22EF4A-35EA-49A7-9B0E-FC928F74161A}">
      <dgm:prSet/>
      <dgm:spPr/>
      <dgm:t>
        <a:bodyPr/>
        <a:lstStyle/>
        <a:p>
          <a:pPr>
            <a:lnSpc>
              <a:spcPct val="100000"/>
            </a:lnSpc>
          </a:pPr>
          <a:r>
            <a:rPr lang="en-US" b="1" dirty="0"/>
            <a:t>application</a:t>
          </a:r>
          <a:r>
            <a:rPr lang="en-US" dirty="0"/>
            <a:t>	 creates a bean for the lifecycle of a </a:t>
          </a:r>
          <a:r>
            <a:rPr lang="en-US" dirty="0" err="1"/>
            <a:t>ServletContext</a:t>
          </a:r>
          <a:r>
            <a:rPr lang="en-US" dirty="0"/>
            <a:t>.</a:t>
          </a:r>
        </a:p>
      </dgm:t>
    </dgm:pt>
    <dgm:pt modelId="{C82DF265-47C2-440F-9054-1B3440BADA5E}" type="parTrans" cxnId="{1EA8F1E1-BF3E-4F0D-B340-431E157559BD}">
      <dgm:prSet/>
      <dgm:spPr/>
      <dgm:t>
        <a:bodyPr/>
        <a:lstStyle/>
        <a:p>
          <a:endParaRPr lang="en-US"/>
        </a:p>
      </dgm:t>
    </dgm:pt>
    <dgm:pt modelId="{6264858C-BE76-4785-B4B5-F3AC4071C820}" type="sibTrans" cxnId="{1EA8F1E1-BF3E-4F0D-B340-431E157559BD}">
      <dgm:prSet/>
      <dgm:spPr/>
      <dgm:t>
        <a:bodyPr/>
        <a:lstStyle/>
        <a:p>
          <a:endParaRPr lang="en-US"/>
        </a:p>
      </dgm:t>
    </dgm:pt>
    <dgm:pt modelId="{1D08406C-1DB1-4D6B-80DA-FC9F2C0A0C96}" type="pres">
      <dgm:prSet presAssocID="{09ED315B-C122-4A51-8F2D-80AF9BDF1533}" presName="root" presStyleCnt="0">
        <dgm:presLayoutVars>
          <dgm:dir/>
          <dgm:resizeHandles val="exact"/>
        </dgm:presLayoutVars>
      </dgm:prSet>
      <dgm:spPr/>
    </dgm:pt>
    <dgm:pt modelId="{0F60F18F-3339-4806-A812-A39FB26A6EC3}" type="pres">
      <dgm:prSet presAssocID="{B7504D86-F38D-4457-950D-583B815580E1}" presName="compNode" presStyleCnt="0"/>
      <dgm:spPr/>
    </dgm:pt>
    <dgm:pt modelId="{BE35B748-6D2C-4314-A8BC-39ED0ED28DA6}" type="pres">
      <dgm:prSet presAssocID="{B7504D86-F38D-4457-950D-583B815580E1}" presName="bgRect" presStyleLbl="bgShp" presStyleIdx="0" presStyleCnt="5"/>
      <dgm:spPr/>
    </dgm:pt>
    <dgm:pt modelId="{8F1F7428-A2F5-44E1-804C-84440365CCEF}" type="pres">
      <dgm:prSet presAssocID="{B7504D86-F38D-4457-950D-583B815580E1}"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g under Magnifying Glass"/>
        </a:ext>
      </dgm:extLst>
    </dgm:pt>
    <dgm:pt modelId="{E859E10C-36C3-460C-A967-3952D5DDD6E7}" type="pres">
      <dgm:prSet presAssocID="{B7504D86-F38D-4457-950D-583B815580E1}" presName="spaceRect" presStyleCnt="0"/>
      <dgm:spPr/>
    </dgm:pt>
    <dgm:pt modelId="{410592AD-9DF6-49D2-B4B5-21DC05AD4D6F}" type="pres">
      <dgm:prSet presAssocID="{B7504D86-F38D-4457-950D-583B815580E1}" presName="parTx" presStyleLbl="revTx" presStyleIdx="0" presStyleCnt="5">
        <dgm:presLayoutVars>
          <dgm:chMax val="0"/>
          <dgm:chPref val="0"/>
        </dgm:presLayoutVars>
      </dgm:prSet>
      <dgm:spPr/>
    </dgm:pt>
    <dgm:pt modelId="{2FC8E772-0BB1-40E4-8470-0DFC9C891DC4}" type="pres">
      <dgm:prSet presAssocID="{8EE1551C-4827-44AA-B690-5A7A4B63947B}" presName="sibTrans" presStyleCnt="0"/>
      <dgm:spPr/>
    </dgm:pt>
    <dgm:pt modelId="{9D5A5780-D374-4D9D-8FA4-67331348E745}" type="pres">
      <dgm:prSet presAssocID="{603E575A-9FCF-4F58-96EE-C30A1DE9047C}" presName="compNode" presStyleCnt="0"/>
      <dgm:spPr/>
    </dgm:pt>
    <dgm:pt modelId="{E0430CB5-6D33-43C5-B03F-D48094AAADFE}" type="pres">
      <dgm:prSet presAssocID="{603E575A-9FCF-4F58-96EE-C30A1DE9047C}" presName="bgRect" presStyleLbl="bgShp" presStyleIdx="1" presStyleCnt="5"/>
      <dgm:spPr/>
    </dgm:pt>
    <dgm:pt modelId="{DB0204AA-2DC5-4295-9627-9A12D8F85A7A}" type="pres">
      <dgm:prSet presAssocID="{603E575A-9FCF-4F58-96EE-C30A1DE9047C}"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450D3DF9-00DB-4F5E-9B43-CE44FB6A92F5}" type="pres">
      <dgm:prSet presAssocID="{603E575A-9FCF-4F58-96EE-C30A1DE9047C}" presName="spaceRect" presStyleCnt="0"/>
      <dgm:spPr/>
    </dgm:pt>
    <dgm:pt modelId="{557B6FDA-BE04-437B-9AE2-D8543081F723}" type="pres">
      <dgm:prSet presAssocID="{603E575A-9FCF-4F58-96EE-C30A1DE9047C}" presName="parTx" presStyleLbl="revTx" presStyleIdx="1" presStyleCnt="5">
        <dgm:presLayoutVars>
          <dgm:chMax val="0"/>
          <dgm:chPref val="0"/>
        </dgm:presLayoutVars>
      </dgm:prSet>
      <dgm:spPr/>
    </dgm:pt>
    <dgm:pt modelId="{388D32DB-034E-4183-9861-9FE14E68D4FF}" type="pres">
      <dgm:prSet presAssocID="{E8A707EE-CD0A-4E3B-96D8-28181FE5524B}" presName="sibTrans" presStyleCnt="0"/>
      <dgm:spPr/>
    </dgm:pt>
    <dgm:pt modelId="{4A172152-70A7-4429-8E1F-FFA135E5EC8C}" type="pres">
      <dgm:prSet presAssocID="{555AE783-4C6A-4D9D-A301-77E32B2DA113}" presName="compNode" presStyleCnt="0"/>
      <dgm:spPr/>
    </dgm:pt>
    <dgm:pt modelId="{58E6F82E-35BF-41B6-86F4-0706DA76FD83}" type="pres">
      <dgm:prSet presAssocID="{555AE783-4C6A-4D9D-A301-77E32B2DA113}" presName="bgRect" presStyleLbl="bgShp" presStyleIdx="2" presStyleCnt="5"/>
      <dgm:spPr/>
    </dgm:pt>
    <dgm:pt modelId="{F4946121-9DFE-461D-9EB7-CD13E5C95A65}" type="pres">
      <dgm:prSet presAssocID="{555AE783-4C6A-4D9D-A301-77E32B2DA113}"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CEE1640C-856D-4E28-9339-B020649FC003}" type="pres">
      <dgm:prSet presAssocID="{555AE783-4C6A-4D9D-A301-77E32B2DA113}" presName="spaceRect" presStyleCnt="0"/>
      <dgm:spPr/>
    </dgm:pt>
    <dgm:pt modelId="{3E86A08A-1BA0-4A64-9F50-0058E48BA3AE}" type="pres">
      <dgm:prSet presAssocID="{555AE783-4C6A-4D9D-A301-77E32B2DA113}" presName="parTx" presStyleLbl="revTx" presStyleIdx="2" presStyleCnt="5">
        <dgm:presLayoutVars>
          <dgm:chMax val="0"/>
          <dgm:chPref val="0"/>
        </dgm:presLayoutVars>
      </dgm:prSet>
      <dgm:spPr/>
    </dgm:pt>
    <dgm:pt modelId="{B76A0203-EE65-4C17-B127-61F18826C9AC}" type="pres">
      <dgm:prSet presAssocID="{BC3A661E-48B8-4783-B328-2D44777D6AC0}" presName="sibTrans" presStyleCnt="0"/>
      <dgm:spPr/>
    </dgm:pt>
    <dgm:pt modelId="{078DC39C-8E55-4C22-81F8-2E050A07C565}" type="pres">
      <dgm:prSet presAssocID="{A98F5C6F-D016-4B98-8ED8-96A21DB76220}" presName="compNode" presStyleCnt="0"/>
      <dgm:spPr/>
    </dgm:pt>
    <dgm:pt modelId="{32696988-828E-4453-901D-E05A5A161DFB}" type="pres">
      <dgm:prSet presAssocID="{A98F5C6F-D016-4B98-8ED8-96A21DB76220}" presName="bgRect" presStyleLbl="bgShp" presStyleIdx="3" presStyleCnt="5"/>
      <dgm:spPr/>
    </dgm:pt>
    <dgm:pt modelId="{4D4C3D25-B0C0-475F-A158-BD1A40720E2E}" type="pres">
      <dgm:prSet presAssocID="{A98F5C6F-D016-4B98-8ED8-96A21DB76220}"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A97C50F5-D18E-4501-8ADE-28513F616173}" type="pres">
      <dgm:prSet presAssocID="{A98F5C6F-D016-4B98-8ED8-96A21DB76220}" presName="spaceRect" presStyleCnt="0"/>
      <dgm:spPr/>
    </dgm:pt>
    <dgm:pt modelId="{A985BF88-2835-46F0-9589-C1BFD64A276E}" type="pres">
      <dgm:prSet presAssocID="{A98F5C6F-D016-4B98-8ED8-96A21DB76220}" presName="parTx" presStyleLbl="revTx" presStyleIdx="3" presStyleCnt="5">
        <dgm:presLayoutVars>
          <dgm:chMax val="0"/>
          <dgm:chPref val="0"/>
        </dgm:presLayoutVars>
      </dgm:prSet>
      <dgm:spPr/>
    </dgm:pt>
    <dgm:pt modelId="{ACA11782-C889-42B3-8025-34F86C4E20F1}" type="pres">
      <dgm:prSet presAssocID="{6C15214F-7D17-4B93-A8E0-D4857F7CB556}" presName="sibTrans" presStyleCnt="0"/>
      <dgm:spPr/>
    </dgm:pt>
    <dgm:pt modelId="{E2984B30-F945-4863-A6BA-65DA3E5ACFA7}" type="pres">
      <dgm:prSet presAssocID="{CE22EF4A-35EA-49A7-9B0E-FC928F74161A}" presName="compNode" presStyleCnt="0"/>
      <dgm:spPr/>
    </dgm:pt>
    <dgm:pt modelId="{068655CA-5AE8-4324-B401-855388BBAA89}" type="pres">
      <dgm:prSet presAssocID="{CE22EF4A-35EA-49A7-9B0E-FC928F74161A}" presName="bgRect" presStyleLbl="bgShp" presStyleIdx="4" presStyleCnt="5"/>
      <dgm:spPr/>
    </dgm:pt>
    <dgm:pt modelId="{0EB377D8-A0B2-4493-82CD-A6D3A9EDB639}" type="pres">
      <dgm:prSet presAssocID="{CE22EF4A-35EA-49A7-9B0E-FC928F74161A}"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să"/>
        </a:ext>
      </dgm:extLst>
    </dgm:pt>
    <dgm:pt modelId="{B331E3EB-4C2A-4AC6-B237-B43898040776}" type="pres">
      <dgm:prSet presAssocID="{CE22EF4A-35EA-49A7-9B0E-FC928F74161A}" presName="spaceRect" presStyleCnt="0"/>
      <dgm:spPr/>
    </dgm:pt>
    <dgm:pt modelId="{99EFE4B9-775E-4239-9293-0BAB2857F66E}" type="pres">
      <dgm:prSet presAssocID="{CE22EF4A-35EA-49A7-9B0E-FC928F74161A}" presName="parTx" presStyleLbl="revTx" presStyleIdx="4" presStyleCnt="5">
        <dgm:presLayoutVars>
          <dgm:chMax val="0"/>
          <dgm:chPref val="0"/>
        </dgm:presLayoutVars>
      </dgm:prSet>
      <dgm:spPr/>
    </dgm:pt>
  </dgm:ptLst>
  <dgm:cxnLst>
    <dgm:cxn modelId="{FF3B9106-D16C-4615-916D-3F6E7E4EA4C4}" srcId="{09ED315B-C122-4A51-8F2D-80AF9BDF1533}" destId="{B7504D86-F38D-4457-950D-583B815580E1}" srcOrd="0" destOrd="0" parTransId="{B33B2827-2C59-42A3-B8D1-4E4794C38FFB}" sibTransId="{8EE1551C-4827-44AA-B690-5A7A4B63947B}"/>
    <dgm:cxn modelId="{0417EF06-ABD6-493A-9CD0-8C5A562BEBB8}" type="presOf" srcId="{09ED315B-C122-4A51-8F2D-80AF9BDF1533}" destId="{1D08406C-1DB1-4D6B-80DA-FC9F2C0A0C96}" srcOrd="0" destOrd="0" presId="urn:microsoft.com/office/officeart/2018/2/layout/IconVerticalSolidList"/>
    <dgm:cxn modelId="{36A59620-6221-4E09-92C0-CEE9953C8246}" type="presOf" srcId="{B7504D86-F38D-4457-950D-583B815580E1}" destId="{410592AD-9DF6-49D2-B4B5-21DC05AD4D6F}" srcOrd="0" destOrd="0" presId="urn:microsoft.com/office/officeart/2018/2/layout/IconVerticalSolidList"/>
    <dgm:cxn modelId="{E2F3224B-4DBF-4A08-9D2B-EF627DB096A8}" type="presOf" srcId="{555AE783-4C6A-4D9D-A301-77E32B2DA113}" destId="{3E86A08A-1BA0-4A64-9F50-0058E48BA3AE}" srcOrd="0" destOrd="0" presId="urn:microsoft.com/office/officeart/2018/2/layout/IconVerticalSolidList"/>
    <dgm:cxn modelId="{2A07BD92-1FCE-4970-B8A1-4819CCC7071D}" srcId="{09ED315B-C122-4A51-8F2D-80AF9BDF1533}" destId="{555AE783-4C6A-4D9D-A301-77E32B2DA113}" srcOrd="2" destOrd="0" parTransId="{21771ABE-9EB1-4251-9BD7-93FD8A758362}" sibTransId="{BC3A661E-48B8-4783-B328-2D44777D6AC0}"/>
    <dgm:cxn modelId="{5A6FBCAE-9B6A-49C9-9660-A3276BD9A634}" type="presOf" srcId="{603E575A-9FCF-4F58-96EE-C30A1DE9047C}" destId="{557B6FDA-BE04-437B-9AE2-D8543081F723}" srcOrd="0" destOrd="0" presId="urn:microsoft.com/office/officeart/2018/2/layout/IconVerticalSolidList"/>
    <dgm:cxn modelId="{69A4F8C2-A5C5-41DC-985A-25CE224CCF98}" type="presOf" srcId="{CE22EF4A-35EA-49A7-9B0E-FC928F74161A}" destId="{99EFE4B9-775E-4239-9293-0BAB2857F66E}" srcOrd="0" destOrd="0" presId="urn:microsoft.com/office/officeart/2018/2/layout/IconVerticalSolidList"/>
    <dgm:cxn modelId="{E8CF09D4-C781-464B-8F48-CE1634046B50}" srcId="{09ED315B-C122-4A51-8F2D-80AF9BDF1533}" destId="{603E575A-9FCF-4F58-96EE-C30A1DE9047C}" srcOrd="1" destOrd="0" parTransId="{B1AE617D-C7E4-4FA6-AE37-1C6F0D9F6F30}" sibTransId="{E8A707EE-CD0A-4E3B-96D8-28181FE5524B}"/>
    <dgm:cxn modelId="{801B1DDC-6DD8-453B-B6CB-581496023898}" srcId="{09ED315B-C122-4A51-8F2D-80AF9BDF1533}" destId="{A98F5C6F-D016-4B98-8ED8-96A21DB76220}" srcOrd="3" destOrd="0" parTransId="{05773EC3-27B0-43A8-8828-C9AAA5074460}" sibTransId="{6C15214F-7D17-4B93-A8E0-D4857F7CB556}"/>
    <dgm:cxn modelId="{ACA779DC-CE26-476F-BEDA-981BC26D923A}" type="presOf" srcId="{A98F5C6F-D016-4B98-8ED8-96A21DB76220}" destId="{A985BF88-2835-46F0-9589-C1BFD64A276E}" srcOrd="0" destOrd="0" presId="urn:microsoft.com/office/officeart/2018/2/layout/IconVerticalSolidList"/>
    <dgm:cxn modelId="{1EA8F1E1-BF3E-4F0D-B340-431E157559BD}" srcId="{09ED315B-C122-4A51-8F2D-80AF9BDF1533}" destId="{CE22EF4A-35EA-49A7-9B0E-FC928F74161A}" srcOrd="4" destOrd="0" parTransId="{C82DF265-47C2-440F-9054-1B3440BADA5E}" sibTransId="{6264858C-BE76-4785-B4B5-F3AC4071C820}"/>
    <dgm:cxn modelId="{2EDFCB2C-1B54-41AE-B0B8-AD2AB99CFC3F}" type="presParOf" srcId="{1D08406C-1DB1-4D6B-80DA-FC9F2C0A0C96}" destId="{0F60F18F-3339-4806-A812-A39FB26A6EC3}" srcOrd="0" destOrd="0" presId="urn:microsoft.com/office/officeart/2018/2/layout/IconVerticalSolidList"/>
    <dgm:cxn modelId="{DFF38E97-6BAF-47D8-9F7D-5E39CCE3E242}" type="presParOf" srcId="{0F60F18F-3339-4806-A812-A39FB26A6EC3}" destId="{BE35B748-6D2C-4314-A8BC-39ED0ED28DA6}" srcOrd="0" destOrd="0" presId="urn:microsoft.com/office/officeart/2018/2/layout/IconVerticalSolidList"/>
    <dgm:cxn modelId="{65CC7AB6-D379-42B5-8B18-2A1987E653F0}" type="presParOf" srcId="{0F60F18F-3339-4806-A812-A39FB26A6EC3}" destId="{8F1F7428-A2F5-44E1-804C-84440365CCEF}" srcOrd="1" destOrd="0" presId="urn:microsoft.com/office/officeart/2018/2/layout/IconVerticalSolidList"/>
    <dgm:cxn modelId="{7CC1EC90-505B-48B4-992B-814EE35A9EF5}" type="presParOf" srcId="{0F60F18F-3339-4806-A812-A39FB26A6EC3}" destId="{E859E10C-36C3-460C-A967-3952D5DDD6E7}" srcOrd="2" destOrd="0" presId="urn:microsoft.com/office/officeart/2018/2/layout/IconVerticalSolidList"/>
    <dgm:cxn modelId="{CAB8F0B5-70EA-4AC6-B67D-B6D034D03FC6}" type="presParOf" srcId="{0F60F18F-3339-4806-A812-A39FB26A6EC3}" destId="{410592AD-9DF6-49D2-B4B5-21DC05AD4D6F}" srcOrd="3" destOrd="0" presId="urn:microsoft.com/office/officeart/2018/2/layout/IconVerticalSolidList"/>
    <dgm:cxn modelId="{2C9E7862-D016-431B-A6CB-0A887D6FC498}" type="presParOf" srcId="{1D08406C-1DB1-4D6B-80DA-FC9F2C0A0C96}" destId="{2FC8E772-0BB1-40E4-8470-0DFC9C891DC4}" srcOrd="1" destOrd="0" presId="urn:microsoft.com/office/officeart/2018/2/layout/IconVerticalSolidList"/>
    <dgm:cxn modelId="{462AB6D2-6653-476D-84CD-2D7E0EB55FCD}" type="presParOf" srcId="{1D08406C-1DB1-4D6B-80DA-FC9F2C0A0C96}" destId="{9D5A5780-D374-4D9D-8FA4-67331348E745}" srcOrd="2" destOrd="0" presId="urn:microsoft.com/office/officeart/2018/2/layout/IconVerticalSolidList"/>
    <dgm:cxn modelId="{E4A7163A-1E72-476A-93DE-9FDC6ABB4943}" type="presParOf" srcId="{9D5A5780-D374-4D9D-8FA4-67331348E745}" destId="{E0430CB5-6D33-43C5-B03F-D48094AAADFE}" srcOrd="0" destOrd="0" presId="urn:microsoft.com/office/officeart/2018/2/layout/IconVerticalSolidList"/>
    <dgm:cxn modelId="{30C5344A-9A83-4493-943B-2DDF304F9538}" type="presParOf" srcId="{9D5A5780-D374-4D9D-8FA4-67331348E745}" destId="{DB0204AA-2DC5-4295-9627-9A12D8F85A7A}" srcOrd="1" destOrd="0" presId="urn:microsoft.com/office/officeart/2018/2/layout/IconVerticalSolidList"/>
    <dgm:cxn modelId="{54A8A8A1-D39F-4B27-A4E5-271A7614D1B3}" type="presParOf" srcId="{9D5A5780-D374-4D9D-8FA4-67331348E745}" destId="{450D3DF9-00DB-4F5E-9B43-CE44FB6A92F5}" srcOrd="2" destOrd="0" presId="urn:microsoft.com/office/officeart/2018/2/layout/IconVerticalSolidList"/>
    <dgm:cxn modelId="{A58C9D2C-5D3E-4495-B944-9DE3EBDB1EAD}" type="presParOf" srcId="{9D5A5780-D374-4D9D-8FA4-67331348E745}" destId="{557B6FDA-BE04-437B-9AE2-D8543081F723}" srcOrd="3" destOrd="0" presId="urn:microsoft.com/office/officeart/2018/2/layout/IconVerticalSolidList"/>
    <dgm:cxn modelId="{805A2784-4441-4057-9AF0-C0F7794AA158}" type="presParOf" srcId="{1D08406C-1DB1-4D6B-80DA-FC9F2C0A0C96}" destId="{388D32DB-034E-4183-9861-9FE14E68D4FF}" srcOrd="3" destOrd="0" presId="urn:microsoft.com/office/officeart/2018/2/layout/IconVerticalSolidList"/>
    <dgm:cxn modelId="{52ABC3F4-742C-4551-A0D5-D4D2BE70BF7E}" type="presParOf" srcId="{1D08406C-1DB1-4D6B-80DA-FC9F2C0A0C96}" destId="{4A172152-70A7-4429-8E1F-FFA135E5EC8C}" srcOrd="4" destOrd="0" presId="urn:microsoft.com/office/officeart/2018/2/layout/IconVerticalSolidList"/>
    <dgm:cxn modelId="{1D20773C-998A-40C4-97E1-F356A9F5398C}" type="presParOf" srcId="{4A172152-70A7-4429-8E1F-FFA135E5EC8C}" destId="{58E6F82E-35BF-41B6-86F4-0706DA76FD83}" srcOrd="0" destOrd="0" presId="urn:microsoft.com/office/officeart/2018/2/layout/IconVerticalSolidList"/>
    <dgm:cxn modelId="{3CCACD41-9A1E-4792-95B5-DD89F64F3B65}" type="presParOf" srcId="{4A172152-70A7-4429-8E1F-FFA135E5EC8C}" destId="{F4946121-9DFE-461D-9EB7-CD13E5C95A65}" srcOrd="1" destOrd="0" presId="urn:microsoft.com/office/officeart/2018/2/layout/IconVerticalSolidList"/>
    <dgm:cxn modelId="{37677585-110F-4D6D-95B0-7ECD12E9F349}" type="presParOf" srcId="{4A172152-70A7-4429-8E1F-FFA135E5EC8C}" destId="{CEE1640C-856D-4E28-9339-B020649FC003}" srcOrd="2" destOrd="0" presId="urn:microsoft.com/office/officeart/2018/2/layout/IconVerticalSolidList"/>
    <dgm:cxn modelId="{BA2DCC58-373A-47B1-86DD-C70245DC7447}" type="presParOf" srcId="{4A172152-70A7-4429-8E1F-FFA135E5EC8C}" destId="{3E86A08A-1BA0-4A64-9F50-0058E48BA3AE}" srcOrd="3" destOrd="0" presId="urn:microsoft.com/office/officeart/2018/2/layout/IconVerticalSolidList"/>
    <dgm:cxn modelId="{E5A3F4CF-A6C3-4006-8CB7-748643F1AC7F}" type="presParOf" srcId="{1D08406C-1DB1-4D6B-80DA-FC9F2C0A0C96}" destId="{B76A0203-EE65-4C17-B127-61F18826C9AC}" srcOrd="5" destOrd="0" presId="urn:microsoft.com/office/officeart/2018/2/layout/IconVerticalSolidList"/>
    <dgm:cxn modelId="{1B423DF5-05C3-4798-96A0-BB3B7398DE2C}" type="presParOf" srcId="{1D08406C-1DB1-4D6B-80DA-FC9F2C0A0C96}" destId="{078DC39C-8E55-4C22-81F8-2E050A07C565}" srcOrd="6" destOrd="0" presId="urn:microsoft.com/office/officeart/2018/2/layout/IconVerticalSolidList"/>
    <dgm:cxn modelId="{344D8C78-7F08-4976-99FF-5E7ACEA420FA}" type="presParOf" srcId="{078DC39C-8E55-4C22-81F8-2E050A07C565}" destId="{32696988-828E-4453-901D-E05A5A161DFB}" srcOrd="0" destOrd="0" presId="urn:microsoft.com/office/officeart/2018/2/layout/IconVerticalSolidList"/>
    <dgm:cxn modelId="{9F216A6A-80B3-4423-9216-E99DC42621BE}" type="presParOf" srcId="{078DC39C-8E55-4C22-81F8-2E050A07C565}" destId="{4D4C3D25-B0C0-475F-A158-BD1A40720E2E}" srcOrd="1" destOrd="0" presId="urn:microsoft.com/office/officeart/2018/2/layout/IconVerticalSolidList"/>
    <dgm:cxn modelId="{CE682AC8-17B3-4882-8B96-B0012E6FDCE3}" type="presParOf" srcId="{078DC39C-8E55-4C22-81F8-2E050A07C565}" destId="{A97C50F5-D18E-4501-8ADE-28513F616173}" srcOrd="2" destOrd="0" presId="urn:microsoft.com/office/officeart/2018/2/layout/IconVerticalSolidList"/>
    <dgm:cxn modelId="{A66BA261-79CC-44D0-BC35-F7FE3DA8E46A}" type="presParOf" srcId="{078DC39C-8E55-4C22-81F8-2E050A07C565}" destId="{A985BF88-2835-46F0-9589-C1BFD64A276E}" srcOrd="3" destOrd="0" presId="urn:microsoft.com/office/officeart/2018/2/layout/IconVerticalSolidList"/>
    <dgm:cxn modelId="{DBA8F096-60CC-4102-92DF-C8384C94E778}" type="presParOf" srcId="{1D08406C-1DB1-4D6B-80DA-FC9F2C0A0C96}" destId="{ACA11782-C889-42B3-8025-34F86C4E20F1}" srcOrd="7" destOrd="0" presId="urn:microsoft.com/office/officeart/2018/2/layout/IconVerticalSolidList"/>
    <dgm:cxn modelId="{C0E37D12-F94B-40AF-9221-3327A00D8E9F}" type="presParOf" srcId="{1D08406C-1DB1-4D6B-80DA-FC9F2C0A0C96}" destId="{E2984B30-F945-4863-A6BA-65DA3E5ACFA7}" srcOrd="8" destOrd="0" presId="urn:microsoft.com/office/officeart/2018/2/layout/IconVerticalSolidList"/>
    <dgm:cxn modelId="{E34DCED9-23F7-44D2-8C22-2F3D8CCD4C1D}" type="presParOf" srcId="{E2984B30-F945-4863-A6BA-65DA3E5ACFA7}" destId="{068655CA-5AE8-4324-B401-855388BBAA89}" srcOrd="0" destOrd="0" presId="urn:microsoft.com/office/officeart/2018/2/layout/IconVerticalSolidList"/>
    <dgm:cxn modelId="{52DFC938-6B27-4411-ABE3-4027DA7ED35A}" type="presParOf" srcId="{E2984B30-F945-4863-A6BA-65DA3E5ACFA7}" destId="{0EB377D8-A0B2-4493-82CD-A6D3A9EDB639}" srcOrd="1" destOrd="0" presId="urn:microsoft.com/office/officeart/2018/2/layout/IconVerticalSolidList"/>
    <dgm:cxn modelId="{A5D99A4F-CA5F-4D4F-B37E-69CEDA2C7A20}" type="presParOf" srcId="{E2984B30-F945-4863-A6BA-65DA3E5ACFA7}" destId="{B331E3EB-4C2A-4AC6-B237-B43898040776}" srcOrd="2" destOrd="0" presId="urn:microsoft.com/office/officeart/2018/2/layout/IconVerticalSolidList"/>
    <dgm:cxn modelId="{F035CAFD-F6E2-4DE4-BCBD-1052A25C6079}" type="presParOf" srcId="{E2984B30-F945-4863-A6BA-65DA3E5ACFA7}" destId="{99EFE4B9-775E-4239-9293-0BAB2857F6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7E055CA-030C-467A-A71D-DEE7630AE72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240DDB-66EF-4FF9-A1AC-45FE380D0378}">
      <dgm:prSet/>
      <dgm:spPr>
        <a:solidFill>
          <a:schemeClr val="bg1">
            <a:lumMod val="85000"/>
          </a:schemeClr>
        </a:solidFill>
      </dgm:spPr>
      <dgm:t>
        <a:bodyPr/>
        <a:lstStyle/>
        <a:p>
          <a:r>
            <a:rPr lang="en-GB" dirty="0">
              <a:solidFill>
                <a:schemeClr val="tx1"/>
              </a:solidFill>
            </a:rPr>
            <a:t>A class has only one instance.</a:t>
          </a:r>
          <a:endParaRPr lang="en-US" dirty="0">
            <a:solidFill>
              <a:schemeClr val="tx1"/>
            </a:solidFill>
          </a:endParaRPr>
        </a:p>
      </dgm:t>
    </dgm:pt>
    <dgm:pt modelId="{8B9BFA1F-8017-4C90-9A43-ADB234ADF5C0}" type="parTrans" cxnId="{34599314-9992-4DE8-91F8-1758BC613A3A}">
      <dgm:prSet/>
      <dgm:spPr/>
      <dgm:t>
        <a:bodyPr/>
        <a:lstStyle/>
        <a:p>
          <a:endParaRPr lang="en-US"/>
        </a:p>
      </dgm:t>
    </dgm:pt>
    <dgm:pt modelId="{201AF5DC-0C77-4E9A-88BD-1E3F28468126}" type="sibTrans" cxnId="{34599314-9992-4DE8-91F8-1758BC613A3A}">
      <dgm:prSet/>
      <dgm:spPr/>
      <dgm:t>
        <a:bodyPr/>
        <a:lstStyle/>
        <a:p>
          <a:endParaRPr lang="en-US"/>
        </a:p>
      </dgm:t>
    </dgm:pt>
    <dgm:pt modelId="{BE1C6856-7017-40DA-9D7B-025B6E0F59DC}">
      <dgm:prSet/>
      <dgm:spPr>
        <a:solidFill>
          <a:schemeClr val="bg1">
            <a:lumMod val="85000"/>
          </a:schemeClr>
        </a:solidFill>
      </dgm:spPr>
      <dgm:t>
        <a:bodyPr/>
        <a:lstStyle/>
        <a:p>
          <a:r>
            <a:rPr lang="en-GB" dirty="0">
              <a:solidFill>
                <a:schemeClr val="tx1"/>
              </a:solidFill>
            </a:rPr>
            <a:t>The instance of the class is accessible globally.</a:t>
          </a:r>
          <a:endParaRPr lang="en-US" dirty="0">
            <a:solidFill>
              <a:schemeClr val="tx1"/>
            </a:solidFill>
          </a:endParaRPr>
        </a:p>
      </dgm:t>
    </dgm:pt>
    <dgm:pt modelId="{333D9BEB-1981-49F2-A632-7987C4B66796}" type="parTrans" cxnId="{1A7DEA95-9D7D-41BB-B450-A9B777B0BDF5}">
      <dgm:prSet/>
      <dgm:spPr/>
      <dgm:t>
        <a:bodyPr/>
        <a:lstStyle/>
        <a:p>
          <a:endParaRPr lang="en-US"/>
        </a:p>
      </dgm:t>
    </dgm:pt>
    <dgm:pt modelId="{AB53BD34-74EC-4AC3-B294-FB1BA0482347}" type="sibTrans" cxnId="{1A7DEA95-9D7D-41BB-B450-A9B777B0BDF5}">
      <dgm:prSet/>
      <dgm:spPr/>
      <dgm:t>
        <a:bodyPr/>
        <a:lstStyle/>
        <a:p>
          <a:endParaRPr lang="en-US"/>
        </a:p>
      </dgm:t>
    </dgm:pt>
    <dgm:pt modelId="{BB7254CD-A766-4955-A4D3-BE09106C6CEF}">
      <dgm:prSet/>
      <dgm:spPr>
        <a:solidFill>
          <a:schemeClr val="bg1">
            <a:lumMod val="85000"/>
          </a:schemeClr>
        </a:solidFill>
      </dgm:spPr>
      <dgm:t>
        <a:bodyPr/>
        <a:lstStyle/>
        <a:p>
          <a:r>
            <a:rPr lang="en-US" dirty="0">
              <a:solidFill>
                <a:schemeClr val="tx1"/>
              </a:solidFill>
            </a:rPr>
            <a:t>Lazy initialization – create the bean at the first request</a:t>
          </a:r>
          <a:r>
            <a:rPr lang="ro-RO" dirty="0">
              <a:solidFill>
                <a:schemeClr val="tx1"/>
              </a:solidFill>
            </a:rPr>
            <a:t>.</a:t>
          </a:r>
          <a:endParaRPr lang="en-US" dirty="0">
            <a:solidFill>
              <a:schemeClr val="tx1"/>
            </a:solidFill>
          </a:endParaRPr>
        </a:p>
      </dgm:t>
    </dgm:pt>
    <dgm:pt modelId="{22AF6957-E682-4F0C-AA60-8F91B053C2DE}" type="parTrans" cxnId="{78AC5A12-3A0E-4255-9F6D-C11268532D07}">
      <dgm:prSet/>
      <dgm:spPr/>
      <dgm:t>
        <a:bodyPr/>
        <a:lstStyle/>
        <a:p>
          <a:endParaRPr lang="en-US"/>
        </a:p>
      </dgm:t>
    </dgm:pt>
    <dgm:pt modelId="{1D6D0663-DD88-4BBB-BDC5-93DD51D8E044}" type="sibTrans" cxnId="{78AC5A12-3A0E-4255-9F6D-C11268532D07}">
      <dgm:prSet/>
      <dgm:spPr/>
      <dgm:t>
        <a:bodyPr/>
        <a:lstStyle/>
        <a:p>
          <a:endParaRPr lang="en-US"/>
        </a:p>
      </dgm:t>
    </dgm:pt>
    <dgm:pt modelId="{C5D2A6EB-0088-47B5-B5B8-14DE664EBD84}">
      <dgm:prSet/>
      <dgm:spPr/>
      <dgm:t>
        <a:bodyPr/>
        <a:lstStyle/>
        <a:p>
          <a:r>
            <a:rPr lang="en-GB" dirty="0"/>
            <a:t>Database connections</a:t>
          </a:r>
          <a:endParaRPr lang="en-US" dirty="0"/>
        </a:p>
      </dgm:t>
    </dgm:pt>
    <dgm:pt modelId="{5B24E2BB-7039-4A07-8ED5-3BFA77FD28E6}" type="parTrans" cxnId="{8D73F7FB-EB07-44D4-9047-38D6E4CE51FC}">
      <dgm:prSet/>
      <dgm:spPr/>
      <dgm:t>
        <a:bodyPr/>
        <a:lstStyle/>
        <a:p>
          <a:endParaRPr lang="en-US"/>
        </a:p>
      </dgm:t>
    </dgm:pt>
    <dgm:pt modelId="{71FE8EAF-5B51-4233-9234-674C02897A34}" type="sibTrans" cxnId="{8D73F7FB-EB07-44D4-9047-38D6E4CE51FC}">
      <dgm:prSet/>
      <dgm:spPr/>
      <dgm:t>
        <a:bodyPr/>
        <a:lstStyle/>
        <a:p>
          <a:endParaRPr lang="en-US"/>
        </a:p>
      </dgm:t>
    </dgm:pt>
    <dgm:pt modelId="{A23DFBB3-93A5-44AF-965B-59D7A639B8DD}">
      <dgm:prSet/>
      <dgm:spPr/>
      <dgm:t>
        <a:bodyPr/>
        <a:lstStyle/>
        <a:p>
          <a:r>
            <a:rPr lang="en-GB" dirty="0"/>
            <a:t>Logger</a:t>
          </a:r>
          <a:endParaRPr lang="en-US" dirty="0"/>
        </a:p>
      </dgm:t>
    </dgm:pt>
    <dgm:pt modelId="{810568C8-D6E6-4B2D-BFF2-142BF8E23993}" type="parTrans" cxnId="{9B08A129-66E7-4AD3-89B9-1596C6A79178}">
      <dgm:prSet/>
      <dgm:spPr/>
      <dgm:t>
        <a:bodyPr/>
        <a:lstStyle/>
        <a:p>
          <a:endParaRPr lang="en-US"/>
        </a:p>
      </dgm:t>
    </dgm:pt>
    <dgm:pt modelId="{496B9A4E-20D4-41D5-9121-6DA55BB139C9}" type="sibTrans" cxnId="{9B08A129-66E7-4AD3-89B9-1596C6A79178}">
      <dgm:prSet/>
      <dgm:spPr/>
      <dgm:t>
        <a:bodyPr/>
        <a:lstStyle/>
        <a:p>
          <a:endParaRPr lang="en-US"/>
        </a:p>
      </dgm:t>
    </dgm:pt>
    <dgm:pt modelId="{2487EA65-CCDC-4768-AD6D-FEC89AD2A411}">
      <dgm:prSet/>
      <dgm:spPr/>
      <dgm:t>
        <a:bodyPr/>
        <a:lstStyle/>
        <a:p>
          <a:r>
            <a:rPr lang="en-GB" dirty="0"/>
            <a:t>Configurations</a:t>
          </a:r>
          <a:endParaRPr lang="en-US" dirty="0"/>
        </a:p>
      </dgm:t>
    </dgm:pt>
    <dgm:pt modelId="{C354E724-72FF-4441-B98F-ECAB44936388}" type="parTrans" cxnId="{C436B0C3-87B1-41C1-B0D5-2D52E2914E43}">
      <dgm:prSet/>
      <dgm:spPr/>
      <dgm:t>
        <a:bodyPr/>
        <a:lstStyle/>
        <a:p>
          <a:endParaRPr lang="en-US"/>
        </a:p>
      </dgm:t>
    </dgm:pt>
    <dgm:pt modelId="{B77E036A-BFCF-4162-9017-6F824434977F}" type="sibTrans" cxnId="{C436B0C3-87B1-41C1-B0D5-2D52E2914E43}">
      <dgm:prSet/>
      <dgm:spPr/>
      <dgm:t>
        <a:bodyPr/>
        <a:lstStyle/>
        <a:p>
          <a:endParaRPr lang="en-US"/>
        </a:p>
      </dgm:t>
    </dgm:pt>
    <dgm:pt modelId="{4768C5AD-7845-4B8A-A1D8-78D17E29A71F}">
      <dgm:prSet/>
      <dgm:spPr/>
      <dgm:t>
        <a:bodyPr/>
        <a:lstStyle/>
        <a:p>
          <a:r>
            <a:rPr lang="en-US" dirty="0" err="1"/>
            <a:t>LoadBalancer</a:t>
          </a:r>
          <a:r>
            <a:rPr lang="en-US" dirty="0"/>
            <a:t> (mangers) etc.</a:t>
          </a:r>
        </a:p>
      </dgm:t>
    </dgm:pt>
    <dgm:pt modelId="{CA6BFC1E-1A3E-45FF-A9A4-23808DD6AFD7}" type="parTrans" cxnId="{135812BD-0372-4BD1-9011-6DA6C7991939}">
      <dgm:prSet/>
      <dgm:spPr/>
    </dgm:pt>
    <dgm:pt modelId="{8FA1C588-3938-4E27-A014-03CA69090152}" type="sibTrans" cxnId="{135812BD-0372-4BD1-9011-6DA6C7991939}">
      <dgm:prSet/>
      <dgm:spPr/>
    </dgm:pt>
    <dgm:pt modelId="{41ED1FF6-4688-46EB-B7CF-685DAB9D9B67}" type="pres">
      <dgm:prSet presAssocID="{97E055CA-030C-467A-A71D-DEE7630AE72E}" presName="linear" presStyleCnt="0">
        <dgm:presLayoutVars>
          <dgm:animLvl val="lvl"/>
          <dgm:resizeHandles val="exact"/>
        </dgm:presLayoutVars>
      </dgm:prSet>
      <dgm:spPr/>
    </dgm:pt>
    <dgm:pt modelId="{337675B1-AED5-415C-B40B-B3522413E713}" type="pres">
      <dgm:prSet presAssocID="{3B240DDB-66EF-4FF9-A1AC-45FE380D0378}" presName="parentText" presStyleLbl="node1" presStyleIdx="0" presStyleCnt="3">
        <dgm:presLayoutVars>
          <dgm:chMax val="0"/>
          <dgm:bulletEnabled val="1"/>
        </dgm:presLayoutVars>
      </dgm:prSet>
      <dgm:spPr/>
    </dgm:pt>
    <dgm:pt modelId="{0EB2B201-0024-4F07-BAF9-EDF421BBA429}" type="pres">
      <dgm:prSet presAssocID="{201AF5DC-0C77-4E9A-88BD-1E3F28468126}" presName="spacer" presStyleCnt="0"/>
      <dgm:spPr/>
    </dgm:pt>
    <dgm:pt modelId="{5D9555A4-6456-491E-B123-B709B70574C1}" type="pres">
      <dgm:prSet presAssocID="{BE1C6856-7017-40DA-9D7B-025B6E0F59DC}" presName="parentText" presStyleLbl="node1" presStyleIdx="1" presStyleCnt="3">
        <dgm:presLayoutVars>
          <dgm:chMax val="0"/>
          <dgm:bulletEnabled val="1"/>
        </dgm:presLayoutVars>
      </dgm:prSet>
      <dgm:spPr/>
    </dgm:pt>
    <dgm:pt modelId="{86FA4287-6CC6-421B-BA21-A2BD193E91FD}" type="pres">
      <dgm:prSet presAssocID="{AB53BD34-74EC-4AC3-B294-FB1BA0482347}" presName="spacer" presStyleCnt="0"/>
      <dgm:spPr/>
    </dgm:pt>
    <dgm:pt modelId="{3826E543-A1C0-4562-AE9C-2CFD9FBBD4F0}" type="pres">
      <dgm:prSet presAssocID="{BB7254CD-A766-4955-A4D3-BE09106C6CEF}" presName="parentText" presStyleLbl="node1" presStyleIdx="2" presStyleCnt="3">
        <dgm:presLayoutVars>
          <dgm:chMax val="0"/>
          <dgm:bulletEnabled val="1"/>
        </dgm:presLayoutVars>
      </dgm:prSet>
      <dgm:spPr/>
    </dgm:pt>
    <dgm:pt modelId="{11361E86-0D9E-44C9-9712-9CA5BA4C7B2F}" type="pres">
      <dgm:prSet presAssocID="{BB7254CD-A766-4955-A4D3-BE09106C6CEF}" presName="childText" presStyleLbl="revTx" presStyleIdx="0" presStyleCnt="1">
        <dgm:presLayoutVars>
          <dgm:bulletEnabled val="1"/>
        </dgm:presLayoutVars>
      </dgm:prSet>
      <dgm:spPr/>
    </dgm:pt>
  </dgm:ptLst>
  <dgm:cxnLst>
    <dgm:cxn modelId="{78AC5A12-3A0E-4255-9F6D-C11268532D07}" srcId="{97E055CA-030C-467A-A71D-DEE7630AE72E}" destId="{BB7254CD-A766-4955-A4D3-BE09106C6CEF}" srcOrd="2" destOrd="0" parTransId="{22AF6957-E682-4F0C-AA60-8F91B053C2DE}" sibTransId="{1D6D0663-DD88-4BBB-BDC5-93DD51D8E044}"/>
    <dgm:cxn modelId="{5A8D8214-628D-48A8-AE9E-EC7833CBB013}" type="presOf" srcId="{3B240DDB-66EF-4FF9-A1AC-45FE380D0378}" destId="{337675B1-AED5-415C-B40B-B3522413E713}" srcOrd="0" destOrd="0" presId="urn:microsoft.com/office/officeart/2005/8/layout/vList2"/>
    <dgm:cxn modelId="{34599314-9992-4DE8-91F8-1758BC613A3A}" srcId="{97E055CA-030C-467A-A71D-DEE7630AE72E}" destId="{3B240DDB-66EF-4FF9-A1AC-45FE380D0378}" srcOrd="0" destOrd="0" parTransId="{8B9BFA1F-8017-4C90-9A43-ADB234ADF5C0}" sibTransId="{201AF5DC-0C77-4E9A-88BD-1E3F28468126}"/>
    <dgm:cxn modelId="{9B08A129-66E7-4AD3-89B9-1596C6A79178}" srcId="{BB7254CD-A766-4955-A4D3-BE09106C6CEF}" destId="{A23DFBB3-93A5-44AF-965B-59D7A639B8DD}" srcOrd="1" destOrd="0" parTransId="{810568C8-D6E6-4B2D-BFF2-142BF8E23993}" sibTransId="{496B9A4E-20D4-41D5-9121-6DA55BB139C9}"/>
    <dgm:cxn modelId="{C1197340-9276-4A47-96DE-644959593B51}" type="presOf" srcId="{BE1C6856-7017-40DA-9D7B-025B6E0F59DC}" destId="{5D9555A4-6456-491E-B123-B709B70574C1}" srcOrd="0" destOrd="0" presId="urn:microsoft.com/office/officeart/2005/8/layout/vList2"/>
    <dgm:cxn modelId="{874B5958-4F78-4BD2-848C-6F04E5E26509}" type="presOf" srcId="{4768C5AD-7845-4B8A-A1D8-78D17E29A71F}" destId="{11361E86-0D9E-44C9-9712-9CA5BA4C7B2F}" srcOrd="0" destOrd="3" presId="urn:microsoft.com/office/officeart/2005/8/layout/vList2"/>
    <dgm:cxn modelId="{1A7DEA95-9D7D-41BB-B450-A9B777B0BDF5}" srcId="{97E055CA-030C-467A-A71D-DEE7630AE72E}" destId="{BE1C6856-7017-40DA-9D7B-025B6E0F59DC}" srcOrd="1" destOrd="0" parTransId="{333D9BEB-1981-49F2-A632-7987C4B66796}" sibTransId="{AB53BD34-74EC-4AC3-B294-FB1BA0482347}"/>
    <dgm:cxn modelId="{43DFCBA5-ADBD-48FA-9B7F-9389B890F676}" type="presOf" srcId="{BB7254CD-A766-4955-A4D3-BE09106C6CEF}" destId="{3826E543-A1C0-4562-AE9C-2CFD9FBBD4F0}" srcOrd="0" destOrd="0" presId="urn:microsoft.com/office/officeart/2005/8/layout/vList2"/>
    <dgm:cxn modelId="{135812BD-0372-4BD1-9011-6DA6C7991939}" srcId="{BB7254CD-A766-4955-A4D3-BE09106C6CEF}" destId="{4768C5AD-7845-4B8A-A1D8-78D17E29A71F}" srcOrd="3" destOrd="0" parTransId="{CA6BFC1E-1A3E-45FF-A9A4-23808DD6AFD7}" sibTransId="{8FA1C588-3938-4E27-A014-03CA69090152}"/>
    <dgm:cxn modelId="{7820CEC1-EEC6-4F14-B295-00231AC0CE39}" type="presOf" srcId="{C5D2A6EB-0088-47B5-B5B8-14DE664EBD84}" destId="{11361E86-0D9E-44C9-9712-9CA5BA4C7B2F}" srcOrd="0" destOrd="0" presId="urn:microsoft.com/office/officeart/2005/8/layout/vList2"/>
    <dgm:cxn modelId="{A6BFD1C2-04DD-41B8-BC6A-F34F3F42A1F3}" type="presOf" srcId="{2487EA65-CCDC-4768-AD6D-FEC89AD2A411}" destId="{11361E86-0D9E-44C9-9712-9CA5BA4C7B2F}" srcOrd="0" destOrd="2" presId="urn:microsoft.com/office/officeart/2005/8/layout/vList2"/>
    <dgm:cxn modelId="{C436B0C3-87B1-41C1-B0D5-2D52E2914E43}" srcId="{BB7254CD-A766-4955-A4D3-BE09106C6CEF}" destId="{2487EA65-CCDC-4768-AD6D-FEC89AD2A411}" srcOrd="2" destOrd="0" parTransId="{C354E724-72FF-4441-B98F-ECAB44936388}" sibTransId="{B77E036A-BFCF-4162-9017-6F824434977F}"/>
    <dgm:cxn modelId="{FE9160CC-CA6F-4661-A6E9-1A113C81D76E}" type="presOf" srcId="{A23DFBB3-93A5-44AF-965B-59D7A639B8DD}" destId="{11361E86-0D9E-44C9-9712-9CA5BA4C7B2F}" srcOrd="0" destOrd="1" presId="urn:microsoft.com/office/officeart/2005/8/layout/vList2"/>
    <dgm:cxn modelId="{439810E4-57CE-4DCA-B2AB-28021E5C2D32}" type="presOf" srcId="{97E055CA-030C-467A-A71D-DEE7630AE72E}" destId="{41ED1FF6-4688-46EB-B7CF-685DAB9D9B67}" srcOrd="0" destOrd="0" presId="urn:microsoft.com/office/officeart/2005/8/layout/vList2"/>
    <dgm:cxn modelId="{8D73F7FB-EB07-44D4-9047-38D6E4CE51FC}" srcId="{BB7254CD-A766-4955-A4D3-BE09106C6CEF}" destId="{C5D2A6EB-0088-47B5-B5B8-14DE664EBD84}" srcOrd="0" destOrd="0" parTransId="{5B24E2BB-7039-4A07-8ED5-3BFA77FD28E6}" sibTransId="{71FE8EAF-5B51-4233-9234-674C02897A34}"/>
    <dgm:cxn modelId="{7C89FA70-B5A6-4EA7-B3D2-2D5F14A9B31B}" type="presParOf" srcId="{41ED1FF6-4688-46EB-B7CF-685DAB9D9B67}" destId="{337675B1-AED5-415C-B40B-B3522413E713}" srcOrd="0" destOrd="0" presId="urn:microsoft.com/office/officeart/2005/8/layout/vList2"/>
    <dgm:cxn modelId="{D5746D8D-95BF-49CD-A184-FA0310771E35}" type="presParOf" srcId="{41ED1FF6-4688-46EB-B7CF-685DAB9D9B67}" destId="{0EB2B201-0024-4F07-BAF9-EDF421BBA429}" srcOrd="1" destOrd="0" presId="urn:microsoft.com/office/officeart/2005/8/layout/vList2"/>
    <dgm:cxn modelId="{FF113D07-7BBB-47F7-ACC6-70F9F9998D57}" type="presParOf" srcId="{41ED1FF6-4688-46EB-B7CF-685DAB9D9B67}" destId="{5D9555A4-6456-491E-B123-B709B70574C1}" srcOrd="2" destOrd="0" presId="urn:microsoft.com/office/officeart/2005/8/layout/vList2"/>
    <dgm:cxn modelId="{9FAA3143-A12B-485B-AA25-189372849C49}" type="presParOf" srcId="{41ED1FF6-4688-46EB-B7CF-685DAB9D9B67}" destId="{86FA4287-6CC6-421B-BA21-A2BD193E91FD}" srcOrd="3" destOrd="0" presId="urn:microsoft.com/office/officeart/2005/8/layout/vList2"/>
    <dgm:cxn modelId="{B55E5D59-30DE-43AF-AAEE-0FB625754553}" type="presParOf" srcId="{41ED1FF6-4688-46EB-B7CF-685DAB9D9B67}" destId="{3826E543-A1C0-4562-AE9C-2CFD9FBBD4F0}" srcOrd="4" destOrd="0" presId="urn:microsoft.com/office/officeart/2005/8/layout/vList2"/>
    <dgm:cxn modelId="{CB4A24A9-79F7-41C5-9208-8EE18F707EF2}" type="presParOf" srcId="{41ED1FF6-4688-46EB-B7CF-685DAB9D9B67}" destId="{11361E86-0D9E-44C9-9712-9CA5BA4C7B2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E055CA-030C-467A-A71D-DEE7630AE72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240DDB-66EF-4FF9-A1AC-45FE380D0378}">
      <dgm:prSet/>
      <dgm:spPr>
        <a:solidFill>
          <a:schemeClr val="bg1">
            <a:lumMod val="85000"/>
          </a:schemeClr>
        </a:solidFill>
      </dgm:spPr>
      <dgm:t>
        <a:bodyPr/>
        <a:lstStyle/>
        <a:p>
          <a:r>
            <a:rPr lang="en-GB" dirty="0">
              <a:solidFill>
                <a:schemeClr val="tx1"/>
              </a:solidFill>
            </a:rPr>
            <a:t>SOLID: [</a:t>
          </a:r>
          <a:r>
            <a:rPr lang="en-US" dirty="0">
              <a:solidFill>
                <a:schemeClr val="tx1"/>
              </a:solidFill>
            </a:rPr>
            <a:t>s]ingle responsibility principle</a:t>
          </a:r>
          <a:r>
            <a:rPr lang="en-GB" dirty="0">
              <a:solidFill>
                <a:schemeClr val="tx1"/>
              </a:solidFill>
            </a:rPr>
            <a:t> .</a:t>
          </a:r>
          <a:endParaRPr lang="en-US" dirty="0">
            <a:solidFill>
              <a:schemeClr val="tx1"/>
            </a:solidFill>
          </a:endParaRPr>
        </a:p>
      </dgm:t>
    </dgm:pt>
    <dgm:pt modelId="{8B9BFA1F-8017-4C90-9A43-ADB234ADF5C0}" type="parTrans" cxnId="{34599314-9992-4DE8-91F8-1758BC613A3A}">
      <dgm:prSet/>
      <dgm:spPr/>
      <dgm:t>
        <a:bodyPr/>
        <a:lstStyle/>
        <a:p>
          <a:endParaRPr lang="en-US"/>
        </a:p>
      </dgm:t>
    </dgm:pt>
    <dgm:pt modelId="{201AF5DC-0C77-4E9A-88BD-1E3F28468126}" type="sibTrans" cxnId="{34599314-9992-4DE8-91F8-1758BC613A3A}">
      <dgm:prSet/>
      <dgm:spPr/>
      <dgm:t>
        <a:bodyPr/>
        <a:lstStyle/>
        <a:p>
          <a:endParaRPr lang="en-US"/>
        </a:p>
      </dgm:t>
    </dgm:pt>
    <dgm:pt modelId="{BE1C6856-7017-40DA-9D7B-025B6E0F59DC}">
      <dgm:prSet/>
      <dgm:spPr>
        <a:solidFill>
          <a:schemeClr val="bg1">
            <a:lumMod val="85000"/>
          </a:schemeClr>
        </a:solidFill>
      </dgm:spPr>
      <dgm:t>
        <a:bodyPr/>
        <a:lstStyle/>
        <a:p>
          <a:r>
            <a:rPr lang="en-GB" dirty="0">
              <a:solidFill>
                <a:schemeClr val="tx1"/>
              </a:solidFill>
            </a:rPr>
            <a:t>SOLID: [</a:t>
          </a:r>
          <a:r>
            <a:rPr lang="en-US" dirty="0">
              <a:solidFill>
                <a:schemeClr val="tx1"/>
              </a:solidFill>
            </a:rPr>
            <a:t>o]pen for extension closed for modification.</a:t>
          </a:r>
        </a:p>
      </dgm:t>
    </dgm:pt>
    <dgm:pt modelId="{333D9BEB-1981-49F2-A632-7987C4B66796}" type="parTrans" cxnId="{1A7DEA95-9D7D-41BB-B450-A9B777B0BDF5}">
      <dgm:prSet/>
      <dgm:spPr/>
      <dgm:t>
        <a:bodyPr/>
        <a:lstStyle/>
        <a:p>
          <a:endParaRPr lang="en-US"/>
        </a:p>
      </dgm:t>
    </dgm:pt>
    <dgm:pt modelId="{AB53BD34-74EC-4AC3-B294-FB1BA0482347}" type="sibTrans" cxnId="{1A7DEA95-9D7D-41BB-B450-A9B777B0BDF5}">
      <dgm:prSet/>
      <dgm:spPr/>
      <dgm:t>
        <a:bodyPr/>
        <a:lstStyle/>
        <a:p>
          <a:endParaRPr lang="en-US"/>
        </a:p>
      </dgm:t>
    </dgm:pt>
    <dgm:pt modelId="{BB7254CD-A766-4955-A4D3-BE09106C6CEF}">
      <dgm:prSet/>
      <dgm:spPr>
        <a:solidFill>
          <a:schemeClr val="bg1">
            <a:lumMod val="85000"/>
          </a:schemeClr>
        </a:solidFill>
      </dgm:spPr>
      <dgm:t>
        <a:bodyPr/>
        <a:lstStyle/>
        <a:p>
          <a:r>
            <a:rPr lang="en-US" dirty="0">
              <a:solidFill>
                <a:schemeClr val="tx1"/>
              </a:solidFill>
            </a:rPr>
            <a:t>Not easy to test – override static</a:t>
          </a:r>
          <a:r>
            <a:rPr lang="ro-RO" dirty="0">
              <a:solidFill>
                <a:schemeClr val="tx1"/>
              </a:solidFill>
            </a:rPr>
            <a:t>.</a:t>
          </a:r>
          <a:endParaRPr lang="en-US" dirty="0">
            <a:solidFill>
              <a:schemeClr val="tx1"/>
            </a:solidFill>
          </a:endParaRPr>
        </a:p>
      </dgm:t>
    </dgm:pt>
    <dgm:pt modelId="{22AF6957-E682-4F0C-AA60-8F91B053C2DE}" type="parTrans" cxnId="{78AC5A12-3A0E-4255-9F6D-C11268532D07}">
      <dgm:prSet/>
      <dgm:spPr/>
      <dgm:t>
        <a:bodyPr/>
        <a:lstStyle/>
        <a:p>
          <a:endParaRPr lang="en-US"/>
        </a:p>
      </dgm:t>
    </dgm:pt>
    <dgm:pt modelId="{1D6D0663-DD88-4BBB-BDC5-93DD51D8E044}" type="sibTrans" cxnId="{78AC5A12-3A0E-4255-9F6D-C11268532D07}">
      <dgm:prSet/>
      <dgm:spPr/>
      <dgm:t>
        <a:bodyPr/>
        <a:lstStyle/>
        <a:p>
          <a:endParaRPr lang="en-US"/>
        </a:p>
      </dgm:t>
    </dgm:pt>
    <dgm:pt modelId="{C5D2A6EB-0088-47B5-B5B8-14DE664EBD84}">
      <dgm:prSet/>
      <dgm:spPr/>
      <dgm:t>
        <a:bodyPr/>
        <a:lstStyle/>
        <a:p>
          <a:endParaRPr lang="en-US" dirty="0"/>
        </a:p>
      </dgm:t>
    </dgm:pt>
    <dgm:pt modelId="{5B24E2BB-7039-4A07-8ED5-3BFA77FD28E6}" type="parTrans" cxnId="{8D73F7FB-EB07-44D4-9047-38D6E4CE51FC}">
      <dgm:prSet/>
      <dgm:spPr/>
      <dgm:t>
        <a:bodyPr/>
        <a:lstStyle/>
        <a:p>
          <a:endParaRPr lang="en-US"/>
        </a:p>
      </dgm:t>
    </dgm:pt>
    <dgm:pt modelId="{71FE8EAF-5B51-4233-9234-674C02897A34}" type="sibTrans" cxnId="{8D73F7FB-EB07-44D4-9047-38D6E4CE51FC}">
      <dgm:prSet/>
      <dgm:spPr/>
      <dgm:t>
        <a:bodyPr/>
        <a:lstStyle/>
        <a:p>
          <a:endParaRPr lang="en-US"/>
        </a:p>
      </dgm:t>
    </dgm:pt>
    <dgm:pt modelId="{6A88E982-A5CE-4968-8C25-ADB0106B77F5}">
      <dgm:prSet/>
      <dgm:spPr>
        <a:solidFill>
          <a:schemeClr val="bg1">
            <a:lumMod val="85000"/>
          </a:schemeClr>
        </a:solidFill>
      </dgm:spPr>
      <dgm:t>
        <a:bodyPr/>
        <a:lstStyle/>
        <a:p>
          <a:r>
            <a:rPr lang="en-US" dirty="0">
              <a:solidFill>
                <a:schemeClr val="tx1"/>
              </a:solidFill>
            </a:rPr>
            <a:t>Needs synchronization </a:t>
          </a:r>
          <a:r>
            <a:rPr lang="en-US" b="0" i="0" dirty="0">
              <a:solidFill>
                <a:schemeClr val="tx1"/>
              </a:solidFill>
            </a:rPr>
            <a:t>multithreaded environment</a:t>
          </a:r>
          <a:r>
            <a:rPr lang="ro-RO" dirty="0">
              <a:solidFill>
                <a:schemeClr val="tx1"/>
              </a:solidFill>
            </a:rPr>
            <a:t>.</a:t>
          </a:r>
          <a:endParaRPr lang="en-US" dirty="0">
            <a:solidFill>
              <a:schemeClr val="tx1"/>
            </a:solidFill>
          </a:endParaRPr>
        </a:p>
      </dgm:t>
    </dgm:pt>
    <dgm:pt modelId="{30C147E5-9115-4E4A-8241-87C8077AD7A8}" type="parTrans" cxnId="{74A62E5C-2E83-495C-AC53-D3FDAB94FC16}">
      <dgm:prSet/>
      <dgm:spPr/>
      <dgm:t>
        <a:bodyPr/>
        <a:lstStyle/>
        <a:p>
          <a:endParaRPr lang="en-US"/>
        </a:p>
      </dgm:t>
    </dgm:pt>
    <dgm:pt modelId="{FEBAA3D7-9137-4E66-92B2-06DB3828461F}" type="sibTrans" cxnId="{74A62E5C-2E83-495C-AC53-D3FDAB94FC16}">
      <dgm:prSet/>
      <dgm:spPr/>
      <dgm:t>
        <a:bodyPr/>
        <a:lstStyle/>
        <a:p>
          <a:endParaRPr lang="en-US"/>
        </a:p>
      </dgm:t>
    </dgm:pt>
    <dgm:pt modelId="{C7EC372B-EA77-4311-8C40-D0B0EE8BA033}">
      <dgm:prSet/>
      <dgm:spPr>
        <a:solidFill>
          <a:schemeClr val="bg1">
            <a:lumMod val="85000"/>
          </a:schemeClr>
        </a:solidFill>
      </dgm:spPr>
      <dgm:t>
        <a:bodyPr/>
        <a:lstStyle/>
        <a:p>
          <a:r>
            <a:rPr lang="en-US" dirty="0">
              <a:solidFill>
                <a:schemeClr val="tx1"/>
              </a:solidFill>
            </a:rPr>
            <a:t>Not suitable for beans whose state changes</a:t>
          </a:r>
          <a:r>
            <a:rPr lang="ro-RO" dirty="0">
              <a:solidFill>
                <a:schemeClr val="tx1"/>
              </a:solidFill>
            </a:rPr>
            <a:t>.</a:t>
          </a:r>
          <a:endParaRPr lang="en-US" dirty="0">
            <a:solidFill>
              <a:schemeClr val="tx1"/>
            </a:solidFill>
          </a:endParaRPr>
        </a:p>
      </dgm:t>
    </dgm:pt>
    <dgm:pt modelId="{398B6300-1C53-4A38-B722-D8C4207E06C6}" type="parTrans" cxnId="{C2DD8251-E7DB-44D4-89BA-840C53515A04}">
      <dgm:prSet/>
      <dgm:spPr/>
      <dgm:t>
        <a:bodyPr/>
        <a:lstStyle/>
        <a:p>
          <a:endParaRPr lang="en-US"/>
        </a:p>
      </dgm:t>
    </dgm:pt>
    <dgm:pt modelId="{9212AB12-5DDB-4588-A097-565B28E69A7C}" type="sibTrans" cxnId="{C2DD8251-E7DB-44D4-89BA-840C53515A04}">
      <dgm:prSet/>
      <dgm:spPr/>
      <dgm:t>
        <a:bodyPr/>
        <a:lstStyle/>
        <a:p>
          <a:endParaRPr lang="en-US"/>
        </a:p>
      </dgm:t>
    </dgm:pt>
    <dgm:pt modelId="{800FB52E-DEFB-457D-B291-985C26CC414A}">
      <dgm:prSet/>
      <dgm:spPr>
        <a:solidFill>
          <a:schemeClr val="bg1">
            <a:lumMod val="85000"/>
          </a:schemeClr>
        </a:solidFill>
      </dgm:spPr>
      <dgm:t>
        <a:bodyPr/>
        <a:lstStyle/>
        <a:p>
          <a:r>
            <a:rPr lang="en-US" dirty="0">
              <a:solidFill>
                <a:schemeClr val="tx1"/>
              </a:solidFill>
            </a:rPr>
            <a:t>Race condition</a:t>
          </a:r>
          <a:r>
            <a:rPr lang="ro-RO" dirty="0">
              <a:solidFill>
                <a:schemeClr val="tx1"/>
              </a:solidFill>
            </a:rPr>
            <a:t>.</a:t>
          </a:r>
          <a:endParaRPr lang="en-US" dirty="0">
            <a:solidFill>
              <a:schemeClr val="tx1"/>
            </a:solidFill>
          </a:endParaRPr>
        </a:p>
      </dgm:t>
    </dgm:pt>
    <dgm:pt modelId="{D087087A-8646-400C-8CAE-56D2C2473B9D}" type="parTrans" cxnId="{AA56C269-4D89-4258-AAAC-90F461F4FF17}">
      <dgm:prSet/>
      <dgm:spPr/>
      <dgm:t>
        <a:bodyPr/>
        <a:lstStyle/>
        <a:p>
          <a:endParaRPr lang="en-US"/>
        </a:p>
      </dgm:t>
    </dgm:pt>
    <dgm:pt modelId="{75AC89EB-1783-4FF0-8FF2-A6ED6C548F38}" type="sibTrans" cxnId="{AA56C269-4D89-4258-AAAC-90F461F4FF17}">
      <dgm:prSet/>
      <dgm:spPr/>
      <dgm:t>
        <a:bodyPr/>
        <a:lstStyle/>
        <a:p>
          <a:endParaRPr lang="en-US"/>
        </a:p>
      </dgm:t>
    </dgm:pt>
    <dgm:pt modelId="{41ED1FF6-4688-46EB-B7CF-685DAB9D9B67}" type="pres">
      <dgm:prSet presAssocID="{97E055CA-030C-467A-A71D-DEE7630AE72E}" presName="linear" presStyleCnt="0">
        <dgm:presLayoutVars>
          <dgm:animLvl val="lvl"/>
          <dgm:resizeHandles val="exact"/>
        </dgm:presLayoutVars>
      </dgm:prSet>
      <dgm:spPr/>
    </dgm:pt>
    <dgm:pt modelId="{337675B1-AED5-415C-B40B-B3522413E713}" type="pres">
      <dgm:prSet presAssocID="{3B240DDB-66EF-4FF9-A1AC-45FE380D0378}" presName="parentText" presStyleLbl="node1" presStyleIdx="0" presStyleCnt="6">
        <dgm:presLayoutVars>
          <dgm:chMax val="0"/>
          <dgm:bulletEnabled val="1"/>
        </dgm:presLayoutVars>
      </dgm:prSet>
      <dgm:spPr/>
    </dgm:pt>
    <dgm:pt modelId="{0EB2B201-0024-4F07-BAF9-EDF421BBA429}" type="pres">
      <dgm:prSet presAssocID="{201AF5DC-0C77-4E9A-88BD-1E3F28468126}" presName="spacer" presStyleCnt="0"/>
      <dgm:spPr/>
    </dgm:pt>
    <dgm:pt modelId="{5D9555A4-6456-491E-B123-B709B70574C1}" type="pres">
      <dgm:prSet presAssocID="{BE1C6856-7017-40DA-9D7B-025B6E0F59DC}" presName="parentText" presStyleLbl="node1" presStyleIdx="1" presStyleCnt="6">
        <dgm:presLayoutVars>
          <dgm:chMax val="0"/>
          <dgm:bulletEnabled val="1"/>
        </dgm:presLayoutVars>
      </dgm:prSet>
      <dgm:spPr/>
    </dgm:pt>
    <dgm:pt modelId="{86FA4287-6CC6-421B-BA21-A2BD193E91FD}" type="pres">
      <dgm:prSet presAssocID="{AB53BD34-74EC-4AC3-B294-FB1BA0482347}" presName="spacer" presStyleCnt="0"/>
      <dgm:spPr/>
    </dgm:pt>
    <dgm:pt modelId="{3826E543-A1C0-4562-AE9C-2CFD9FBBD4F0}" type="pres">
      <dgm:prSet presAssocID="{BB7254CD-A766-4955-A4D3-BE09106C6CEF}" presName="parentText" presStyleLbl="node1" presStyleIdx="2" presStyleCnt="6">
        <dgm:presLayoutVars>
          <dgm:chMax val="0"/>
          <dgm:bulletEnabled val="1"/>
        </dgm:presLayoutVars>
      </dgm:prSet>
      <dgm:spPr/>
    </dgm:pt>
    <dgm:pt modelId="{11361E86-0D9E-44C9-9712-9CA5BA4C7B2F}" type="pres">
      <dgm:prSet presAssocID="{BB7254CD-A766-4955-A4D3-BE09106C6CEF}" presName="childText" presStyleLbl="revTx" presStyleIdx="0" presStyleCnt="1">
        <dgm:presLayoutVars>
          <dgm:bulletEnabled val="1"/>
        </dgm:presLayoutVars>
      </dgm:prSet>
      <dgm:spPr/>
    </dgm:pt>
    <dgm:pt modelId="{7FE2B9DC-408C-4074-B3A6-3069CD6F7977}" type="pres">
      <dgm:prSet presAssocID="{6A88E982-A5CE-4968-8C25-ADB0106B77F5}" presName="parentText" presStyleLbl="node1" presStyleIdx="3" presStyleCnt="6" custLinFactY="-41772" custLinFactNeighborY="-100000">
        <dgm:presLayoutVars>
          <dgm:chMax val="0"/>
          <dgm:bulletEnabled val="1"/>
        </dgm:presLayoutVars>
      </dgm:prSet>
      <dgm:spPr/>
    </dgm:pt>
    <dgm:pt modelId="{2E314A8E-CC96-4B62-BC78-DD04F82151DD}" type="pres">
      <dgm:prSet presAssocID="{FEBAA3D7-9137-4E66-92B2-06DB3828461F}" presName="spacer" presStyleCnt="0"/>
      <dgm:spPr/>
    </dgm:pt>
    <dgm:pt modelId="{24925BAC-5605-4512-8064-02F986D5031F}" type="pres">
      <dgm:prSet presAssocID="{800FB52E-DEFB-457D-B291-985C26CC414A}" presName="parentText" presStyleLbl="node1" presStyleIdx="4" presStyleCnt="6" custLinFactNeighborY="-72716">
        <dgm:presLayoutVars>
          <dgm:chMax val="0"/>
          <dgm:bulletEnabled val="1"/>
        </dgm:presLayoutVars>
      </dgm:prSet>
      <dgm:spPr/>
    </dgm:pt>
    <dgm:pt modelId="{D0E798E6-BE12-4326-A86C-CBDD47898951}" type="pres">
      <dgm:prSet presAssocID="{75AC89EB-1783-4FF0-8FF2-A6ED6C548F38}" presName="spacer" presStyleCnt="0"/>
      <dgm:spPr/>
    </dgm:pt>
    <dgm:pt modelId="{5C0A2047-790C-46D4-8B1F-52466113C69B}" type="pres">
      <dgm:prSet presAssocID="{C7EC372B-EA77-4311-8C40-D0B0EE8BA033}" presName="parentText" presStyleLbl="node1" presStyleIdx="5" presStyleCnt="6" custLinFactNeighborY="-67620">
        <dgm:presLayoutVars>
          <dgm:chMax val="0"/>
          <dgm:bulletEnabled val="1"/>
        </dgm:presLayoutVars>
      </dgm:prSet>
      <dgm:spPr/>
    </dgm:pt>
  </dgm:ptLst>
  <dgm:cxnLst>
    <dgm:cxn modelId="{78AC5A12-3A0E-4255-9F6D-C11268532D07}" srcId="{97E055CA-030C-467A-A71D-DEE7630AE72E}" destId="{BB7254CD-A766-4955-A4D3-BE09106C6CEF}" srcOrd="2" destOrd="0" parTransId="{22AF6957-E682-4F0C-AA60-8F91B053C2DE}" sibTransId="{1D6D0663-DD88-4BBB-BDC5-93DD51D8E044}"/>
    <dgm:cxn modelId="{5A8D8214-628D-48A8-AE9E-EC7833CBB013}" type="presOf" srcId="{3B240DDB-66EF-4FF9-A1AC-45FE380D0378}" destId="{337675B1-AED5-415C-B40B-B3522413E713}" srcOrd="0" destOrd="0" presId="urn:microsoft.com/office/officeart/2005/8/layout/vList2"/>
    <dgm:cxn modelId="{34599314-9992-4DE8-91F8-1758BC613A3A}" srcId="{97E055CA-030C-467A-A71D-DEE7630AE72E}" destId="{3B240DDB-66EF-4FF9-A1AC-45FE380D0378}" srcOrd="0" destOrd="0" parTransId="{8B9BFA1F-8017-4C90-9A43-ADB234ADF5C0}" sibTransId="{201AF5DC-0C77-4E9A-88BD-1E3F28468126}"/>
    <dgm:cxn modelId="{C1197340-9276-4A47-96DE-644959593B51}" type="presOf" srcId="{BE1C6856-7017-40DA-9D7B-025B6E0F59DC}" destId="{5D9555A4-6456-491E-B123-B709B70574C1}" srcOrd="0" destOrd="0" presId="urn:microsoft.com/office/officeart/2005/8/layout/vList2"/>
    <dgm:cxn modelId="{74A62E5C-2E83-495C-AC53-D3FDAB94FC16}" srcId="{97E055CA-030C-467A-A71D-DEE7630AE72E}" destId="{6A88E982-A5CE-4968-8C25-ADB0106B77F5}" srcOrd="3" destOrd="0" parTransId="{30C147E5-9115-4E4A-8241-87C8077AD7A8}" sibTransId="{FEBAA3D7-9137-4E66-92B2-06DB3828461F}"/>
    <dgm:cxn modelId="{AA56C269-4D89-4258-AAAC-90F461F4FF17}" srcId="{97E055CA-030C-467A-A71D-DEE7630AE72E}" destId="{800FB52E-DEFB-457D-B291-985C26CC414A}" srcOrd="4" destOrd="0" parTransId="{D087087A-8646-400C-8CAE-56D2C2473B9D}" sibTransId="{75AC89EB-1783-4FF0-8FF2-A6ED6C548F38}"/>
    <dgm:cxn modelId="{C2DD8251-E7DB-44D4-89BA-840C53515A04}" srcId="{97E055CA-030C-467A-A71D-DEE7630AE72E}" destId="{C7EC372B-EA77-4311-8C40-D0B0EE8BA033}" srcOrd="5" destOrd="0" parTransId="{398B6300-1C53-4A38-B722-D8C4207E06C6}" sibTransId="{9212AB12-5DDB-4588-A097-565B28E69A7C}"/>
    <dgm:cxn modelId="{2859375A-27E5-47B6-8035-40291A04498A}" type="presOf" srcId="{6A88E982-A5CE-4968-8C25-ADB0106B77F5}" destId="{7FE2B9DC-408C-4074-B3A6-3069CD6F7977}" srcOrd="0" destOrd="0" presId="urn:microsoft.com/office/officeart/2005/8/layout/vList2"/>
    <dgm:cxn modelId="{1A7DEA95-9D7D-41BB-B450-A9B777B0BDF5}" srcId="{97E055CA-030C-467A-A71D-DEE7630AE72E}" destId="{BE1C6856-7017-40DA-9D7B-025B6E0F59DC}" srcOrd="1" destOrd="0" parTransId="{333D9BEB-1981-49F2-A632-7987C4B66796}" sibTransId="{AB53BD34-74EC-4AC3-B294-FB1BA0482347}"/>
    <dgm:cxn modelId="{038AD298-A1D3-42EC-8D56-F47D476AA16B}" type="presOf" srcId="{C7EC372B-EA77-4311-8C40-D0B0EE8BA033}" destId="{5C0A2047-790C-46D4-8B1F-52466113C69B}" srcOrd="0" destOrd="0" presId="urn:microsoft.com/office/officeart/2005/8/layout/vList2"/>
    <dgm:cxn modelId="{43DFCBA5-ADBD-48FA-9B7F-9389B890F676}" type="presOf" srcId="{BB7254CD-A766-4955-A4D3-BE09106C6CEF}" destId="{3826E543-A1C0-4562-AE9C-2CFD9FBBD4F0}" srcOrd="0" destOrd="0" presId="urn:microsoft.com/office/officeart/2005/8/layout/vList2"/>
    <dgm:cxn modelId="{7820CEC1-EEC6-4F14-B295-00231AC0CE39}" type="presOf" srcId="{C5D2A6EB-0088-47B5-B5B8-14DE664EBD84}" destId="{11361E86-0D9E-44C9-9712-9CA5BA4C7B2F}" srcOrd="0" destOrd="0" presId="urn:microsoft.com/office/officeart/2005/8/layout/vList2"/>
    <dgm:cxn modelId="{439810E4-57CE-4DCA-B2AB-28021E5C2D32}" type="presOf" srcId="{97E055CA-030C-467A-A71D-DEE7630AE72E}" destId="{41ED1FF6-4688-46EB-B7CF-685DAB9D9B67}" srcOrd="0" destOrd="0" presId="urn:microsoft.com/office/officeart/2005/8/layout/vList2"/>
    <dgm:cxn modelId="{6D6AD1ED-D958-4248-9EA8-8FB195DD4DBD}" type="presOf" srcId="{800FB52E-DEFB-457D-B291-985C26CC414A}" destId="{24925BAC-5605-4512-8064-02F986D5031F}" srcOrd="0" destOrd="0" presId="urn:microsoft.com/office/officeart/2005/8/layout/vList2"/>
    <dgm:cxn modelId="{8D73F7FB-EB07-44D4-9047-38D6E4CE51FC}" srcId="{BB7254CD-A766-4955-A4D3-BE09106C6CEF}" destId="{C5D2A6EB-0088-47B5-B5B8-14DE664EBD84}" srcOrd="0" destOrd="0" parTransId="{5B24E2BB-7039-4A07-8ED5-3BFA77FD28E6}" sibTransId="{71FE8EAF-5B51-4233-9234-674C02897A34}"/>
    <dgm:cxn modelId="{7C89FA70-B5A6-4EA7-B3D2-2D5F14A9B31B}" type="presParOf" srcId="{41ED1FF6-4688-46EB-B7CF-685DAB9D9B67}" destId="{337675B1-AED5-415C-B40B-B3522413E713}" srcOrd="0" destOrd="0" presId="urn:microsoft.com/office/officeart/2005/8/layout/vList2"/>
    <dgm:cxn modelId="{D5746D8D-95BF-49CD-A184-FA0310771E35}" type="presParOf" srcId="{41ED1FF6-4688-46EB-B7CF-685DAB9D9B67}" destId="{0EB2B201-0024-4F07-BAF9-EDF421BBA429}" srcOrd="1" destOrd="0" presId="urn:microsoft.com/office/officeart/2005/8/layout/vList2"/>
    <dgm:cxn modelId="{FF113D07-7BBB-47F7-ACC6-70F9F9998D57}" type="presParOf" srcId="{41ED1FF6-4688-46EB-B7CF-685DAB9D9B67}" destId="{5D9555A4-6456-491E-B123-B709B70574C1}" srcOrd="2" destOrd="0" presId="urn:microsoft.com/office/officeart/2005/8/layout/vList2"/>
    <dgm:cxn modelId="{9FAA3143-A12B-485B-AA25-189372849C49}" type="presParOf" srcId="{41ED1FF6-4688-46EB-B7CF-685DAB9D9B67}" destId="{86FA4287-6CC6-421B-BA21-A2BD193E91FD}" srcOrd="3" destOrd="0" presId="urn:microsoft.com/office/officeart/2005/8/layout/vList2"/>
    <dgm:cxn modelId="{B55E5D59-30DE-43AF-AAEE-0FB625754553}" type="presParOf" srcId="{41ED1FF6-4688-46EB-B7CF-685DAB9D9B67}" destId="{3826E543-A1C0-4562-AE9C-2CFD9FBBD4F0}" srcOrd="4" destOrd="0" presId="urn:microsoft.com/office/officeart/2005/8/layout/vList2"/>
    <dgm:cxn modelId="{CB4A24A9-79F7-41C5-9208-8EE18F707EF2}" type="presParOf" srcId="{41ED1FF6-4688-46EB-B7CF-685DAB9D9B67}" destId="{11361E86-0D9E-44C9-9712-9CA5BA4C7B2F}" srcOrd="5" destOrd="0" presId="urn:microsoft.com/office/officeart/2005/8/layout/vList2"/>
    <dgm:cxn modelId="{61F951A9-6D31-448D-B5D1-3F1898A36815}" type="presParOf" srcId="{41ED1FF6-4688-46EB-B7CF-685DAB9D9B67}" destId="{7FE2B9DC-408C-4074-B3A6-3069CD6F7977}" srcOrd="6" destOrd="0" presId="urn:microsoft.com/office/officeart/2005/8/layout/vList2"/>
    <dgm:cxn modelId="{5E770560-6F90-4BAD-875A-01993C88CEEF}" type="presParOf" srcId="{41ED1FF6-4688-46EB-B7CF-685DAB9D9B67}" destId="{2E314A8E-CC96-4B62-BC78-DD04F82151DD}" srcOrd="7" destOrd="0" presId="urn:microsoft.com/office/officeart/2005/8/layout/vList2"/>
    <dgm:cxn modelId="{456D5D9A-8915-43EB-8904-76BCE5583D9E}" type="presParOf" srcId="{41ED1FF6-4688-46EB-B7CF-685DAB9D9B67}" destId="{24925BAC-5605-4512-8064-02F986D5031F}" srcOrd="8" destOrd="0" presId="urn:microsoft.com/office/officeart/2005/8/layout/vList2"/>
    <dgm:cxn modelId="{ECC4F808-31FE-4E02-BA35-BBF9613C337A}" type="presParOf" srcId="{41ED1FF6-4688-46EB-B7CF-685DAB9D9B67}" destId="{D0E798E6-BE12-4326-A86C-CBDD47898951}" srcOrd="9" destOrd="0" presId="urn:microsoft.com/office/officeart/2005/8/layout/vList2"/>
    <dgm:cxn modelId="{DB406856-D913-4143-A682-F9F312F857F7}" type="presParOf" srcId="{41ED1FF6-4688-46EB-B7CF-685DAB9D9B67}" destId="{5C0A2047-790C-46D4-8B1F-52466113C69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4F820C-76FD-45ED-B800-3609A1BE1988}"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9D5E2821-A24A-4042-A516-8D9F43C031C7}">
      <dgm:prSet/>
      <dgm:spPr/>
      <dgm:t>
        <a:bodyPr/>
        <a:lstStyle/>
        <a:p>
          <a:pPr>
            <a:lnSpc>
              <a:spcPct val="100000"/>
            </a:lnSpc>
          </a:pPr>
          <a:r>
            <a:rPr lang="en-GB" dirty="0"/>
            <a:t>INFRASTRUCTURE</a:t>
          </a:r>
          <a:r>
            <a:rPr lang="ro-RO" dirty="0"/>
            <a:t> - </a:t>
          </a:r>
          <a:r>
            <a:rPr lang="en-GB" dirty="0"/>
            <a:t>AOP aspect oriented programming</a:t>
          </a:r>
          <a:r>
            <a:rPr lang="ro-RO" dirty="0"/>
            <a:t> </a:t>
          </a:r>
          <a:endParaRPr lang="en-US" dirty="0"/>
        </a:p>
      </dgm:t>
    </dgm:pt>
    <dgm:pt modelId="{4FF187E7-E43F-4AC5-BB86-8E80CA7AF418}" type="parTrans" cxnId="{F66603D3-E86E-46CD-9F8B-1673EFA77B75}">
      <dgm:prSet/>
      <dgm:spPr/>
      <dgm:t>
        <a:bodyPr/>
        <a:lstStyle/>
        <a:p>
          <a:endParaRPr lang="en-US"/>
        </a:p>
      </dgm:t>
    </dgm:pt>
    <dgm:pt modelId="{8CA4E9F9-7030-45E2-9C5D-923E5A589109}" type="sibTrans" cxnId="{F66603D3-E86E-46CD-9F8B-1673EFA77B75}">
      <dgm:prSet/>
      <dgm:spPr/>
      <dgm:t>
        <a:bodyPr/>
        <a:lstStyle/>
        <a:p>
          <a:endParaRPr lang="en-US"/>
        </a:p>
      </dgm:t>
    </dgm:pt>
    <dgm:pt modelId="{BA6E9E4C-52FD-49C9-87F7-AFDE5CE7DB34}">
      <dgm:prSet/>
      <dgm:spPr/>
      <dgm:t>
        <a:bodyPr/>
        <a:lstStyle/>
        <a:p>
          <a:pPr>
            <a:lnSpc>
              <a:spcPct val="100000"/>
            </a:lnSpc>
          </a:pPr>
          <a:r>
            <a:rPr lang="ro-RO" cap="all" baseline="0" dirty="0"/>
            <a:t>Data acces </a:t>
          </a:r>
          <a:r>
            <a:rPr lang="ro-RO" cap="all" baseline="0" dirty="0" err="1"/>
            <a:t>layeR</a:t>
          </a:r>
          <a:endParaRPr lang="en-US" cap="all" baseline="0" dirty="0"/>
        </a:p>
      </dgm:t>
    </dgm:pt>
    <dgm:pt modelId="{3C3F81E1-458B-4978-A96C-42FDE8F0CDE0}" type="parTrans" cxnId="{E5BED533-D016-496D-A2E1-40258CCEA1FF}">
      <dgm:prSet/>
      <dgm:spPr/>
      <dgm:t>
        <a:bodyPr/>
        <a:lstStyle/>
        <a:p>
          <a:endParaRPr lang="en-US"/>
        </a:p>
      </dgm:t>
    </dgm:pt>
    <dgm:pt modelId="{4E01BC72-A17B-4B90-A35A-78840FBBCA2A}" type="sibTrans" cxnId="{E5BED533-D016-496D-A2E1-40258CCEA1FF}">
      <dgm:prSet/>
      <dgm:spPr/>
      <dgm:t>
        <a:bodyPr/>
        <a:lstStyle/>
        <a:p>
          <a:endParaRPr lang="en-US"/>
        </a:p>
      </dgm:t>
    </dgm:pt>
    <dgm:pt modelId="{CD25B4D2-09A3-4607-A76C-D835DC419F1D}">
      <dgm:prSet/>
      <dgm:spPr/>
      <dgm:t>
        <a:bodyPr/>
        <a:lstStyle/>
        <a:p>
          <a:pPr>
            <a:lnSpc>
              <a:spcPct val="100000"/>
            </a:lnSpc>
          </a:pPr>
          <a:r>
            <a:rPr lang="ro-RO" cap="all" baseline="0"/>
            <a:t>Web layer</a:t>
          </a:r>
          <a:endParaRPr lang="en-US" cap="all" baseline="0" dirty="0"/>
        </a:p>
      </dgm:t>
    </dgm:pt>
    <dgm:pt modelId="{50F2355F-C93D-44BF-A10A-716CCFE4D726}" type="parTrans" cxnId="{4FCEFD89-9FE3-4823-B7F8-E4F774892F55}">
      <dgm:prSet/>
      <dgm:spPr/>
      <dgm:t>
        <a:bodyPr/>
        <a:lstStyle/>
        <a:p>
          <a:endParaRPr lang="en-US"/>
        </a:p>
      </dgm:t>
    </dgm:pt>
    <dgm:pt modelId="{1FE62723-85D5-4BAA-89F1-5AE8285D3305}" type="sibTrans" cxnId="{4FCEFD89-9FE3-4823-B7F8-E4F774892F55}">
      <dgm:prSet/>
      <dgm:spPr/>
      <dgm:t>
        <a:bodyPr/>
        <a:lstStyle/>
        <a:p>
          <a:endParaRPr lang="en-US"/>
        </a:p>
      </dgm:t>
    </dgm:pt>
    <dgm:pt modelId="{1052125C-1BBB-4BDE-97D6-3779F1263043}">
      <dgm:prSet/>
      <dgm:spPr/>
      <dgm:t>
        <a:bodyPr/>
        <a:lstStyle/>
        <a:p>
          <a:pPr>
            <a:lnSpc>
              <a:spcPct val="100000"/>
            </a:lnSpc>
          </a:pPr>
          <a:r>
            <a:rPr lang="ro-RO" cap="all" baseline="0"/>
            <a:t>Test layer</a:t>
          </a:r>
          <a:endParaRPr lang="en-US" cap="all" baseline="0" dirty="0"/>
        </a:p>
      </dgm:t>
    </dgm:pt>
    <dgm:pt modelId="{D7E4DE17-0218-42EF-8820-FF883AB9B10B}" type="parTrans" cxnId="{CB67EAC4-B4D6-4309-B48A-1D1D482B5F22}">
      <dgm:prSet/>
      <dgm:spPr/>
      <dgm:t>
        <a:bodyPr/>
        <a:lstStyle/>
        <a:p>
          <a:endParaRPr lang="en-US"/>
        </a:p>
      </dgm:t>
    </dgm:pt>
    <dgm:pt modelId="{3487B3CD-78F2-45ED-A1F3-B1D192F03A20}" type="sibTrans" cxnId="{CB67EAC4-B4D6-4309-B48A-1D1D482B5F22}">
      <dgm:prSet/>
      <dgm:spPr/>
      <dgm:t>
        <a:bodyPr/>
        <a:lstStyle/>
        <a:p>
          <a:endParaRPr lang="en-US"/>
        </a:p>
      </dgm:t>
    </dgm:pt>
    <dgm:pt modelId="{F994DAB4-5278-41D4-B9C7-636904E63EA9}">
      <dgm:prSet/>
      <dgm:spPr/>
      <dgm:t>
        <a:bodyPr/>
        <a:lstStyle/>
        <a:p>
          <a:pPr>
            <a:lnSpc>
              <a:spcPct val="100000"/>
            </a:lnSpc>
          </a:pPr>
          <a:r>
            <a:rPr lang="ro-RO" cap="all" baseline="0"/>
            <a:t>Security</a:t>
          </a:r>
          <a:endParaRPr lang="en-US" cap="all" baseline="0" dirty="0"/>
        </a:p>
      </dgm:t>
    </dgm:pt>
    <dgm:pt modelId="{CED660D6-920B-44F9-936D-739605F81897}" type="parTrans" cxnId="{A2815000-B0BF-4DC8-81AB-196B3EED0486}">
      <dgm:prSet/>
      <dgm:spPr/>
      <dgm:t>
        <a:bodyPr/>
        <a:lstStyle/>
        <a:p>
          <a:endParaRPr lang="en-US"/>
        </a:p>
      </dgm:t>
    </dgm:pt>
    <dgm:pt modelId="{6D4D2D12-2776-4E2E-A43C-36D0DF973808}" type="sibTrans" cxnId="{A2815000-B0BF-4DC8-81AB-196B3EED0486}">
      <dgm:prSet/>
      <dgm:spPr/>
      <dgm:t>
        <a:bodyPr/>
        <a:lstStyle/>
        <a:p>
          <a:endParaRPr lang="en-US"/>
        </a:p>
      </dgm:t>
    </dgm:pt>
    <dgm:pt modelId="{46F70146-A53A-4C18-B508-7BD4B3D8CD51}" type="pres">
      <dgm:prSet presAssocID="{604F820C-76FD-45ED-B800-3609A1BE1988}" presName="root" presStyleCnt="0">
        <dgm:presLayoutVars>
          <dgm:dir/>
          <dgm:resizeHandles val="exact"/>
        </dgm:presLayoutVars>
      </dgm:prSet>
      <dgm:spPr/>
    </dgm:pt>
    <dgm:pt modelId="{A13B4408-56FD-474A-912B-53F9BD6E19D9}" type="pres">
      <dgm:prSet presAssocID="{9D5E2821-A24A-4042-A516-8D9F43C031C7}" presName="compNode" presStyleCnt="0"/>
      <dgm:spPr/>
    </dgm:pt>
    <dgm:pt modelId="{879AF4A6-0A42-4910-A16B-12F7D1BF58CB}" type="pres">
      <dgm:prSet presAssocID="{9D5E2821-A24A-4042-A516-8D9F43C031C7}" presName="bgRect" presStyleLbl="bgShp" presStyleIdx="0" presStyleCnt="5" custLinFactNeighborY="2108"/>
      <dgm:spPr>
        <a:solidFill>
          <a:schemeClr val="accent5">
            <a:lumMod val="40000"/>
            <a:lumOff val="60000"/>
          </a:schemeClr>
        </a:solidFill>
      </dgm:spPr>
    </dgm:pt>
    <dgm:pt modelId="{F297AF51-0280-4DF2-A19A-03328183F5D2}" type="pres">
      <dgm:prSet presAssocID="{9D5E2821-A24A-4042-A516-8D9F43C031C7}"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8880995C-5250-48A8-9B01-9C868CB101E7}" type="pres">
      <dgm:prSet presAssocID="{9D5E2821-A24A-4042-A516-8D9F43C031C7}" presName="spaceRect" presStyleCnt="0"/>
      <dgm:spPr/>
    </dgm:pt>
    <dgm:pt modelId="{F45F5B6F-B7C1-4DB9-A89C-C4570D86576F}" type="pres">
      <dgm:prSet presAssocID="{9D5E2821-A24A-4042-A516-8D9F43C031C7}" presName="parTx" presStyleLbl="revTx" presStyleIdx="0" presStyleCnt="5">
        <dgm:presLayoutVars>
          <dgm:chMax val="0"/>
          <dgm:chPref val="0"/>
        </dgm:presLayoutVars>
      </dgm:prSet>
      <dgm:spPr/>
    </dgm:pt>
    <dgm:pt modelId="{22925679-EA8F-43D0-B644-2733F8DF145B}" type="pres">
      <dgm:prSet presAssocID="{8CA4E9F9-7030-45E2-9C5D-923E5A589109}" presName="sibTrans" presStyleCnt="0"/>
      <dgm:spPr/>
    </dgm:pt>
    <dgm:pt modelId="{005C02C8-BBEE-4A1A-A43C-377355740E3F}" type="pres">
      <dgm:prSet presAssocID="{BA6E9E4C-52FD-49C9-87F7-AFDE5CE7DB34}" presName="compNode" presStyleCnt="0"/>
      <dgm:spPr/>
    </dgm:pt>
    <dgm:pt modelId="{BC0D22B7-1937-4DBB-9A91-06A46BD72E7E}" type="pres">
      <dgm:prSet presAssocID="{BA6E9E4C-52FD-49C9-87F7-AFDE5CE7DB34}" presName="bgRect" presStyleLbl="bgShp" presStyleIdx="1" presStyleCnt="5"/>
      <dgm:spPr>
        <a:solidFill>
          <a:schemeClr val="accent5">
            <a:lumMod val="40000"/>
            <a:lumOff val="60000"/>
          </a:schemeClr>
        </a:solidFill>
      </dgm:spPr>
    </dgm:pt>
    <dgm:pt modelId="{0E3E75E1-9A07-4B76-98E6-9A964CE901E4}" type="pres">
      <dgm:prSet presAssocID="{BA6E9E4C-52FD-49C9-87F7-AFDE5CE7DB34}"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assroom"/>
        </a:ext>
      </dgm:extLst>
    </dgm:pt>
    <dgm:pt modelId="{00FCD230-8CF0-4588-AAF1-81A2D6E11E63}" type="pres">
      <dgm:prSet presAssocID="{BA6E9E4C-52FD-49C9-87F7-AFDE5CE7DB34}" presName="spaceRect" presStyleCnt="0"/>
      <dgm:spPr/>
    </dgm:pt>
    <dgm:pt modelId="{4DB574D2-C229-4C8B-98C9-E909E5F0BB60}" type="pres">
      <dgm:prSet presAssocID="{BA6E9E4C-52FD-49C9-87F7-AFDE5CE7DB34}" presName="parTx" presStyleLbl="revTx" presStyleIdx="1" presStyleCnt="5">
        <dgm:presLayoutVars>
          <dgm:chMax val="0"/>
          <dgm:chPref val="0"/>
        </dgm:presLayoutVars>
      </dgm:prSet>
      <dgm:spPr/>
    </dgm:pt>
    <dgm:pt modelId="{EDA48C37-981C-4201-9039-8C2E18D84D2D}" type="pres">
      <dgm:prSet presAssocID="{4E01BC72-A17B-4B90-A35A-78840FBBCA2A}" presName="sibTrans" presStyleCnt="0"/>
      <dgm:spPr/>
    </dgm:pt>
    <dgm:pt modelId="{B93FBEEB-96E6-4063-A7CC-B13A96B15C2F}" type="pres">
      <dgm:prSet presAssocID="{CD25B4D2-09A3-4607-A76C-D835DC419F1D}" presName="compNode" presStyleCnt="0"/>
      <dgm:spPr/>
    </dgm:pt>
    <dgm:pt modelId="{B6CF5ED4-A68E-4E2B-923A-B7ECF30E9D3B}" type="pres">
      <dgm:prSet presAssocID="{CD25B4D2-09A3-4607-A76C-D835DC419F1D}" presName="bgRect" presStyleLbl="bgShp" presStyleIdx="2" presStyleCnt="5"/>
      <dgm:spPr>
        <a:solidFill>
          <a:schemeClr val="accent5">
            <a:lumMod val="40000"/>
            <a:lumOff val="60000"/>
          </a:schemeClr>
        </a:solidFill>
      </dgm:spPr>
    </dgm:pt>
    <dgm:pt modelId="{116AEA08-B1FF-424A-9057-3AA63B0DB591}" type="pres">
      <dgm:prSet presAssocID="{CD25B4D2-09A3-4607-A76C-D835DC419F1D}"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ind Chime"/>
        </a:ext>
      </dgm:extLst>
    </dgm:pt>
    <dgm:pt modelId="{981E5563-A3A7-420D-91EC-906C19AA3C60}" type="pres">
      <dgm:prSet presAssocID="{CD25B4D2-09A3-4607-A76C-D835DC419F1D}" presName="spaceRect" presStyleCnt="0"/>
      <dgm:spPr/>
    </dgm:pt>
    <dgm:pt modelId="{4B4B4BDD-0C48-416F-B439-AE4240389A0E}" type="pres">
      <dgm:prSet presAssocID="{CD25B4D2-09A3-4607-A76C-D835DC419F1D}" presName="parTx" presStyleLbl="revTx" presStyleIdx="2" presStyleCnt="5">
        <dgm:presLayoutVars>
          <dgm:chMax val="0"/>
          <dgm:chPref val="0"/>
        </dgm:presLayoutVars>
      </dgm:prSet>
      <dgm:spPr/>
    </dgm:pt>
    <dgm:pt modelId="{1F23984F-F502-40EC-A37B-07B88082417E}" type="pres">
      <dgm:prSet presAssocID="{1FE62723-85D5-4BAA-89F1-5AE8285D3305}" presName="sibTrans" presStyleCnt="0"/>
      <dgm:spPr/>
    </dgm:pt>
    <dgm:pt modelId="{B06FB07D-1223-4158-BF8D-E95669D9B64C}" type="pres">
      <dgm:prSet presAssocID="{1052125C-1BBB-4BDE-97D6-3779F1263043}" presName="compNode" presStyleCnt="0"/>
      <dgm:spPr/>
    </dgm:pt>
    <dgm:pt modelId="{9E475248-874D-42F6-9456-3309D0D6ECC9}" type="pres">
      <dgm:prSet presAssocID="{1052125C-1BBB-4BDE-97D6-3779F1263043}" presName="bgRect" presStyleLbl="bgShp" presStyleIdx="3" presStyleCnt="5"/>
      <dgm:spPr>
        <a:solidFill>
          <a:schemeClr val="accent5">
            <a:lumMod val="40000"/>
            <a:lumOff val="60000"/>
          </a:schemeClr>
        </a:solidFill>
      </dgm:spPr>
    </dgm:pt>
    <dgm:pt modelId="{AFB068E5-8746-4324-A91F-741FA90035CA}" type="pres">
      <dgm:prSet presAssocID="{1052125C-1BBB-4BDE-97D6-3779F126304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ll center"/>
        </a:ext>
      </dgm:extLst>
    </dgm:pt>
    <dgm:pt modelId="{7B35A7FB-32BB-43DE-B582-5A1A8F6A68B3}" type="pres">
      <dgm:prSet presAssocID="{1052125C-1BBB-4BDE-97D6-3779F1263043}" presName="spaceRect" presStyleCnt="0"/>
      <dgm:spPr/>
    </dgm:pt>
    <dgm:pt modelId="{6EBA971A-2F10-4416-9370-ADF71273A735}" type="pres">
      <dgm:prSet presAssocID="{1052125C-1BBB-4BDE-97D6-3779F1263043}" presName="parTx" presStyleLbl="revTx" presStyleIdx="3" presStyleCnt="5">
        <dgm:presLayoutVars>
          <dgm:chMax val="0"/>
          <dgm:chPref val="0"/>
        </dgm:presLayoutVars>
      </dgm:prSet>
      <dgm:spPr/>
    </dgm:pt>
    <dgm:pt modelId="{33951BF8-0E81-4CED-9709-F47DF1082D47}" type="pres">
      <dgm:prSet presAssocID="{3487B3CD-78F2-45ED-A1F3-B1D192F03A20}" presName="sibTrans" presStyleCnt="0"/>
      <dgm:spPr/>
    </dgm:pt>
    <dgm:pt modelId="{79C739BF-E782-4940-A2A1-77B320B4E404}" type="pres">
      <dgm:prSet presAssocID="{F994DAB4-5278-41D4-B9C7-636904E63EA9}" presName="compNode" presStyleCnt="0"/>
      <dgm:spPr/>
    </dgm:pt>
    <dgm:pt modelId="{D74DA781-C611-4841-A535-A3C1A71BF73B}" type="pres">
      <dgm:prSet presAssocID="{F994DAB4-5278-41D4-B9C7-636904E63EA9}" presName="bgRect" presStyleLbl="bgShp" presStyleIdx="4" presStyleCnt="5" custLinFactNeighborY="-2576"/>
      <dgm:spPr>
        <a:solidFill>
          <a:schemeClr val="accent5">
            <a:lumMod val="40000"/>
            <a:lumOff val="60000"/>
          </a:schemeClr>
        </a:solidFill>
      </dgm:spPr>
    </dgm:pt>
    <dgm:pt modelId="{B4FFF7AE-CE11-489E-A14B-0515BAD3DED7}" type="pres">
      <dgm:prSet presAssocID="{F994DAB4-5278-41D4-B9C7-636904E63EA9}"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ransfer"/>
        </a:ext>
      </dgm:extLst>
    </dgm:pt>
    <dgm:pt modelId="{21548C23-4838-40E1-A411-CD6B6E62B698}" type="pres">
      <dgm:prSet presAssocID="{F994DAB4-5278-41D4-B9C7-636904E63EA9}" presName="spaceRect" presStyleCnt="0"/>
      <dgm:spPr/>
    </dgm:pt>
    <dgm:pt modelId="{7DD6863D-D7D4-45C2-8812-1336473AC79F}" type="pres">
      <dgm:prSet presAssocID="{F994DAB4-5278-41D4-B9C7-636904E63EA9}" presName="parTx" presStyleLbl="revTx" presStyleIdx="4" presStyleCnt="5">
        <dgm:presLayoutVars>
          <dgm:chMax val="0"/>
          <dgm:chPref val="0"/>
        </dgm:presLayoutVars>
      </dgm:prSet>
      <dgm:spPr/>
    </dgm:pt>
  </dgm:ptLst>
  <dgm:cxnLst>
    <dgm:cxn modelId="{A2815000-B0BF-4DC8-81AB-196B3EED0486}" srcId="{604F820C-76FD-45ED-B800-3609A1BE1988}" destId="{F994DAB4-5278-41D4-B9C7-636904E63EA9}" srcOrd="4" destOrd="0" parTransId="{CED660D6-920B-44F9-936D-739605F81897}" sibTransId="{6D4D2D12-2776-4E2E-A43C-36D0DF973808}"/>
    <dgm:cxn modelId="{17EABA1E-A836-4C7E-8E14-15C3D6352456}" type="presOf" srcId="{F994DAB4-5278-41D4-B9C7-636904E63EA9}" destId="{7DD6863D-D7D4-45C2-8812-1336473AC79F}" srcOrd="0" destOrd="0" presId="urn:microsoft.com/office/officeart/2018/2/layout/IconVerticalSolidList"/>
    <dgm:cxn modelId="{E5BED533-D016-496D-A2E1-40258CCEA1FF}" srcId="{604F820C-76FD-45ED-B800-3609A1BE1988}" destId="{BA6E9E4C-52FD-49C9-87F7-AFDE5CE7DB34}" srcOrd="1" destOrd="0" parTransId="{3C3F81E1-458B-4978-A96C-42FDE8F0CDE0}" sibTransId="{4E01BC72-A17B-4B90-A35A-78840FBBCA2A}"/>
    <dgm:cxn modelId="{DC5D4E67-2027-42E7-93BB-AA7E5C2C99A6}" type="presOf" srcId="{1052125C-1BBB-4BDE-97D6-3779F1263043}" destId="{6EBA971A-2F10-4416-9370-ADF71273A735}" srcOrd="0" destOrd="0" presId="urn:microsoft.com/office/officeart/2018/2/layout/IconVerticalSolidList"/>
    <dgm:cxn modelId="{C61A4573-E907-40E6-B7BE-BC5183D3AAE0}" type="presOf" srcId="{604F820C-76FD-45ED-B800-3609A1BE1988}" destId="{46F70146-A53A-4C18-B508-7BD4B3D8CD51}" srcOrd="0" destOrd="0" presId="urn:microsoft.com/office/officeart/2018/2/layout/IconVerticalSolidList"/>
    <dgm:cxn modelId="{4FCEFD89-9FE3-4823-B7F8-E4F774892F55}" srcId="{604F820C-76FD-45ED-B800-3609A1BE1988}" destId="{CD25B4D2-09A3-4607-A76C-D835DC419F1D}" srcOrd="2" destOrd="0" parTransId="{50F2355F-C93D-44BF-A10A-716CCFE4D726}" sibTransId="{1FE62723-85D5-4BAA-89F1-5AE8285D3305}"/>
    <dgm:cxn modelId="{70900B97-DE76-4A62-A476-9A691BD8001F}" type="presOf" srcId="{9D5E2821-A24A-4042-A516-8D9F43C031C7}" destId="{F45F5B6F-B7C1-4DB9-A89C-C4570D86576F}" srcOrd="0" destOrd="0" presId="urn:microsoft.com/office/officeart/2018/2/layout/IconVerticalSolidList"/>
    <dgm:cxn modelId="{CB67EAC4-B4D6-4309-B48A-1D1D482B5F22}" srcId="{604F820C-76FD-45ED-B800-3609A1BE1988}" destId="{1052125C-1BBB-4BDE-97D6-3779F1263043}" srcOrd="3" destOrd="0" parTransId="{D7E4DE17-0218-42EF-8820-FF883AB9B10B}" sibTransId="{3487B3CD-78F2-45ED-A1F3-B1D192F03A20}"/>
    <dgm:cxn modelId="{F66603D3-E86E-46CD-9F8B-1673EFA77B75}" srcId="{604F820C-76FD-45ED-B800-3609A1BE1988}" destId="{9D5E2821-A24A-4042-A516-8D9F43C031C7}" srcOrd="0" destOrd="0" parTransId="{4FF187E7-E43F-4AC5-BB86-8E80CA7AF418}" sibTransId="{8CA4E9F9-7030-45E2-9C5D-923E5A589109}"/>
    <dgm:cxn modelId="{B40546DC-BB28-4BD7-ADC8-D71FD77E1498}" type="presOf" srcId="{BA6E9E4C-52FD-49C9-87F7-AFDE5CE7DB34}" destId="{4DB574D2-C229-4C8B-98C9-E909E5F0BB60}" srcOrd="0" destOrd="0" presId="urn:microsoft.com/office/officeart/2018/2/layout/IconVerticalSolidList"/>
    <dgm:cxn modelId="{B8F118F0-D46E-419E-B53A-BA97EA1C5610}" type="presOf" srcId="{CD25B4D2-09A3-4607-A76C-D835DC419F1D}" destId="{4B4B4BDD-0C48-416F-B439-AE4240389A0E}" srcOrd="0" destOrd="0" presId="urn:microsoft.com/office/officeart/2018/2/layout/IconVerticalSolidList"/>
    <dgm:cxn modelId="{822475FA-DE32-4FE5-99C1-2C03C7EA1550}" type="presParOf" srcId="{46F70146-A53A-4C18-B508-7BD4B3D8CD51}" destId="{A13B4408-56FD-474A-912B-53F9BD6E19D9}" srcOrd="0" destOrd="0" presId="urn:microsoft.com/office/officeart/2018/2/layout/IconVerticalSolidList"/>
    <dgm:cxn modelId="{BE99F55D-193F-4A69-9C7B-3A11A15FBCAC}" type="presParOf" srcId="{A13B4408-56FD-474A-912B-53F9BD6E19D9}" destId="{879AF4A6-0A42-4910-A16B-12F7D1BF58CB}" srcOrd="0" destOrd="0" presId="urn:microsoft.com/office/officeart/2018/2/layout/IconVerticalSolidList"/>
    <dgm:cxn modelId="{DDCE07BF-84FE-4791-88AF-3059CDDBEF19}" type="presParOf" srcId="{A13B4408-56FD-474A-912B-53F9BD6E19D9}" destId="{F297AF51-0280-4DF2-A19A-03328183F5D2}" srcOrd="1" destOrd="0" presId="urn:microsoft.com/office/officeart/2018/2/layout/IconVerticalSolidList"/>
    <dgm:cxn modelId="{A6E982DA-632B-488F-BFE0-BE3AFD54493A}" type="presParOf" srcId="{A13B4408-56FD-474A-912B-53F9BD6E19D9}" destId="{8880995C-5250-48A8-9B01-9C868CB101E7}" srcOrd="2" destOrd="0" presId="urn:microsoft.com/office/officeart/2018/2/layout/IconVerticalSolidList"/>
    <dgm:cxn modelId="{BACAE0E5-C4D9-4A89-9482-7AD0F5726E97}" type="presParOf" srcId="{A13B4408-56FD-474A-912B-53F9BD6E19D9}" destId="{F45F5B6F-B7C1-4DB9-A89C-C4570D86576F}" srcOrd="3" destOrd="0" presId="urn:microsoft.com/office/officeart/2018/2/layout/IconVerticalSolidList"/>
    <dgm:cxn modelId="{5B0FFEEC-924A-4020-A8C7-BC013118FA8A}" type="presParOf" srcId="{46F70146-A53A-4C18-B508-7BD4B3D8CD51}" destId="{22925679-EA8F-43D0-B644-2733F8DF145B}" srcOrd="1" destOrd="0" presId="urn:microsoft.com/office/officeart/2018/2/layout/IconVerticalSolidList"/>
    <dgm:cxn modelId="{8B55E242-556E-4D5E-8B56-22B850A628EE}" type="presParOf" srcId="{46F70146-A53A-4C18-B508-7BD4B3D8CD51}" destId="{005C02C8-BBEE-4A1A-A43C-377355740E3F}" srcOrd="2" destOrd="0" presId="urn:microsoft.com/office/officeart/2018/2/layout/IconVerticalSolidList"/>
    <dgm:cxn modelId="{12EA5773-A11B-4892-B13A-4E7DB198E2A7}" type="presParOf" srcId="{005C02C8-BBEE-4A1A-A43C-377355740E3F}" destId="{BC0D22B7-1937-4DBB-9A91-06A46BD72E7E}" srcOrd="0" destOrd="0" presId="urn:microsoft.com/office/officeart/2018/2/layout/IconVerticalSolidList"/>
    <dgm:cxn modelId="{E14DCCBA-375B-4DA2-AD7A-A78D84C48A12}" type="presParOf" srcId="{005C02C8-BBEE-4A1A-A43C-377355740E3F}" destId="{0E3E75E1-9A07-4B76-98E6-9A964CE901E4}" srcOrd="1" destOrd="0" presId="urn:microsoft.com/office/officeart/2018/2/layout/IconVerticalSolidList"/>
    <dgm:cxn modelId="{A4BA2B28-C2A2-48DD-A1C8-978141EC290E}" type="presParOf" srcId="{005C02C8-BBEE-4A1A-A43C-377355740E3F}" destId="{00FCD230-8CF0-4588-AAF1-81A2D6E11E63}" srcOrd="2" destOrd="0" presId="urn:microsoft.com/office/officeart/2018/2/layout/IconVerticalSolidList"/>
    <dgm:cxn modelId="{E00A6581-D38D-4857-B1EC-B983920BC203}" type="presParOf" srcId="{005C02C8-BBEE-4A1A-A43C-377355740E3F}" destId="{4DB574D2-C229-4C8B-98C9-E909E5F0BB60}" srcOrd="3" destOrd="0" presId="urn:microsoft.com/office/officeart/2018/2/layout/IconVerticalSolidList"/>
    <dgm:cxn modelId="{0D912CBF-05E5-4C23-B116-1C82124823F7}" type="presParOf" srcId="{46F70146-A53A-4C18-B508-7BD4B3D8CD51}" destId="{EDA48C37-981C-4201-9039-8C2E18D84D2D}" srcOrd="3" destOrd="0" presId="urn:microsoft.com/office/officeart/2018/2/layout/IconVerticalSolidList"/>
    <dgm:cxn modelId="{CBF53AE8-F90C-4A9F-8F41-87BFFA60A4CB}" type="presParOf" srcId="{46F70146-A53A-4C18-B508-7BD4B3D8CD51}" destId="{B93FBEEB-96E6-4063-A7CC-B13A96B15C2F}" srcOrd="4" destOrd="0" presId="urn:microsoft.com/office/officeart/2018/2/layout/IconVerticalSolidList"/>
    <dgm:cxn modelId="{BDA7EA9D-85DB-4F4C-84D5-A2BB13136817}" type="presParOf" srcId="{B93FBEEB-96E6-4063-A7CC-B13A96B15C2F}" destId="{B6CF5ED4-A68E-4E2B-923A-B7ECF30E9D3B}" srcOrd="0" destOrd="0" presId="urn:microsoft.com/office/officeart/2018/2/layout/IconVerticalSolidList"/>
    <dgm:cxn modelId="{6FFBC983-7B60-43E3-A56C-24BE06BDEA91}" type="presParOf" srcId="{B93FBEEB-96E6-4063-A7CC-B13A96B15C2F}" destId="{116AEA08-B1FF-424A-9057-3AA63B0DB591}" srcOrd="1" destOrd="0" presId="urn:microsoft.com/office/officeart/2018/2/layout/IconVerticalSolidList"/>
    <dgm:cxn modelId="{B8553E89-7090-4463-98E4-4527C1D42681}" type="presParOf" srcId="{B93FBEEB-96E6-4063-A7CC-B13A96B15C2F}" destId="{981E5563-A3A7-420D-91EC-906C19AA3C60}" srcOrd="2" destOrd="0" presId="urn:microsoft.com/office/officeart/2018/2/layout/IconVerticalSolidList"/>
    <dgm:cxn modelId="{B37A6DF8-E19B-43B6-8543-9EC71063EF76}" type="presParOf" srcId="{B93FBEEB-96E6-4063-A7CC-B13A96B15C2F}" destId="{4B4B4BDD-0C48-416F-B439-AE4240389A0E}" srcOrd="3" destOrd="0" presId="urn:microsoft.com/office/officeart/2018/2/layout/IconVerticalSolidList"/>
    <dgm:cxn modelId="{A07E92E3-5EF1-401D-92C9-38B6FF1C8DEC}" type="presParOf" srcId="{46F70146-A53A-4C18-B508-7BD4B3D8CD51}" destId="{1F23984F-F502-40EC-A37B-07B88082417E}" srcOrd="5" destOrd="0" presId="urn:microsoft.com/office/officeart/2018/2/layout/IconVerticalSolidList"/>
    <dgm:cxn modelId="{78849724-2348-4B6E-8105-63240B153B2F}" type="presParOf" srcId="{46F70146-A53A-4C18-B508-7BD4B3D8CD51}" destId="{B06FB07D-1223-4158-BF8D-E95669D9B64C}" srcOrd="6" destOrd="0" presId="urn:microsoft.com/office/officeart/2018/2/layout/IconVerticalSolidList"/>
    <dgm:cxn modelId="{D8D30878-D1A9-4A4D-BB83-0FBDC4445727}" type="presParOf" srcId="{B06FB07D-1223-4158-BF8D-E95669D9B64C}" destId="{9E475248-874D-42F6-9456-3309D0D6ECC9}" srcOrd="0" destOrd="0" presId="urn:microsoft.com/office/officeart/2018/2/layout/IconVerticalSolidList"/>
    <dgm:cxn modelId="{DEA5F715-A0E1-4233-8889-D58FA7D6BE5F}" type="presParOf" srcId="{B06FB07D-1223-4158-BF8D-E95669D9B64C}" destId="{AFB068E5-8746-4324-A91F-741FA90035CA}" srcOrd="1" destOrd="0" presId="urn:microsoft.com/office/officeart/2018/2/layout/IconVerticalSolidList"/>
    <dgm:cxn modelId="{3794620F-CA17-4135-B0CA-93431896CC3C}" type="presParOf" srcId="{B06FB07D-1223-4158-BF8D-E95669D9B64C}" destId="{7B35A7FB-32BB-43DE-B582-5A1A8F6A68B3}" srcOrd="2" destOrd="0" presId="urn:microsoft.com/office/officeart/2018/2/layout/IconVerticalSolidList"/>
    <dgm:cxn modelId="{8FD4D2B5-FBE7-4A41-8806-B0BF391C92DE}" type="presParOf" srcId="{B06FB07D-1223-4158-BF8D-E95669D9B64C}" destId="{6EBA971A-2F10-4416-9370-ADF71273A735}" srcOrd="3" destOrd="0" presId="urn:microsoft.com/office/officeart/2018/2/layout/IconVerticalSolidList"/>
    <dgm:cxn modelId="{6C2A2C58-D16F-43D2-A986-8209590DC314}" type="presParOf" srcId="{46F70146-A53A-4C18-B508-7BD4B3D8CD51}" destId="{33951BF8-0E81-4CED-9709-F47DF1082D47}" srcOrd="7" destOrd="0" presId="urn:microsoft.com/office/officeart/2018/2/layout/IconVerticalSolidList"/>
    <dgm:cxn modelId="{8690D0E2-C430-435F-887E-A4C1C9EAD704}" type="presParOf" srcId="{46F70146-A53A-4C18-B508-7BD4B3D8CD51}" destId="{79C739BF-E782-4940-A2A1-77B320B4E404}" srcOrd="8" destOrd="0" presId="urn:microsoft.com/office/officeart/2018/2/layout/IconVerticalSolidList"/>
    <dgm:cxn modelId="{A0E90BBC-A8B9-4285-ABDF-C178986F3895}" type="presParOf" srcId="{79C739BF-E782-4940-A2A1-77B320B4E404}" destId="{D74DA781-C611-4841-A535-A3C1A71BF73B}" srcOrd="0" destOrd="0" presId="urn:microsoft.com/office/officeart/2018/2/layout/IconVerticalSolidList"/>
    <dgm:cxn modelId="{29A5DC23-229F-4A72-9899-7FD2E1159859}" type="presParOf" srcId="{79C739BF-E782-4940-A2A1-77B320B4E404}" destId="{B4FFF7AE-CE11-489E-A14B-0515BAD3DED7}" srcOrd="1" destOrd="0" presId="urn:microsoft.com/office/officeart/2018/2/layout/IconVerticalSolidList"/>
    <dgm:cxn modelId="{725CF586-D159-48B2-8A47-B613D930E5A9}" type="presParOf" srcId="{79C739BF-E782-4940-A2A1-77B320B4E404}" destId="{21548C23-4838-40E1-A411-CD6B6E62B698}" srcOrd="2" destOrd="0" presId="urn:microsoft.com/office/officeart/2018/2/layout/IconVerticalSolidList"/>
    <dgm:cxn modelId="{8DEA67D0-9602-494B-B1DA-AF838FF1136A}" type="presParOf" srcId="{79C739BF-E782-4940-A2A1-77B320B4E404}" destId="{7DD6863D-D7D4-45C2-8812-1336473AC7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4879D2-1B56-4D09-829D-C7B4565414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5D2C87-35FC-486B-B5C2-A0A32B93DA27}">
      <dgm:prSet/>
      <dgm:spPr/>
      <dgm:t>
        <a:bodyPr/>
        <a:lstStyle/>
        <a:p>
          <a:r>
            <a:rPr lang="en-GB" dirty="0">
              <a:solidFill>
                <a:schemeClr val="tx1"/>
              </a:solidFill>
            </a:rPr>
            <a:t>monolith</a:t>
          </a:r>
          <a:r>
            <a:rPr lang="ro-RO" dirty="0">
              <a:solidFill>
                <a:schemeClr val="tx1"/>
              </a:solidFill>
            </a:rPr>
            <a:t>ic</a:t>
          </a:r>
          <a:r>
            <a:rPr lang="en-GB" dirty="0">
              <a:solidFill>
                <a:schemeClr val="tx1"/>
              </a:solidFill>
            </a:rPr>
            <a:t> architecture</a:t>
          </a:r>
          <a:endParaRPr lang="en-US" dirty="0">
            <a:solidFill>
              <a:schemeClr val="tx1"/>
            </a:solidFill>
          </a:endParaRPr>
        </a:p>
      </dgm:t>
    </dgm:pt>
    <dgm:pt modelId="{1807A53B-A771-4107-B256-A666B41A68CF}" type="parTrans" cxnId="{C83D7AE7-4DBE-4728-AABD-B1F58C621E0E}">
      <dgm:prSet/>
      <dgm:spPr/>
      <dgm:t>
        <a:bodyPr/>
        <a:lstStyle/>
        <a:p>
          <a:endParaRPr lang="en-US"/>
        </a:p>
      </dgm:t>
    </dgm:pt>
    <dgm:pt modelId="{1548979E-C74B-405D-9E39-50625AD366BB}" type="sibTrans" cxnId="{C83D7AE7-4DBE-4728-AABD-B1F58C621E0E}">
      <dgm:prSet/>
      <dgm:spPr/>
      <dgm:t>
        <a:bodyPr/>
        <a:lstStyle/>
        <a:p>
          <a:endParaRPr lang="en-US"/>
        </a:p>
      </dgm:t>
    </dgm:pt>
    <dgm:pt modelId="{2B9E9275-ED4B-4879-A317-23A6E3642C43}">
      <dgm:prSet/>
      <dgm:spPr>
        <a:solidFill>
          <a:schemeClr val="accent5">
            <a:lumMod val="40000"/>
            <a:lumOff val="60000"/>
          </a:schemeClr>
        </a:solidFill>
      </dgm:spPr>
      <dgm:t>
        <a:bodyPr/>
        <a:lstStyle/>
        <a:p>
          <a:r>
            <a:rPr lang="ro-RO" dirty="0">
              <a:solidFill>
                <a:schemeClr val="tx1"/>
              </a:solidFill>
            </a:rPr>
            <a:t>+</a:t>
          </a:r>
          <a:r>
            <a:rPr lang="en-US" dirty="0">
              <a:solidFill>
                <a:schemeClr val="tx1"/>
              </a:solidFill>
            </a:rPr>
            <a:t>single deployable unit (WAR, JAR etc.). </a:t>
          </a:r>
        </a:p>
      </dgm:t>
    </dgm:pt>
    <dgm:pt modelId="{C1999218-FCA9-403D-BB9C-8B2B4C7F2F2C}" type="parTrans" cxnId="{A0325192-AD27-4028-AA43-A9285466B8EA}">
      <dgm:prSet/>
      <dgm:spPr/>
      <dgm:t>
        <a:bodyPr/>
        <a:lstStyle/>
        <a:p>
          <a:endParaRPr lang="en-US"/>
        </a:p>
      </dgm:t>
    </dgm:pt>
    <dgm:pt modelId="{6CAFD712-372B-4995-AC70-F76D5CF85584}" type="sibTrans" cxnId="{A0325192-AD27-4028-AA43-A9285466B8EA}">
      <dgm:prSet/>
      <dgm:spPr/>
      <dgm:t>
        <a:bodyPr/>
        <a:lstStyle/>
        <a:p>
          <a:endParaRPr lang="en-US"/>
        </a:p>
      </dgm:t>
    </dgm:pt>
    <dgm:pt modelId="{8CF57AF0-2278-4D88-8E3B-A325892D6FF8}">
      <dgm:prSet/>
      <dgm:spPr>
        <a:solidFill>
          <a:schemeClr val="accent5">
            <a:lumMod val="40000"/>
            <a:lumOff val="60000"/>
          </a:schemeClr>
        </a:solidFill>
      </dgm:spPr>
      <dgm:t>
        <a:bodyPr/>
        <a:lstStyle/>
        <a:p>
          <a:r>
            <a:rPr lang="ro-RO" dirty="0">
              <a:solidFill>
                <a:schemeClr val="tx1"/>
              </a:solidFill>
            </a:rPr>
            <a:t>+</a:t>
          </a:r>
          <a:r>
            <a:rPr lang="en-US" dirty="0">
              <a:solidFill>
                <a:schemeClr val="tx1"/>
              </a:solidFill>
            </a:rPr>
            <a:t>multiple modules, tightly coupled. </a:t>
          </a:r>
          <a:r>
            <a:rPr lang="en-GB" dirty="0">
              <a:solidFill>
                <a:schemeClr val="tx1"/>
              </a:solidFill>
            </a:rPr>
            <a:t> </a:t>
          </a:r>
          <a:endParaRPr lang="en-US" dirty="0">
            <a:solidFill>
              <a:schemeClr val="tx1"/>
            </a:solidFill>
          </a:endParaRPr>
        </a:p>
      </dgm:t>
    </dgm:pt>
    <dgm:pt modelId="{28E39572-A130-4007-B23B-6B7568533CCC}" type="parTrans" cxnId="{2548C792-6B91-4218-ADD1-4ECEA61EB69E}">
      <dgm:prSet/>
      <dgm:spPr/>
      <dgm:t>
        <a:bodyPr/>
        <a:lstStyle/>
        <a:p>
          <a:endParaRPr lang="en-US"/>
        </a:p>
      </dgm:t>
    </dgm:pt>
    <dgm:pt modelId="{F5D0D15A-A5E4-481C-ABF7-2306BFCA8E26}" type="sibTrans" cxnId="{2548C792-6B91-4218-ADD1-4ECEA61EB69E}">
      <dgm:prSet/>
      <dgm:spPr/>
      <dgm:t>
        <a:bodyPr/>
        <a:lstStyle/>
        <a:p>
          <a:endParaRPr lang="en-US"/>
        </a:p>
      </dgm:t>
    </dgm:pt>
    <dgm:pt modelId="{7BCBAE97-5E85-4797-BA31-43827E1A7763}">
      <dgm:prSet/>
      <dgm:spPr>
        <a:solidFill>
          <a:schemeClr val="accent5">
            <a:lumMod val="40000"/>
            <a:lumOff val="60000"/>
          </a:schemeClr>
        </a:solidFill>
      </dgm:spPr>
      <dgm:t>
        <a:bodyPr/>
        <a:lstStyle/>
        <a:p>
          <a:r>
            <a:rPr lang="ro-RO" noProof="0" dirty="0">
              <a:solidFill>
                <a:schemeClr val="tx1"/>
              </a:solidFill>
            </a:rPr>
            <a:t>+</a:t>
          </a:r>
          <a:r>
            <a:rPr lang="en-US" noProof="0" dirty="0">
              <a:solidFill>
                <a:schemeClr val="tx1"/>
              </a:solidFill>
            </a:rPr>
            <a:t>three-tier architecture: database, user-interface, business logic.</a:t>
          </a:r>
        </a:p>
      </dgm:t>
    </dgm:pt>
    <dgm:pt modelId="{1EFC322C-DB3B-46DA-BEB5-7A190A1E699B}" type="parTrans" cxnId="{C4BFE100-4987-4F59-B42B-1C95D74FE4A2}">
      <dgm:prSet/>
      <dgm:spPr/>
      <dgm:t>
        <a:bodyPr/>
        <a:lstStyle/>
        <a:p>
          <a:endParaRPr lang="en-US"/>
        </a:p>
      </dgm:t>
    </dgm:pt>
    <dgm:pt modelId="{3F0E4B0A-A473-49B6-870E-D7B604B4F129}" type="sibTrans" cxnId="{C4BFE100-4987-4F59-B42B-1C95D74FE4A2}">
      <dgm:prSet/>
      <dgm:spPr/>
      <dgm:t>
        <a:bodyPr/>
        <a:lstStyle/>
        <a:p>
          <a:endParaRPr lang="en-US"/>
        </a:p>
      </dgm:t>
    </dgm:pt>
    <dgm:pt modelId="{80107985-EFB9-4B78-9735-699BCB553936}">
      <dgm:prSet/>
      <dgm:spPr>
        <a:solidFill>
          <a:schemeClr val="accent5">
            <a:lumMod val="40000"/>
            <a:lumOff val="60000"/>
          </a:schemeClr>
        </a:solidFill>
      </dgm:spPr>
      <dgm:t>
        <a:bodyPr/>
        <a:lstStyle/>
        <a:p>
          <a:r>
            <a:rPr lang="ro-RO" dirty="0">
              <a:solidFill>
                <a:schemeClr val="tx1"/>
              </a:solidFill>
            </a:rPr>
            <a:t>+</a:t>
          </a:r>
          <a:r>
            <a:rPr lang="en-US" dirty="0">
              <a:solidFill>
                <a:schemeClr val="tx1"/>
              </a:solidFill>
            </a:rPr>
            <a:t>suitable for new applications, simple to deploy, simple to maintain.</a:t>
          </a:r>
        </a:p>
      </dgm:t>
    </dgm:pt>
    <dgm:pt modelId="{6C91E210-8225-4D2D-B0F4-2DF3672AD3F8}" type="parTrans" cxnId="{95DF8E18-35DC-41B1-B3A5-3F3FC56C42C8}">
      <dgm:prSet/>
      <dgm:spPr/>
      <dgm:t>
        <a:bodyPr/>
        <a:lstStyle/>
        <a:p>
          <a:endParaRPr lang="en-US"/>
        </a:p>
      </dgm:t>
    </dgm:pt>
    <dgm:pt modelId="{00D00C0E-35A2-4987-A25A-8FF1B081320D}" type="sibTrans" cxnId="{95DF8E18-35DC-41B1-B3A5-3F3FC56C42C8}">
      <dgm:prSet/>
      <dgm:spPr/>
      <dgm:t>
        <a:bodyPr/>
        <a:lstStyle/>
        <a:p>
          <a:endParaRPr lang="en-US"/>
        </a:p>
      </dgm:t>
    </dgm:pt>
    <dgm:pt modelId="{1D6B3894-61D8-425E-929F-3F8674F65962}">
      <dgm:prSet/>
      <dgm:spPr>
        <a:solidFill>
          <a:schemeClr val="accent5">
            <a:lumMod val="40000"/>
            <a:lumOff val="60000"/>
          </a:schemeClr>
        </a:solidFill>
      </dgm:spPr>
      <dgm:t>
        <a:bodyPr/>
        <a:lstStyle/>
        <a:p>
          <a:r>
            <a:rPr lang="ro-RO" dirty="0">
              <a:solidFill>
                <a:schemeClr val="tx1"/>
              </a:solidFill>
            </a:rPr>
            <a:t>-</a:t>
          </a:r>
          <a:r>
            <a:rPr lang="en-US" dirty="0">
              <a:solidFill>
                <a:schemeClr val="tx1"/>
              </a:solidFill>
            </a:rPr>
            <a:t>slow development.  </a:t>
          </a:r>
        </a:p>
      </dgm:t>
    </dgm:pt>
    <dgm:pt modelId="{6A6ACFF0-0D6F-4338-8C51-66A53DBB6761}" type="parTrans" cxnId="{91E9A86E-B168-4FE2-B8E3-DBFF601FD312}">
      <dgm:prSet/>
      <dgm:spPr/>
      <dgm:t>
        <a:bodyPr/>
        <a:lstStyle/>
        <a:p>
          <a:endParaRPr lang="en-US"/>
        </a:p>
      </dgm:t>
    </dgm:pt>
    <dgm:pt modelId="{8E1CBBD6-25E1-4232-93E8-5A841D271B6D}" type="sibTrans" cxnId="{91E9A86E-B168-4FE2-B8E3-DBFF601FD312}">
      <dgm:prSet/>
      <dgm:spPr/>
      <dgm:t>
        <a:bodyPr/>
        <a:lstStyle/>
        <a:p>
          <a:endParaRPr lang="en-US"/>
        </a:p>
      </dgm:t>
    </dgm:pt>
    <dgm:pt modelId="{9CC3A743-CB99-4EB6-860E-F7832644B4C2}">
      <dgm:prSet/>
      <dgm:spPr/>
      <dgm:t>
        <a:bodyPr/>
        <a:lstStyle/>
        <a:p>
          <a:endParaRPr lang="en-US" dirty="0"/>
        </a:p>
      </dgm:t>
    </dgm:pt>
    <dgm:pt modelId="{44852E5C-D488-408C-B8A4-3CECAC4499FB}" type="parTrans" cxnId="{CDA690A8-C1D9-48B7-823F-D54C7018FF23}">
      <dgm:prSet/>
      <dgm:spPr/>
      <dgm:t>
        <a:bodyPr/>
        <a:lstStyle/>
        <a:p>
          <a:endParaRPr lang="en-US"/>
        </a:p>
      </dgm:t>
    </dgm:pt>
    <dgm:pt modelId="{98AD36E4-1BF5-44A9-A4AA-23B74A5A8B77}" type="sibTrans" cxnId="{CDA690A8-C1D9-48B7-823F-D54C7018FF23}">
      <dgm:prSet/>
      <dgm:spPr/>
      <dgm:t>
        <a:bodyPr/>
        <a:lstStyle/>
        <a:p>
          <a:endParaRPr lang="en-US"/>
        </a:p>
      </dgm:t>
    </dgm:pt>
    <dgm:pt modelId="{D419A330-84FD-422C-8418-EB2E756619BD}">
      <dgm:prSet/>
      <dgm:spPr>
        <a:solidFill>
          <a:schemeClr val="accent5">
            <a:lumMod val="40000"/>
            <a:lumOff val="60000"/>
          </a:schemeClr>
        </a:solidFill>
      </dgm:spPr>
      <dgm:t>
        <a:bodyPr/>
        <a:lstStyle/>
        <a:p>
          <a:r>
            <a:rPr lang="ro-RO" dirty="0">
              <a:solidFill>
                <a:schemeClr val="tx1"/>
              </a:solidFill>
            </a:rPr>
            <a:t>-</a:t>
          </a:r>
          <a:r>
            <a:rPr lang="en-US" dirty="0">
              <a:solidFill>
                <a:schemeClr val="tx1"/>
              </a:solidFill>
            </a:rPr>
            <a:t>performance.</a:t>
          </a:r>
        </a:p>
      </dgm:t>
    </dgm:pt>
    <dgm:pt modelId="{03137602-AE42-470E-BEC3-4C98F1CE6DE7}" type="parTrans" cxnId="{738D0724-9942-4807-B1CE-3EB69E73E249}">
      <dgm:prSet/>
      <dgm:spPr/>
      <dgm:t>
        <a:bodyPr/>
        <a:lstStyle/>
        <a:p>
          <a:endParaRPr lang="en-US"/>
        </a:p>
      </dgm:t>
    </dgm:pt>
    <dgm:pt modelId="{5A03BE46-E03A-40EB-ADD5-76DCA4F24ACD}" type="sibTrans" cxnId="{738D0724-9942-4807-B1CE-3EB69E73E249}">
      <dgm:prSet/>
      <dgm:spPr/>
      <dgm:t>
        <a:bodyPr/>
        <a:lstStyle/>
        <a:p>
          <a:endParaRPr lang="en-US"/>
        </a:p>
      </dgm:t>
    </dgm:pt>
    <dgm:pt modelId="{B1FC3402-703D-4217-85F9-2033F5798712}">
      <dgm:prSet/>
      <dgm:spPr>
        <a:solidFill>
          <a:schemeClr val="accent5">
            <a:lumMod val="40000"/>
            <a:lumOff val="60000"/>
          </a:schemeClr>
        </a:solidFill>
      </dgm:spPr>
      <dgm:t>
        <a:bodyPr/>
        <a:lstStyle/>
        <a:p>
          <a:r>
            <a:rPr lang="en-US" dirty="0">
              <a:solidFill>
                <a:schemeClr val="tx1"/>
              </a:solidFill>
            </a:rPr>
            <a:t>example: </a:t>
          </a:r>
          <a:r>
            <a:rPr lang="en-US" b="1" dirty="0">
              <a:solidFill>
                <a:schemeClr val="tx1"/>
              </a:solidFill>
            </a:rPr>
            <a:t>MVC</a:t>
          </a:r>
        </a:p>
      </dgm:t>
    </dgm:pt>
    <dgm:pt modelId="{4E066BDE-805F-4683-A52D-05321546C2D2}" type="parTrans" cxnId="{D2FE10B7-36C7-49C9-915B-FC361522A874}">
      <dgm:prSet/>
      <dgm:spPr/>
      <dgm:t>
        <a:bodyPr/>
        <a:lstStyle/>
        <a:p>
          <a:endParaRPr lang="en-US"/>
        </a:p>
      </dgm:t>
    </dgm:pt>
    <dgm:pt modelId="{A9379756-C268-4656-801A-9A2424CF6250}" type="sibTrans" cxnId="{D2FE10B7-36C7-49C9-915B-FC361522A874}">
      <dgm:prSet/>
      <dgm:spPr/>
      <dgm:t>
        <a:bodyPr/>
        <a:lstStyle/>
        <a:p>
          <a:endParaRPr lang="en-US"/>
        </a:p>
      </dgm:t>
    </dgm:pt>
    <dgm:pt modelId="{2E9E2931-61EB-4A9F-9DD4-CA0EFFF152FA}" type="pres">
      <dgm:prSet presAssocID="{1E4879D2-1B56-4D09-829D-C7B45654142E}" presName="linear" presStyleCnt="0">
        <dgm:presLayoutVars>
          <dgm:animLvl val="lvl"/>
          <dgm:resizeHandles val="exact"/>
        </dgm:presLayoutVars>
      </dgm:prSet>
      <dgm:spPr/>
    </dgm:pt>
    <dgm:pt modelId="{90FBB5FF-CB7E-46F7-B3B1-FACCB0D3587B}" type="pres">
      <dgm:prSet presAssocID="{975D2C87-35FC-486B-B5C2-A0A32B93DA27}" presName="parentText" presStyleLbl="node1" presStyleIdx="0" presStyleCnt="8" custLinFactY="-24477" custLinFactNeighborX="-10960" custLinFactNeighborY="-100000">
        <dgm:presLayoutVars>
          <dgm:chMax val="0"/>
          <dgm:bulletEnabled val="1"/>
        </dgm:presLayoutVars>
      </dgm:prSet>
      <dgm:spPr/>
    </dgm:pt>
    <dgm:pt modelId="{996F36DD-6B24-4594-89AF-BDD2BCBA3803}" type="pres">
      <dgm:prSet presAssocID="{1548979E-C74B-405D-9E39-50625AD366BB}" presName="spacer" presStyleCnt="0"/>
      <dgm:spPr/>
    </dgm:pt>
    <dgm:pt modelId="{B4A63C21-5123-4C41-9126-0EDD76E6EAB5}" type="pres">
      <dgm:prSet presAssocID="{2B9E9275-ED4B-4879-A317-23A6E3642C43}" presName="parentText" presStyleLbl="node1" presStyleIdx="1" presStyleCnt="8">
        <dgm:presLayoutVars>
          <dgm:chMax val="0"/>
          <dgm:bulletEnabled val="1"/>
        </dgm:presLayoutVars>
      </dgm:prSet>
      <dgm:spPr/>
    </dgm:pt>
    <dgm:pt modelId="{5DDE3211-BA3A-4BC5-88DC-A27D3802BBFE}" type="pres">
      <dgm:prSet presAssocID="{6CAFD712-372B-4995-AC70-F76D5CF85584}" presName="spacer" presStyleCnt="0"/>
      <dgm:spPr/>
    </dgm:pt>
    <dgm:pt modelId="{1DAF0C78-8D2D-4CD3-9009-5DB65799E4B0}" type="pres">
      <dgm:prSet presAssocID="{8CF57AF0-2278-4D88-8E3B-A325892D6FF8}" presName="parentText" presStyleLbl="node1" presStyleIdx="2" presStyleCnt="8">
        <dgm:presLayoutVars>
          <dgm:chMax val="0"/>
          <dgm:bulletEnabled val="1"/>
        </dgm:presLayoutVars>
      </dgm:prSet>
      <dgm:spPr/>
    </dgm:pt>
    <dgm:pt modelId="{F118B737-5A52-40E5-8C2A-91B17783D97F}" type="pres">
      <dgm:prSet presAssocID="{F5D0D15A-A5E4-481C-ABF7-2306BFCA8E26}" presName="spacer" presStyleCnt="0"/>
      <dgm:spPr/>
    </dgm:pt>
    <dgm:pt modelId="{8C0EA5CF-4011-4B4B-B30E-728A337E22AB}" type="pres">
      <dgm:prSet presAssocID="{7BCBAE97-5E85-4797-BA31-43827E1A7763}" presName="parentText" presStyleLbl="node1" presStyleIdx="3" presStyleCnt="8">
        <dgm:presLayoutVars>
          <dgm:chMax val="0"/>
          <dgm:bulletEnabled val="1"/>
        </dgm:presLayoutVars>
      </dgm:prSet>
      <dgm:spPr/>
    </dgm:pt>
    <dgm:pt modelId="{FC275076-0C39-4F7B-B029-61D926DA6E0E}" type="pres">
      <dgm:prSet presAssocID="{3F0E4B0A-A473-49B6-870E-D7B604B4F129}" presName="spacer" presStyleCnt="0"/>
      <dgm:spPr/>
    </dgm:pt>
    <dgm:pt modelId="{67F5BB91-689B-416B-95F1-E66F9FF1D7F8}" type="pres">
      <dgm:prSet presAssocID="{80107985-EFB9-4B78-9735-699BCB553936}" presName="parentText" presStyleLbl="node1" presStyleIdx="4" presStyleCnt="8">
        <dgm:presLayoutVars>
          <dgm:chMax val="0"/>
          <dgm:bulletEnabled val="1"/>
        </dgm:presLayoutVars>
      </dgm:prSet>
      <dgm:spPr/>
    </dgm:pt>
    <dgm:pt modelId="{E36C0F7A-2788-4941-A324-FA87FF6C4A1E}" type="pres">
      <dgm:prSet presAssocID="{00D00C0E-35A2-4987-A25A-8FF1B081320D}" presName="spacer" presStyleCnt="0"/>
      <dgm:spPr/>
    </dgm:pt>
    <dgm:pt modelId="{A7B5E464-D6A0-4653-BF3C-A2D1E5600CBF}" type="pres">
      <dgm:prSet presAssocID="{D419A330-84FD-422C-8418-EB2E756619BD}" presName="parentText" presStyleLbl="node1" presStyleIdx="5" presStyleCnt="8">
        <dgm:presLayoutVars>
          <dgm:chMax val="0"/>
          <dgm:bulletEnabled val="1"/>
        </dgm:presLayoutVars>
      </dgm:prSet>
      <dgm:spPr/>
    </dgm:pt>
    <dgm:pt modelId="{E662C8D3-0135-425C-A0FE-BB7C800D5C81}" type="pres">
      <dgm:prSet presAssocID="{5A03BE46-E03A-40EB-ADD5-76DCA4F24ACD}" presName="spacer" presStyleCnt="0"/>
      <dgm:spPr/>
    </dgm:pt>
    <dgm:pt modelId="{C76EEE1F-E1E2-46A6-803C-A6E23A0C8413}" type="pres">
      <dgm:prSet presAssocID="{1D6B3894-61D8-425E-929F-3F8674F65962}" presName="parentText" presStyleLbl="node1" presStyleIdx="6" presStyleCnt="8">
        <dgm:presLayoutVars>
          <dgm:chMax val="0"/>
          <dgm:bulletEnabled val="1"/>
        </dgm:presLayoutVars>
      </dgm:prSet>
      <dgm:spPr/>
    </dgm:pt>
    <dgm:pt modelId="{D980DDC5-3411-42EC-967B-16CA86E35AF4}" type="pres">
      <dgm:prSet presAssocID="{1D6B3894-61D8-425E-929F-3F8674F65962}" presName="childText" presStyleLbl="revTx" presStyleIdx="0" presStyleCnt="1">
        <dgm:presLayoutVars>
          <dgm:bulletEnabled val="1"/>
        </dgm:presLayoutVars>
      </dgm:prSet>
      <dgm:spPr/>
    </dgm:pt>
    <dgm:pt modelId="{E5441D51-6C21-4648-9160-AB60742F9EE9}" type="pres">
      <dgm:prSet presAssocID="{B1FC3402-703D-4217-85F9-2033F5798712}" presName="parentText" presStyleLbl="node1" presStyleIdx="7" presStyleCnt="8" custLinFactNeighborY="-79004">
        <dgm:presLayoutVars>
          <dgm:chMax val="0"/>
          <dgm:bulletEnabled val="1"/>
        </dgm:presLayoutVars>
      </dgm:prSet>
      <dgm:spPr/>
    </dgm:pt>
  </dgm:ptLst>
  <dgm:cxnLst>
    <dgm:cxn modelId="{C4BFE100-4987-4F59-B42B-1C95D74FE4A2}" srcId="{1E4879D2-1B56-4D09-829D-C7B45654142E}" destId="{7BCBAE97-5E85-4797-BA31-43827E1A7763}" srcOrd="3" destOrd="0" parTransId="{1EFC322C-DB3B-46DA-BEB5-7A190A1E699B}" sibTransId="{3F0E4B0A-A473-49B6-870E-D7B604B4F129}"/>
    <dgm:cxn modelId="{95DF8E18-35DC-41B1-B3A5-3F3FC56C42C8}" srcId="{1E4879D2-1B56-4D09-829D-C7B45654142E}" destId="{80107985-EFB9-4B78-9735-699BCB553936}" srcOrd="4" destOrd="0" parTransId="{6C91E210-8225-4D2D-B0F4-2DF3672AD3F8}" sibTransId="{00D00C0E-35A2-4987-A25A-8FF1B081320D}"/>
    <dgm:cxn modelId="{738D0724-9942-4807-B1CE-3EB69E73E249}" srcId="{1E4879D2-1B56-4D09-829D-C7B45654142E}" destId="{D419A330-84FD-422C-8418-EB2E756619BD}" srcOrd="5" destOrd="0" parTransId="{03137602-AE42-470E-BEC3-4C98F1CE6DE7}" sibTransId="{5A03BE46-E03A-40EB-ADD5-76DCA4F24ACD}"/>
    <dgm:cxn modelId="{91E9A86E-B168-4FE2-B8E3-DBFF601FD312}" srcId="{1E4879D2-1B56-4D09-829D-C7B45654142E}" destId="{1D6B3894-61D8-425E-929F-3F8674F65962}" srcOrd="6" destOrd="0" parTransId="{6A6ACFF0-0D6F-4338-8C51-66A53DBB6761}" sibTransId="{8E1CBBD6-25E1-4232-93E8-5A841D271B6D}"/>
    <dgm:cxn modelId="{39D82E7B-C42B-495B-B54B-F1D7CC71E629}" type="presOf" srcId="{8CF57AF0-2278-4D88-8E3B-A325892D6FF8}" destId="{1DAF0C78-8D2D-4CD3-9009-5DB65799E4B0}" srcOrd="0" destOrd="0" presId="urn:microsoft.com/office/officeart/2005/8/layout/vList2"/>
    <dgm:cxn modelId="{90524F87-CBC5-474E-AEEB-9DED2D345B46}" type="presOf" srcId="{1D6B3894-61D8-425E-929F-3F8674F65962}" destId="{C76EEE1F-E1E2-46A6-803C-A6E23A0C8413}" srcOrd="0" destOrd="0" presId="urn:microsoft.com/office/officeart/2005/8/layout/vList2"/>
    <dgm:cxn modelId="{5932308C-AEFE-485C-B2F4-2C977E4DFEAC}" type="presOf" srcId="{7BCBAE97-5E85-4797-BA31-43827E1A7763}" destId="{8C0EA5CF-4011-4B4B-B30E-728A337E22AB}" srcOrd="0" destOrd="0" presId="urn:microsoft.com/office/officeart/2005/8/layout/vList2"/>
    <dgm:cxn modelId="{7258C290-50FB-4FF4-964E-4CD15BB2F2BC}" type="presOf" srcId="{B1FC3402-703D-4217-85F9-2033F5798712}" destId="{E5441D51-6C21-4648-9160-AB60742F9EE9}" srcOrd="0" destOrd="0" presId="urn:microsoft.com/office/officeart/2005/8/layout/vList2"/>
    <dgm:cxn modelId="{A0325192-AD27-4028-AA43-A9285466B8EA}" srcId="{1E4879D2-1B56-4D09-829D-C7B45654142E}" destId="{2B9E9275-ED4B-4879-A317-23A6E3642C43}" srcOrd="1" destOrd="0" parTransId="{C1999218-FCA9-403D-BB9C-8B2B4C7F2F2C}" sibTransId="{6CAFD712-372B-4995-AC70-F76D5CF85584}"/>
    <dgm:cxn modelId="{2548C792-6B91-4218-ADD1-4ECEA61EB69E}" srcId="{1E4879D2-1B56-4D09-829D-C7B45654142E}" destId="{8CF57AF0-2278-4D88-8E3B-A325892D6FF8}" srcOrd="2" destOrd="0" parTransId="{28E39572-A130-4007-B23B-6B7568533CCC}" sibTransId="{F5D0D15A-A5E4-481C-ABF7-2306BFCA8E26}"/>
    <dgm:cxn modelId="{4A229A97-5638-4C6C-B461-6205543B3691}" type="presOf" srcId="{2B9E9275-ED4B-4879-A317-23A6E3642C43}" destId="{B4A63C21-5123-4C41-9126-0EDD76E6EAB5}" srcOrd="0" destOrd="0" presId="urn:microsoft.com/office/officeart/2005/8/layout/vList2"/>
    <dgm:cxn modelId="{CDA690A8-C1D9-48B7-823F-D54C7018FF23}" srcId="{1D6B3894-61D8-425E-929F-3F8674F65962}" destId="{9CC3A743-CB99-4EB6-860E-F7832644B4C2}" srcOrd="0" destOrd="0" parTransId="{44852E5C-D488-408C-B8A4-3CECAC4499FB}" sibTransId="{98AD36E4-1BF5-44A9-A4AA-23B74A5A8B77}"/>
    <dgm:cxn modelId="{D2FE10B7-36C7-49C9-915B-FC361522A874}" srcId="{1E4879D2-1B56-4D09-829D-C7B45654142E}" destId="{B1FC3402-703D-4217-85F9-2033F5798712}" srcOrd="7" destOrd="0" parTransId="{4E066BDE-805F-4683-A52D-05321546C2D2}" sibTransId="{A9379756-C268-4656-801A-9A2424CF6250}"/>
    <dgm:cxn modelId="{582856C1-4D49-46C4-A11A-980520B5773C}" type="presOf" srcId="{1E4879D2-1B56-4D09-829D-C7B45654142E}" destId="{2E9E2931-61EB-4A9F-9DD4-CA0EFFF152FA}" srcOrd="0" destOrd="0" presId="urn:microsoft.com/office/officeart/2005/8/layout/vList2"/>
    <dgm:cxn modelId="{5A7080C8-4F66-4BC5-9DCE-098335BD6DC0}" type="presOf" srcId="{975D2C87-35FC-486B-B5C2-A0A32B93DA27}" destId="{90FBB5FF-CB7E-46F7-B3B1-FACCB0D3587B}" srcOrd="0" destOrd="0" presId="urn:microsoft.com/office/officeart/2005/8/layout/vList2"/>
    <dgm:cxn modelId="{5C807FDE-98DF-4F42-8807-1CB7BD5E6782}" type="presOf" srcId="{80107985-EFB9-4B78-9735-699BCB553936}" destId="{67F5BB91-689B-416B-95F1-E66F9FF1D7F8}" srcOrd="0" destOrd="0" presId="urn:microsoft.com/office/officeart/2005/8/layout/vList2"/>
    <dgm:cxn modelId="{C83D7AE7-4DBE-4728-AABD-B1F58C621E0E}" srcId="{1E4879D2-1B56-4D09-829D-C7B45654142E}" destId="{975D2C87-35FC-486B-B5C2-A0A32B93DA27}" srcOrd="0" destOrd="0" parTransId="{1807A53B-A771-4107-B256-A666B41A68CF}" sibTransId="{1548979E-C74B-405D-9E39-50625AD366BB}"/>
    <dgm:cxn modelId="{D48EC3EB-64F1-4695-8301-7F220F4098E8}" type="presOf" srcId="{9CC3A743-CB99-4EB6-860E-F7832644B4C2}" destId="{D980DDC5-3411-42EC-967B-16CA86E35AF4}" srcOrd="0" destOrd="0" presId="urn:microsoft.com/office/officeart/2005/8/layout/vList2"/>
    <dgm:cxn modelId="{6E7D46F4-2BD0-4E57-B49D-9806A20AF4C7}" type="presOf" srcId="{D419A330-84FD-422C-8418-EB2E756619BD}" destId="{A7B5E464-D6A0-4653-BF3C-A2D1E5600CBF}" srcOrd="0" destOrd="0" presId="urn:microsoft.com/office/officeart/2005/8/layout/vList2"/>
    <dgm:cxn modelId="{EB091112-D2BC-4B54-85C5-03AE8342D0CA}" type="presParOf" srcId="{2E9E2931-61EB-4A9F-9DD4-CA0EFFF152FA}" destId="{90FBB5FF-CB7E-46F7-B3B1-FACCB0D3587B}" srcOrd="0" destOrd="0" presId="urn:microsoft.com/office/officeart/2005/8/layout/vList2"/>
    <dgm:cxn modelId="{C78D9FF7-473A-4C35-9095-93A79DD7F769}" type="presParOf" srcId="{2E9E2931-61EB-4A9F-9DD4-CA0EFFF152FA}" destId="{996F36DD-6B24-4594-89AF-BDD2BCBA3803}" srcOrd="1" destOrd="0" presId="urn:microsoft.com/office/officeart/2005/8/layout/vList2"/>
    <dgm:cxn modelId="{E424523D-993A-409F-8885-4C819E4ADF53}" type="presParOf" srcId="{2E9E2931-61EB-4A9F-9DD4-CA0EFFF152FA}" destId="{B4A63C21-5123-4C41-9126-0EDD76E6EAB5}" srcOrd="2" destOrd="0" presId="urn:microsoft.com/office/officeart/2005/8/layout/vList2"/>
    <dgm:cxn modelId="{868FD756-236D-4B15-9B2F-C84AF93CF2B1}" type="presParOf" srcId="{2E9E2931-61EB-4A9F-9DD4-CA0EFFF152FA}" destId="{5DDE3211-BA3A-4BC5-88DC-A27D3802BBFE}" srcOrd="3" destOrd="0" presId="urn:microsoft.com/office/officeart/2005/8/layout/vList2"/>
    <dgm:cxn modelId="{AC9D19DF-3970-495A-8D52-38274F7EB3BC}" type="presParOf" srcId="{2E9E2931-61EB-4A9F-9DD4-CA0EFFF152FA}" destId="{1DAF0C78-8D2D-4CD3-9009-5DB65799E4B0}" srcOrd="4" destOrd="0" presId="urn:microsoft.com/office/officeart/2005/8/layout/vList2"/>
    <dgm:cxn modelId="{44F8DD1C-4267-4539-9B33-5AFC1FEAF31B}" type="presParOf" srcId="{2E9E2931-61EB-4A9F-9DD4-CA0EFFF152FA}" destId="{F118B737-5A52-40E5-8C2A-91B17783D97F}" srcOrd="5" destOrd="0" presId="urn:microsoft.com/office/officeart/2005/8/layout/vList2"/>
    <dgm:cxn modelId="{9347E512-4478-404E-AD2E-F33CC58AFBD1}" type="presParOf" srcId="{2E9E2931-61EB-4A9F-9DD4-CA0EFFF152FA}" destId="{8C0EA5CF-4011-4B4B-B30E-728A337E22AB}" srcOrd="6" destOrd="0" presId="urn:microsoft.com/office/officeart/2005/8/layout/vList2"/>
    <dgm:cxn modelId="{2BD65C61-76A0-40C7-90EF-195AB12C3DAF}" type="presParOf" srcId="{2E9E2931-61EB-4A9F-9DD4-CA0EFFF152FA}" destId="{FC275076-0C39-4F7B-B029-61D926DA6E0E}" srcOrd="7" destOrd="0" presId="urn:microsoft.com/office/officeart/2005/8/layout/vList2"/>
    <dgm:cxn modelId="{C465AD7B-38AB-4239-8102-86D02D50DDBE}" type="presParOf" srcId="{2E9E2931-61EB-4A9F-9DD4-CA0EFFF152FA}" destId="{67F5BB91-689B-416B-95F1-E66F9FF1D7F8}" srcOrd="8" destOrd="0" presId="urn:microsoft.com/office/officeart/2005/8/layout/vList2"/>
    <dgm:cxn modelId="{126A36F1-1EE2-478C-890E-EF12CA9D1CFB}" type="presParOf" srcId="{2E9E2931-61EB-4A9F-9DD4-CA0EFFF152FA}" destId="{E36C0F7A-2788-4941-A324-FA87FF6C4A1E}" srcOrd="9" destOrd="0" presId="urn:microsoft.com/office/officeart/2005/8/layout/vList2"/>
    <dgm:cxn modelId="{35A35FFE-A9F0-46E7-A01F-AAF1AFC99092}" type="presParOf" srcId="{2E9E2931-61EB-4A9F-9DD4-CA0EFFF152FA}" destId="{A7B5E464-D6A0-4653-BF3C-A2D1E5600CBF}" srcOrd="10" destOrd="0" presId="urn:microsoft.com/office/officeart/2005/8/layout/vList2"/>
    <dgm:cxn modelId="{977A341F-922C-4730-AB48-D29B66A0787C}" type="presParOf" srcId="{2E9E2931-61EB-4A9F-9DD4-CA0EFFF152FA}" destId="{E662C8D3-0135-425C-A0FE-BB7C800D5C81}" srcOrd="11" destOrd="0" presId="urn:microsoft.com/office/officeart/2005/8/layout/vList2"/>
    <dgm:cxn modelId="{27C66133-ED90-4645-9B98-808B46F6E0AA}" type="presParOf" srcId="{2E9E2931-61EB-4A9F-9DD4-CA0EFFF152FA}" destId="{C76EEE1F-E1E2-46A6-803C-A6E23A0C8413}" srcOrd="12" destOrd="0" presId="urn:microsoft.com/office/officeart/2005/8/layout/vList2"/>
    <dgm:cxn modelId="{ACF5662F-9E71-406D-9909-1657A2A0DB55}" type="presParOf" srcId="{2E9E2931-61EB-4A9F-9DD4-CA0EFFF152FA}" destId="{D980DDC5-3411-42EC-967B-16CA86E35AF4}" srcOrd="13" destOrd="0" presId="urn:microsoft.com/office/officeart/2005/8/layout/vList2"/>
    <dgm:cxn modelId="{0525A208-20C5-42E6-A0B3-A91BE798ECD7}" type="presParOf" srcId="{2E9E2931-61EB-4A9F-9DD4-CA0EFFF152FA}" destId="{E5441D51-6C21-4648-9160-AB60742F9EE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4879D2-1B56-4D09-829D-C7B4565414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5D2C87-35FC-486B-B5C2-A0A32B93DA27}">
      <dgm:prSet/>
      <dgm:spPr/>
      <dgm:t>
        <a:bodyPr/>
        <a:lstStyle/>
        <a:p>
          <a:r>
            <a:rPr lang="en-GB" dirty="0"/>
            <a:t>microservices architecture</a:t>
          </a:r>
          <a:endParaRPr lang="en-US" dirty="0"/>
        </a:p>
      </dgm:t>
    </dgm:pt>
    <dgm:pt modelId="{1807A53B-A771-4107-B256-A666B41A68CF}" type="parTrans" cxnId="{C83D7AE7-4DBE-4728-AABD-B1F58C621E0E}">
      <dgm:prSet/>
      <dgm:spPr/>
      <dgm:t>
        <a:bodyPr/>
        <a:lstStyle/>
        <a:p>
          <a:endParaRPr lang="en-US"/>
        </a:p>
      </dgm:t>
    </dgm:pt>
    <dgm:pt modelId="{1548979E-C74B-405D-9E39-50625AD366BB}" type="sibTrans" cxnId="{C83D7AE7-4DBE-4728-AABD-B1F58C621E0E}">
      <dgm:prSet/>
      <dgm:spPr/>
      <dgm:t>
        <a:bodyPr/>
        <a:lstStyle/>
        <a:p>
          <a:endParaRPr lang="en-US"/>
        </a:p>
      </dgm:t>
    </dgm:pt>
    <dgm:pt modelId="{2B9E9275-ED4B-4879-A317-23A6E3642C43}">
      <dgm:prSet/>
      <dgm:spPr>
        <a:solidFill>
          <a:schemeClr val="accent5">
            <a:lumMod val="40000"/>
            <a:lumOff val="60000"/>
          </a:schemeClr>
        </a:solidFill>
      </dgm:spPr>
      <dgm:t>
        <a:bodyPr/>
        <a:lstStyle/>
        <a:p>
          <a:r>
            <a:rPr lang="en-US" dirty="0">
              <a:solidFill>
                <a:schemeClr val="tx1"/>
              </a:solidFill>
            </a:rPr>
            <a:t>technology-agnostic approach</a:t>
          </a:r>
          <a:r>
            <a:rPr lang="en-GB" dirty="0">
              <a:solidFill>
                <a:schemeClr val="tx1"/>
              </a:solidFill>
            </a:rPr>
            <a:t>.</a:t>
          </a:r>
          <a:endParaRPr lang="en-US" dirty="0">
            <a:solidFill>
              <a:schemeClr val="tx1"/>
            </a:solidFill>
          </a:endParaRPr>
        </a:p>
      </dgm:t>
    </dgm:pt>
    <dgm:pt modelId="{C1999218-FCA9-403D-BB9C-8B2B4C7F2F2C}" type="parTrans" cxnId="{A0325192-AD27-4028-AA43-A9285466B8EA}">
      <dgm:prSet/>
      <dgm:spPr/>
      <dgm:t>
        <a:bodyPr/>
        <a:lstStyle/>
        <a:p>
          <a:endParaRPr lang="en-US"/>
        </a:p>
      </dgm:t>
    </dgm:pt>
    <dgm:pt modelId="{6CAFD712-372B-4995-AC70-F76D5CF85584}" type="sibTrans" cxnId="{A0325192-AD27-4028-AA43-A9285466B8EA}">
      <dgm:prSet/>
      <dgm:spPr/>
      <dgm:t>
        <a:bodyPr/>
        <a:lstStyle/>
        <a:p>
          <a:endParaRPr lang="en-US"/>
        </a:p>
      </dgm:t>
    </dgm:pt>
    <dgm:pt modelId="{8CF57AF0-2278-4D88-8E3B-A325892D6FF8}">
      <dgm:prSet/>
      <dgm:spPr>
        <a:solidFill>
          <a:schemeClr val="accent5">
            <a:lumMod val="40000"/>
            <a:lumOff val="60000"/>
          </a:schemeClr>
        </a:solidFill>
      </dgm:spPr>
      <dgm:t>
        <a:bodyPr/>
        <a:lstStyle/>
        <a:p>
          <a:r>
            <a:rPr lang="en-GB" dirty="0">
              <a:solidFill>
                <a:schemeClr val="tx1"/>
              </a:solidFill>
            </a:rPr>
            <a:t>develop, deploy and maintain small services independently. </a:t>
          </a:r>
          <a:endParaRPr lang="en-US" dirty="0">
            <a:solidFill>
              <a:schemeClr val="tx1"/>
            </a:solidFill>
          </a:endParaRPr>
        </a:p>
      </dgm:t>
    </dgm:pt>
    <dgm:pt modelId="{28E39572-A130-4007-B23B-6B7568533CCC}" type="parTrans" cxnId="{2548C792-6B91-4218-ADD1-4ECEA61EB69E}">
      <dgm:prSet/>
      <dgm:spPr/>
      <dgm:t>
        <a:bodyPr/>
        <a:lstStyle/>
        <a:p>
          <a:endParaRPr lang="en-US"/>
        </a:p>
      </dgm:t>
    </dgm:pt>
    <dgm:pt modelId="{F5D0D15A-A5E4-481C-ABF7-2306BFCA8E26}" type="sibTrans" cxnId="{2548C792-6B91-4218-ADD1-4ECEA61EB69E}">
      <dgm:prSet/>
      <dgm:spPr/>
      <dgm:t>
        <a:bodyPr/>
        <a:lstStyle/>
        <a:p>
          <a:endParaRPr lang="en-US"/>
        </a:p>
      </dgm:t>
    </dgm:pt>
    <dgm:pt modelId="{7BCBAE97-5E85-4797-BA31-43827E1A7763}">
      <dgm:prSet/>
      <dgm:spPr>
        <a:solidFill>
          <a:schemeClr val="accent5">
            <a:lumMod val="40000"/>
            <a:lumOff val="60000"/>
          </a:schemeClr>
        </a:solidFill>
      </dgm:spPr>
      <dgm:t>
        <a:bodyPr/>
        <a:lstStyle/>
        <a:p>
          <a:r>
            <a:rPr lang="en-US" noProof="0" dirty="0">
              <a:solidFill>
                <a:schemeClr val="tx1"/>
              </a:solidFill>
            </a:rPr>
            <a:t>scalability (load balancer, multiple instances). </a:t>
          </a:r>
        </a:p>
      </dgm:t>
    </dgm:pt>
    <dgm:pt modelId="{1EFC322C-DB3B-46DA-BEB5-7A190A1E699B}" type="parTrans" cxnId="{C4BFE100-4987-4F59-B42B-1C95D74FE4A2}">
      <dgm:prSet/>
      <dgm:spPr/>
      <dgm:t>
        <a:bodyPr/>
        <a:lstStyle/>
        <a:p>
          <a:endParaRPr lang="en-US"/>
        </a:p>
      </dgm:t>
    </dgm:pt>
    <dgm:pt modelId="{3F0E4B0A-A473-49B6-870E-D7B604B4F129}" type="sibTrans" cxnId="{C4BFE100-4987-4F59-B42B-1C95D74FE4A2}">
      <dgm:prSet/>
      <dgm:spPr/>
      <dgm:t>
        <a:bodyPr/>
        <a:lstStyle/>
        <a:p>
          <a:endParaRPr lang="en-US"/>
        </a:p>
      </dgm:t>
    </dgm:pt>
    <dgm:pt modelId="{80107985-EFB9-4B78-9735-699BCB553936}">
      <dgm:prSet/>
      <dgm:spPr>
        <a:solidFill>
          <a:schemeClr val="accent5">
            <a:lumMod val="40000"/>
            <a:lumOff val="60000"/>
          </a:schemeClr>
        </a:solidFill>
      </dgm:spPr>
      <dgm:t>
        <a:bodyPr/>
        <a:lstStyle/>
        <a:p>
          <a:r>
            <a:rPr lang="en-US" dirty="0">
              <a:solidFill>
                <a:schemeClr val="tx1"/>
              </a:solidFill>
            </a:rPr>
            <a:t>lightweight communication mechanisms (HTTP, APIs).</a:t>
          </a:r>
        </a:p>
      </dgm:t>
    </dgm:pt>
    <dgm:pt modelId="{6C91E210-8225-4D2D-B0F4-2DF3672AD3F8}" type="parTrans" cxnId="{95DF8E18-35DC-41B1-B3A5-3F3FC56C42C8}">
      <dgm:prSet/>
      <dgm:spPr/>
      <dgm:t>
        <a:bodyPr/>
        <a:lstStyle/>
        <a:p>
          <a:endParaRPr lang="en-US"/>
        </a:p>
      </dgm:t>
    </dgm:pt>
    <dgm:pt modelId="{00D00C0E-35A2-4987-A25A-8FF1B081320D}" type="sibTrans" cxnId="{95DF8E18-35DC-41B1-B3A5-3F3FC56C42C8}">
      <dgm:prSet/>
      <dgm:spPr/>
      <dgm:t>
        <a:bodyPr/>
        <a:lstStyle/>
        <a:p>
          <a:endParaRPr lang="en-US"/>
        </a:p>
      </dgm:t>
    </dgm:pt>
    <dgm:pt modelId="{1D6B3894-61D8-425E-929F-3F8674F65962}">
      <dgm:prSet/>
      <dgm:spPr>
        <a:solidFill>
          <a:schemeClr val="accent5">
            <a:lumMod val="40000"/>
            <a:lumOff val="60000"/>
          </a:schemeClr>
        </a:solidFill>
      </dgm:spPr>
      <dgm:t>
        <a:bodyPr/>
        <a:lstStyle/>
        <a:p>
          <a:r>
            <a:rPr lang="en-US" dirty="0">
              <a:solidFill>
                <a:schemeClr val="tx1"/>
              </a:solidFill>
            </a:rPr>
            <a:t>services may be packet as images and deployed in containers on virtual hosts. (Docker and Kubernetes)</a:t>
          </a:r>
        </a:p>
      </dgm:t>
    </dgm:pt>
    <dgm:pt modelId="{6A6ACFF0-0D6F-4338-8C51-66A53DBB6761}" type="parTrans" cxnId="{91E9A86E-B168-4FE2-B8E3-DBFF601FD312}">
      <dgm:prSet/>
      <dgm:spPr/>
      <dgm:t>
        <a:bodyPr/>
        <a:lstStyle/>
        <a:p>
          <a:endParaRPr lang="en-US"/>
        </a:p>
      </dgm:t>
    </dgm:pt>
    <dgm:pt modelId="{8E1CBBD6-25E1-4232-93E8-5A841D271B6D}" type="sibTrans" cxnId="{91E9A86E-B168-4FE2-B8E3-DBFF601FD312}">
      <dgm:prSet/>
      <dgm:spPr/>
      <dgm:t>
        <a:bodyPr/>
        <a:lstStyle/>
        <a:p>
          <a:endParaRPr lang="en-US"/>
        </a:p>
      </dgm:t>
    </dgm:pt>
    <dgm:pt modelId="{9CC3A743-CB99-4EB6-860E-F7832644B4C2}">
      <dgm:prSet/>
      <dgm:spPr/>
      <dgm:t>
        <a:bodyPr/>
        <a:lstStyle/>
        <a:p>
          <a:endParaRPr lang="en-US" dirty="0"/>
        </a:p>
      </dgm:t>
    </dgm:pt>
    <dgm:pt modelId="{44852E5C-D488-408C-B8A4-3CECAC4499FB}" type="parTrans" cxnId="{CDA690A8-C1D9-48B7-823F-D54C7018FF23}">
      <dgm:prSet/>
      <dgm:spPr/>
      <dgm:t>
        <a:bodyPr/>
        <a:lstStyle/>
        <a:p>
          <a:endParaRPr lang="en-US"/>
        </a:p>
      </dgm:t>
    </dgm:pt>
    <dgm:pt modelId="{98AD36E4-1BF5-44A9-A4AA-23B74A5A8B77}" type="sibTrans" cxnId="{CDA690A8-C1D9-48B7-823F-D54C7018FF23}">
      <dgm:prSet/>
      <dgm:spPr/>
      <dgm:t>
        <a:bodyPr/>
        <a:lstStyle/>
        <a:p>
          <a:endParaRPr lang="en-US"/>
        </a:p>
      </dgm:t>
    </dgm:pt>
    <dgm:pt modelId="{A684DC7E-40D2-4A94-989C-4F9EFBB2F050}">
      <dgm:prSet/>
      <dgm:spPr>
        <a:solidFill>
          <a:schemeClr val="accent5">
            <a:lumMod val="40000"/>
            <a:lumOff val="60000"/>
          </a:schemeClr>
        </a:solidFill>
      </dgm:spPr>
      <dgm:t>
        <a:bodyPr/>
        <a:lstStyle/>
        <a:p>
          <a:r>
            <a:rPr lang="en-US" dirty="0">
              <a:solidFill>
                <a:schemeClr val="tx1"/>
              </a:solidFill>
            </a:rPr>
            <a:t>fast delivery, developers work independently.</a:t>
          </a:r>
        </a:p>
      </dgm:t>
    </dgm:pt>
    <dgm:pt modelId="{71689B81-D9C0-4203-9514-B30CBE226C98}" type="parTrans" cxnId="{F960198A-4BA4-4876-9739-6A9BB8A2FC61}">
      <dgm:prSet/>
      <dgm:spPr/>
      <dgm:t>
        <a:bodyPr/>
        <a:lstStyle/>
        <a:p>
          <a:endParaRPr lang="en-US"/>
        </a:p>
      </dgm:t>
    </dgm:pt>
    <dgm:pt modelId="{29832CBB-DD10-4C63-BEB9-44A2F9E4129B}" type="sibTrans" cxnId="{F960198A-4BA4-4876-9739-6A9BB8A2FC61}">
      <dgm:prSet/>
      <dgm:spPr/>
      <dgm:t>
        <a:bodyPr/>
        <a:lstStyle/>
        <a:p>
          <a:endParaRPr lang="en-US"/>
        </a:p>
      </dgm:t>
    </dgm:pt>
    <dgm:pt modelId="{70DE0D44-DFD4-4E95-9081-E1E922B20341}">
      <dgm:prSet/>
      <dgm:spPr>
        <a:solidFill>
          <a:schemeClr val="accent5">
            <a:lumMod val="40000"/>
            <a:lumOff val="60000"/>
          </a:schemeClr>
        </a:solidFill>
      </dgm:spPr>
      <dgm:t>
        <a:bodyPr/>
        <a:lstStyle/>
        <a:p>
          <a:r>
            <a:rPr lang="en-US" noProof="0" dirty="0">
              <a:solidFill>
                <a:schemeClr val="tx1"/>
              </a:solidFill>
            </a:rPr>
            <a:t>advantages: </a:t>
          </a:r>
          <a:r>
            <a:rPr lang="en-US" dirty="0">
              <a:solidFill>
                <a:schemeClr val="tx1"/>
              </a:solidFill>
            </a:rPr>
            <a:t>reliability, portability, better organization</a:t>
          </a:r>
        </a:p>
      </dgm:t>
    </dgm:pt>
    <dgm:pt modelId="{6ABA1F52-FD60-4E73-9FD1-29B49C38EF26}" type="parTrans" cxnId="{A1BBC1A1-BFD3-4B87-A313-B9483C9A76C3}">
      <dgm:prSet/>
      <dgm:spPr/>
      <dgm:t>
        <a:bodyPr/>
        <a:lstStyle/>
        <a:p>
          <a:endParaRPr lang="en-US"/>
        </a:p>
      </dgm:t>
    </dgm:pt>
    <dgm:pt modelId="{8C92820A-66F3-493E-A3B2-C0EED3AC3352}" type="sibTrans" cxnId="{A1BBC1A1-BFD3-4B87-A313-B9483C9A76C3}">
      <dgm:prSet/>
      <dgm:spPr/>
      <dgm:t>
        <a:bodyPr/>
        <a:lstStyle/>
        <a:p>
          <a:endParaRPr lang="en-US"/>
        </a:p>
      </dgm:t>
    </dgm:pt>
    <dgm:pt modelId="{2E9E2931-61EB-4A9F-9DD4-CA0EFFF152FA}" type="pres">
      <dgm:prSet presAssocID="{1E4879D2-1B56-4D09-829D-C7B45654142E}" presName="linear" presStyleCnt="0">
        <dgm:presLayoutVars>
          <dgm:animLvl val="lvl"/>
          <dgm:resizeHandles val="exact"/>
        </dgm:presLayoutVars>
      </dgm:prSet>
      <dgm:spPr/>
    </dgm:pt>
    <dgm:pt modelId="{90FBB5FF-CB7E-46F7-B3B1-FACCB0D3587B}" type="pres">
      <dgm:prSet presAssocID="{975D2C87-35FC-486B-B5C2-A0A32B93DA27}" presName="parentText" presStyleLbl="node1" presStyleIdx="0" presStyleCnt="8">
        <dgm:presLayoutVars>
          <dgm:chMax val="0"/>
          <dgm:bulletEnabled val="1"/>
        </dgm:presLayoutVars>
      </dgm:prSet>
      <dgm:spPr/>
    </dgm:pt>
    <dgm:pt modelId="{996F36DD-6B24-4594-89AF-BDD2BCBA3803}" type="pres">
      <dgm:prSet presAssocID="{1548979E-C74B-405D-9E39-50625AD366BB}" presName="spacer" presStyleCnt="0"/>
      <dgm:spPr/>
    </dgm:pt>
    <dgm:pt modelId="{B4A63C21-5123-4C41-9126-0EDD76E6EAB5}" type="pres">
      <dgm:prSet presAssocID="{2B9E9275-ED4B-4879-A317-23A6E3642C43}" presName="parentText" presStyleLbl="node1" presStyleIdx="1" presStyleCnt="8">
        <dgm:presLayoutVars>
          <dgm:chMax val="0"/>
          <dgm:bulletEnabled val="1"/>
        </dgm:presLayoutVars>
      </dgm:prSet>
      <dgm:spPr/>
    </dgm:pt>
    <dgm:pt modelId="{5DDE3211-BA3A-4BC5-88DC-A27D3802BBFE}" type="pres">
      <dgm:prSet presAssocID="{6CAFD712-372B-4995-AC70-F76D5CF85584}" presName="spacer" presStyleCnt="0"/>
      <dgm:spPr/>
    </dgm:pt>
    <dgm:pt modelId="{1DAF0C78-8D2D-4CD3-9009-5DB65799E4B0}" type="pres">
      <dgm:prSet presAssocID="{8CF57AF0-2278-4D88-8E3B-A325892D6FF8}" presName="parentText" presStyleLbl="node1" presStyleIdx="2" presStyleCnt="8">
        <dgm:presLayoutVars>
          <dgm:chMax val="0"/>
          <dgm:bulletEnabled val="1"/>
        </dgm:presLayoutVars>
      </dgm:prSet>
      <dgm:spPr/>
    </dgm:pt>
    <dgm:pt modelId="{F118B737-5A52-40E5-8C2A-91B17783D97F}" type="pres">
      <dgm:prSet presAssocID="{F5D0D15A-A5E4-481C-ABF7-2306BFCA8E26}" presName="spacer" presStyleCnt="0"/>
      <dgm:spPr/>
    </dgm:pt>
    <dgm:pt modelId="{8C0EA5CF-4011-4B4B-B30E-728A337E22AB}" type="pres">
      <dgm:prSet presAssocID="{7BCBAE97-5E85-4797-BA31-43827E1A7763}" presName="parentText" presStyleLbl="node1" presStyleIdx="3" presStyleCnt="8">
        <dgm:presLayoutVars>
          <dgm:chMax val="0"/>
          <dgm:bulletEnabled val="1"/>
        </dgm:presLayoutVars>
      </dgm:prSet>
      <dgm:spPr/>
    </dgm:pt>
    <dgm:pt modelId="{FC275076-0C39-4F7B-B029-61D926DA6E0E}" type="pres">
      <dgm:prSet presAssocID="{3F0E4B0A-A473-49B6-870E-D7B604B4F129}" presName="spacer" presStyleCnt="0"/>
      <dgm:spPr/>
    </dgm:pt>
    <dgm:pt modelId="{67F5BB91-689B-416B-95F1-E66F9FF1D7F8}" type="pres">
      <dgm:prSet presAssocID="{80107985-EFB9-4B78-9735-699BCB553936}" presName="parentText" presStyleLbl="node1" presStyleIdx="4" presStyleCnt="8" custLinFactNeighborX="84">
        <dgm:presLayoutVars>
          <dgm:chMax val="0"/>
          <dgm:bulletEnabled val="1"/>
        </dgm:presLayoutVars>
      </dgm:prSet>
      <dgm:spPr/>
    </dgm:pt>
    <dgm:pt modelId="{E36C0F7A-2788-4941-A324-FA87FF6C4A1E}" type="pres">
      <dgm:prSet presAssocID="{00D00C0E-35A2-4987-A25A-8FF1B081320D}" presName="spacer" presStyleCnt="0"/>
      <dgm:spPr/>
    </dgm:pt>
    <dgm:pt modelId="{AA9352F1-5AA5-4B47-8A1C-75BA275E0D02}" type="pres">
      <dgm:prSet presAssocID="{A684DC7E-40D2-4A94-989C-4F9EFBB2F050}" presName="parentText" presStyleLbl="node1" presStyleIdx="5" presStyleCnt="8">
        <dgm:presLayoutVars>
          <dgm:chMax val="0"/>
          <dgm:bulletEnabled val="1"/>
        </dgm:presLayoutVars>
      </dgm:prSet>
      <dgm:spPr/>
    </dgm:pt>
    <dgm:pt modelId="{5CD13DC4-B173-484D-A54C-6708401D7A52}" type="pres">
      <dgm:prSet presAssocID="{29832CBB-DD10-4C63-BEB9-44A2F9E4129B}" presName="spacer" presStyleCnt="0"/>
      <dgm:spPr/>
    </dgm:pt>
    <dgm:pt modelId="{C76EEE1F-E1E2-46A6-803C-A6E23A0C8413}" type="pres">
      <dgm:prSet presAssocID="{1D6B3894-61D8-425E-929F-3F8674F65962}" presName="parentText" presStyleLbl="node1" presStyleIdx="6" presStyleCnt="8">
        <dgm:presLayoutVars>
          <dgm:chMax val="0"/>
          <dgm:bulletEnabled val="1"/>
        </dgm:presLayoutVars>
      </dgm:prSet>
      <dgm:spPr/>
    </dgm:pt>
    <dgm:pt modelId="{D980DDC5-3411-42EC-967B-16CA86E35AF4}" type="pres">
      <dgm:prSet presAssocID="{1D6B3894-61D8-425E-929F-3F8674F65962}" presName="childText" presStyleLbl="revTx" presStyleIdx="0" presStyleCnt="1">
        <dgm:presLayoutVars>
          <dgm:bulletEnabled val="1"/>
        </dgm:presLayoutVars>
      </dgm:prSet>
      <dgm:spPr/>
    </dgm:pt>
    <dgm:pt modelId="{F152A3C2-2608-4D52-8014-33731F66C316}" type="pres">
      <dgm:prSet presAssocID="{70DE0D44-DFD4-4E95-9081-E1E922B20341}" presName="parentText" presStyleLbl="node1" presStyleIdx="7" presStyleCnt="8" custLinFactNeighborY="-87468">
        <dgm:presLayoutVars>
          <dgm:chMax val="0"/>
          <dgm:bulletEnabled val="1"/>
        </dgm:presLayoutVars>
      </dgm:prSet>
      <dgm:spPr/>
    </dgm:pt>
  </dgm:ptLst>
  <dgm:cxnLst>
    <dgm:cxn modelId="{C4BFE100-4987-4F59-B42B-1C95D74FE4A2}" srcId="{1E4879D2-1B56-4D09-829D-C7B45654142E}" destId="{7BCBAE97-5E85-4797-BA31-43827E1A7763}" srcOrd="3" destOrd="0" parTransId="{1EFC322C-DB3B-46DA-BEB5-7A190A1E699B}" sibTransId="{3F0E4B0A-A473-49B6-870E-D7B604B4F129}"/>
    <dgm:cxn modelId="{95DF8E18-35DC-41B1-B3A5-3F3FC56C42C8}" srcId="{1E4879D2-1B56-4D09-829D-C7B45654142E}" destId="{80107985-EFB9-4B78-9735-699BCB553936}" srcOrd="4" destOrd="0" parTransId="{6C91E210-8225-4D2D-B0F4-2DF3672AD3F8}" sibTransId="{00D00C0E-35A2-4987-A25A-8FF1B081320D}"/>
    <dgm:cxn modelId="{83C33B25-3BE6-4B88-B8DE-3211AF07BDE2}" type="presOf" srcId="{70DE0D44-DFD4-4E95-9081-E1E922B20341}" destId="{F152A3C2-2608-4D52-8014-33731F66C316}" srcOrd="0" destOrd="0" presId="urn:microsoft.com/office/officeart/2005/8/layout/vList2"/>
    <dgm:cxn modelId="{91E9A86E-B168-4FE2-B8E3-DBFF601FD312}" srcId="{1E4879D2-1B56-4D09-829D-C7B45654142E}" destId="{1D6B3894-61D8-425E-929F-3F8674F65962}" srcOrd="6" destOrd="0" parTransId="{6A6ACFF0-0D6F-4338-8C51-66A53DBB6761}" sibTransId="{8E1CBBD6-25E1-4232-93E8-5A841D271B6D}"/>
    <dgm:cxn modelId="{39D82E7B-C42B-495B-B54B-F1D7CC71E629}" type="presOf" srcId="{8CF57AF0-2278-4D88-8E3B-A325892D6FF8}" destId="{1DAF0C78-8D2D-4CD3-9009-5DB65799E4B0}" srcOrd="0" destOrd="0" presId="urn:microsoft.com/office/officeart/2005/8/layout/vList2"/>
    <dgm:cxn modelId="{90524F87-CBC5-474E-AEEB-9DED2D345B46}" type="presOf" srcId="{1D6B3894-61D8-425E-929F-3F8674F65962}" destId="{C76EEE1F-E1E2-46A6-803C-A6E23A0C8413}" srcOrd="0" destOrd="0" presId="urn:microsoft.com/office/officeart/2005/8/layout/vList2"/>
    <dgm:cxn modelId="{F960198A-4BA4-4876-9739-6A9BB8A2FC61}" srcId="{1E4879D2-1B56-4D09-829D-C7B45654142E}" destId="{A684DC7E-40D2-4A94-989C-4F9EFBB2F050}" srcOrd="5" destOrd="0" parTransId="{71689B81-D9C0-4203-9514-B30CBE226C98}" sibTransId="{29832CBB-DD10-4C63-BEB9-44A2F9E4129B}"/>
    <dgm:cxn modelId="{5932308C-AEFE-485C-B2F4-2C977E4DFEAC}" type="presOf" srcId="{7BCBAE97-5E85-4797-BA31-43827E1A7763}" destId="{8C0EA5CF-4011-4B4B-B30E-728A337E22AB}" srcOrd="0" destOrd="0" presId="urn:microsoft.com/office/officeart/2005/8/layout/vList2"/>
    <dgm:cxn modelId="{2DAA2690-2A86-4F33-9708-86FED60DE5B0}" type="presOf" srcId="{A684DC7E-40D2-4A94-989C-4F9EFBB2F050}" destId="{AA9352F1-5AA5-4B47-8A1C-75BA275E0D02}" srcOrd="0" destOrd="0" presId="urn:microsoft.com/office/officeart/2005/8/layout/vList2"/>
    <dgm:cxn modelId="{A0325192-AD27-4028-AA43-A9285466B8EA}" srcId="{1E4879D2-1B56-4D09-829D-C7B45654142E}" destId="{2B9E9275-ED4B-4879-A317-23A6E3642C43}" srcOrd="1" destOrd="0" parTransId="{C1999218-FCA9-403D-BB9C-8B2B4C7F2F2C}" sibTransId="{6CAFD712-372B-4995-AC70-F76D5CF85584}"/>
    <dgm:cxn modelId="{2548C792-6B91-4218-ADD1-4ECEA61EB69E}" srcId="{1E4879D2-1B56-4D09-829D-C7B45654142E}" destId="{8CF57AF0-2278-4D88-8E3B-A325892D6FF8}" srcOrd="2" destOrd="0" parTransId="{28E39572-A130-4007-B23B-6B7568533CCC}" sibTransId="{F5D0D15A-A5E4-481C-ABF7-2306BFCA8E26}"/>
    <dgm:cxn modelId="{4A229A97-5638-4C6C-B461-6205543B3691}" type="presOf" srcId="{2B9E9275-ED4B-4879-A317-23A6E3642C43}" destId="{B4A63C21-5123-4C41-9126-0EDD76E6EAB5}" srcOrd="0" destOrd="0" presId="urn:microsoft.com/office/officeart/2005/8/layout/vList2"/>
    <dgm:cxn modelId="{A1BBC1A1-BFD3-4B87-A313-B9483C9A76C3}" srcId="{1E4879D2-1B56-4D09-829D-C7B45654142E}" destId="{70DE0D44-DFD4-4E95-9081-E1E922B20341}" srcOrd="7" destOrd="0" parTransId="{6ABA1F52-FD60-4E73-9FD1-29B49C38EF26}" sibTransId="{8C92820A-66F3-493E-A3B2-C0EED3AC3352}"/>
    <dgm:cxn modelId="{CDA690A8-C1D9-48B7-823F-D54C7018FF23}" srcId="{1D6B3894-61D8-425E-929F-3F8674F65962}" destId="{9CC3A743-CB99-4EB6-860E-F7832644B4C2}" srcOrd="0" destOrd="0" parTransId="{44852E5C-D488-408C-B8A4-3CECAC4499FB}" sibTransId="{98AD36E4-1BF5-44A9-A4AA-23B74A5A8B77}"/>
    <dgm:cxn modelId="{582856C1-4D49-46C4-A11A-980520B5773C}" type="presOf" srcId="{1E4879D2-1B56-4D09-829D-C7B45654142E}" destId="{2E9E2931-61EB-4A9F-9DD4-CA0EFFF152FA}" srcOrd="0" destOrd="0" presId="urn:microsoft.com/office/officeart/2005/8/layout/vList2"/>
    <dgm:cxn modelId="{5A7080C8-4F66-4BC5-9DCE-098335BD6DC0}" type="presOf" srcId="{975D2C87-35FC-486B-B5C2-A0A32B93DA27}" destId="{90FBB5FF-CB7E-46F7-B3B1-FACCB0D3587B}" srcOrd="0" destOrd="0" presId="urn:microsoft.com/office/officeart/2005/8/layout/vList2"/>
    <dgm:cxn modelId="{5C807FDE-98DF-4F42-8807-1CB7BD5E6782}" type="presOf" srcId="{80107985-EFB9-4B78-9735-699BCB553936}" destId="{67F5BB91-689B-416B-95F1-E66F9FF1D7F8}" srcOrd="0" destOrd="0" presId="urn:microsoft.com/office/officeart/2005/8/layout/vList2"/>
    <dgm:cxn modelId="{C83D7AE7-4DBE-4728-AABD-B1F58C621E0E}" srcId="{1E4879D2-1B56-4D09-829D-C7B45654142E}" destId="{975D2C87-35FC-486B-B5C2-A0A32B93DA27}" srcOrd="0" destOrd="0" parTransId="{1807A53B-A771-4107-B256-A666B41A68CF}" sibTransId="{1548979E-C74B-405D-9E39-50625AD366BB}"/>
    <dgm:cxn modelId="{D48EC3EB-64F1-4695-8301-7F220F4098E8}" type="presOf" srcId="{9CC3A743-CB99-4EB6-860E-F7832644B4C2}" destId="{D980DDC5-3411-42EC-967B-16CA86E35AF4}" srcOrd="0" destOrd="0" presId="urn:microsoft.com/office/officeart/2005/8/layout/vList2"/>
    <dgm:cxn modelId="{EB091112-D2BC-4B54-85C5-03AE8342D0CA}" type="presParOf" srcId="{2E9E2931-61EB-4A9F-9DD4-CA0EFFF152FA}" destId="{90FBB5FF-CB7E-46F7-B3B1-FACCB0D3587B}" srcOrd="0" destOrd="0" presId="urn:microsoft.com/office/officeart/2005/8/layout/vList2"/>
    <dgm:cxn modelId="{C78D9FF7-473A-4C35-9095-93A79DD7F769}" type="presParOf" srcId="{2E9E2931-61EB-4A9F-9DD4-CA0EFFF152FA}" destId="{996F36DD-6B24-4594-89AF-BDD2BCBA3803}" srcOrd="1" destOrd="0" presId="urn:microsoft.com/office/officeart/2005/8/layout/vList2"/>
    <dgm:cxn modelId="{E424523D-993A-409F-8885-4C819E4ADF53}" type="presParOf" srcId="{2E9E2931-61EB-4A9F-9DD4-CA0EFFF152FA}" destId="{B4A63C21-5123-4C41-9126-0EDD76E6EAB5}" srcOrd="2" destOrd="0" presId="urn:microsoft.com/office/officeart/2005/8/layout/vList2"/>
    <dgm:cxn modelId="{868FD756-236D-4B15-9B2F-C84AF93CF2B1}" type="presParOf" srcId="{2E9E2931-61EB-4A9F-9DD4-CA0EFFF152FA}" destId="{5DDE3211-BA3A-4BC5-88DC-A27D3802BBFE}" srcOrd="3" destOrd="0" presId="urn:microsoft.com/office/officeart/2005/8/layout/vList2"/>
    <dgm:cxn modelId="{AC9D19DF-3970-495A-8D52-38274F7EB3BC}" type="presParOf" srcId="{2E9E2931-61EB-4A9F-9DD4-CA0EFFF152FA}" destId="{1DAF0C78-8D2D-4CD3-9009-5DB65799E4B0}" srcOrd="4" destOrd="0" presId="urn:microsoft.com/office/officeart/2005/8/layout/vList2"/>
    <dgm:cxn modelId="{44F8DD1C-4267-4539-9B33-5AFC1FEAF31B}" type="presParOf" srcId="{2E9E2931-61EB-4A9F-9DD4-CA0EFFF152FA}" destId="{F118B737-5A52-40E5-8C2A-91B17783D97F}" srcOrd="5" destOrd="0" presId="urn:microsoft.com/office/officeart/2005/8/layout/vList2"/>
    <dgm:cxn modelId="{9347E512-4478-404E-AD2E-F33CC58AFBD1}" type="presParOf" srcId="{2E9E2931-61EB-4A9F-9DD4-CA0EFFF152FA}" destId="{8C0EA5CF-4011-4B4B-B30E-728A337E22AB}" srcOrd="6" destOrd="0" presId="urn:microsoft.com/office/officeart/2005/8/layout/vList2"/>
    <dgm:cxn modelId="{2BD65C61-76A0-40C7-90EF-195AB12C3DAF}" type="presParOf" srcId="{2E9E2931-61EB-4A9F-9DD4-CA0EFFF152FA}" destId="{FC275076-0C39-4F7B-B029-61D926DA6E0E}" srcOrd="7" destOrd="0" presId="urn:microsoft.com/office/officeart/2005/8/layout/vList2"/>
    <dgm:cxn modelId="{C465AD7B-38AB-4239-8102-86D02D50DDBE}" type="presParOf" srcId="{2E9E2931-61EB-4A9F-9DD4-CA0EFFF152FA}" destId="{67F5BB91-689B-416B-95F1-E66F9FF1D7F8}" srcOrd="8" destOrd="0" presId="urn:microsoft.com/office/officeart/2005/8/layout/vList2"/>
    <dgm:cxn modelId="{126A36F1-1EE2-478C-890E-EF12CA9D1CFB}" type="presParOf" srcId="{2E9E2931-61EB-4A9F-9DD4-CA0EFFF152FA}" destId="{E36C0F7A-2788-4941-A324-FA87FF6C4A1E}" srcOrd="9" destOrd="0" presId="urn:microsoft.com/office/officeart/2005/8/layout/vList2"/>
    <dgm:cxn modelId="{CA768733-BF19-4211-A9A1-EFF87614953D}" type="presParOf" srcId="{2E9E2931-61EB-4A9F-9DD4-CA0EFFF152FA}" destId="{AA9352F1-5AA5-4B47-8A1C-75BA275E0D02}" srcOrd="10" destOrd="0" presId="urn:microsoft.com/office/officeart/2005/8/layout/vList2"/>
    <dgm:cxn modelId="{66306DC8-13C9-434D-A781-1D5AFF100005}" type="presParOf" srcId="{2E9E2931-61EB-4A9F-9DD4-CA0EFFF152FA}" destId="{5CD13DC4-B173-484D-A54C-6708401D7A52}" srcOrd="11" destOrd="0" presId="urn:microsoft.com/office/officeart/2005/8/layout/vList2"/>
    <dgm:cxn modelId="{27C66133-ED90-4645-9B98-808B46F6E0AA}" type="presParOf" srcId="{2E9E2931-61EB-4A9F-9DD4-CA0EFFF152FA}" destId="{C76EEE1F-E1E2-46A6-803C-A6E23A0C8413}" srcOrd="12" destOrd="0" presId="urn:microsoft.com/office/officeart/2005/8/layout/vList2"/>
    <dgm:cxn modelId="{ACF5662F-9E71-406D-9909-1657A2A0DB55}" type="presParOf" srcId="{2E9E2931-61EB-4A9F-9DD4-CA0EFFF152FA}" destId="{D980DDC5-3411-42EC-967B-16CA86E35AF4}" srcOrd="13" destOrd="0" presId="urn:microsoft.com/office/officeart/2005/8/layout/vList2"/>
    <dgm:cxn modelId="{CBAB5027-AF59-4E58-B560-771D9F3C7768}" type="presParOf" srcId="{2E9E2931-61EB-4A9F-9DD4-CA0EFFF152FA}" destId="{F152A3C2-2608-4D52-8014-33731F66C31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C16FE6-7228-4CB0-AF07-59E0E3E38938}"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87CD53C3-BF35-4B9E-BD6C-7D96E35F030F}">
      <dgm:prSet/>
      <dgm:spPr>
        <a:solidFill>
          <a:schemeClr val="accent2"/>
        </a:solidFill>
      </dgm:spPr>
      <dgm:t>
        <a:bodyPr/>
        <a:lstStyle/>
        <a:p>
          <a:r>
            <a:rPr lang="en-US" dirty="0">
              <a:solidFill>
                <a:schemeClr val="tx1"/>
              </a:solidFill>
            </a:rPr>
            <a:t>architecture</a:t>
          </a:r>
        </a:p>
      </dgm:t>
    </dgm:pt>
    <dgm:pt modelId="{52AB6752-1454-4B45-BBEE-B17A55D09665}" type="parTrans" cxnId="{5B9C59B7-1D0A-4D35-8099-DA63D9519725}">
      <dgm:prSet/>
      <dgm:spPr/>
      <dgm:t>
        <a:bodyPr/>
        <a:lstStyle/>
        <a:p>
          <a:endParaRPr lang="en-US"/>
        </a:p>
      </dgm:t>
    </dgm:pt>
    <dgm:pt modelId="{3A3FE94D-6B33-45C8-81EA-25C72880DD72}" type="sibTrans" cxnId="{5B9C59B7-1D0A-4D35-8099-DA63D9519725}">
      <dgm:prSet/>
      <dgm:spPr/>
      <dgm:t>
        <a:bodyPr/>
        <a:lstStyle/>
        <a:p>
          <a:endParaRPr lang="en-US"/>
        </a:p>
      </dgm:t>
    </dgm:pt>
    <dgm:pt modelId="{86462B8B-D380-4419-AEEB-BF90B87EE5D4}">
      <dgm:prSet/>
      <dgm:spPr>
        <a:solidFill>
          <a:schemeClr val="accent2"/>
        </a:solidFill>
      </dgm:spPr>
      <dgm:t>
        <a:bodyPr/>
        <a:lstStyle/>
        <a:p>
          <a:r>
            <a:rPr lang="en-US" dirty="0">
              <a:solidFill>
                <a:schemeClr val="tx1"/>
              </a:solidFill>
            </a:rPr>
            <a:t>scalability</a:t>
          </a:r>
        </a:p>
      </dgm:t>
    </dgm:pt>
    <dgm:pt modelId="{66824940-08B1-482C-8262-543020348B00}" type="parTrans" cxnId="{496CC561-87E2-41DB-A07E-9FDAE8EBA64A}">
      <dgm:prSet/>
      <dgm:spPr/>
      <dgm:t>
        <a:bodyPr/>
        <a:lstStyle/>
        <a:p>
          <a:endParaRPr lang="en-US"/>
        </a:p>
      </dgm:t>
    </dgm:pt>
    <dgm:pt modelId="{1E52FDF6-FA2F-483E-B089-ABDB2D604BF2}" type="sibTrans" cxnId="{496CC561-87E2-41DB-A07E-9FDAE8EBA64A}">
      <dgm:prSet/>
      <dgm:spPr/>
      <dgm:t>
        <a:bodyPr/>
        <a:lstStyle/>
        <a:p>
          <a:endParaRPr lang="en-US"/>
        </a:p>
      </dgm:t>
    </dgm:pt>
    <dgm:pt modelId="{1FD036F0-08DC-4AB5-8E9A-608DD0D4D157}">
      <dgm:prSet/>
      <dgm:spPr>
        <a:solidFill>
          <a:schemeClr val="accent2"/>
        </a:solidFill>
      </dgm:spPr>
      <dgm:t>
        <a:bodyPr/>
        <a:lstStyle/>
        <a:p>
          <a:r>
            <a:rPr lang="en-US" dirty="0">
              <a:solidFill>
                <a:schemeClr val="tx1"/>
              </a:solidFill>
            </a:rPr>
            <a:t>deployment </a:t>
          </a:r>
        </a:p>
      </dgm:t>
    </dgm:pt>
    <dgm:pt modelId="{C8D939A3-FC1D-4B7D-B3A2-C9795FAF7351}" type="parTrans" cxnId="{3BA3BD02-BCDF-4B4F-95FE-97D45CAE7445}">
      <dgm:prSet/>
      <dgm:spPr/>
      <dgm:t>
        <a:bodyPr/>
        <a:lstStyle/>
        <a:p>
          <a:endParaRPr lang="en-US"/>
        </a:p>
      </dgm:t>
    </dgm:pt>
    <dgm:pt modelId="{DB16A66E-5BFC-459D-B981-D1834675FCBD}" type="sibTrans" cxnId="{3BA3BD02-BCDF-4B4F-95FE-97D45CAE7445}">
      <dgm:prSet/>
      <dgm:spPr/>
      <dgm:t>
        <a:bodyPr/>
        <a:lstStyle/>
        <a:p>
          <a:endParaRPr lang="en-US"/>
        </a:p>
      </dgm:t>
    </dgm:pt>
    <dgm:pt modelId="{10138830-EA99-4126-9DFA-D9FC023372B1}">
      <dgm:prSet/>
      <dgm:spPr>
        <a:solidFill>
          <a:schemeClr val="accent2"/>
        </a:solidFill>
      </dgm:spPr>
      <dgm:t>
        <a:bodyPr/>
        <a:lstStyle/>
        <a:p>
          <a:r>
            <a:rPr lang="en-US" dirty="0">
              <a:solidFill>
                <a:schemeClr val="tx1"/>
              </a:solidFill>
            </a:rPr>
            <a:t>costs</a:t>
          </a:r>
        </a:p>
      </dgm:t>
    </dgm:pt>
    <dgm:pt modelId="{70837A62-F47C-4227-B07B-6ABDC1EFB612}" type="parTrans" cxnId="{D265CA77-388D-44FF-A68D-24E629165089}">
      <dgm:prSet/>
      <dgm:spPr/>
      <dgm:t>
        <a:bodyPr/>
        <a:lstStyle/>
        <a:p>
          <a:endParaRPr lang="en-US"/>
        </a:p>
      </dgm:t>
    </dgm:pt>
    <dgm:pt modelId="{3EC1D798-1B31-4EDC-9C71-F0D6A95F99EF}" type="sibTrans" cxnId="{D265CA77-388D-44FF-A68D-24E629165089}">
      <dgm:prSet/>
      <dgm:spPr/>
      <dgm:t>
        <a:bodyPr/>
        <a:lstStyle/>
        <a:p>
          <a:endParaRPr lang="en-US"/>
        </a:p>
      </dgm:t>
    </dgm:pt>
    <dgm:pt modelId="{C0B76EA3-47F3-44C4-AA39-5A40FFEAC920}">
      <dgm:prSet/>
      <dgm:spPr>
        <a:noFill/>
        <a:ln>
          <a:noFill/>
        </a:ln>
      </dgm:spPr>
      <dgm:t>
        <a:bodyPr/>
        <a:lstStyle/>
        <a:p>
          <a:r>
            <a:rPr lang="en-US" dirty="0"/>
            <a:t>add functionality to objects.</a:t>
          </a:r>
        </a:p>
      </dgm:t>
    </dgm:pt>
    <dgm:pt modelId="{B8672238-98C0-473F-A7B4-00C9BDEDFD1E}" type="sibTrans" cxnId="{40C4EB9B-1F24-4DB7-8335-BD7CC5D0ED58}">
      <dgm:prSet/>
      <dgm:spPr/>
      <dgm:t>
        <a:bodyPr/>
        <a:lstStyle/>
        <a:p>
          <a:endParaRPr lang="en-US"/>
        </a:p>
      </dgm:t>
    </dgm:pt>
    <dgm:pt modelId="{48123C95-EFDA-4147-9CAC-2ABD00D4B981}" type="parTrans" cxnId="{40C4EB9B-1F24-4DB7-8335-BD7CC5D0ED58}">
      <dgm:prSet/>
      <dgm:spPr/>
      <dgm:t>
        <a:bodyPr/>
        <a:lstStyle/>
        <a:p>
          <a:endParaRPr lang="en-US"/>
        </a:p>
      </dgm:t>
    </dgm:pt>
    <dgm:pt modelId="{AF737A5A-8C88-4C21-98BD-4B818907AD43}">
      <dgm:prSet/>
      <dgm:spPr>
        <a:solidFill>
          <a:schemeClr val="accent2"/>
        </a:solidFill>
      </dgm:spPr>
      <dgm:t>
        <a:bodyPr/>
        <a:lstStyle/>
        <a:p>
          <a:r>
            <a:rPr lang="en-US" dirty="0">
              <a:solidFill>
                <a:schemeClr val="tx1"/>
              </a:solidFill>
            </a:rPr>
            <a:t>reliability</a:t>
          </a:r>
        </a:p>
      </dgm:t>
    </dgm:pt>
    <dgm:pt modelId="{807A3F13-8D6C-4B78-A085-4D6C21AEFE41}" type="parTrans" cxnId="{9202880D-4733-43DE-8C07-D842699FE93A}">
      <dgm:prSet/>
      <dgm:spPr/>
      <dgm:t>
        <a:bodyPr/>
        <a:lstStyle/>
        <a:p>
          <a:endParaRPr lang="en-US"/>
        </a:p>
      </dgm:t>
    </dgm:pt>
    <dgm:pt modelId="{965E4B1E-729B-4581-A8CF-225C3A3956F1}" type="sibTrans" cxnId="{9202880D-4733-43DE-8C07-D842699FE93A}">
      <dgm:prSet/>
      <dgm:spPr/>
      <dgm:t>
        <a:bodyPr/>
        <a:lstStyle/>
        <a:p>
          <a:endParaRPr lang="en-US"/>
        </a:p>
      </dgm:t>
    </dgm:pt>
    <dgm:pt modelId="{651966E9-E460-47EA-89BC-6306EEE51F37}" type="pres">
      <dgm:prSet presAssocID="{DAC16FE6-7228-4CB0-AF07-59E0E3E38938}" presName="Name0" presStyleCnt="0">
        <dgm:presLayoutVars>
          <dgm:dir/>
          <dgm:animLvl val="lvl"/>
          <dgm:resizeHandles val="exact"/>
        </dgm:presLayoutVars>
      </dgm:prSet>
      <dgm:spPr/>
    </dgm:pt>
    <dgm:pt modelId="{CB63F0E8-8D55-4CE3-A29A-09B0B0D25EDB}" type="pres">
      <dgm:prSet presAssocID="{C0B76EA3-47F3-44C4-AA39-5A40FFEAC920}" presName="linNode" presStyleCnt="0"/>
      <dgm:spPr/>
    </dgm:pt>
    <dgm:pt modelId="{ED788000-5084-463B-9F42-17C7FE51C5DD}" type="pres">
      <dgm:prSet presAssocID="{C0B76EA3-47F3-44C4-AA39-5A40FFEAC920}" presName="parentText" presStyleLbl="node1" presStyleIdx="0" presStyleCnt="6" custScaleY="21273" custLinFactNeighborX="-88889" custLinFactNeighborY="-1055">
        <dgm:presLayoutVars>
          <dgm:chMax val="1"/>
          <dgm:bulletEnabled val="1"/>
        </dgm:presLayoutVars>
      </dgm:prSet>
      <dgm:spPr/>
    </dgm:pt>
    <dgm:pt modelId="{7E34E784-FCA3-4668-8D10-6DC0D633BF87}" type="pres">
      <dgm:prSet presAssocID="{B8672238-98C0-473F-A7B4-00C9BDEDFD1E}" presName="sp" presStyleCnt="0"/>
      <dgm:spPr/>
    </dgm:pt>
    <dgm:pt modelId="{9833EAC0-B189-42BD-B0B5-E71175C6A708}" type="pres">
      <dgm:prSet presAssocID="{10138830-EA99-4126-9DFA-D9FC023372B1}" presName="linNode" presStyleCnt="0"/>
      <dgm:spPr/>
    </dgm:pt>
    <dgm:pt modelId="{0A5E168D-3C8C-42C6-8A71-2688257C9A9C}" type="pres">
      <dgm:prSet presAssocID="{10138830-EA99-4126-9DFA-D9FC023372B1}" presName="parentText" presStyleLbl="node1" presStyleIdx="1" presStyleCnt="6" custScaleY="11156" custLinFactNeighborX="-88123" custLinFactNeighborY="-3627">
        <dgm:presLayoutVars>
          <dgm:chMax val="1"/>
          <dgm:bulletEnabled val="1"/>
        </dgm:presLayoutVars>
      </dgm:prSet>
      <dgm:spPr/>
    </dgm:pt>
    <dgm:pt modelId="{2760CCE4-9BB0-4521-8BED-D37ACA9CC2C3}" type="pres">
      <dgm:prSet presAssocID="{3EC1D798-1B31-4EDC-9C71-F0D6A95F99EF}" presName="sp" presStyleCnt="0"/>
      <dgm:spPr/>
    </dgm:pt>
    <dgm:pt modelId="{F64185C8-9BAC-4570-BA3B-FC63DA487121}" type="pres">
      <dgm:prSet presAssocID="{87CD53C3-BF35-4B9E-BD6C-7D96E35F030F}" presName="linNode" presStyleCnt="0"/>
      <dgm:spPr/>
    </dgm:pt>
    <dgm:pt modelId="{7F315B8D-C8BE-4B40-ABA3-B19A143AB757}" type="pres">
      <dgm:prSet presAssocID="{87CD53C3-BF35-4B9E-BD6C-7D96E35F030F}" presName="parentText" presStyleLbl="node1" presStyleIdx="2" presStyleCnt="6" custScaleX="100001" custScaleY="11156" custLinFactNeighborX="-88888" custLinFactNeighborY="-4830">
        <dgm:presLayoutVars>
          <dgm:chMax val="1"/>
          <dgm:bulletEnabled val="1"/>
        </dgm:presLayoutVars>
      </dgm:prSet>
      <dgm:spPr/>
    </dgm:pt>
    <dgm:pt modelId="{C6D59D92-85E5-4567-B234-ABABACB3A653}" type="pres">
      <dgm:prSet presAssocID="{3A3FE94D-6B33-45C8-81EA-25C72880DD72}" presName="sp" presStyleCnt="0"/>
      <dgm:spPr/>
    </dgm:pt>
    <dgm:pt modelId="{5CD8F1E3-E566-42F5-A794-C985168FC0F6}" type="pres">
      <dgm:prSet presAssocID="{86462B8B-D380-4419-AEEB-BF90B87EE5D4}" presName="linNode" presStyleCnt="0"/>
      <dgm:spPr/>
    </dgm:pt>
    <dgm:pt modelId="{1BC15B5C-3631-4614-A3DE-68178AE8F8B7}" type="pres">
      <dgm:prSet presAssocID="{86462B8B-D380-4419-AEEB-BF90B87EE5D4}" presName="parentText" presStyleLbl="node1" presStyleIdx="3" presStyleCnt="6" custScaleY="11156" custLinFactNeighborX="-88888" custLinFactNeighborY="-6082">
        <dgm:presLayoutVars>
          <dgm:chMax val="1"/>
          <dgm:bulletEnabled val="1"/>
        </dgm:presLayoutVars>
      </dgm:prSet>
      <dgm:spPr/>
    </dgm:pt>
    <dgm:pt modelId="{50A0DBE6-BA68-4A15-8DFF-29A4E08DDD15}" type="pres">
      <dgm:prSet presAssocID="{1E52FDF6-FA2F-483E-B089-ABDB2D604BF2}" presName="sp" presStyleCnt="0"/>
      <dgm:spPr/>
    </dgm:pt>
    <dgm:pt modelId="{5D1ADF2C-4351-44FB-9E84-CA5EE2990B92}" type="pres">
      <dgm:prSet presAssocID="{1FD036F0-08DC-4AB5-8E9A-608DD0D4D157}" presName="linNode" presStyleCnt="0"/>
      <dgm:spPr/>
    </dgm:pt>
    <dgm:pt modelId="{C51FB00D-67F3-4FD7-8703-796D0569C4B9}" type="pres">
      <dgm:prSet presAssocID="{1FD036F0-08DC-4AB5-8E9A-608DD0D4D157}" presName="parentText" presStyleLbl="node1" presStyleIdx="4" presStyleCnt="6" custScaleY="11156" custLinFactNeighborX="-88888" custLinFactNeighborY="-7367">
        <dgm:presLayoutVars>
          <dgm:chMax val="1"/>
          <dgm:bulletEnabled val="1"/>
        </dgm:presLayoutVars>
      </dgm:prSet>
      <dgm:spPr/>
    </dgm:pt>
    <dgm:pt modelId="{5D46F231-87FC-41F5-8F45-1AF1C037A0BB}" type="pres">
      <dgm:prSet presAssocID="{DB16A66E-5BFC-459D-B981-D1834675FCBD}" presName="sp" presStyleCnt="0"/>
      <dgm:spPr/>
    </dgm:pt>
    <dgm:pt modelId="{966F963B-BF73-4ACE-9C01-B07D85619D00}" type="pres">
      <dgm:prSet presAssocID="{AF737A5A-8C88-4C21-98BD-4B818907AD43}" presName="linNode" presStyleCnt="0"/>
      <dgm:spPr/>
    </dgm:pt>
    <dgm:pt modelId="{B0FA5FBA-4CF7-4135-B178-E0873C40E6FB}" type="pres">
      <dgm:prSet presAssocID="{AF737A5A-8C88-4C21-98BD-4B818907AD43}" presName="parentText" presStyleLbl="node1" presStyleIdx="5" presStyleCnt="6" custScaleY="11156" custLinFactNeighborX="-88888" custLinFactNeighborY="-8768">
        <dgm:presLayoutVars>
          <dgm:chMax val="1"/>
          <dgm:bulletEnabled val="1"/>
        </dgm:presLayoutVars>
      </dgm:prSet>
      <dgm:spPr/>
    </dgm:pt>
  </dgm:ptLst>
  <dgm:cxnLst>
    <dgm:cxn modelId="{3BA3BD02-BCDF-4B4F-95FE-97D45CAE7445}" srcId="{DAC16FE6-7228-4CB0-AF07-59E0E3E38938}" destId="{1FD036F0-08DC-4AB5-8E9A-608DD0D4D157}" srcOrd="4" destOrd="0" parTransId="{C8D939A3-FC1D-4B7D-B3A2-C9795FAF7351}" sibTransId="{DB16A66E-5BFC-459D-B981-D1834675FCBD}"/>
    <dgm:cxn modelId="{9202880D-4733-43DE-8C07-D842699FE93A}" srcId="{DAC16FE6-7228-4CB0-AF07-59E0E3E38938}" destId="{AF737A5A-8C88-4C21-98BD-4B818907AD43}" srcOrd="5" destOrd="0" parTransId="{807A3F13-8D6C-4B78-A085-4D6C21AEFE41}" sibTransId="{965E4B1E-729B-4581-A8CF-225C3A3956F1}"/>
    <dgm:cxn modelId="{FD4B0F5B-6D3B-4076-8CB9-F099C23C7CBD}" type="presOf" srcId="{10138830-EA99-4126-9DFA-D9FC023372B1}" destId="{0A5E168D-3C8C-42C6-8A71-2688257C9A9C}" srcOrd="0" destOrd="0" presId="urn:microsoft.com/office/officeart/2005/8/layout/vList5"/>
    <dgm:cxn modelId="{496CC561-87E2-41DB-A07E-9FDAE8EBA64A}" srcId="{DAC16FE6-7228-4CB0-AF07-59E0E3E38938}" destId="{86462B8B-D380-4419-AEEB-BF90B87EE5D4}" srcOrd="3" destOrd="0" parTransId="{66824940-08B1-482C-8262-543020348B00}" sibTransId="{1E52FDF6-FA2F-483E-B089-ABDB2D604BF2}"/>
    <dgm:cxn modelId="{43DC2944-90E1-4366-9301-2BE19E1AB986}" type="presOf" srcId="{86462B8B-D380-4419-AEEB-BF90B87EE5D4}" destId="{1BC15B5C-3631-4614-A3DE-68178AE8F8B7}" srcOrd="0" destOrd="0" presId="urn:microsoft.com/office/officeart/2005/8/layout/vList5"/>
    <dgm:cxn modelId="{9D81E469-3EDF-4F36-BC37-4489264E2BAC}" type="presOf" srcId="{1FD036F0-08DC-4AB5-8E9A-608DD0D4D157}" destId="{C51FB00D-67F3-4FD7-8703-796D0569C4B9}" srcOrd="0" destOrd="0" presId="urn:microsoft.com/office/officeart/2005/8/layout/vList5"/>
    <dgm:cxn modelId="{D265CA77-388D-44FF-A68D-24E629165089}" srcId="{DAC16FE6-7228-4CB0-AF07-59E0E3E38938}" destId="{10138830-EA99-4126-9DFA-D9FC023372B1}" srcOrd="1" destOrd="0" parTransId="{70837A62-F47C-4227-B07B-6ABDC1EFB612}" sibTransId="{3EC1D798-1B31-4EDC-9C71-F0D6A95F99EF}"/>
    <dgm:cxn modelId="{1C966D80-6C4B-4EC4-8C37-8754A2FA9382}" type="presOf" srcId="{C0B76EA3-47F3-44C4-AA39-5A40FFEAC920}" destId="{ED788000-5084-463B-9F42-17C7FE51C5DD}" srcOrd="0" destOrd="0" presId="urn:microsoft.com/office/officeart/2005/8/layout/vList5"/>
    <dgm:cxn modelId="{EBB3A08E-FDB5-43B8-961C-0A165EA7C743}" type="presOf" srcId="{87CD53C3-BF35-4B9E-BD6C-7D96E35F030F}" destId="{7F315B8D-C8BE-4B40-ABA3-B19A143AB757}" srcOrd="0" destOrd="0" presId="urn:microsoft.com/office/officeart/2005/8/layout/vList5"/>
    <dgm:cxn modelId="{40C4EB9B-1F24-4DB7-8335-BD7CC5D0ED58}" srcId="{DAC16FE6-7228-4CB0-AF07-59E0E3E38938}" destId="{C0B76EA3-47F3-44C4-AA39-5A40FFEAC920}" srcOrd="0" destOrd="0" parTransId="{48123C95-EFDA-4147-9CAC-2ABD00D4B981}" sibTransId="{B8672238-98C0-473F-A7B4-00C9BDEDFD1E}"/>
    <dgm:cxn modelId="{5B9C59B7-1D0A-4D35-8099-DA63D9519725}" srcId="{DAC16FE6-7228-4CB0-AF07-59E0E3E38938}" destId="{87CD53C3-BF35-4B9E-BD6C-7D96E35F030F}" srcOrd="2" destOrd="0" parTransId="{52AB6752-1454-4B45-BBEE-B17A55D09665}" sibTransId="{3A3FE94D-6B33-45C8-81EA-25C72880DD72}"/>
    <dgm:cxn modelId="{49B228BA-3E55-4075-A829-A0E532A53D28}" type="presOf" srcId="{AF737A5A-8C88-4C21-98BD-4B818907AD43}" destId="{B0FA5FBA-4CF7-4135-B178-E0873C40E6FB}" srcOrd="0" destOrd="0" presId="urn:microsoft.com/office/officeart/2005/8/layout/vList5"/>
    <dgm:cxn modelId="{EA0E10DC-1896-4402-BB95-C8BEC36C44C9}" type="presOf" srcId="{DAC16FE6-7228-4CB0-AF07-59E0E3E38938}" destId="{651966E9-E460-47EA-89BC-6306EEE51F37}" srcOrd="0" destOrd="0" presId="urn:microsoft.com/office/officeart/2005/8/layout/vList5"/>
    <dgm:cxn modelId="{629B23C1-19D0-4039-BA5A-C6C1998FB11E}" type="presParOf" srcId="{651966E9-E460-47EA-89BC-6306EEE51F37}" destId="{CB63F0E8-8D55-4CE3-A29A-09B0B0D25EDB}" srcOrd="0" destOrd="0" presId="urn:microsoft.com/office/officeart/2005/8/layout/vList5"/>
    <dgm:cxn modelId="{F079B382-41AD-4738-9EC2-92703E4BC9DA}" type="presParOf" srcId="{CB63F0E8-8D55-4CE3-A29A-09B0B0D25EDB}" destId="{ED788000-5084-463B-9F42-17C7FE51C5DD}" srcOrd="0" destOrd="0" presId="urn:microsoft.com/office/officeart/2005/8/layout/vList5"/>
    <dgm:cxn modelId="{EECFBA68-0BDE-468D-908B-A0674C407E94}" type="presParOf" srcId="{651966E9-E460-47EA-89BC-6306EEE51F37}" destId="{7E34E784-FCA3-4668-8D10-6DC0D633BF87}" srcOrd="1" destOrd="0" presId="urn:microsoft.com/office/officeart/2005/8/layout/vList5"/>
    <dgm:cxn modelId="{A9F879BF-C472-4DE1-BA62-D4DA693039AF}" type="presParOf" srcId="{651966E9-E460-47EA-89BC-6306EEE51F37}" destId="{9833EAC0-B189-42BD-B0B5-E71175C6A708}" srcOrd="2" destOrd="0" presId="urn:microsoft.com/office/officeart/2005/8/layout/vList5"/>
    <dgm:cxn modelId="{32E2BE24-78DB-46CC-B8BE-F301CCB1BDE0}" type="presParOf" srcId="{9833EAC0-B189-42BD-B0B5-E71175C6A708}" destId="{0A5E168D-3C8C-42C6-8A71-2688257C9A9C}" srcOrd="0" destOrd="0" presId="urn:microsoft.com/office/officeart/2005/8/layout/vList5"/>
    <dgm:cxn modelId="{94CE40E7-E90A-4BED-B518-0B0744D313C0}" type="presParOf" srcId="{651966E9-E460-47EA-89BC-6306EEE51F37}" destId="{2760CCE4-9BB0-4521-8BED-D37ACA9CC2C3}" srcOrd="3" destOrd="0" presId="urn:microsoft.com/office/officeart/2005/8/layout/vList5"/>
    <dgm:cxn modelId="{D817E13B-2E5A-46CD-9DA9-49CBDAD06C55}" type="presParOf" srcId="{651966E9-E460-47EA-89BC-6306EEE51F37}" destId="{F64185C8-9BAC-4570-BA3B-FC63DA487121}" srcOrd="4" destOrd="0" presId="urn:microsoft.com/office/officeart/2005/8/layout/vList5"/>
    <dgm:cxn modelId="{E2C25E46-5798-444E-87F7-DA6054082261}" type="presParOf" srcId="{F64185C8-9BAC-4570-BA3B-FC63DA487121}" destId="{7F315B8D-C8BE-4B40-ABA3-B19A143AB757}" srcOrd="0" destOrd="0" presId="urn:microsoft.com/office/officeart/2005/8/layout/vList5"/>
    <dgm:cxn modelId="{BCDB7675-6F26-4A96-ACEB-4920AE7B86EF}" type="presParOf" srcId="{651966E9-E460-47EA-89BC-6306EEE51F37}" destId="{C6D59D92-85E5-4567-B234-ABABACB3A653}" srcOrd="5" destOrd="0" presId="urn:microsoft.com/office/officeart/2005/8/layout/vList5"/>
    <dgm:cxn modelId="{D496F259-E949-4DF6-8256-12B8188FF95E}" type="presParOf" srcId="{651966E9-E460-47EA-89BC-6306EEE51F37}" destId="{5CD8F1E3-E566-42F5-A794-C985168FC0F6}" srcOrd="6" destOrd="0" presId="urn:microsoft.com/office/officeart/2005/8/layout/vList5"/>
    <dgm:cxn modelId="{3AEDEC0E-1269-4A35-91A1-517C0319326E}" type="presParOf" srcId="{5CD8F1E3-E566-42F5-A794-C985168FC0F6}" destId="{1BC15B5C-3631-4614-A3DE-68178AE8F8B7}" srcOrd="0" destOrd="0" presId="urn:microsoft.com/office/officeart/2005/8/layout/vList5"/>
    <dgm:cxn modelId="{52C4F941-3EB3-47F8-99E8-5B3ECECC9B35}" type="presParOf" srcId="{651966E9-E460-47EA-89BC-6306EEE51F37}" destId="{50A0DBE6-BA68-4A15-8DFF-29A4E08DDD15}" srcOrd="7" destOrd="0" presId="urn:microsoft.com/office/officeart/2005/8/layout/vList5"/>
    <dgm:cxn modelId="{9EDEDF02-F2CB-4A1E-A0D2-EE70A39A8DBE}" type="presParOf" srcId="{651966E9-E460-47EA-89BC-6306EEE51F37}" destId="{5D1ADF2C-4351-44FB-9E84-CA5EE2990B92}" srcOrd="8" destOrd="0" presId="urn:microsoft.com/office/officeart/2005/8/layout/vList5"/>
    <dgm:cxn modelId="{A98F02F7-DD3A-43CE-838E-4AF4C29A3345}" type="presParOf" srcId="{5D1ADF2C-4351-44FB-9E84-CA5EE2990B92}" destId="{C51FB00D-67F3-4FD7-8703-796D0569C4B9}" srcOrd="0" destOrd="0" presId="urn:microsoft.com/office/officeart/2005/8/layout/vList5"/>
    <dgm:cxn modelId="{2688B3D6-36CB-4BEA-86D3-658B2502C665}" type="presParOf" srcId="{651966E9-E460-47EA-89BC-6306EEE51F37}" destId="{5D46F231-87FC-41F5-8F45-1AF1C037A0BB}" srcOrd="9" destOrd="0" presId="urn:microsoft.com/office/officeart/2005/8/layout/vList5"/>
    <dgm:cxn modelId="{E56D84BA-9B69-4D36-B76A-0A1A327456C7}" type="presParOf" srcId="{651966E9-E460-47EA-89BC-6306EEE51F37}" destId="{966F963B-BF73-4ACE-9C01-B07D85619D00}" srcOrd="10" destOrd="0" presId="urn:microsoft.com/office/officeart/2005/8/layout/vList5"/>
    <dgm:cxn modelId="{B1B7873C-B8F2-4DDC-8437-9AEA1739A414}" type="presParOf" srcId="{966F963B-BF73-4ACE-9C01-B07D85619D00}" destId="{B0FA5FBA-4CF7-4135-B178-E0873C40E6F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4879D2-1B56-4D09-829D-C7B4565414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5D2C87-35FC-486B-B5C2-A0A32B93DA27}">
      <dgm:prSet custT="1"/>
      <dgm:spPr/>
      <dgm:t>
        <a:bodyPr/>
        <a:lstStyle/>
        <a:p>
          <a:r>
            <a:rPr lang="en-GB" sz="1400" b="1" noProof="0" dirty="0">
              <a:solidFill>
                <a:schemeClr val="tx1"/>
              </a:solidFill>
            </a:rPr>
            <a:t>Reactive systems -- a</a:t>
          </a:r>
          <a:r>
            <a:rPr lang="en-US" sz="1400" b="1" noProof="0" dirty="0" err="1">
              <a:solidFill>
                <a:schemeClr val="tx1"/>
              </a:solidFill>
            </a:rPr>
            <a:t>rchitectural</a:t>
          </a:r>
          <a:r>
            <a:rPr lang="en-US" sz="1400" b="1" noProof="0" dirty="0">
              <a:solidFill>
                <a:schemeClr val="tx1"/>
              </a:solidFill>
            </a:rPr>
            <a:t> and design pattern</a:t>
          </a:r>
          <a:r>
            <a:rPr lang="en-GB" sz="1400" b="1" noProof="0" dirty="0">
              <a:solidFill>
                <a:schemeClr val="tx1"/>
              </a:solidFill>
            </a:rPr>
            <a:t> </a:t>
          </a:r>
          <a:r>
            <a:rPr lang="en-GB" sz="1400" b="1" dirty="0">
              <a:solidFill>
                <a:schemeClr val="tx1"/>
              </a:solidFill>
            </a:rPr>
            <a:t> </a:t>
          </a:r>
          <a:endParaRPr lang="en-US" sz="1400" b="1" dirty="0">
            <a:solidFill>
              <a:schemeClr val="tx1"/>
            </a:solidFill>
          </a:endParaRPr>
        </a:p>
      </dgm:t>
    </dgm:pt>
    <dgm:pt modelId="{1807A53B-A771-4107-B256-A666B41A68CF}" type="parTrans" cxnId="{C83D7AE7-4DBE-4728-AABD-B1F58C621E0E}">
      <dgm:prSet/>
      <dgm:spPr/>
      <dgm:t>
        <a:bodyPr/>
        <a:lstStyle/>
        <a:p>
          <a:endParaRPr lang="en-US"/>
        </a:p>
      </dgm:t>
    </dgm:pt>
    <dgm:pt modelId="{1548979E-C74B-405D-9E39-50625AD366BB}" type="sibTrans" cxnId="{C83D7AE7-4DBE-4728-AABD-B1F58C621E0E}">
      <dgm:prSet/>
      <dgm:spPr/>
      <dgm:t>
        <a:bodyPr/>
        <a:lstStyle/>
        <a:p>
          <a:endParaRPr lang="en-US"/>
        </a:p>
      </dgm:t>
    </dgm:pt>
    <dgm:pt modelId="{2B9E9275-ED4B-4879-A317-23A6E3642C43}">
      <dgm:prSet/>
      <dgm:spPr>
        <a:solidFill>
          <a:schemeClr val="accent5">
            <a:lumMod val="40000"/>
            <a:lumOff val="60000"/>
          </a:schemeClr>
        </a:solidFill>
      </dgm:spPr>
      <dgm:t>
        <a:bodyPr/>
        <a:lstStyle/>
        <a:p>
          <a:r>
            <a:rPr lang="ro-RO" b="1" dirty="0">
              <a:solidFill>
                <a:schemeClr val="tx1"/>
              </a:solidFill>
            </a:rPr>
            <a:t>r</a:t>
          </a:r>
          <a:r>
            <a:rPr lang="en-GB" b="1" dirty="0" err="1">
              <a:solidFill>
                <a:schemeClr val="tx1"/>
              </a:solidFill>
            </a:rPr>
            <a:t>esponsive</a:t>
          </a:r>
          <a:endParaRPr lang="en-US" b="1" dirty="0">
            <a:solidFill>
              <a:schemeClr val="tx1"/>
            </a:solidFill>
          </a:endParaRPr>
        </a:p>
      </dgm:t>
    </dgm:pt>
    <dgm:pt modelId="{C1999218-FCA9-403D-BB9C-8B2B4C7F2F2C}" type="parTrans" cxnId="{A0325192-AD27-4028-AA43-A9285466B8EA}">
      <dgm:prSet/>
      <dgm:spPr/>
      <dgm:t>
        <a:bodyPr/>
        <a:lstStyle/>
        <a:p>
          <a:endParaRPr lang="en-US"/>
        </a:p>
      </dgm:t>
    </dgm:pt>
    <dgm:pt modelId="{6CAFD712-372B-4995-AC70-F76D5CF85584}" type="sibTrans" cxnId="{A0325192-AD27-4028-AA43-A9285466B8EA}">
      <dgm:prSet/>
      <dgm:spPr/>
      <dgm:t>
        <a:bodyPr/>
        <a:lstStyle/>
        <a:p>
          <a:endParaRPr lang="en-US"/>
        </a:p>
      </dgm:t>
    </dgm:pt>
    <dgm:pt modelId="{8CF57AF0-2278-4D88-8E3B-A325892D6FF8}">
      <dgm:prSet/>
      <dgm:spPr>
        <a:solidFill>
          <a:schemeClr val="accent4">
            <a:lumMod val="20000"/>
            <a:lumOff val="80000"/>
          </a:schemeClr>
        </a:solidFill>
      </dgm:spPr>
      <dgm:t>
        <a:bodyPr/>
        <a:lstStyle/>
        <a:p>
          <a:r>
            <a:rPr lang="en-GB" dirty="0">
              <a:solidFill>
                <a:schemeClr val="tx1"/>
              </a:solidFill>
            </a:rPr>
            <a:t>rapid response time, problems may be detected quickly (self healing) </a:t>
          </a:r>
          <a:endParaRPr lang="en-US" dirty="0">
            <a:solidFill>
              <a:schemeClr val="tx1"/>
            </a:solidFill>
          </a:endParaRPr>
        </a:p>
      </dgm:t>
    </dgm:pt>
    <dgm:pt modelId="{28E39572-A130-4007-B23B-6B7568533CCC}" type="parTrans" cxnId="{2548C792-6B91-4218-ADD1-4ECEA61EB69E}">
      <dgm:prSet/>
      <dgm:spPr/>
      <dgm:t>
        <a:bodyPr/>
        <a:lstStyle/>
        <a:p>
          <a:endParaRPr lang="en-US"/>
        </a:p>
      </dgm:t>
    </dgm:pt>
    <dgm:pt modelId="{F5D0D15A-A5E4-481C-ABF7-2306BFCA8E26}" type="sibTrans" cxnId="{2548C792-6B91-4218-ADD1-4ECEA61EB69E}">
      <dgm:prSet/>
      <dgm:spPr/>
      <dgm:t>
        <a:bodyPr/>
        <a:lstStyle/>
        <a:p>
          <a:endParaRPr lang="en-US"/>
        </a:p>
      </dgm:t>
    </dgm:pt>
    <dgm:pt modelId="{7BCBAE97-5E85-4797-BA31-43827E1A7763}">
      <dgm:prSet/>
      <dgm:spPr>
        <a:solidFill>
          <a:schemeClr val="accent5">
            <a:lumMod val="40000"/>
            <a:lumOff val="60000"/>
          </a:schemeClr>
        </a:solidFill>
      </dgm:spPr>
      <dgm:t>
        <a:bodyPr/>
        <a:lstStyle/>
        <a:p>
          <a:r>
            <a:rPr lang="ro-RO" b="1" noProof="0" dirty="0">
              <a:solidFill>
                <a:schemeClr val="tx1"/>
              </a:solidFill>
            </a:rPr>
            <a:t>e</a:t>
          </a:r>
          <a:r>
            <a:rPr lang="en-US" b="1" noProof="0" dirty="0" err="1">
              <a:solidFill>
                <a:schemeClr val="tx1"/>
              </a:solidFill>
            </a:rPr>
            <a:t>lastic</a:t>
          </a:r>
          <a:r>
            <a:rPr lang="en-US" noProof="0" dirty="0">
              <a:solidFill>
                <a:schemeClr val="tx1"/>
              </a:solidFill>
            </a:rPr>
            <a:t> </a:t>
          </a:r>
        </a:p>
      </dgm:t>
    </dgm:pt>
    <dgm:pt modelId="{1EFC322C-DB3B-46DA-BEB5-7A190A1E699B}" type="parTrans" cxnId="{C4BFE100-4987-4F59-B42B-1C95D74FE4A2}">
      <dgm:prSet/>
      <dgm:spPr/>
      <dgm:t>
        <a:bodyPr/>
        <a:lstStyle/>
        <a:p>
          <a:endParaRPr lang="en-US"/>
        </a:p>
      </dgm:t>
    </dgm:pt>
    <dgm:pt modelId="{3F0E4B0A-A473-49B6-870E-D7B604B4F129}" type="sibTrans" cxnId="{C4BFE100-4987-4F59-B42B-1C95D74FE4A2}">
      <dgm:prSet/>
      <dgm:spPr/>
      <dgm:t>
        <a:bodyPr/>
        <a:lstStyle/>
        <a:p>
          <a:endParaRPr lang="en-US"/>
        </a:p>
      </dgm:t>
    </dgm:pt>
    <dgm:pt modelId="{80107985-EFB9-4B78-9735-699BCB553936}">
      <dgm:prSet/>
      <dgm:spPr>
        <a:solidFill>
          <a:schemeClr val="accent4">
            <a:lumMod val="20000"/>
            <a:lumOff val="80000"/>
          </a:schemeClr>
        </a:solidFill>
      </dgm:spPr>
      <dgm:t>
        <a:bodyPr/>
        <a:lstStyle/>
        <a:p>
          <a:r>
            <a:rPr lang="en-US" dirty="0">
              <a:solidFill>
                <a:schemeClr val="tx1"/>
              </a:solidFill>
            </a:rPr>
            <a:t>system stays responsive under varying workload</a:t>
          </a:r>
        </a:p>
      </dgm:t>
    </dgm:pt>
    <dgm:pt modelId="{6C91E210-8225-4D2D-B0F4-2DF3672AD3F8}" type="parTrans" cxnId="{95DF8E18-35DC-41B1-B3A5-3F3FC56C42C8}">
      <dgm:prSet/>
      <dgm:spPr/>
      <dgm:t>
        <a:bodyPr/>
        <a:lstStyle/>
        <a:p>
          <a:endParaRPr lang="en-US"/>
        </a:p>
      </dgm:t>
    </dgm:pt>
    <dgm:pt modelId="{00D00C0E-35A2-4987-A25A-8FF1B081320D}" type="sibTrans" cxnId="{95DF8E18-35DC-41B1-B3A5-3F3FC56C42C8}">
      <dgm:prSet/>
      <dgm:spPr/>
      <dgm:t>
        <a:bodyPr/>
        <a:lstStyle/>
        <a:p>
          <a:endParaRPr lang="en-US"/>
        </a:p>
      </dgm:t>
    </dgm:pt>
    <dgm:pt modelId="{1D6B3894-61D8-425E-929F-3F8674F65962}">
      <dgm:prSet/>
      <dgm:spPr>
        <a:solidFill>
          <a:schemeClr val="accent4">
            <a:lumMod val="20000"/>
            <a:lumOff val="80000"/>
          </a:schemeClr>
        </a:solidFill>
      </dgm:spPr>
      <dgm:t>
        <a:bodyPr/>
        <a:lstStyle/>
        <a:p>
          <a:r>
            <a:rPr lang="en-US" dirty="0">
              <a:solidFill>
                <a:schemeClr val="tx1"/>
              </a:solidFill>
            </a:rPr>
            <a:t>high availability – replication, load balance</a:t>
          </a:r>
        </a:p>
      </dgm:t>
    </dgm:pt>
    <dgm:pt modelId="{6A6ACFF0-0D6F-4338-8C51-66A53DBB6761}" type="parTrans" cxnId="{91E9A86E-B168-4FE2-B8E3-DBFF601FD312}">
      <dgm:prSet/>
      <dgm:spPr/>
      <dgm:t>
        <a:bodyPr/>
        <a:lstStyle/>
        <a:p>
          <a:endParaRPr lang="en-US"/>
        </a:p>
      </dgm:t>
    </dgm:pt>
    <dgm:pt modelId="{8E1CBBD6-25E1-4232-93E8-5A841D271B6D}" type="sibTrans" cxnId="{91E9A86E-B168-4FE2-B8E3-DBFF601FD312}">
      <dgm:prSet/>
      <dgm:spPr/>
      <dgm:t>
        <a:bodyPr/>
        <a:lstStyle/>
        <a:p>
          <a:endParaRPr lang="en-US"/>
        </a:p>
      </dgm:t>
    </dgm:pt>
    <dgm:pt modelId="{9CC3A743-CB99-4EB6-860E-F7832644B4C2}">
      <dgm:prSet/>
      <dgm:spPr/>
      <dgm:t>
        <a:bodyPr/>
        <a:lstStyle/>
        <a:p>
          <a:endParaRPr lang="en-US" dirty="0"/>
        </a:p>
      </dgm:t>
    </dgm:pt>
    <dgm:pt modelId="{44852E5C-D488-408C-B8A4-3CECAC4499FB}" type="parTrans" cxnId="{CDA690A8-C1D9-48B7-823F-D54C7018FF23}">
      <dgm:prSet/>
      <dgm:spPr/>
      <dgm:t>
        <a:bodyPr/>
        <a:lstStyle/>
        <a:p>
          <a:endParaRPr lang="en-US"/>
        </a:p>
      </dgm:t>
    </dgm:pt>
    <dgm:pt modelId="{98AD36E4-1BF5-44A9-A4AA-23B74A5A8B77}" type="sibTrans" cxnId="{CDA690A8-C1D9-48B7-823F-D54C7018FF23}">
      <dgm:prSet/>
      <dgm:spPr/>
      <dgm:t>
        <a:bodyPr/>
        <a:lstStyle/>
        <a:p>
          <a:endParaRPr lang="en-US"/>
        </a:p>
      </dgm:t>
    </dgm:pt>
    <dgm:pt modelId="{A684DC7E-40D2-4A94-989C-4F9EFBB2F050}">
      <dgm:prSet/>
      <dgm:spPr>
        <a:solidFill>
          <a:schemeClr val="accent5">
            <a:lumMod val="40000"/>
            <a:lumOff val="60000"/>
          </a:schemeClr>
        </a:solidFill>
      </dgm:spPr>
      <dgm:t>
        <a:bodyPr/>
        <a:lstStyle/>
        <a:p>
          <a:r>
            <a:rPr lang="en-US" b="1" dirty="0">
              <a:solidFill>
                <a:schemeClr val="tx1"/>
              </a:solidFill>
            </a:rPr>
            <a:t>resilient</a:t>
          </a:r>
        </a:p>
      </dgm:t>
    </dgm:pt>
    <dgm:pt modelId="{71689B81-D9C0-4203-9514-B30CBE226C98}" type="parTrans" cxnId="{F960198A-4BA4-4876-9739-6A9BB8A2FC61}">
      <dgm:prSet/>
      <dgm:spPr/>
      <dgm:t>
        <a:bodyPr/>
        <a:lstStyle/>
        <a:p>
          <a:endParaRPr lang="en-US"/>
        </a:p>
      </dgm:t>
    </dgm:pt>
    <dgm:pt modelId="{29832CBB-DD10-4C63-BEB9-44A2F9E4129B}" type="sibTrans" cxnId="{F960198A-4BA4-4876-9739-6A9BB8A2FC61}">
      <dgm:prSet/>
      <dgm:spPr/>
      <dgm:t>
        <a:bodyPr/>
        <a:lstStyle/>
        <a:p>
          <a:endParaRPr lang="en-US"/>
        </a:p>
      </dgm:t>
    </dgm:pt>
    <dgm:pt modelId="{DF862307-B49F-4180-9B0F-4E7D52987916}">
      <dgm:prSet/>
      <dgm:spPr>
        <a:solidFill>
          <a:schemeClr val="accent4">
            <a:lumMod val="20000"/>
            <a:lumOff val="80000"/>
          </a:schemeClr>
        </a:solidFill>
      </dgm:spPr>
      <dgm:t>
        <a:bodyPr/>
        <a:lstStyle/>
        <a:p>
          <a:r>
            <a:rPr lang="en-US" dirty="0">
              <a:solidFill>
                <a:schemeClr val="tx1"/>
              </a:solidFill>
            </a:rPr>
            <a:t>automatic/dynamic scaling</a:t>
          </a:r>
        </a:p>
      </dgm:t>
    </dgm:pt>
    <dgm:pt modelId="{52C9E201-8B50-4DBD-AE55-751546473FE6}" type="parTrans" cxnId="{292E4157-4983-4762-9C03-A3AF44A9881E}">
      <dgm:prSet/>
      <dgm:spPr/>
      <dgm:t>
        <a:bodyPr/>
        <a:lstStyle/>
        <a:p>
          <a:endParaRPr lang="en-US"/>
        </a:p>
      </dgm:t>
    </dgm:pt>
    <dgm:pt modelId="{E28C5FD2-CAA9-48B0-9247-A331F1B22D11}" type="sibTrans" cxnId="{292E4157-4983-4762-9C03-A3AF44A9881E}">
      <dgm:prSet/>
      <dgm:spPr/>
      <dgm:t>
        <a:bodyPr/>
        <a:lstStyle/>
        <a:p>
          <a:endParaRPr lang="en-US"/>
        </a:p>
      </dgm:t>
    </dgm:pt>
    <dgm:pt modelId="{70DE0D44-DFD4-4E95-9081-E1E922B20341}">
      <dgm:prSet/>
      <dgm:spPr>
        <a:solidFill>
          <a:schemeClr val="accent5">
            <a:lumMod val="40000"/>
            <a:lumOff val="60000"/>
          </a:schemeClr>
        </a:solidFill>
      </dgm:spPr>
      <dgm:t>
        <a:bodyPr/>
        <a:lstStyle/>
        <a:p>
          <a:r>
            <a:rPr lang="en-US" b="1" dirty="0">
              <a:solidFill>
                <a:schemeClr val="tx1"/>
              </a:solidFill>
            </a:rPr>
            <a:t>message driven</a:t>
          </a:r>
        </a:p>
      </dgm:t>
    </dgm:pt>
    <dgm:pt modelId="{8C92820A-66F3-493E-A3B2-C0EED3AC3352}" type="sibTrans" cxnId="{A1BBC1A1-BFD3-4B87-A313-B9483C9A76C3}">
      <dgm:prSet/>
      <dgm:spPr/>
      <dgm:t>
        <a:bodyPr/>
        <a:lstStyle/>
        <a:p>
          <a:endParaRPr lang="en-US"/>
        </a:p>
      </dgm:t>
    </dgm:pt>
    <dgm:pt modelId="{6ABA1F52-FD60-4E73-9FD1-29B49C38EF26}" type="parTrans" cxnId="{A1BBC1A1-BFD3-4B87-A313-B9483C9A76C3}">
      <dgm:prSet/>
      <dgm:spPr/>
      <dgm:t>
        <a:bodyPr/>
        <a:lstStyle/>
        <a:p>
          <a:endParaRPr lang="en-US"/>
        </a:p>
      </dgm:t>
    </dgm:pt>
    <dgm:pt modelId="{0202C27F-781B-4F19-81E5-FEB9D950C33A}">
      <dgm:prSet/>
      <dgm:spPr>
        <a:solidFill>
          <a:schemeClr val="accent4">
            <a:lumMod val="20000"/>
            <a:lumOff val="80000"/>
          </a:schemeClr>
        </a:solidFill>
      </dgm:spPr>
      <dgm:t>
        <a:bodyPr/>
        <a:lstStyle/>
        <a:p>
          <a:r>
            <a:rPr lang="en-US" dirty="0">
              <a:solidFill>
                <a:schemeClr val="tx1"/>
              </a:solidFill>
            </a:rPr>
            <a:t>failures are contained within each component, delegated recovery</a:t>
          </a:r>
        </a:p>
      </dgm:t>
    </dgm:pt>
    <dgm:pt modelId="{99E789E4-712B-41B5-8779-4D1508CC930D}" type="parTrans" cxnId="{A2B86A38-ACE2-460F-85B0-DD9D95517873}">
      <dgm:prSet/>
      <dgm:spPr/>
      <dgm:t>
        <a:bodyPr/>
        <a:lstStyle/>
        <a:p>
          <a:endParaRPr lang="en-US"/>
        </a:p>
      </dgm:t>
    </dgm:pt>
    <dgm:pt modelId="{16ACB82F-9AB2-4C01-8E10-B0F72CA6F2E5}" type="sibTrans" cxnId="{A2B86A38-ACE2-460F-85B0-DD9D95517873}">
      <dgm:prSet/>
      <dgm:spPr/>
      <dgm:t>
        <a:bodyPr/>
        <a:lstStyle/>
        <a:p>
          <a:endParaRPr lang="en-US"/>
        </a:p>
      </dgm:t>
    </dgm:pt>
    <dgm:pt modelId="{5F28DF78-F5C8-49F9-9E3C-8D02D71F3F8D}">
      <dgm:prSet/>
      <dgm:spPr>
        <a:solidFill>
          <a:schemeClr val="accent4">
            <a:lumMod val="20000"/>
            <a:lumOff val="80000"/>
          </a:schemeClr>
        </a:solidFill>
      </dgm:spPr>
      <dgm:t>
        <a:bodyPr/>
        <a:lstStyle/>
        <a:p>
          <a:r>
            <a:rPr lang="en-US" dirty="0">
              <a:solidFill>
                <a:schemeClr val="tx1"/>
              </a:solidFill>
            </a:rPr>
            <a:t>non-blocking communication allows recipients to only consume resources while active, less system overhead.</a:t>
          </a:r>
        </a:p>
      </dgm:t>
    </dgm:pt>
    <dgm:pt modelId="{7A660662-9877-4F3B-975A-10F4531711F9}" type="parTrans" cxnId="{40D57470-3FF4-44A3-AA45-E52E94B26532}">
      <dgm:prSet/>
      <dgm:spPr/>
      <dgm:t>
        <a:bodyPr/>
        <a:lstStyle/>
        <a:p>
          <a:endParaRPr lang="en-US"/>
        </a:p>
      </dgm:t>
    </dgm:pt>
    <dgm:pt modelId="{1ACAC508-11F9-40D9-BC32-5F861334046A}" type="sibTrans" cxnId="{40D57470-3FF4-44A3-AA45-E52E94B26532}">
      <dgm:prSet/>
      <dgm:spPr/>
      <dgm:t>
        <a:bodyPr/>
        <a:lstStyle/>
        <a:p>
          <a:endParaRPr lang="en-US"/>
        </a:p>
      </dgm:t>
    </dgm:pt>
    <dgm:pt modelId="{DEA33109-7804-476E-B087-F4A885773176}">
      <dgm:prSet/>
      <dgm:spPr>
        <a:solidFill>
          <a:schemeClr val="accent4">
            <a:lumMod val="20000"/>
            <a:lumOff val="80000"/>
          </a:schemeClr>
        </a:solidFill>
      </dgm:spPr>
      <dgm:t>
        <a:bodyPr/>
        <a:lstStyle/>
        <a:p>
          <a:r>
            <a:rPr lang="en-US" dirty="0">
              <a:solidFill>
                <a:schemeClr val="tx1"/>
              </a:solidFill>
            </a:rPr>
            <a:t>events are captured asynchronously</a:t>
          </a:r>
        </a:p>
      </dgm:t>
    </dgm:pt>
    <dgm:pt modelId="{45D6C715-A9A1-42FD-B6B2-9895460E8945}" type="parTrans" cxnId="{190A7356-F0EE-4931-ABE7-F29E8005B9E9}">
      <dgm:prSet/>
      <dgm:spPr/>
      <dgm:t>
        <a:bodyPr/>
        <a:lstStyle/>
        <a:p>
          <a:endParaRPr lang="en-US"/>
        </a:p>
      </dgm:t>
    </dgm:pt>
    <dgm:pt modelId="{AA73FB20-83DD-4612-9519-27FD6198BD28}" type="sibTrans" cxnId="{190A7356-F0EE-4931-ABE7-F29E8005B9E9}">
      <dgm:prSet/>
      <dgm:spPr/>
      <dgm:t>
        <a:bodyPr/>
        <a:lstStyle/>
        <a:p>
          <a:endParaRPr lang="en-US"/>
        </a:p>
      </dgm:t>
    </dgm:pt>
    <dgm:pt modelId="{2E9E2931-61EB-4A9F-9DD4-CA0EFFF152FA}" type="pres">
      <dgm:prSet presAssocID="{1E4879D2-1B56-4D09-829D-C7B45654142E}" presName="linear" presStyleCnt="0">
        <dgm:presLayoutVars>
          <dgm:animLvl val="lvl"/>
          <dgm:resizeHandles val="exact"/>
        </dgm:presLayoutVars>
      </dgm:prSet>
      <dgm:spPr/>
    </dgm:pt>
    <dgm:pt modelId="{90FBB5FF-CB7E-46F7-B3B1-FACCB0D3587B}" type="pres">
      <dgm:prSet presAssocID="{975D2C87-35FC-486B-B5C2-A0A32B93DA27}" presName="parentText" presStyleLbl="node1" presStyleIdx="0" presStyleCnt="12">
        <dgm:presLayoutVars>
          <dgm:chMax val="0"/>
          <dgm:bulletEnabled val="1"/>
        </dgm:presLayoutVars>
      </dgm:prSet>
      <dgm:spPr/>
    </dgm:pt>
    <dgm:pt modelId="{996F36DD-6B24-4594-89AF-BDD2BCBA3803}" type="pres">
      <dgm:prSet presAssocID="{1548979E-C74B-405D-9E39-50625AD366BB}" presName="spacer" presStyleCnt="0"/>
      <dgm:spPr/>
    </dgm:pt>
    <dgm:pt modelId="{B4A63C21-5123-4C41-9126-0EDD76E6EAB5}" type="pres">
      <dgm:prSet presAssocID="{2B9E9275-ED4B-4879-A317-23A6E3642C43}" presName="parentText" presStyleLbl="node1" presStyleIdx="1" presStyleCnt="12">
        <dgm:presLayoutVars>
          <dgm:chMax val="0"/>
          <dgm:bulletEnabled val="1"/>
        </dgm:presLayoutVars>
      </dgm:prSet>
      <dgm:spPr/>
    </dgm:pt>
    <dgm:pt modelId="{5DDE3211-BA3A-4BC5-88DC-A27D3802BBFE}" type="pres">
      <dgm:prSet presAssocID="{6CAFD712-372B-4995-AC70-F76D5CF85584}" presName="spacer" presStyleCnt="0"/>
      <dgm:spPr/>
    </dgm:pt>
    <dgm:pt modelId="{1DAF0C78-8D2D-4CD3-9009-5DB65799E4B0}" type="pres">
      <dgm:prSet presAssocID="{8CF57AF0-2278-4D88-8E3B-A325892D6FF8}" presName="parentText" presStyleLbl="node1" presStyleIdx="2" presStyleCnt="12" custScaleX="80013">
        <dgm:presLayoutVars>
          <dgm:chMax val="0"/>
          <dgm:bulletEnabled val="1"/>
        </dgm:presLayoutVars>
      </dgm:prSet>
      <dgm:spPr/>
    </dgm:pt>
    <dgm:pt modelId="{F118B737-5A52-40E5-8C2A-91B17783D97F}" type="pres">
      <dgm:prSet presAssocID="{F5D0D15A-A5E4-481C-ABF7-2306BFCA8E26}" presName="spacer" presStyleCnt="0"/>
      <dgm:spPr/>
    </dgm:pt>
    <dgm:pt modelId="{8C0EA5CF-4011-4B4B-B30E-728A337E22AB}" type="pres">
      <dgm:prSet presAssocID="{7BCBAE97-5E85-4797-BA31-43827E1A7763}" presName="parentText" presStyleLbl="node1" presStyleIdx="3" presStyleCnt="12">
        <dgm:presLayoutVars>
          <dgm:chMax val="0"/>
          <dgm:bulletEnabled val="1"/>
        </dgm:presLayoutVars>
      </dgm:prSet>
      <dgm:spPr/>
    </dgm:pt>
    <dgm:pt modelId="{FC275076-0C39-4F7B-B029-61D926DA6E0E}" type="pres">
      <dgm:prSet presAssocID="{3F0E4B0A-A473-49B6-870E-D7B604B4F129}" presName="spacer" presStyleCnt="0"/>
      <dgm:spPr/>
    </dgm:pt>
    <dgm:pt modelId="{67F5BB91-689B-416B-95F1-E66F9FF1D7F8}" type="pres">
      <dgm:prSet presAssocID="{80107985-EFB9-4B78-9735-699BCB553936}" presName="parentText" presStyleLbl="node1" presStyleIdx="4" presStyleCnt="12" custScaleX="80204" custLinFactNeighborX="84">
        <dgm:presLayoutVars>
          <dgm:chMax val="0"/>
          <dgm:bulletEnabled val="1"/>
        </dgm:presLayoutVars>
      </dgm:prSet>
      <dgm:spPr/>
    </dgm:pt>
    <dgm:pt modelId="{E36C0F7A-2788-4941-A324-FA87FF6C4A1E}" type="pres">
      <dgm:prSet presAssocID="{00D00C0E-35A2-4987-A25A-8FF1B081320D}" presName="spacer" presStyleCnt="0"/>
      <dgm:spPr/>
    </dgm:pt>
    <dgm:pt modelId="{75FE3101-2D5B-4AE6-AB77-004264321B60}" type="pres">
      <dgm:prSet presAssocID="{DF862307-B49F-4180-9B0F-4E7D52987916}" presName="parentText" presStyleLbl="node1" presStyleIdx="5" presStyleCnt="12" custScaleX="80204" custLinFactNeighborX="84">
        <dgm:presLayoutVars>
          <dgm:chMax val="0"/>
          <dgm:bulletEnabled val="1"/>
        </dgm:presLayoutVars>
      </dgm:prSet>
      <dgm:spPr/>
    </dgm:pt>
    <dgm:pt modelId="{DD9062E1-D896-4640-8058-46F94BFB6349}" type="pres">
      <dgm:prSet presAssocID="{E28C5FD2-CAA9-48B0-9247-A331F1B22D11}" presName="spacer" presStyleCnt="0"/>
      <dgm:spPr/>
    </dgm:pt>
    <dgm:pt modelId="{AA9352F1-5AA5-4B47-8A1C-75BA275E0D02}" type="pres">
      <dgm:prSet presAssocID="{A684DC7E-40D2-4A94-989C-4F9EFBB2F050}" presName="parentText" presStyleLbl="node1" presStyleIdx="6" presStyleCnt="12">
        <dgm:presLayoutVars>
          <dgm:chMax val="0"/>
          <dgm:bulletEnabled val="1"/>
        </dgm:presLayoutVars>
      </dgm:prSet>
      <dgm:spPr/>
    </dgm:pt>
    <dgm:pt modelId="{5CD13DC4-B173-484D-A54C-6708401D7A52}" type="pres">
      <dgm:prSet presAssocID="{29832CBB-DD10-4C63-BEB9-44A2F9E4129B}" presName="spacer" presStyleCnt="0"/>
      <dgm:spPr/>
    </dgm:pt>
    <dgm:pt modelId="{C76EEE1F-E1E2-46A6-803C-A6E23A0C8413}" type="pres">
      <dgm:prSet presAssocID="{1D6B3894-61D8-425E-929F-3F8674F65962}" presName="parentText" presStyleLbl="node1" presStyleIdx="7" presStyleCnt="12" custScaleX="80013">
        <dgm:presLayoutVars>
          <dgm:chMax val="0"/>
          <dgm:bulletEnabled val="1"/>
        </dgm:presLayoutVars>
      </dgm:prSet>
      <dgm:spPr/>
    </dgm:pt>
    <dgm:pt modelId="{D980DDC5-3411-42EC-967B-16CA86E35AF4}" type="pres">
      <dgm:prSet presAssocID="{1D6B3894-61D8-425E-929F-3F8674F65962}" presName="childText" presStyleLbl="revTx" presStyleIdx="0" presStyleCnt="1">
        <dgm:presLayoutVars>
          <dgm:bulletEnabled val="1"/>
        </dgm:presLayoutVars>
      </dgm:prSet>
      <dgm:spPr/>
    </dgm:pt>
    <dgm:pt modelId="{50C83966-C803-41E9-9899-049A89ECFF60}" type="pres">
      <dgm:prSet presAssocID="{0202C27F-781B-4F19-81E5-FEB9D950C33A}" presName="parentText" presStyleLbl="node1" presStyleIdx="8" presStyleCnt="12" custScaleX="80013" custLinFactY="-38864" custLinFactNeighborY="-100000">
        <dgm:presLayoutVars>
          <dgm:chMax val="0"/>
          <dgm:bulletEnabled val="1"/>
        </dgm:presLayoutVars>
      </dgm:prSet>
      <dgm:spPr/>
    </dgm:pt>
    <dgm:pt modelId="{573A8BC5-420D-4ECB-A5C3-50E38DDB5D96}" type="pres">
      <dgm:prSet presAssocID="{16ACB82F-9AB2-4C01-8E10-B0F72CA6F2E5}" presName="spacer" presStyleCnt="0"/>
      <dgm:spPr/>
    </dgm:pt>
    <dgm:pt modelId="{F152A3C2-2608-4D52-8014-33731F66C316}" type="pres">
      <dgm:prSet presAssocID="{70DE0D44-DFD4-4E95-9081-E1E922B20341}" presName="parentText" presStyleLbl="node1" presStyleIdx="9" presStyleCnt="12" custLinFactY="-40389" custLinFactNeighborY="-100000">
        <dgm:presLayoutVars>
          <dgm:chMax val="0"/>
          <dgm:bulletEnabled val="1"/>
        </dgm:presLayoutVars>
      </dgm:prSet>
      <dgm:spPr/>
    </dgm:pt>
    <dgm:pt modelId="{6D2E814B-9E1B-4690-81A1-BEE1E4E4B0E8}" type="pres">
      <dgm:prSet presAssocID="{8C92820A-66F3-493E-A3B2-C0EED3AC3352}" presName="spacer" presStyleCnt="0"/>
      <dgm:spPr/>
    </dgm:pt>
    <dgm:pt modelId="{83DAA170-07B1-4239-99DD-543495D5AADE}" type="pres">
      <dgm:prSet presAssocID="{DEA33109-7804-476E-B087-F4A885773176}" presName="parentText" presStyleLbl="node1" presStyleIdx="10" presStyleCnt="12" custScaleX="80013" custLinFactY="-38864" custLinFactNeighborY="-100000">
        <dgm:presLayoutVars>
          <dgm:chMax val="0"/>
          <dgm:bulletEnabled val="1"/>
        </dgm:presLayoutVars>
      </dgm:prSet>
      <dgm:spPr/>
    </dgm:pt>
    <dgm:pt modelId="{10745C3A-E53A-4A3C-BD17-5778E9B11868}" type="pres">
      <dgm:prSet presAssocID="{AA73FB20-83DD-4612-9519-27FD6198BD28}" presName="spacer" presStyleCnt="0"/>
      <dgm:spPr/>
    </dgm:pt>
    <dgm:pt modelId="{398F9317-5645-467E-88ED-6D64CB195D9E}" type="pres">
      <dgm:prSet presAssocID="{5F28DF78-F5C8-49F9-9E3C-8D02D71F3F8D}" presName="parentText" presStyleLbl="node1" presStyleIdx="11" presStyleCnt="12" custScaleX="80013" custLinFactY="-38864" custLinFactNeighborY="-100000">
        <dgm:presLayoutVars>
          <dgm:chMax val="0"/>
          <dgm:bulletEnabled val="1"/>
        </dgm:presLayoutVars>
      </dgm:prSet>
      <dgm:spPr/>
    </dgm:pt>
  </dgm:ptLst>
  <dgm:cxnLst>
    <dgm:cxn modelId="{C4BFE100-4987-4F59-B42B-1C95D74FE4A2}" srcId="{1E4879D2-1B56-4D09-829D-C7B45654142E}" destId="{7BCBAE97-5E85-4797-BA31-43827E1A7763}" srcOrd="3" destOrd="0" parTransId="{1EFC322C-DB3B-46DA-BEB5-7A190A1E699B}" sibTransId="{3F0E4B0A-A473-49B6-870E-D7B604B4F129}"/>
    <dgm:cxn modelId="{23E19B05-988C-44EC-AD47-008817DBE176}" type="presOf" srcId="{DF862307-B49F-4180-9B0F-4E7D52987916}" destId="{75FE3101-2D5B-4AE6-AB77-004264321B60}" srcOrd="0" destOrd="0" presId="urn:microsoft.com/office/officeart/2005/8/layout/vList2"/>
    <dgm:cxn modelId="{95DF8E18-35DC-41B1-B3A5-3F3FC56C42C8}" srcId="{1E4879D2-1B56-4D09-829D-C7B45654142E}" destId="{80107985-EFB9-4B78-9735-699BCB553936}" srcOrd="4" destOrd="0" parTransId="{6C91E210-8225-4D2D-B0F4-2DF3672AD3F8}" sibTransId="{00D00C0E-35A2-4987-A25A-8FF1B081320D}"/>
    <dgm:cxn modelId="{C73EBE24-5397-4A24-A2AA-0611F233FBFF}" type="presOf" srcId="{DEA33109-7804-476E-B087-F4A885773176}" destId="{83DAA170-07B1-4239-99DD-543495D5AADE}" srcOrd="0" destOrd="0" presId="urn:microsoft.com/office/officeart/2005/8/layout/vList2"/>
    <dgm:cxn modelId="{83C33B25-3BE6-4B88-B8DE-3211AF07BDE2}" type="presOf" srcId="{70DE0D44-DFD4-4E95-9081-E1E922B20341}" destId="{F152A3C2-2608-4D52-8014-33731F66C316}" srcOrd="0" destOrd="0" presId="urn:microsoft.com/office/officeart/2005/8/layout/vList2"/>
    <dgm:cxn modelId="{A2B86A38-ACE2-460F-85B0-DD9D95517873}" srcId="{1E4879D2-1B56-4D09-829D-C7B45654142E}" destId="{0202C27F-781B-4F19-81E5-FEB9D950C33A}" srcOrd="8" destOrd="0" parTransId="{99E789E4-712B-41B5-8779-4D1508CC930D}" sibTransId="{16ACB82F-9AB2-4C01-8E10-B0F72CA6F2E5}"/>
    <dgm:cxn modelId="{CA5B834D-6B1F-4B6C-9C82-39ACB30CF7A1}" type="presOf" srcId="{0202C27F-781B-4F19-81E5-FEB9D950C33A}" destId="{50C83966-C803-41E9-9899-049A89ECFF60}" srcOrd="0" destOrd="0" presId="urn:microsoft.com/office/officeart/2005/8/layout/vList2"/>
    <dgm:cxn modelId="{91E9A86E-B168-4FE2-B8E3-DBFF601FD312}" srcId="{1E4879D2-1B56-4D09-829D-C7B45654142E}" destId="{1D6B3894-61D8-425E-929F-3F8674F65962}" srcOrd="7" destOrd="0" parTransId="{6A6ACFF0-0D6F-4338-8C51-66A53DBB6761}" sibTransId="{8E1CBBD6-25E1-4232-93E8-5A841D271B6D}"/>
    <dgm:cxn modelId="{40D57470-3FF4-44A3-AA45-E52E94B26532}" srcId="{1E4879D2-1B56-4D09-829D-C7B45654142E}" destId="{5F28DF78-F5C8-49F9-9E3C-8D02D71F3F8D}" srcOrd="11" destOrd="0" parTransId="{7A660662-9877-4F3B-975A-10F4531711F9}" sibTransId="{1ACAC508-11F9-40D9-BC32-5F861334046A}"/>
    <dgm:cxn modelId="{190A7356-F0EE-4931-ABE7-F29E8005B9E9}" srcId="{1E4879D2-1B56-4D09-829D-C7B45654142E}" destId="{DEA33109-7804-476E-B087-F4A885773176}" srcOrd="10" destOrd="0" parTransId="{45D6C715-A9A1-42FD-B6B2-9895460E8945}" sibTransId="{AA73FB20-83DD-4612-9519-27FD6198BD28}"/>
    <dgm:cxn modelId="{292E4157-4983-4762-9C03-A3AF44A9881E}" srcId="{1E4879D2-1B56-4D09-829D-C7B45654142E}" destId="{DF862307-B49F-4180-9B0F-4E7D52987916}" srcOrd="5" destOrd="0" parTransId="{52C9E201-8B50-4DBD-AE55-751546473FE6}" sibTransId="{E28C5FD2-CAA9-48B0-9247-A331F1B22D11}"/>
    <dgm:cxn modelId="{39D82E7B-C42B-495B-B54B-F1D7CC71E629}" type="presOf" srcId="{8CF57AF0-2278-4D88-8E3B-A325892D6FF8}" destId="{1DAF0C78-8D2D-4CD3-9009-5DB65799E4B0}" srcOrd="0" destOrd="0" presId="urn:microsoft.com/office/officeart/2005/8/layout/vList2"/>
    <dgm:cxn modelId="{90524F87-CBC5-474E-AEEB-9DED2D345B46}" type="presOf" srcId="{1D6B3894-61D8-425E-929F-3F8674F65962}" destId="{C76EEE1F-E1E2-46A6-803C-A6E23A0C8413}" srcOrd="0" destOrd="0" presId="urn:microsoft.com/office/officeart/2005/8/layout/vList2"/>
    <dgm:cxn modelId="{F960198A-4BA4-4876-9739-6A9BB8A2FC61}" srcId="{1E4879D2-1B56-4D09-829D-C7B45654142E}" destId="{A684DC7E-40D2-4A94-989C-4F9EFBB2F050}" srcOrd="6" destOrd="0" parTransId="{71689B81-D9C0-4203-9514-B30CBE226C98}" sibTransId="{29832CBB-DD10-4C63-BEB9-44A2F9E4129B}"/>
    <dgm:cxn modelId="{5932308C-AEFE-485C-B2F4-2C977E4DFEAC}" type="presOf" srcId="{7BCBAE97-5E85-4797-BA31-43827E1A7763}" destId="{8C0EA5CF-4011-4B4B-B30E-728A337E22AB}" srcOrd="0" destOrd="0" presId="urn:microsoft.com/office/officeart/2005/8/layout/vList2"/>
    <dgm:cxn modelId="{2DAA2690-2A86-4F33-9708-86FED60DE5B0}" type="presOf" srcId="{A684DC7E-40D2-4A94-989C-4F9EFBB2F050}" destId="{AA9352F1-5AA5-4B47-8A1C-75BA275E0D02}" srcOrd="0" destOrd="0" presId="urn:microsoft.com/office/officeart/2005/8/layout/vList2"/>
    <dgm:cxn modelId="{A0325192-AD27-4028-AA43-A9285466B8EA}" srcId="{1E4879D2-1B56-4D09-829D-C7B45654142E}" destId="{2B9E9275-ED4B-4879-A317-23A6E3642C43}" srcOrd="1" destOrd="0" parTransId="{C1999218-FCA9-403D-BB9C-8B2B4C7F2F2C}" sibTransId="{6CAFD712-372B-4995-AC70-F76D5CF85584}"/>
    <dgm:cxn modelId="{2548C792-6B91-4218-ADD1-4ECEA61EB69E}" srcId="{1E4879D2-1B56-4D09-829D-C7B45654142E}" destId="{8CF57AF0-2278-4D88-8E3B-A325892D6FF8}" srcOrd="2" destOrd="0" parTransId="{28E39572-A130-4007-B23B-6B7568533CCC}" sibTransId="{F5D0D15A-A5E4-481C-ABF7-2306BFCA8E26}"/>
    <dgm:cxn modelId="{A54D6896-4399-45C5-989E-0B95940F1875}" type="presOf" srcId="{5F28DF78-F5C8-49F9-9E3C-8D02D71F3F8D}" destId="{398F9317-5645-467E-88ED-6D64CB195D9E}" srcOrd="0" destOrd="0" presId="urn:microsoft.com/office/officeart/2005/8/layout/vList2"/>
    <dgm:cxn modelId="{4A229A97-5638-4C6C-B461-6205543B3691}" type="presOf" srcId="{2B9E9275-ED4B-4879-A317-23A6E3642C43}" destId="{B4A63C21-5123-4C41-9126-0EDD76E6EAB5}" srcOrd="0" destOrd="0" presId="urn:microsoft.com/office/officeart/2005/8/layout/vList2"/>
    <dgm:cxn modelId="{A1BBC1A1-BFD3-4B87-A313-B9483C9A76C3}" srcId="{1E4879D2-1B56-4D09-829D-C7B45654142E}" destId="{70DE0D44-DFD4-4E95-9081-E1E922B20341}" srcOrd="9" destOrd="0" parTransId="{6ABA1F52-FD60-4E73-9FD1-29B49C38EF26}" sibTransId="{8C92820A-66F3-493E-A3B2-C0EED3AC3352}"/>
    <dgm:cxn modelId="{CDA690A8-C1D9-48B7-823F-D54C7018FF23}" srcId="{1D6B3894-61D8-425E-929F-3F8674F65962}" destId="{9CC3A743-CB99-4EB6-860E-F7832644B4C2}" srcOrd="0" destOrd="0" parTransId="{44852E5C-D488-408C-B8A4-3CECAC4499FB}" sibTransId="{98AD36E4-1BF5-44A9-A4AA-23B74A5A8B77}"/>
    <dgm:cxn modelId="{582856C1-4D49-46C4-A11A-980520B5773C}" type="presOf" srcId="{1E4879D2-1B56-4D09-829D-C7B45654142E}" destId="{2E9E2931-61EB-4A9F-9DD4-CA0EFFF152FA}" srcOrd="0" destOrd="0" presId="urn:microsoft.com/office/officeart/2005/8/layout/vList2"/>
    <dgm:cxn modelId="{5A7080C8-4F66-4BC5-9DCE-098335BD6DC0}" type="presOf" srcId="{975D2C87-35FC-486B-B5C2-A0A32B93DA27}" destId="{90FBB5FF-CB7E-46F7-B3B1-FACCB0D3587B}" srcOrd="0" destOrd="0" presId="urn:microsoft.com/office/officeart/2005/8/layout/vList2"/>
    <dgm:cxn modelId="{5C807FDE-98DF-4F42-8807-1CB7BD5E6782}" type="presOf" srcId="{80107985-EFB9-4B78-9735-699BCB553936}" destId="{67F5BB91-689B-416B-95F1-E66F9FF1D7F8}" srcOrd="0" destOrd="0" presId="urn:microsoft.com/office/officeart/2005/8/layout/vList2"/>
    <dgm:cxn modelId="{C83D7AE7-4DBE-4728-AABD-B1F58C621E0E}" srcId="{1E4879D2-1B56-4D09-829D-C7B45654142E}" destId="{975D2C87-35FC-486B-B5C2-A0A32B93DA27}" srcOrd="0" destOrd="0" parTransId="{1807A53B-A771-4107-B256-A666B41A68CF}" sibTransId="{1548979E-C74B-405D-9E39-50625AD366BB}"/>
    <dgm:cxn modelId="{D48EC3EB-64F1-4695-8301-7F220F4098E8}" type="presOf" srcId="{9CC3A743-CB99-4EB6-860E-F7832644B4C2}" destId="{D980DDC5-3411-42EC-967B-16CA86E35AF4}" srcOrd="0" destOrd="0" presId="urn:microsoft.com/office/officeart/2005/8/layout/vList2"/>
    <dgm:cxn modelId="{EB091112-D2BC-4B54-85C5-03AE8342D0CA}" type="presParOf" srcId="{2E9E2931-61EB-4A9F-9DD4-CA0EFFF152FA}" destId="{90FBB5FF-CB7E-46F7-B3B1-FACCB0D3587B}" srcOrd="0" destOrd="0" presId="urn:microsoft.com/office/officeart/2005/8/layout/vList2"/>
    <dgm:cxn modelId="{C78D9FF7-473A-4C35-9095-93A79DD7F769}" type="presParOf" srcId="{2E9E2931-61EB-4A9F-9DD4-CA0EFFF152FA}" destId="{996F36DD-6B24-4594-89AF-BDD2BCBA3803}" srcOrd="1" destOrd="0" presId="urn:microsoft.com/office/officeart/2005/8/layout/vList2"/>
    <dgm:cxn modelId="{E424523D-993A-409F-8885-4C819E4ADF53}" type="presParOf" srcId="{2E9E2931-61EB-4A9F-9DD4-CA0EFFF152FA}" destId="{B4A63C21-5123-4C41-9126-0EDD76E6EAB5}" srcOrd="2" destOrd="0" presId="urn:microsoft.com/office/officeart/2005/8/layout/vList2"/>
    <dgm:cxn modelId="{868FD756-236D-4B15-9B2F-C84AF93CF2B1}" type="presParOf" srcId="{2E9E2931-61EB-4A9F-9DD4-CA0EFFF152FA}" destId="{5DDE3211-BA3A-4BC5-88DC-A27D3802BBFE}" srcOrd="3" destOrd="0" presId="urn:microsoft.com/office/officeart/2005/8/layout/vList2"/>
    <dgm:cxn modelId="{AC9D19DF-3970-495A-8D52-38274F7EB3BC}" type="presParOf" srcId="{2E9E2931-61EB-4A9F-9DD4-CA0EFFF152FA}" destId="{1DAF0C78-8D2D-4CD3-9009-5DB65799E4B0}" srcOrd="4" destOrd="0" presId="urn:microsoft.com/office/officeart/2005/8/layout/vList2"/>
    <dgm:cxn modelId="{44F8DD1C-4267-4539-9B33-5AFC1FEAF31B}" type="presParOf" srcId="{2E9E2931-61EB-4A9F-9DD4-CA0EFFF152FA}" destId="{F118B737-5A52-40E5-8C2A-91B17783D97F}" srcOrd="5" destOrd="0" presId="urn:microsoft.com/office/officeart/2005/8/layout/vList2"/>
    <dgm:cxn modelId="{9347E512-4478-404E-AD2E-F33CC58AFBD1}" type="presParOf" srcId="{2E9E2931-61EB-4A9F-9DD4-CA0EFFF152FA}" destId="{8C0EA5CF-4011-4B4B-B30E-728A337E22AB}" srcOrd="6" destOrd="0" presId="urn:microsoft.com/office/officeart/2005/8/layout/vList2"/>
    <dgm:cxn modelId="{2BD65C61-76A0-40C7-90EF-195AB12C3DAF}" type="presParOf" srcId="{2E9E2931-61EB-4A9F-9DD4-CA0EFFF152FA}" destId="{FC275076-0C39-4F7B-B029-61D926DA6E0E}" srcOrd="7" destOrd="0" presId="urn:microsoft.com/office/officeart/2005/8/layout/vList2"/>
    <dgm:cxn modelId="{C465AD7B-38AB-4239-8102-86D02D50DDBE}" type="presParOf" srcId="{2E9E2931-61EB-4A9F-9DD4-CA0EFFF152FA}" destId="{67F5BB91-689B-416B-95F1-E66F9FF1D7F8}" srcOrd="8" destOrd="0" presId="urn:microsoft.com/office/officeart/2005/8/layout/vList2"/>
    <dgm:cxn modelId="{126A36F1-1EE2-478C-890E-EF12CA9D1CFB}" type="presParOf" srcId="{2E9E2931-61EB-4A9F-9DD4-CA0EFFF152FA}" destId="{E36C0F7A-2788-4941-A324-FA87FF6C4A1E}" srcOrd="9" destOrd="0" presId="urn:microsoft.com/office/officeart/2005/8/layout/vList2"/>
    <dgm:cxn modelId="{EE521168-4F90-4AEA-AC53-46970B8344AE}" type="presParOf" srcId="{2E9E2931-61EB-4A9F-9DD4-CA0EFFF152FA}" destId="{75FE3101-2D5B-4AE6-AB77-004264321B60}" srcOrd="10" destOrd="0" presId="urn:microsoft.com/office/officeart/2005/8/layout/vList2"/>
    <dgm:cxn modelId="{1D9223BD-EF5F-4CEF-9E2B-C7CD661AEC71}" type="presParOf" srcId="{2E9E2931-61EB-4A9F-9DD4-CA0EFFF152FA}" destId="{DD9062E1-D896-4640-8058-46F94BFB6349}" srcOrd="11" destOrd="0" presId="urn:microsoft.com/office/officeart/2005/8/layout/vList2"/>
    <dgm:cxn modelId="{CA768733-BF19-4211-A9A1-EFF87614953D}" type="presParOf" srcId="{2E9E2931-61EB-4A9F-9DD4-CA0EFFF152FA}" destId="{AA9352F1-5AA5-4B47-8A1C-75BA275E0D02}" srcOrd="12" destOrd="0" presId="urn:microsoft.com/office/officeart/2005/8/layout/vList2"/>
    <dgm:cxn modelId="{66306DC8-13C9-434D-A781-1D5AFF100005}" type="presParOf" srcId="{2E9E2931-61EB-4A9F-9DD4-CA0EFFF152FA}" destId="{5CD13DC4-B173-484D-A54C-6708401D7A52}" srcOrd="13" destOrd="0" presId="urn:microsoft.com/office/officeart/2005/8/layout/vList2"/>
    <dgm:cxn modelId="{27C66133-ED90-4645-9B98-808B46F6E0AA}" type="presParOf" srcId="{2E9E2931-61EB-4A9F-9DD4-CA0EFFF152FA}" destId="{C76EEE1F-E1E2-46A6-803C-A6E23A0C8413}" srcOrd="14" destOrd="0" presId="urn:microsoft.com/office/officeart/2005/8/layout/vList2"/>
    <dgm:cxn modelId="{ACF5662F-9E71-406D-9909-1657A2A0DB55}" type="presParOf" srcId="{2E9E2931-61EB-4A9F-9DD4-CA0EFFF152FA}" destId="{D980DDC5-3411-42EC-967B-16CA86E35AF4}" srcOrd="15" destOrd="0" presId="urn:microsoft.com/office/officeart/2005/8/layout/vList2"/>
    <dgm:cxn modelId="{0941367A-B947-4CCA-AE5B-41FF155FFAB2}" type="presParOf" srcId="{2E9E2931-61EB-4A9F-9DD4-CA0EFFF152FA}" destId="{50C83966-C803-41E9-9899-049A89ECFF60}" srcOrd="16" destOrd="0" presId="urn:microsoft.com/office/officeart/2005/8/layout/vList2"/>
    <dgm:cxn modelId="{1551A1F8-BCF1-495E-85D1-39369BD48C97}" type="presParOf" srcId="{2E9E2931-61EB-4A9F-9DD4-CA0EFFF152FA}" destId="{573A8BC5-420D-4ECB-A5C3-50E38DDB5D96}" srcOrd="17" destOrd="0" presId="urn:microsoft.com/office/officeart/2005/8/layout/vList2"/>
    <dgm:cxn modelId="{CBAB5027-AF59-4E58-B560-771D9F3C7768}" type="presParOf" srcId="{2E9E2931-61EB-4A9F-9DD4-CA0EFFF152FA}" destId="{F152A3C2-2608-4D52-8014-33731F66C316}" srcOrd="18" destOrd="0" presId="urn:microsoft.com/office/officeart/2005/8/layout/vList2"/>
    <dgm:cxn modelId="{54FF8C45-3BE2-4AC8-8EFB-27483D335456}" type="presParOf" srcId="{2E9E2931-61EB-4A9F-9DD4-CA0EFFF152FA}" destId="{6D2E814B-9E1B-4690-81A1-BEE1E4E4B0E8}" srcOrd="19" destOrd="0" presId="urn:microsoft.com/office/officeart/2005/8/layout/vList2"/>
    <dgm:cxn modelId="{E363DA2B-70A6-4AFE-87F9-3DC8EF55B747}" type="presParOf" srcId="{2E9E2931-61EB-4A9F-9DD4-CA0EFFF152FA}" destId="{83DAA170-07B1-4239-99DD-543495D5AADE}" srcOrd="20" destOrd="0" presId="urn:microsoft.com/office/officeart/2005/8/layout/vList2"/>
    <dgm:cxn modelId="{80EC61B2-8326-4A9F-8148-51B305654550}" type="presParOf" srcId="{2E9E2931-61EB-4A9F-9DD4-CA0EFFF152FA}" destId="{10745C3A-E53A-4A3C-BD17-5778E9B11868}" srcOrd="21" destOrd="0" presId="urn:microsoft.com/office/officeart/2005/8/layout/vList2"/>
    <dgm:cxn modelId="{07B0DCD7-6B3C-4101-B238-8FCA289E2722}" type="presParOf" srcId="{2E9E2931-61EB-4A9F-9DD4-CA0EFFF152FA}" destId="{398F9317-5645-467E-88ED-6D64CB195D9E}"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4879D2-1B56-4D09-829D-C7B45654142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5D2C87-35FC-486B-B5C2-A0A32B93DA27}">
      <dgm:prSet/>
      <dgm:spPr/>
      <dgm:t>
        <a:bodyPr/>
        <a:lstStyle/>
        <a:p>
          <a:r>
            <a:rPr lang="en-GB" noProof="0" dirty="0"/>
            <a:t>Reactive </a:t>
          </a:r>
          <a:r>
            <a:rPr lang="en-US" noProof="0" dirty="0"/>
            <a:t>programming</a:t>
          </a:r>
          <a:endParaRPr lang="en-US" dirty="0"/>
        </a:p>
      </dgm:t>
    </dgm:pt>
    <dgm:pt modelId="{1807A53B-A771-4107-B256-A666B41A68CF}" type="parTrans" cxnId="{C83D7AE7-4DBE-4728-AABD-B1F58C621E0E}">
      <dgm:prSet/>
      <dgm:spPr/>
      <dgm:t>
        <a:bodyPr/>
        <a:lstStyle/>
        <a:p>
          <a:endParaRPr lang="en-US"/>
        </a:p>
      </dgm:t>
    </dgm:pt>
    <dgm:pt modelId="{1548979E-C74B-405D-9E39-50625AD366BB}" type="sibTrans" cxnId="{C83D7AE7-4DBE-4728-AABD-B1F58C621E0E}">
      <dgm:prSet/>
      <dgm:spPr/>
      <dgm:t>
        <a:bodyPr/>
        <a:lstStyle/>
        <a:p>
          <a:endParaRPr lang="en-US"/>
        </a:p>
      </dgm:t>
    </dgm:pt>
    <dgm:pt modelId="{2B9E9275-ED4B-4879-A317-23A6E3642C43}">
      <dgm:prSet/>
      <dgm:spPr>
        <a:solidFill>
          <a:schemeClr val="accent5">
            <a:lumMod val="40000"/>
            <a:lumOff val="60000"/>
          </a:schemeClr>
        </a:solidFill>
      </dgm:spPr>
      <dgm:t>
        <a:bodyPr/>
        <a:lstStyle/>
        <a:p>
          <a:r>
            <a:rPr lang="en-US" b="1" dirty="0">
              <a:solidFill>
                <a:schemeClr val="tx1"/>
              </a:solidFill>
            </a:rPr>
            <a:t>non-blocking, asynchronous programming</a:t>
          </a:r>
        </a:p>
      </dgm:t>
    </dgm:pt>
    <dgm:pt modelId="{C1999218-FCA9-403D-BB9C-8B2B4C7F2F2C}" type="parTrans" cxnId="{A0325192-AD27-4028-AA43-A9285466B8EA}">
      <dgm:prSet/>
      <dgm:spPr/>
      <dgm:t>
        <a:bodyPr/>
        <a:lstStyle/>
        <a:p>
          <a:endParaRPr lang="en-US"/>
        </a:p>
      </dgm:t>
    </dgm:pt>
    <dgm:pt modelId="{6CAFD712-372B-4995-AC70-F76D5CF85584}" type="sibTrans" cxnId="{A0325192-AD27-4028-AA43-A9285466B8EA}">
      <dgm:prSet/>
      <dgm:spPr/>
      <dgm:t>
        <a:bodyPr/>
        <a:lstStyle/>
        <a:p>
          <a:endParaRPr lang="en-US"/>
        </a:p>
      </dgm:t>
    </dgm:pt>
    <dgm:pt modelId="{8CF57AF0-2278-4D88-8E3B-A325892D6FF8}">
      <dgm:prSet/>
      <dgm:spPr>
        <a:solidFill>
          <a:schemeClr val="accent4">
            <a:lumMod val="20000"/>
            <a:lumOff val="80000"/>
          </a:schemeClr>
        </a:solidFill>
      </dgm:spPr>
      <dgm:t>
        <a:bodyPr/>
        <a:lstStyle/>
        <a:p>
          <a:r>
            <a:rPr lang="en-US" b="0" i="0" dirty="0">
              <a:solidFill>
                <a:schemeClr val="tx1"/>
              </a:solidFill>
            </a:rPr>
            <a:t>handle real-time updates (propagation of change)</a:t>
          </a:r>
          <a:endParaRPr lang="en-US" dirty="0">
            <a:solidFill>
              <a:schemeClr val="tx1"/>
            </a:solidFill>
          </a:endParaRPr>
        </a:p>
      </dgm:t>
    </dgm:pt>
    <dgm:pt modelId="{28E39572-A130-4007-B23B-6B7568533CCC}" type="parTrans" cxnId="{2548C792-6B91-4218-ADD1-4ECEA61EB69E}">
      <dgm:prSet/>
      <dgm:spPr/>
      <dgm:t>
        <a:bodyPr/>
        <a:lstStyle/>
        <a:p>
          <a:endParaRPr lang="en-US"/>
        </a:p>
      </dgm:t>
    </dgm:pt>
    <dgm:pt modelId="{F5D0D15A-A5E4-481C-ABF7-2306BFCA8E26}" type="sibTrans" cxnId="{2548C792-6B91-4218-ADD1-4ECEA61EB69E}">
      <dgm:prSet/>
      <dgm:spPr/>
      <dgm:t>
        <a:bodyPr/>
        <a:lstStyle/>
        <a:p>
          <a:endParaRPr lang="en-US"/>
        </a:p>
      </dgm:t>
    </dgm:pt>
    <dgm:pt modelId="{7BCBAE97-5E85-4797-BA31-43827E1A7763}">
      <dgm:prSet/>
      <dgm:spPr>
        <a:solidFill>
          <a:schemeClr val="accent5">
            <a:lumMod val="40000"/>
            <a:lumOff val="60000"/>
          </a:schemeClr>
        </a:solidFill>
      </dgm:spPr>
      <dgm:t>
        <a:bodyPr/>
        <a:lstStyle/>
        <a:p>
          <a:r>
            <a:rPr lang="en-US" noProof="0" dirty="0">
              <a:solidFill>
                <a:schemeClr val="tx1"/>
              </a:solidFill>
            </a:rPr>
            <a:t>uses </a:t>
          </a:r>
          <a:r>
            <a:rPr lang="en-US" b="1" noProof="0" dirty="0">
              <a:solidFill>
                <a:schemeClr val="tx1"/>
              </a:solidFill>
            </a:rPr>
            <a:t>data streams </a:t>
          </a:r>
        </a:p>
      </dgm:t>
    </dgm:pt>
    <dgm:pt modelId="{1EFC322C-DB3B-46DA-BEB5-7A190A1E699B}" type="parTrans" cxnId="{C4BFE100-4987-4F59-B42B-1C95D74FE4A2}">
      <dgm:prSet/>
      <dgm:spPr/>
      <dgm:t>
        <a:bodyPr/>
        <a:lstStyle/>
        <a:p>
          <a:endParaRPr lang="en-US"/>
        </a:p>
      </dgm:t>
    </dgm:pt>
    <dgm:pt modelId="{3F0E4B0A-A473-49B6-870E-D7B604B4F129}" type="sibTrans" cxnId="{C4BFE100-4987-4F59-B42B-1C95D74FE4A2}">
      <dgm:prSet/>
      <dgm:spPr/>
      <dgm:t>
        <a:bodyPr/>
        <a:lstStyle/>
        <a:p>
          <a:endParaRPr lang="en-US"/>
        </a:p>
      </dgm:t>
    </dgm:pt>
    <dgm:pt modelId="{80107985-EFB9-4B78-9735-699BCB553936}">
      <dgm:prSet/>
      <dgm:spPr>
        <a:solidFill>
          <a:schemeClr val="accent4">
            <a:lumMod val="20000"/>
            <a:lumOff val="80000"/>
          </a:schemeClr>
        </a:solidFill>
      </dgm:spPr>
      <dgm:t>
        <a:bodyPr/>
        <a:lstStyle/>
        <a:p>
          <a:r>
            <a:rPr lang="en-US" dirty="0">
              <a:solidFill>
                <a:schemeClr val="tx1"/>
              </a:solidFill>
            </a:rPr>
            <a:t>time oriented sequences of event messages   </a:t>
          </a:r>
        </a:p>
      </dgm:t>
    </dgm:pt>
    <dgm:pt modelId="{6C91E210-8225-4D2D-B0F4-2DF3672AD3F8}" type="parTrans" cxnId="{95DF8E18-35DC-41B1-B3A5-3F3FC56C42C8}">
      <dgm:prSet/>
      <dgm:spPr/>
      <dgm:t>
        <a:bodyPr/>
        <a:lstStyle/>
        <a:p>
          <a:endParaRPr lang="en-US"/>
        </a:p>
      </dgm:t>
    </dgm:pt>
    <dgm:pt modelId="{00D00C0E-35A2-4987-A25A-8FF1B081320D}" type="sibTrans" cxnId="{95DF8E18-35DC-41B1-B3A5-3F3FC56C42C8}">
      <dgm:prSet/>
      <dgm:spPr/>
      <dgm:t>
        <a:bodyPr/>
        <a:lstStyle/>
        <a:p>
          <a:endParaRPr lang="en-US"/>
        </a:p>
      </dgm:t>
    </dgm:pt>
    <dgm:pt modelId="{1D6B3894-61D8-425E-929F-3F8674F65962}">
      <dgm:prSet/>
      <dgm:spPr>
        <a:solidFill>
          <a:schemeClr val="accent4">
            <a:lumMod val="20000"/>
            <a:lumOff val="80000"/>
          </a:schemeClr>
        </a:solidFill>
      </dgm:spPr>
      <dgm:t>
        <a:bodyPr/>
        <a:lstStyle/>
        <a:p>
          <a:r>
            <a:rPr lang="en-US" dirty="0">
              <a:solidFill>
                <a:schemeClr val="tx1"/>
              </a:solidFill>
            </a:rPr>
            <a:t>MVC: automatically reflect changes in an underlaying model in an associated view </a:t>
          </a:r>
        </a:p>
      </dgm:t>
    </dgm:pt>
    <dgm:pt modelId="{6A6ACFF0-0D6F-4338-8C51-66A53DBB6761}" type="parTrans" cxnId="{91E9A86E-B168-4FE2-B8E3-DBFF601FD312}">
      <dgm:prSet/>
      <dgm:spPr/>
      <dgm:t>
        <a:bodyPr/>
        <a:lstStyle/>
        <a:p>
          <a:endParaRPr lang="en-US"/>
        </a:p>
      </dgm:t>
    </dgm:pt>
    <dgm:pt modelId="{8E1CBBD6-25E1-4232-93E8-5A841D271B6D}" type="sibTrans" cxnId="{91E9A86E-B168-4FE2-B8E3-DBFF601FD312}">
      <dgm:prSet/>
      <dgm:spPr/>
      <dgm:t>
        <a:bodyPr/>
        <a:lstStyle/>
        <a:p>
          <a:endParaRPr lang="en-US"/>
        </a:p>
      </dgm:t>
    </dgm:pt>
    <dgm:pt modelId="{9CC3A743-CB99-4EB6-860E-F7832644B4C2}">
      <dgm:prSet/>
      <dgm:spPr/>
      <dgm:t>
        <a:bodyPr/>
        <a:lstStyle/>
        <a:p>
          <a:endParaRPr lang="en-US" dirty="0"/>
        </a:p>
      </dgm:t>
    </dgm:pt>
    <dgm:pt modelId="{44852E5C-D488-408C-B8A4-3CECAC4499FB}" type="parTrans" cxnId="{CDA690A8-C1D9-48B7-823F-D54C7018FF23}">
      <dgm:prSet/>
      <dgm:spPr/>
      <dgm:t>
        <a:bodyPr/>
        <a:lstStyle/>
        <a:p>
          <a:endParaRPr lang="en-US"/>
        </a:p>
      </dgm:t>
    </dgm:pt>
    <dgm:pt modelId="{98AD36E4-1BF5-44A9-A4AA-23B74A5A8B77}" type="sibTrans" cxnId="{CDA690A8-C1D9-48B7-823F-D54C7018FF23}">
      <dgm:prSet/>
      <dgm:spPr/>
      <dgm:t>
        <a:bodyPr/>
        <a:lstStyle/>
        <a:p>
          <a:endParaRPr lang="en-US"/>
        </a:p>
      </dgm:t>
    </dgm:pt>
    <dgm:pt modelId="{A684DC7E-40D2-4A94-989C-4F9EFBB2F050}">
      <dgm:prSet/>
      <dgm:spPr>
        <a:solidFill>
          <a:schemeClr val="accent5">
            <a:lumMod val="40000"/>
            <a:lumOff val="60000"/>
          </a:schemeClr>
        </a:solidFill>
      </dgm:spPr>
      <dgm:t>
        <a:bodyPr/>
        <a:lstStyle/>
        <a:p>
          <a:r>
            <a:rPr lang="en-US" b="1" dirty="0">
              <a:solidFill>
                <a:schemeClr val="tx1"/>
              </a:solidFill>
            </a:rPr>
            <a:t>Applications</a:t>
          </a:r>
        </a:p>
      </dgm:t>
    </dgm:pt>
    <dgm:pt modelId="{71689B81-D9C0-4203-9514-B30CBE226C98}" type="parTrans" cxnId="{F960198A-4BA4-4876-9739-6A9BB8A2FC61}">
      <dgm:prSet/>
      <dgm:spPr/>
      <dgm:t>
        <a:bodyPr/>
        <a:lstStyle/>
        <a:p>
          <a:endParaRPr lang="en-US"/>
        </a:p>
      </dgm:t>
    </dgm:pt>
    <dgm:pt modelId="{29832CBB-DD10-4C63-BEB9-44A2F9E4129B}" type="sibTrans" cxnId="{F960198A-4BA4-4876-9739-6A9BB8A2FC61}">
      <dgm:prSet/>
      <dgm:spPr/>
      <dgm:t>
        <a:bodyPr/>
        <a:lstStyle/>
        <a:p>
          <a:endParaRPr lang="en-US"/>
        </a:p>
      </dgm:t>
    </dgm:pt>
    <dgm:pt modelId="{DF862307-B49F-4180-9B0F-4E7D52987916}">
      <dgm:prSet/>
      <dgm:spPr>
        <a:solidFill>
          <a:schemeClr val="accent4">
            <a:lumMod val="20000"/>
            <a:lumOff val="80000"/>
          </a:schemeClr>
        </a:solidFill>
      </dgm:spPr>
      <dgm:t>
        <a:bodyPr/>
        <a:lstStyle/>
        <a:p>
          <a:r>
            <a:rPr lang="en-US" dirty="0">
              <a:solidFill>
                <a:schemeClr val="tx1"/>
              </a:solidFill>
            </a:rPr>
            <a:t>highly concurrent message consumers</a:t>
          </a:r>
        </a:p>
      </dgm:t>
    </dgm:pt>
    <dgm:pt modelId="{52C9E201-8B50-4DBD-AE55-751546473FE6}" type="parTrans" cxnId="{292E4157-4983-4762-9C03-A3AF44A9881E}">
      <dgm:prSet/>
      <dgm:spPr/>
      <dgm:t>
        <a:bodyPr/>
        <a:lstStyle/>
        <a:p>
          <a:endParaRPr lang="en-US"/>
        </a:p>
      </dgm:t>
    </dgm:pt>
    <dgm:pt modelId="{E28C5FD2-CAA9-48B0-9247-A331F1B22D11}" type="sibTrans" cxnId="{292E4157-4983-4762-9C03-A3AF44A9881E}">
      <dgm:prSet/>
      <dgm:spPr/>
      <dgm:t>
        <a:bodyPr/>
        <a:lstStyle/>
        <a:p>
          <a:endParaRPr lang="en-US"/>
        </a:p>
      </dgm:t>
    </dgm:pt>
    <dgm:pt modelId="{0202C27F-781B-4F19-81E5-FEB9D950C33A}">
      <dgm:prSet/>
      <dgm:spPr>
        <a:solidFill>
          <a:schemeClr val="accent4">
            <a:lumMod val="20000"/>
            <a:lumOff val="80000"/>
          </a:schemeClr>
        </a:solidFill>
      </dgm:spPr>
      <dgm:t>
        <a:bodyPr/>
        <a:lstStyle/>
        <a:p>
          <a:r>
            <a:rPr lang="en-US" dirty="0">
              <a:solidFill>
                <a:schemeClr val="tx1"/>
              </a:solidFill>
            </a:rPr>
            <a:t>IoT applications</a:t>
          </a:r>
        </a:p>
      </dgm:t>
    </dgm:pt>
    <dgm:pt modelId="{99E789E4-712B-41B5-8779-4D1508CC930D}" type="parTrans" cxnId="{A2B86A38-ACE2-460F-85B0-DD9D95517873}">
      <dgm:prSet/>
      <dgm:spPr/>
      <dgm:t>
        <a:bodyPr/>
        <a:lstStyle/>
        <a:p>
          <a:endParaRPr lang="en-US"/>
        </a:p>
      </dgm:t>
    </dgm:pt>
    <dgm:pt modelId="{16ACB82F-9AB2-4C01-8E10-B0F72CA6F2E5}" type="sibTrans" cxnId="{A2B86A38-ACE2-460F-85B0-DD9D95517873}">
      <dgm:prSet/>
      <dgm:spPr/>
      <dgm:t>
        <a:bodyPr/>
        <a:lstStyle/>
        <a:p>
          <a:endParaRPr lang="en-US"/>
        </a:p>
      </dgm:t>
    </dgm:pt>
    <dgm:pt modelId="{5F28DF78-F5C8-49F9-9E3C-8D02D71F3F8D}">
      <dgm:prSet/>
      <dgm:spPr>
        <a:solidFill>
          <a:schemeClr val="accent4">
            <a:lumMod val="20000"/>
            <a:lumOff val="80000"/>
          </a:schemeClr>
        </a:solidFill>
      </dgm:spPr>
      <dgm:t>
        <a:bodyPr/>
        <a:lstStyle/>
        <a:p>
          <a:r>
            <a:rPr lang="en-US" dirty="0">
              <a:solidFill>
                <a:schemeClr val="tx1"/>
              </a:solidFill>
            </a:rPr>
            <a:t>applications that gather/process information from networks.</a:t>
          </a:r>
        </a:p>
      </dgm:t>
    </dgm:pt>
    <dgm:pt modelId="{7A660662-9877-4F3B-975A-10F4531711F9}" type="parTrans" cxnId="{40D57470-3FF4-44A3-AA45-E52E94B26532}">
      <dgm:prSet/>
      <dgm:spPr/>
      <dgm:t>
        <a:bodyPr/>
        <a:lstStyle/>
        <a:p>
          <a:endParaRPr lang="en-US"/>
        </a:p>
      </dgm:t>
    </dgm:pt>
    <dgm:pt modelId="{1ACAC508-11F9-40D9-BC32-5F861334046A}" type="sibTrans" cxnId="{40D57470-3FF4-44A3-AA45-E52E94B26532}">
      <dgm:prSet/>
      <dgm:spPr/>
      <dgm:t>
        <a:bodyPr/>
        <a:lstStyle/>
        <a:p>
          <a:endParaRPr lang="en-US"/>
        </a:p>
      </dgm:t>
    </dgm:pt>
    <dgm:pt modelId="{DEA33109-7804-476E-B087-F4A885773176}">
      <dgm:prSet/>
      <dgm:spPr>
        <a:solidFill>
          <a:schemeClr val="accent4">
            <a:lumMod val="20000"/>
            <a:lumOff val="80000"/>
          </a:schemeClr>
        </a:solidFill>
      </dgm:spPr>
      <dgm:t>
        <a:bodyPr/>
        <a:lstStyle/>
        <a:p>
          <a:r>
            <a:rPr lang="en-US" dirty="0">
              <a:solidFill>
                <a:schemeClr val="tx1"/>
              </a:solidFill>
            </a:rPr>
            <a:t>gaming and some social media applications, application that requires highly interactive user-to-user interface handling</a:t>
          </a:r>
        </a:p>
      </dgm:t>
    </dgm:pt>
    <dgm:pt modelId="{45D6C715-A9A1-42FD-B6B2-9895460E8945}" type="parTrans" cxnId="{190A7356-F0EE-4931-ABE7-F29E8005B9E9}">
      <dgm:prSet/>
      <dgm:spPr/>
      <dgm:t>
        <a:bodyPr/>
        <a:lstStyle/>
        <a:p>
          <a:endParaRPr lang="en-US"/>
        </a:p>
      </dgm:t>
    </dgm:pt>
    <dgm:pt modelId="{AA73FB20-83DD-4612-9519-27FD6198BD28}" type="sibTrans" cxnId="{190A7356-F0EE-4931-ABE7-F29E8005B9E9}">
      <dgm:prSet/>
      <dgm:spPr/>
      <dgm:t>
        <a:bodyPr/>
        <a:lstStyle/>
        <a:p>
          <a:endParaRPr lang="en-US"/>
        </a:p>
      </dgm:t>
    </dgm:pt>
    <dgm:pt modelId="{BB21AD13-BE68-442E-B8AF-F388B8FC3483}">
      <dgm:prSet/>
      <dgm:spPr>
        <a:solidFill>
          <a:schemeClr val="accent4">
            <a:lumMod val="20000"/>
            <a:lumOff val="80000"/>
          </a:schemeClr>
        </a:solidFill>
      </dgm:spPr>
      <dgm:t>
        <a:bodyPr/>
        <a:lstStyle/>
        <a:p>
          <a:r>
            <a:rPr lang="en-US" dirty="0">
              <a:solidFill>
                <a:schemeClr val="tx1"/>
              </a:solidFill>
            </a:rPr>
            <a:t>subscriber and publisher, consumer should be able to tell the producer how much data to send (</a:t>
          </a:r>
          <a:r>
            <a:rPr lang="en-US" b="1" dirty="0">
              <a:solidFill>
                <a:schemeClr val="tx1"/>
              </a:solidFill>
            </a:rPr>
            <a:t>back-pressure</a:t>
          </a:r>
          <a:r>
            <a:rPr lang="en-US" dirty="0">
              <a:solidFill>
                <a:schemeClr val="tx1"/>
              </a:solidFill>
            </a:rPr>
            <a:t>)</a:t>
          </a:r>
        </a:p>
      </dgm:t>
    </dgm:pt>
    <dgm:pt modelId="{3492D329-0D72-49C9-A637-529797DED301}" type="parTrans" cxnId="{2860C8BE-024A-4307-9EDE-BEAA1DA07F1E}">
      <dgm:prSet/>
      <dgm:spPr/>
      <dgm:t>
        <a:bodyPr/>
        <a:lstStyle/>
        <a:p>
          <a:endParaRPr lang="en-US"/>
        </a:p>
      </dgm:t>
    </dgm:pt>
    <dgm:pt modelId="{050676B7-F2BC-487F-BB7E-379CD7230BB2}" type="sibTrans" cxnId="{2860C8BE-024A-4307-9EDE-BEAA1DA07F1E}">
      <dgm:prSet/>
      <dgm:spPr/>
      <dgm:t>
        <a:bodyPr/>
        <a:lstStyle/>
        <a:p>
          <a:endParaRPr lang="en-US"/>
        </a:p>
      </dgm:t>
    </dgm:pt>
    <dgm:pt modelId="{2E9E2931-61EB-4A9F-9DD4-CA0EFFF152FA}" type="pres">
      <dgm:prSet presAssocID="{1E4879D2-1B56-4D09-829D-C7B45654142E}" presName="linear" presStyleCnt="0">
        <dgm:presLayoutVars>
          <dgm:animLvl val="lvl"/>
          <dgm:resizeHandles val="exact"/>
        </dgm:presLayoutVars>
      </dgm:prSet>
      <dgm:spPr/>
    </dgm:pt>
    <dgm:pt modelId="{90FBB5FF-CB7E-46F7-B3B1-FACCB0D3587B}" type="pres">
      <dgm:prSet presAssocID="{975D2C87-35FC-486B-B5C2-A0A32B93DA27}" presName="parentText" presStyleLbl="node1" presStyleIdx="0" presStyleCnt="12">
        <dgm:presLayoutVars>
          <dgm:chMax val="0"/>
          <dgm:bulletEnabled val="1"/>
        </dgm:presLayoutVars>
      </dgm:prSet>
      <dgm:spPr/>
    </dgm:pt>
    <dgm:pt modelId="{996F36DD-6B24-4594-89AF-BDD2BCBA3803}" type="pres">
      <dgm:prSet presAssocID="{1548979E-C74B-405D-9E39-50625AD366BB}" presName="spacer" presStyleCnt="0"/>
      <dgm:spPr/>
    </dgm:pt>
    <dgm:pt modelId="{B4A63C21-5123-4C41-9126-0EDD76E6EAB5}" type="pres">
      <dgm:prSet presAssocID="{2B9E9275-ED4B-4879-A317-23A6E3642C43}" presName="parentText" presStyleLbl="node1" presStyleIdx="1" presStyleCnt="12">
        <dgm:presLayoutVars>
          <dgm:chMax val="0"/>
          <dgm:bulletEnabled val="1"/>
        </dgm:presLayoutVars>
      </dgm:prSet>
      <dgm:spPr/>
    </dgm:pt>
    <dgm:pt modelId="{5DDE3211-BA3A-4BC5-88DC-A27D3802BBFE}" type="pres">
      <dgm:prSet presAssocID="{6CAFD712-372B-4995-AC70-F76D5CF85584}" presName="spacer" presStyleCnt="0"/>
      <dgm:spPr/>
    </dgm:pt>
    <dgm:pt modelId="{1DAF0C78-8D2D-4CD3-9009-5DB65799E4B0}" type="pres">
      <dgm:prSet presAssocID="{8CF57AF0-2278-4D88-8E3B-A325892D6FF8}" presName="parentText" presStyleLbl="node1" presStyleIdx="2" presStyleCnt="12" custScaleX="80013">
        <dgm:presLayoutVars>
          <dgm:chMax val="0"/>
          <dgm:bulletEnabled val="1"/>
        </dgm:presLayoutVars>
      </dgm:prSet>
      <dgm:spPr/>
    </dgm:pt>
    <dgm:pt modelId="{F118B737-5A52-40E5-8C2A-91B17783D97F}" type="pres">
      <dgm:prSet presAssocID="{F5D0D15A-A5E4-481C-ABF7-2306BFCA8E26}" presName="spacer" presStyleCnt="0"/>
      <dgm:spPr/>
    </dgm:pt>
    <dgm:pt modelId="{8C0EA5CF-4011-4B4B-B30E-728A337E22AB}" type="pres">
      <dgm:prSet presAssocID="{7BCBAE97-5E85-4797-BA31-43827E1A7763}" presName="parentText" presStyleLbl="node1" presStyleIdx="3" presStyleCnt="12">
        <dgm:presLayoutVars>
          <dgm:chMax val="0"/>
          <dgm:bulletEnabled val="1"/>
        </dgm:presLayoutVars>
      </dgm:prSet>
      <dgm:spPr/>
    </dgm:pt>
    <dgm:pt modelId="{FC275076-0C39-4F7B-B029-61D926DA6E0E}" type="pres">
      <dgm:prSet presAssocID="{3F0E4B0A-A473-49B6-870E-D7B604B4F129}" presName="spacer" presStyleCnt="0"/>
      <dgm:spPr/>
    </dgm:pt>
    <dgm:pt modelId="{67F5BB91-689B-416B-95F1-E66F9FF1D7F8}" type="pres">
      <dgm:prSet presAssocID="{80107985-EFB9-4B78-9735-699BCB553936}" presName="parentText" presStyleLbl="node1" presStyleIdx="4" presStyleCnt="12" custScaleX="80204" custLinFactNeighborX="84">
        <dgm:presLayoutVars>
          <dgm:chMax val="0"/>
          <dgm:bulletEnabled val="1"/>
        </dgm:presLayoutVars>
      </dgm:prSet>
      <dgm:spPr/>
    </dgm:pt>
    <dgm:pt modelId="{E36C0F7A-2788-4941-A324-FA87FF6C4A1E}" type="pres">
      <dgm:prSet presAssocID="{00D00C0E-35A2-4987-A25A-8FF1B081320D}" presName="spacer" presStyleCnt="0"/>
      <dgm:spPr/>
    </dgm:pt>
    <dgm:pt modelId="{75FE3101-2D5B-4AE6-AB77-004264321B60}" type="pres">
      <dgm:prSet presAssocID="{DF862307-B49F-4180-9B0F-4E7D52987916}" presName="parentText" presStyleLbl="node1" presStyleIdx="5" presStyleCnt="12" custScaleX="80204" custLinFactNeighborX="84">
        <dgm:presLayoutVars>
          <dgm:chMax val="0"/>
          <dgm:bulletEnabled val="1"/>
        </dgm:presLayoutVars>
      </dgm:prSet>
      <dgm:spPr/>
    </dgm:pt>
    <dgm:pt modelId="{DD9062E1-D896-4640-8058-46F94BFB6349}" type="pres">
      <dgm:prSet presAssocID="{E28C5FD2-CAA9-48B0-9247-A331F1B22D11}" presName="spacer" presStyleCnt="0"/>
      <dgm:spPr/>
    </dgm:pt>
    <dgm:pt modelId="{7DAB152D-ADE9-40D5-82D7-F4E5DE8D4AB0}" type="pres">
      <dgm:prSet presAssocID="{BB21AD13-BE68-442E-B8AF-F388B8FC3483}" presName="parentText" presStyleLbl="node1" presStyleIdx="6" presStyleCnt="12" custScaleX="80204" custLinFactNeighborX="84">
        <dgm:presLayoutVars>
          <dgm:chMax val="0"/>
          <dgm:bulletEnabled val="1"/>
        </dgm:presLayoutVars>
      </dgm:prSet>
      <dgm:spPr/>
    </dgm:pt>
    <dgm:pt modelId="{6FB410FA-79F7-4D1A-863C-33E19942A688}" type="pres">
      <dgm:prSet presAssocID="{050676B7-F2BC-487F-BB7E-379CD7230BB2}" presName="spacer" presStyleCnt="0"/>
      <dgm:spPr/>
    </dgm:pt>
    <dgm:pt modelId="{AA9352F1-5AA5-4B47-8A1C-75BA275E0D02}" type="pres">
      <dgm:prSet presAssocID="{A684DC7E-40D2-4A94-989C-4F9EFBB2F050}" presName="parentText" presStyleLbl="node1" presStyleIdx="7" presStyleCnt="12">
        <dgm:presLayoutVars>
          <dgm:chMax val="0"/>
          <dgm:bulletEnabled val="1"/>
        </dgm:presLayoutVars>
      </dgm:prSet>
      <dgm:spPr/>
    </dgm:pt>
    <dgm:pt modelId="{5CD13DC4-B173-484D-A54C-6708401D7A52}" type="pres">
      <dgm:prSet presAssocID="{29832CBB-DD10-4C63-BEB9-44A2F9E4129B}" presName="spacer" presStyleCnt="0"/>
      <dgm:spPr/>
    </dgm:pt>
    <dgm:pt modelId="{C76EEE1F-E1E2-46A6-803C-A6E23A0C8413}" type="pres">
      <dgm:prSet presAssocID="{1D6B3894-61D8-425E-929F-3F8674F65962}" presName="parentText" presStyleLbl="node1" presStyleIdx="8" presStyleCnt="12" custScaleX="80013">
        <dgm:presLayoutVars>
          <dgm:chMax val="0"/>
          <dgm:bulletEnabled val="1"/>
        </dgm:presLayoutVars>
      </dgm:prSet>
      <dgm:spPr/>
    </dgm:pt>
    <dgm:pt modelId="{D980DDC5-3411-42EC-967B-16CA86E35AF4}" type="pres">
      <dgm:prSet presAssocID="{1D6B3894-61D8-425E-929F-3F8674F65962}" presName="childText" presStyleLbl="revTx" presStyleIdx="0" presStyleCnt="1">
        <dgm:presLayoutVars>
          <dgm:bulletEnabled val="1"/>
        </dgm:presLayoutVars>
      </dgm:prSet>
      <dgm:spPr/>
    </dgm:pt>
    <dgm:pt modelId="{50C83966-C803-41E9-9899-049A89ECFF60}" type="pres">
      <dgm:prSet presAssocID="{0202C27F-781B-4F19-81E5-FEB9D950C33A}" presName="parentText" presStyleLbl="node1" presStyleIdx="9" presStyleCnt="12" custScaleX="80013" custLinFactY="-38864" custLinFactNeighborY="-100000">
        <dgm:presLayoutVars>
          <dgm:chMax val="0"/>
          <dgm:bulletEnabled val="1"/>
        </dgm:presLayoutVars>
      </dgm:prSet>
      <dgm:spPr/>
    </dgm:pt>
    <dgm:pt modelId="{573A8BC5-420D-4ECB-A5C3-50E38DDB5D96}" type="pres">
      <dgm:prSet presAssocID="{16ACB82F-9AB2-4C01-8E10-B0F72CA6F2E5}" presName="spacer" presStyleCnt="0"/>
      <dgm:spPr/>
    </dgm:pt>
    <dgm:pt modelId="{83DAA170-07B1-4239-99DD-543495D5AADE}" type="pres">
      <dgm:prSet presAssocID="{DEA33109-7804-476E-B087-F4A885773176}" presName="parentText" presStyleLbl="node1" presStyleIdx="10" presStyleCnt="12" custScaleX="80013" custLinFactY="-38864" custLinFactNeighborY="-100000">
        <dgm:presLayoutVars>
          <dgm:chMax val="0"/>
          <dgm:bulletEnabled val="1"/>
        </dgm:presLayoutVars>
      </dgm:prSet>
      <dgm:spPr/>
    </dgm:pt>
    <dgm:pt modelId="{10745C3A-E53A-4A3C-BD17-5778E9B11868}" type="pres">
      <dgm:prSet presAssocID="{AA73FB20-83DD-4612-9519-27FD6198BD28}" presName="spacer" presStyleCnt="0"/>
      <dgm:spPr/>
    </dgm:pt>
    <dgm:pt modelId="{398F9317-5645-467E-88ED-6D64CB195D9E}" type="pres">
      <dgm:prSet presAssocID="{5F28DF78-F5C8-49F9-9E3C-8D02D71F3F8D}" presName="parentText" presStyleLbl="node1" presStyleIdx="11" presStyleCnt="12" custScaleX="80013" custLinFactY="-38864" custLinFactNeighborY="-100000">
        <dgm:presLayoutVars>
          <dgm:chMax val="0"/>
          <dgm:bulletEnabled val="1"/>
        </dgm:presLayoutVars>
      </dgm:prSet>
      <dgm:spPr/>
    </dgm:pt>
  </dgm:ptLst>
  <dgm:cxnLst>
    <dgm:cxn modelId="{C4BFE100-4987-4F59-B42B-1C95D74FE4A2}" srcId="{1E4879D2-1B56-4D09-829D-C7B45654142E}" destId="{7BCBAE97-5E85-4797-BA31-43827E1A7763}" srcOrd="3" destOrd="0" parTransId="{1EFC322C-DB3B-46DA-BEB5-7A190A1E699B}" sibTransId="{3F0E4B0A-A473-49B6-870E-D7B604B4F129}"/>
    <dgm:cxn modelId="{23E19B05-988C-44EC-AD47-008817DBE176}" type="presOf" srcId="{DF862307-B49F-4180-9B0F-4E7D52987916}" destId="{75FE3101-2D5B-4AE6-AB77-004264321B60}" srcOrd="0" destOrd="0" presId="urn:microsoft.com/office/officeart/2005/8/layout/vList2"/>
    <dgm:cxn modelId="{95DF8E18-35DC-41B1-B3A5-3F3FC56C42C8}" srcId="{1E4879D2-1B56-4D09-829D-C7B45654142E}" destId="{80107985-EFB9-4B78-9735-699BCB553936}" srcOrd="4" destOrd="0" parTransId="{6C91E210-8225-4D2D-B0F4-2DF3672AD3F8}" sibTransId="{00D00C0E-35A2-4987-A25A-8FF1B081320D}"/>
    <dgm:cxn modelId="{C73EBE24-5397-4A24-A2AA-0611F233FBFF}" type="presOf" srcId="{DEA33109-7804-476E-B087-F4A885773176}" destId="{83DAA170-07B1-4239-99DD-543495D5AADE}" srcOrd="0" destOrd="0" presId="urn:microsoft.com/office/officeart/2005/8/layout/vList2"/>
    <dgm:cxn modelId="{A2B86A38-ACE2-460F-85B0-DD9D95517873}" srcId="{1E4879D2-1B56-4D09-829D-C7B45654142E}" destId="{0202C27F-781B-4F19-81E5-FEB9D950C33A}" srcOrd="9" destOrd="0" parTransId="{99E789E4-712B-41B5-8779-4D1508CC930D}" sibTransId="{16ACB82F-9AB2-4C01-8E10-B0F72CA6F2E5}"/>
    <dgm:cxn modelId="{661D1B5F-55DD-4672-B080-E08CD2080524}" type="presOf" srcId="{BB21AD13-BE68-442E-B8AF-F388B8FC3483}" destId="{7DAB152D-ADE9-40D5-82D7-F4E5DE8D4AB0}" srcOrd="0" destOrd="0" presId="urn:microsoft.com/office/officeart/2005/8/layout/vList2"/>
    <dgm:cxn modelId="{CA5B834D-6B1F-4B6C-9C82-39ACB30CF7A1}" type="presOf" srcId="{0202C27F-781B-4F19-81E5-FEB9D950C33A}" destId="{50C83966-C803-41E9-9899-049A89ECFF60}" srcOrd="0" destOrd="0" presId="urn:microsoft.com/office/officeart/2005/8/layout/vList2"/>
    <dgm:cxn modelId="{91E9A86E-B168-4FE2-B8E3-DBFF601FD312}" srcId="{1E4879D2-1B56-4D09-829D-C7B45654142E}" destId="{1D6B3894-61D8-425E-929F-3F8674F65962}" srcOrd="8" destOrd="0" parTransId="{6A6ACFF0-0D6F-4338-8C51-66A53DBB6761}" sibTransId="{8E1CBBD6-25E1-4232-93E8-5A841D271B6D}"/>
    <dgm:cxn modelId="{40D57470-3FF4-44A3-AA45-E52E94B26532}" srcId="{1E4879D2-1B56-4D09-829D-C7B45654142E}" destId="{5F28DF78-F5C8-49F9-9E3C-8D02D71F3F8D}" srcOrd="11" destOrd="0" parTransId="{7A660662-9877-4F3B-975A-10F4531711F9}" sibTransId="{1ACAC508-11F9-40D9-BC32-5F861334046A}"/>
    <dgm:cxn modelId="{190A7356-F0EE-4931-ABE7-F29E8005B9E9}" srcId="{1E4879D2-1B56-4D09-829D-C7B45654142E}" destId="{DEA33109-7804-476E-B087-F4A885773176}" srcOrd="10" destOrd="0" parTransId="{45D6C715-A9A1-42FD-B6B2-9895460E8945}" sibTransId="{AA73FB20-83DD-4612-9519-27FD6198BD28}"/>
    <dgm:cxn modelId="{292E4157-4983-4762-9C03-A3AF44A9881E}" srcId="{1E4879D2-1B56-4D09-829D-C7B45654142E}" destId="{DF862307-B49F-4180-9B0F-4E7D52987916}" srcOrd="5" destOrd="0" parTransId="{52C9E201-8B50-4DBD-AE55-751546473FE6}" sibTransId="{E28C5FD2-CAA9-48B0-9247-A331F1B22D11}"/>
    <dgm:cxn modelId="{39D82E7B-C42B-495B-B54B-F1D7CC71E629}" type="presOf" srcId="{8CF57AF0-2278-4D88-8E3B-A325892D6FF8}" destId="{1DAF0C78-8D2D-4CD3-9009-5DB65799E4B0}" srcOrd="0" destOrd="0" presId="urn:microsoft.com/office/officeart/2005/8/layout/vList2"/>
    <dgm:cxn modelId="{90524F87-CBC5-474E-AEEB-9DED2D345B46}" type="presOf" srcId="{1D6B3894-61D8-425E-929F-3F8674F65962}" destId="{C76EEE1F-E1E2-46A6-803C-A6E23A0C8413}" srcOrd="0" destOrd="0" presId="urn:microsoft.com/office/officeart/2005/8/layout/vList2"/>
    <dgm:cxn modelId="{F960198A-4BA4-4876-9739-6A9BB8A2FC61}" srcId="{1E4879D2-1B56-4D09-829D-C7B45654142E}" destId="{A684DC7E-40D2-4A94-989C-4F9EFBB2F050}" srcOrd="7" destOrd="0" parTransId="{71689B81-D9C0-4203-9514-B30CBE226C98}" sibTransId="{29832CBB-DD10-4C63-BEB9-44A2F9E4129B}"/>
    <dgm:cxn modelId="{5932308C-AEFE-485C-B2F4-2C977E4DFEAC}" type="presOf" srcId="{7BCBAE97-5E85-4797-BA31-43827E1A7763}" destId="{8C0EA5CF-4011-4B4B-B30E-728A337E22AB}" srcOrd="0" destOrd="0" presId="urn:microsoft.com/office/officeart/2005/8/layout/vList2"/>
    <dgm:cxn modelId="{2DAA2690-2A86-4F33-9708-86FED60DE5B0}" type="presOf" srcId="{A684DC7E-40D2-4A94-989C-4F9EFBB2F050}" destId="{AA9352F1-5AA5-4B47-8A1C-75BA275E0D02}" srcOrd="0" destOrd="0" presId="urn:microsoft.com/office/officeart/2005/8/layout/vList2"/>
    <dgm:cxn modelId="{A0325192-AD27-4028-AA43-A9285466B8EA}" srcId="{1E4879D2-1B56-4D09-829D-C7B45654142E}" destId="{2B9E9275-ED4B-4879-A317-23A6E3642C43}" srcOrd="1" destOrd="0" parTransId="{C1999218-FCA9-403D-BB9C-8B2B4C7F2F2C}" sibTransId="{6CAFD712-372B-4995-AC70-F76D5CF85584}"/>
    <dgm:cxn modelId="{2548C792-6B91-4218-ADD1-4ECEA61EB69E}" srcId="{1E4879D2-1B56-4D09-829D-C7B45654142E}" destId="{8CF57AF0-2278-4D88-8E3B-A325892D6FF8}" srcOrd="2" destOrd="0" parTransId="{28E39572-A130-4007-B23B-6B7568533CCC}" sibTransId="{F5D0D15A-A5E4-481C-ABF7-2306BFCA8E26}"/>
    <dgm:cxn modelId="{A54D6896-4399-45C5-989E-0B95940F1875}" type="presOf" srcId="{5F28DF78-F5C8-49F9-9E3C-8D02D71F3F8D}" destId="{398F9317-5645-467E-88ED-6D64CB195D9E}" srcOrd="0" destOrd="0" presId="urn:microsoft.com/office/officeart/2005/8/layout/vList2"/>
    <dgm:cxn modelId="{4A229A97-5638-4C6C-B461-6205543B3691}" type="presOf" srcId="{2B9E9275-ED4B-4879-A317-23A6E3642C43}" destId="{B4A63C21-5123-4C41-9126-0EDD76E6EAB5}" srcOrd="0" destOrd="0" presId="urn:microsoft.com/office/officeart/2005/8/layout/vList2"/>
    <dgm:cxn modelId="{CDA690A8-C1D9-48B7-823F-D54C7018FF23}" srcId="{1D6B3894-61D8-425E-929F-3F8674F65962}" destId="{9CC3A743-CB99-4EB6-860E-F7832644B4C2}" srcOrd="0" destOrd="0" parTransId="{44852E5C-D488-408C-B8A4-3CECAC4499FB}" sibTransId="{98AD36E4-1BF5-44A9-A4AA-23B74A5A8B77}"/>
    <dgm:cxn modelId="{2860C8BE-024A-4307-9EDE-BEAA1DA07F1E}" srcId="{1E4879D2-1B56-4D09-829D-C7B45654142E}" destId="{BB21AD13-BE68-442E-B8AF-F388B8FC3483}" srcOrd="6" destOrd="0" parTransId="{3492D329-0D72-49C9-A637-529797DED301}" sibTransId="{050676B7-F2BC-487F-BB7E-379CD7230BB2}"/>
    <dgm:cxn modelId="{582856C1-4D49-46C4-A11A-980520B5773C}" type="presOf" srcId="{1E4879D2-1B56-4D09-829D-C7B45654142E}" destId="{2E9E2931-61EB-4A9F-9DD4-CA0EFFF152FA}" srcOrd="0" destOrd="0" presId="urn:microsoft.com/office/officeart/2005/8/layout/vList2"/>
    <dgm:cxn modelId="{5A7080C8-4F66-4BC5-9DCE-098335BD6DC0}" type="presOf" srcId="{975D2C87-35FC-486B-B5C2-A0A32B93DA27}" destId="{90FBB5FF-CB7E-46F7-B3B1-FACCB0D3587B}" srcOrd="0" destOrd="0" presId="urn:microsoft.com/office/officeart/2005/8/layout/vList2"/>
    <dgm:cxn modelId="{5C807FDE-98DF-4F42-8807-1CB7BD5E6782}" type="presOf" srcId="{80107985-EFB9-4B78-9735-699BCB553936}" destId="{67F5BB91-689B-416B-95F1-E66F9FF1D7F8}" srcOrd="0" destOrd="0" presId="urn:microsoft.com/office/officeart/2005/8/layout/vList2"/>
    <dgm:cxn modelId="{C83D7AE7-4DBE-4728-AABD-B1F58C621E0E}" srcId="{1E4879D2-1B56-4D09-829D-C7B45654142E}" destId="{975D2C87-35FC-486B-B5C2-A0A32B93DA27}" srcOrd="0" destOrd="0" parTransId="{1807A53B-A771-4107-B256-A666B41A68CF}" sibTransId="{1548979E-C74B-405D-9E39-50625AD366BB}"/>
    <dgm:cxn modelId="{D48EC3EB-64F1-4695-8301-7F220F4098E8}" type="presOf" srcId="{9CC3A743-CB99-4EB6-860E-F7832644B4C2}" destId="{D980DDC5-3411-42EC-967B-16CA86E35AF4}" srcOrd="0" destOrd="0" presId="urn:microsoft.com/office/officeart/2005/8/layout/vList2"/>
    <dgm:cxn modelId="{EB091112-D2BC-4B54-85C5-03AE8342D0CA}" type="presParOf" srcId="{2E9E2931-61EB-4A9F-9DD4-CA0EFFF152FA}" destId="{90FBB5FF-CB7E-46F7-B3B1-FACCB0D3587B}" srcOrd="0" destOrd="0" presId="urn:microsoft.com/office/officeart/2005/8/layout/vList2"/>
    <dgm:cxn modelId="{C78D9FF7-473A-4C35-9095-93A79DD7F769}" type="presParOf" srcId="{2E9E2931-61EB-4A9F-9DD4-CA0EFFF152FA}" destId="{996F36DD-6B24-4594-89AF-BDD2BCBA3803}" srcOrd="1" destOrd="0" presId="urn:microsoft.com/office/officeart/2005/8/layout/vList2"/>
    <dgm:cxn modelId="{E424523D-993A-409F-8885-4C819E4ADF53}" type="presParOf" srcId="{2E9E2931-61EB-4A9F-9DD4-CA0EFFF152FA}" destId="{B4A63C21-5123-4C41-9126-0EDD76E6EAB5}" srcOrd="2" destOrd="0" presId="urn:microsoft.com/office/officeart/2005/8/layout/vList2"/>
    <dgm:cxn modelId="{868FD756-236D-4B15-9B2F-C84AF93CF2B1}" type="presParOf" srcId="{2E9E2931-61EB-4A9F-9DD4-CA0EFFF152FA}" destId="{5DDE3211-BA3A-4BC5-88DC-A27D3802BBFE}" srcOrd="3" destOrd="0" presId="urn:microsoft.com/office/officeart/2005/8/layout/vList2"/>
    <dgm:cxn modelId="{AC9D19DF-3970-495A-8D52-38274F7EB3BC}" type="presParOf" srcId="{2E9E2931-61EB-4A9F-9DD4-CA0EFFF152FA}" destId="{1DAF0C78-8D2D-4CD3-9009-5DB65799E4B0}" srcOrd="4" destOrd="0" presId="urn:microsoft.com/office/officeart/2005/8/layout/vList2"/>
    <dgm:cxn modelId="{44F8DD1C-4267-4539-9B33-5AFC1FEAF31B}" type="presParOf" srcId="{2E9E2931-61EB-4A9F-9DD4-CA0EFFF152FA}" destId="{F118B737-5A52-40E5-8C2A-91B17783D97F}" srcOrd="5" destOrd="0" presId="urn:microsoft.com/office/officeart/2005/8/layout/vList2"/>
    <dgm:cxn modelId="{9347E512-4478-404E-AD2E-F33CC58AFBD1}" type="presParOf" srcId="{2E9E2931-61EB-4A9F-9DD4-CA0EFFF152FA}" destId="{8C0EA5CF-4011-4B4B-B30E-728A337E22AB}" srcOrd="6" destOrd="0" presId="urn:microsoft.com/office/officeart/2005/8/layout/vList2"/>
    <dgm:cxn modelId="{2BD65C61-76A0-40C7-90EF-195AB12C3DAF}" type="presParOf" srcId="{2E9E2931-61EB-4A9F-9DD4-CA0EFFF152FA}" destId="{FC275076-0C39-4F7B-B029-61D926DA6E0E}" srcOrd="7" destOrd="0" presId="urn:microsoft.com/office/officeart/2005/8/layout/vList2"/>
    <dgm:cxn modelId="{C465AD7B-38AB-4239-8102-86D02D50DDBE}" type="presParOf" srcId="{2E9E2931-61EB-4A9F-9DD4-CA0EFFF152FA}" destId="{67F5BB91-689B-416B-95F1-E66F9FF1D7F8}" srcOrd="8" destOrd="0" presId="urn:microsoft.com/office/officeart/2005/8/layout/vList2"/>
    <dgm:cxn modelId="{126A36F1-1EE2-478C-890E-EF12CA9D1CFB}" type="presParOf" srcId="{2E9E2931-61EB-4A9F-9DD4-CA0EFFF152FA}" destId="{E36C0F7A-2788-4941-A324-FA87FF6C4A1E}" srcOrd="9" destOrd="0" presId="urn:microsoft.com/office/officeart/2005/8/layout/vList2"/>
    <dgm:cxn modelId="{EE521168-4F90-4AEA-AC53-46970B8344AE}" type="presParOf" srcId="{2E9E2931-61EB-4A9F-9DD4-CA0EFFF152FA}" destId="{75FE3101-2D5B-4AE6-AB77-004264321B60}" srcOrd="10" destOrd="0" presId="urn:microsoft.com/office/officeart/2005/8/layout/vList2"/>
    <dgm:cxn modelId="{1D9223BD-EF5F-4CEF-9E2B-C7CD661AEC71}" type="presParOf" srcId="{2E9E2931-61EB-4A9F-9DD4-CA0EFFF152FA}" destId="{DD9062E1-D896-4640-8058-46F94BFB6349}" srcOrd="11" destOrd="0" presId="urn:microsoft.com/office/officeart/2005/8/layout/vList2"/>
    <dgm:cxn modelId="{95322D32-3C5F-4688-B87E-1B5BCFA82B16}" type="presParOf" srcId="{2E9E2931-61EB-4A9F-9DD4-CA0EFFF152FA}" destId="{7DAB152D-ADE9-40D5-82D7-F4E5DE8D4AB0}" srcOrd="12" destOrd="0" presId="urn:microsoft.com/office/officeart/2005/8/layout/vList2"/>
    <dgm:cxn modelId="{CE93950B-4848-4BF1-8491-AE3F0B1E2652}" type="presParOf" srcId="{2E9E2931-61EB-4A9F-9DD4-CA0EFFF152FA}" destId="{6FB410FA-79F7-4D1A-863C-33E19942A688}" srcOrd="13" destOrd="0" presId="urn:microsoft.com/office/officeart/2005/8/layout/vList2"/>
    <dgm:cxn modelId="{CA768733-BF19-4211-A9A1-EFF87614953D}" type="presParOf" srcId="{2E9E2931-61EB-4A9F-9DD4-CA0EFFF152FA}" destId="{AA9352F1-5AA5-4B47-8A1C-75BA275E0D02}" srcOrd="14" destOrd="0" presId="urn:microsoft.com/office/officeart/2005/8/layout/vList2"/>
    <dgm:cxn modelId="{66306DC8-13C9-434D-A781-1D5AFF100005}" type="presParOf" srcId="{2E9E2931-61EB-4A9F-9DD4-CA0EFFF152FA}" destId="{5CD13DC4-B173-484D-A54C-6708401D7A52}" srcOrd="15" destOrd="0" presId="urn:microsoft.com/office/officeart/2005/8/layout/vList2"/>
    <dgm:cxn modelId="{27C66133-ED90-4645-9B98-808B46F6E0AA}" type="presParOf" srcId="{2E9E2931-61EB-4A9F-9DD4-CA0EFFF152FA}" destId="{C76EEE1F-E1E2-46A6-803C-A6E23A0C8413}" srcOrd="16" destOrd="0" presId="urn:microsoft.com/office/officeart/2005/8/layout/vList2"/>
    <dgm:cxn modelId="{ACF5662F-9E71-406D-9909-1657A2A0DB55}" type="presParOf" srcId="{2E9E2931-61EB-4A9F-9DD4-CA0EFFF152FA}" destId="{D980DDC5-3411-42EC-967B-16CA86E35AF4}" srcOrd="17" destOrd="0" presId="urn:microsoft.com/office/officeart/2005/8/layout/vList2"/>
    <dgm:cxn modelId="{0941367A-B947-4CCA-AE5B-41FF155FFAB2}" type="presParOf" srcId="{2E9E2931-61EB-4A9F-9DD4-CA0EFFF152FA}" destId="{50C83966-C803-41E9-9899-049A89ECFF60}" srcOrd="18" destOrd="0" presId="urn:microsoft.com/office/officeart/2005/8/layout/vList2"/>
    <dgm:cxn modelId="{1551A1F8-BCF1-495E-85D1-39369BD48C97}" type="presParOf" srcId="{2E9E2931-61EB-4A9F-9DD4-CA0EFFF152FA}" destId="{573A8BC5-420D-4ECB-A5C3-50E38DDB5D96}" srcOrd="19" destOrd="0" presId="urn:microsoft.com/office/officeart/2005/8/layout/vList2"/>
    <dgm:cxn modelId="{E363DA2B-70A6-4AFE-87F9-3DC8EF55B747}" type="presParOf" srcId="{2E9E2931-61EB-4A9F-9DD4-CA0EFFF152FA}" destId="{83DAA170-07B1-4239-99DD-543495D5AADE}" srcOrd="20" destOrd="0" presId="urn:microsoft.com/office/officeart/2005/8/layout/vList2"/>
    <dgm:cxn modelId="{80EC61B2-8326-4A9F-8148-51B305654550}" type="presParOf" srcId="{2E9E2931-61EB-4A9F-9DD4-CA0EFFF152FA}" destId="{10745C3A-E53A-4A3C-BD17-5778E9B11868}" srcOrd="21" destOrd="0" presId="urn:microsoft.com/office/officeart/2005/8/layout/vList2"/>
    <dgm:cxn modelId="{07B0DCD7-6B3C-4101-B238-8FCA289E2722}" type="presParOf" srcId="{2E9E2931-61EB-4A9F-9DD4-CA0EFFF152FA}" destId="{398F9317-5645-467E-88ED-6D64CB195D9E}"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C16FE6-7228-4CB0-AF07-59E0E3E38938}"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651966E9-E460-47EA-89BC-6306EEE51F37}" type="pres">
      <dgm:prSet presAssocID="{DAC16FE6-7228-4CB0-AF07-59E0E3E38938}" presName="Name0" presStyleCnt="0">
        <dgm:presLayoutVars>
          <dgm:dir/>
          <dgm:animLvl val="lvl"/>
          <dgm:resizeHandles val="exact"/>
        </dgm:presLayoutVars>
      </dgm:prSet>
      <dgm:spPr/>
    </dgm:pt>
  </dgm:ptLst>
  <dgm:cxnLst>
    <dgm:cxn modelId="{EA0E10DC-1896-4402-BB95-C8BEC36C44C9}" type="presOf" srcId="{DAC16FE6-7228-4CB0-AF07-59E0E3E38938}" destId="{651966E9-E460-47EA-89BC-6306EEE51F3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82E48B-F401-4F09-BC96-EB3CBEDE2F5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3412F8-B6A8-4604-B9BD-2A51EE737152}">
      <dgm:prSet/>
      <dgm:spPr/>
      <dgm:t>
        <a:bodyPr/>
        <a:lstStyle/>
        <a:p>
          <a:pPr>
            <a:lnSpc>
              <a:spcPct val="100000"/>
            </a:lnSpc>
          </a:pPr>
          <a:r>
            <a:rPr lang="en-US"/>
            <a:t>Introduction IoC/DI Java beans lifecycle </a:t>
          </a:r>
        </a:p>
      </dgm:t>
    </dgm:pt>
    <dgm:pt modelId="{3B538823-798E-4539-8EEA-42334AB80431}" type="parTrans" cxnId="{F3445754-3129-47B1-B28F-7AEBF9CCF6CF}">
      <dgm:prSet/>
      <dgm:spPr/>
      <dgm:t>
        <a:bodyPr/>
        <a:lstStyle/>
        <a:p>
          <a:endParaRPr lang="en-US"/>
        </a:p>
      </dgm:t>
    </dgm:pt>
    <dgm:pt modelId="{18EC4167-E695-4066-B337-250756E1C8EA}" type="sibTrans" cxnId="{F3445754-3129-47B1-B28F-7AEBF9CCF6CF}">
      <dgm:prSet/>
      <dgm:spPr/>
      <dgm:t>
        <a:bodyPr/>
        <a:lstStyle/>
        <a:p>
          <a:pPr>
            <a:lnSpc>
              <a:spcPct val="100000"/>
            </a:lnSpc>
          </a:pPr>
          <a:endParaRPr lang="en-US"/>
        </a:p>
      </dgm:t>
    </dgm:pt>
    <dgm:pt modelId="{8C561946-B326-494F-944A-543B0C7655FB}">
      <dgm:prSet/>
      <dgm:spPr/>
      <dgm:t>
        <a:bodyPr/>
        <a:lstStyle/>
        <a:p>
          <a:pPr>
            <a:lnSpc>
              <a:spcPct val="100000"/>
            </a:lnSpc>
          </a:pPr>
          <a:r>
            <a:rPr lang="en-US"/>
            <a:t>Hibernate &amp; JPA</a:t>
          </a:r>
        </a:p>
      </dgm:t>
    </dgm:pt>
    <dgm:pt modelId="{EC606C05-A4EB-4222-B14D-F0F099635CCC}" type="parTrans" cxnId="{9B6730BC-4F4F-44EE-BC25-28F4EEFA4081}">
      <dgm:prSet/>
      <dgm:spPr/>
      <dgm:t>
        <a:bodyPr/>
        <a:lstStyle/>
        <a:p>
          <a:endParaRPr lang="en-US"/>
        </a:p>
      </dgm:t>
    </dgm:pt>
    <dgm:pt modelId="{2F028B8D-E44E-42CF-B0A3-36C2847FDD97}" type="sibTrans" cxnId="{9B6730BC-4F4F-44EE-BC25-28F4EEFA4081}">
      <dgm:prSet/>
      <dgm:spPr/>
      <dgm:t>
        <a:bodyPr/>
        <a:lstStyle/>
        <a:p>
          <a:pPr>
            <a:lnSpc>
              <a:spcPct val="100000"/>
            </a:lnSpc>
          </a:pPr>
          <a:endParaRPr lang="en-US"/>
        </a:p>
      </dgm:t>
    </dgm:pt>
    <dgm:pt modelId="{20194A6C-EACB-408A-BDAC-17F31BED1E8C}">
      <dgm:prSet/>
      <dgm:spPr/>
      <dgm:t>
        <a:bodyPr/>
        <a:lstStyle/>
        <a:p>
          <a:pPr>
            <a:lnSpc>
              <a:spcPct val="100000"/>
            </a:lnSpc>
          </a:pPr>
          <a:r>
            <a:rPr lang="en-US"/>
            <a:t>MVC</a:t>
          </a:r>
        </a:p>
      </dgm:t>
    </dgm:pt>
    <dgm:pt modelId="{83763779-A5FC-4B1A-BCC5-19A45BBBCD87}" type="parTrans" cxnId="{F2FF740B-8A49-422A-8B12-0A4D2558960C}">
      <dgm:prSet/>
      <dgm:spPr/>
      <dgm:t>
        <a:bodyPr/>
        <a:lstStyle/>
        <a:p>
          <a:endParaRPr lang="en-US"/>
        </a:p>
      </dgm:t>
    </dgm:pt>
    <dgm:pt modelId="{962E8DB4-4898-4BC6-A507-84A8D157F96C}" type="sibTrans" cxnId="{F2FF740B-8A49-422A-8B12-0A4D2558960C}">
      <dgm:prSet/>
      <dgm:spPr/>
      <dgm:t>
        <a:bodyPr/>
        <a:lstStyle/>
        <a:p>
          <a:pPr>
            <a:lnSpc>
              <a:spcPct val="100000"/>
            </a:lnSpc>
          </a:pPr>
          <a:endParaRPr lang="en-US"/>
        </a:p>
      </dgm:t>
    </dgm:pt>
    <dgm:pt modelId="{0023514A-7E2C-4F1F-B497-A218D867F58C}">
      <dgm:prSet/>
      <dgm:spPr/>
      <dgm:t>
        <a:bodyPr/>
        <a:lstStyle/>
        <a:p>
          <a:pPr>
            <a:lnSpc>
              <a:spcPct val="100000"/>
            </a:lnSpc>
          </a:pPr>
          <a:r>
            <a:rPr lang="en-US"/>
            <a:t>Thymeleaf </a:t>
          </a:r>
        </a:p>
      </dgm:t>
    </dgm:pt>
    <dgm:pt modelId="{E668A81E-278A-488D-97AA-4224B6C6D560}" type="parTrans" cxnId="{F739BD1C-767E-40EB-BC60-10AF5216AC51}">
      <dgm:prSet/>
      <dgm:spPr/>
      <dgm:t>
        <a:bodyPr/>
        <a:lstStyle/>
        <a:p>
          <a:endParaRPr lang="en-US"/>
        </a:p>
      </dgm:t>
    </dgm:pt>
    <dgm:pt modelId="{938AD020-CE56-4DE3-8F98-F7434B1DC000}" type="sibTrans" cxnId="{F739BD1C-767E-40EB-BC60-10AF5216AC51}">
      <dgm:prSet/>
      <dgm:spPr/>
      <dgm:t>
        <a:bodyPr/>
        <a:lstStyle/>
        <a:p>
          <a:pPr>
            <a:lnSpc>
              <a:spcPct val="100000"/>
            </a:lnSpc>
          </a:pPr>
          <a:endParaRPr lang="en-US"/>
        </a:p>
      </dgm:t>
    </dgm:pt>
    <dgm:pt modelId="{C4B95645-3EFC-4523-8B94-62590F9D96B9}">
      <dgm:prSet/>
      <dgm:spPr/>
      <dgm:t>
        <a:bodyPr/>
        <a:lstStyle/>
        <a:p>
          <a:pPr>
            <a:lnSpc>
              <a:spcPct val="100000"/>
            </a:lnSpc>
          </a:pPr>
          <a:r>
            <a:rPr lang="en-US" dirty="0"/>
            <a:t>Rest Microservices,</a:t>
          </a:r>
        </a:p>
        <a:p>
          <a:pPr>
            <a:lnSpc>
              <a:spcPct val="100000"/>
            </a:lnSpc>
          </a:pPr>
          <a:r>
            <a:rPr lang="en-US" dirty="0"/>
            <a:t>Kubernetes, Spring Cloud</a:t>
          </a:r>
        </a:p>
      </dgm:t>
    </dgm:pt>
    <dgm:pt modelId="{E7D2A80C-C07E-4692-AFDB-356C524E7481}" type="parTrans" cxnId="{E409C67C-9E5E-43D4-9651-3D0F1214A62F}">
      <dgm:prSet/>
      <dgm:spPr/>
      <dgm:t>
        <a:bodyPr/>
        <a:lstStyle/>
        <a:p>
          <a:endParaRPr lang="en-US"/>
        </a:p>
      </dgm:t>
    </dgm:pt>
    <dgm:pt modelId="{32973A6F-CC8A-4D3C-B9D2-1F9370C702DD}" type="sibTrans" cxnId="{E409C67C-9E5E-43D4-9651-3D0F1214A62F}">
      <dgm:prSet/>
      <dgm:spPr/>
      <dgm:t>
        <a:bodyPr/>
        <a:lstStyle/>
        <a:p>
          <a:pPr>
            <a:lnSpc>
              <a:spcPct val="100000"/>
            </a:lnSpc>
          </a:pPr>
          <a:endParaRPr lang="en-US"/>
        </a:p>
      </dgm:t>
    </dgm:pt>
    <dgm:pt modelId="{6288FB7D-5ED9-4192-B7BB-9BEBB90C2E47}">
      <dgm:prSet/>
      <dgm:spPr/>
      <dgm:t>
        <a:bodyPr/>
        <a:lstStyle/>
        <a:p>
          <a:pPr>
            <a:lnSpc>
              <a:spcPct val="100000"/>
            </a:lnSpc>
          </a:pPr>
          <a:r>
            <a:rPr lang="en-US" dirty="0"/>
            <a:t>AOP, Aspect Oriented Programming</a:t>
          </a:r>
        </a:p>
      </dgm:t>
    </dgm:pt>
    <dgm:pt modelId="{A5138848-017B-45AD-9571-83812D43902F}" type="parTrans" cxnId="{CA40E2C9-8C78-4E1A-ADE7-8FE110DBF47E}">
      <dgm:prSet/>
      <dgm:spPr/>
      <dgm:t>
        <a:bodyPr/>
        <a:lstStyle/>
        <a:p>
          <a:endParaRPr lang="en-US"/>
        </a:p>
      </dgm:t>
    </dgm:pt>
    <dgm:pt modelId="{E613E54A-3524-43DA-97AC-5E8ABDBDB66E}" type="sibTrans" cxnId="{CA40E2C9-8C78-4E1A-ADE7-8FE110DBF47E}">
      <dgm:prSet/>
      <dgm:spPr/>
      <dgm:t>
        <a:bodyPr/>
        <a:lstStyle/>
        <a:p>
          <a:pPr>
            <a:lnSpc>
              <a:spcPct val="100000"/>
            </a:lnSpc>
          </a:pPr>
          <a:endParaRPr lang="en-US"/>
        </a:p>
      </dgm:t>
    </dgm:pt>
    <dgm:pt modelId="{B9E92A65-1725-4F00-9B79-7A142397FC3E}">
      <dgm:prSet/>
      <dgm:spPr/>
      <dgm:t>
        <a:bodyPr/>
        <a:lstStyle/>
        <a:p>
          <a:pPr>
            <a:lnSpc>
              <a:spcPct val="100000"/>
            </a:lnSpc>
          </a:pPr>
          <a:r>
            <a:rPr lang="en-GB"/>
            <a:t>Security</a:t>
          </a:r>
          <a:endParaRPr lang="en-US"/>
        </a:p>
      </dgm:t>
    </dgm:pt>
    <dgm:pt modelId="{FF895C33-5C63-490A-A0BF-8513493D28BC}" type="parTrans" cxnId="{0D9C6D7F-9869-404B-96BB-F6B35CA0E81B}">
      <dgm:prSet/>
      <dgm:spPr/>
      <dgm:t>
        <a:bodyPr/>
        <a:lstStyle/>
        <a:p>
          <a:endParaRPr lang="en-US"/>
        </a:p>
      </dgm:t>
    </dgm:pt>
    <dgm:pt modelId="{155024B5-1F7D-46D5-831E-078A2DC4B7B3}" type="sibTrans" cxnId="{0D9C6D7F-9869-404B-96BB-F6B35CA0E81B}">
      <dgm:prSet/>
      <dgm:spPr/>
      <dgm:t>
        <a:bodyPr/>
        <a:lstStyle/>
        <a:p>
          <a:pPr>
            <a:lnSpc>
              <a:spcPct val="100000"/>
            </a:lnSpc>
          </a:pPr>
          <a:endParaRPr lang="en-US"/>
        </a:p>
      </dgm:t>
    </dgm:pt>
    <dgm:pt modelId="{86D592A7-874D-4C9F-B7B4-6465A7F881C8}">
      <dgm:prSet/>
      <dgm:spPr/>
      <dgm:t>
        <a:bodyPr/>
        <a:lstStyle/>
        <a:p>
          <a:pPr>
            <a:lnSpc>
              <a:spcPct val="100000"/>
            </a:lnSpc>
          </a:pPr>
          <a:r>
            <a:rPr lang="en-US"/>
            <a:t>Testing</a:t>
          </a:r>
        </a:p>
      </dgm:t>
    </dgm:pt>
    <dgm:pt modelId="{92FE82BB-46F5-4051-9EAD-0488D637FE8A}" type="parTrans" cxnId="{6789E6D2-0079-438D-B0AC-F18FEC6D102A}">
      <dgm:prSet/>
      <dgm:spPr/>
      <dgm:t>
        <a:bodyPr/>
        <a:lstStyle/>
        <a:p>
          <a:endParaRPr lang="en-US"/>
        </a:p>
      </dgm:t>
    </dgm:pt>
    <dgm:pt modelId="{0A024257-EE88-4D0F-91AF-FD70C8C8A30E}" type="sibTrans" cxnId="{6789E6D2-0079-438D-B0AC-F18FEC6D102A}">
      <dgm:prSet/>
      <dgm:spPr/>
      <dgm:t>
        <a:bodyPr/>
        <a:lstStyle/>
        <a:p>
          <a:pPr>
            <a:lnSpc>
              <a:spcPct val="100000"/>
            </a:lnSpc>
          </a:pPr>
          <a:endParaRPr lang="en-US"/>
        </a:p>
      </dgm:t>
    </dgm:pt>
    <dgm:pt modelId="{16B718A1-6AED-4842-B78C-DD2AB4E79539}">
      <dgm:prSet/>
      <dgm:spPr/>
      <dgm:t>
        <a:bodyPr/>
        <a:lstStyle/>
        <a:p>
          <a:pPr>
            <a:lnSpc>
              <a:spcPct val="100000"/>
            </a:lnSpc>
          </a:pPr>
          <a:r>
            <a:rPr lang="en-US" dirty="0" err="1"/>
            <a:t>WebFlux</a:t>
          </a:r>
          <a:r>
            <a:rPr lang="en-US" dirty="0"/>
            <a:t>, Reactive Programming</a:t>
          </a:r>
        </a:p>
      </dgm:t>
    </dgm:pt>
    <dgm:pt modelId="{16E8E818-D306-4DFC-AEE3-AB0B648F3D29}" type="parTrans" cxnId="{9875796D-9D8E-4F80-B994-12FDC1C40B9B}">
      <dgm:prSet/>
      <dgm:spPr/>
      <dgm:t>
        <a:bodyPr/>
        <a:lstStyle/>
        <a:p>
          <a:endParaRPr lang="ro-RO"/>
        </a:p>
      </dgm:t>
    </dgm:pt>
    <dgm:pt modelId="{99D3801D-3977-4732-B4DB-D89F6CEE9CB1}" type="sibTrans" cxnId="{9875796D-9D8E-4F80-B994-12FDC1C40B9B}">
      <dgm:prSet/>
      <dgm:spPr/>
      <dgm:t>
        <a:bodyPr/>
        <a:lstStyle/>
        <a:p>
          <a:endParaRPr lang="ro-RO"/>
        </a:p>
      </dgm:t>
    </dgm:pt>
    <dgm:pt modelId="{7C488A1F-7495-4D27-B682-A66A628998A0}" type="pres">
      <dgm:prSet presAssocID="{4A82E48B-F401-4F09-BC96-EB3CBEDE2F59}" presName="root" presStyleCnt="0">
        <dgm:presLayoutVars>
          <dgm:dir/>
          <dgm:resizeHandles val="exact"/>
        </dgm:presLayoutVars>
      </dgm:prSet>
      <dgm:spPr/>
    </dgm:pt>
    <dgm:pt modelId="{F0977468-399B-43EF-81AC-51BC51373DE2}" type="pres">
      <dgm:prSet presAssocID="{4A82E48B-F401-4F09-BC96-EB3CBEDE2F59}" presName="container" presStyleCnt="0">
        <dgm:presLayoutVars>
          <dgm:dir/>
          <dgm:resizeHandles val="exact"/>
        </dgm:presLayoutVars>
      </dgm:prSet>
      <dgm:spPr/>
    </dgm:pt>
    <dgm:pt modelId="{148C98D9-38C5-491A-B91B-B299444D471A}" type="pres">
      <dgm:prSet presAssocID="{BE3412F8-B6A8-4604-B9BD-2A51EE737152}" presName="compNode" presStyleCnt="0"/>
      <dgm:spPr/>
    </dgm:pt>
    <dgm:pt modelId="{216E4C61-FE04-45A1-BD6C-BF62C6F560BC}" type="pres">
      <dgm:prSet presAssocID="{BE3412F8-B6A8-4604-B9BD-2A51EE737152}" presName="iconBgRect" presStyleLbl="bgShp" presStyleIdx="0" presStyleCnt="9"/>
      <dgm:spPr>
        <a:solidFill>
          <a:schemeClr val="bg2"/>
        </a:solidFill>
      </dgm:spPr>
    </dgm:pt>
    <dgm:pt modelId="{5DC582DB-60B0-4F08-AFF8-E32F3C54E983}" type="pres">
      <dgm:prSet presAssocID="{BE3412F8-B6A8-4604-B9BD-2A51EE737152}" presName="iconRect" presStyleLbl="node1" presStyleIdx="0" presStyleCnt="9"/>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a:noFill/>
        </a:ln>
      </dgm:spPr>
    </dgm:pt>
    <dgm:pt modelId="{307E6DBD-13F9-4892-9AF9-C9C1676566C9}" type="pres">
      <dgm:prSet presAssocID="{BE3412F8-B6A8-4604-B9BD-2A51EE737152}" presName="spaceRect" presStyleCnt="0"/>
      <dgm:spPr/>
    </dgm:pt>
    <dgm:pt modelId="{54F7A37B-D8C7-44E7-BD8D-F24EC37BA089}" type="pres">
      <dgm:prSet presAssocID="{BE3412F8-B6A8-4604-B9BD-2A51EE737152}" presName="textRect" presStyleLbl="revTx" presStyleIdx="0" presStyleCnt="9">
        <dgm:presLayoutVars>
          <dgm:chMax val="1"/>
          <dgm:chPref val="1"/>
        </dgm:presLayoutVars>
      </dgm:prSet>
      <dgm:spPr/>
    </dgm:pt>
    <dgm:pt modelId="{BDE1A427-D699-411B-8327-39769BC0F7A6}" type="pres">
      <dgm:prSet presAssocID="{18EC4167-E695-4066-B337-250756E1C8EA}" presName="sibTrans" presStyleLbl="sibTrans2D1" presStyleIdx="0" presStyleCnt="0"/>
      <dgm:spPr/>
    </dgm:pt>
    <dgm:pt modelId="{6A6C0BB5-B6AC-4561-B8C2-1BF454762104}" type="pres">
      <dgm:prSet presAssocID="{8C561946-B326-494F-944A-543B0C7655FB}" presName="compNode" presStyleCnt="0"/>
      <dgm:spPr/>
    </dgm:pt>
    <dgm:pt modelId="{0BA9F71A-B94E-4B4F-AD20-A0CBCE0859FA}" type="pres">
      <dgm:prSet presAssocID="{8C561946-B326-494F-944A-543B0C7655FB}" presName="iconBgRect" presStyleLbl="bgShp" presStyleIdx="1" presStyleCnt="9"/>
      <dgm:spPr>
        <a:solidFill>
          <a:schemeClr val="bg2">
            <a:lumMod val="90000"/>
          </a:schemeClr>
        </a:solidFill>
      </dgm:spPr>
    </dgm:pt>
    <dgm:pt modelId="{10BA9E0A-466A-4C28-A94B-39CB2726417B}" type="pres">
      <dgm:prSet presAssocID="{8C561946-B326-494F-944A-543B0C7655FB}" presName="iconRect" presStyleLbl="node1" presStyleIdx="1" presStyleCnt="9"/>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0000" r="-10000"/>
          </a:stretch>
        </a:blipFill>
        <a:ln>
          <a:noFill/>
        </a:ln>
      </dgm:spPr>
    </dgm:pt>
    <dgm:pt modelId="{5C0F0259-148E-46E9-9E8A-730942B30A57}" type="pres">
      <dgm:prSet presAssocID="{8C561946-B326-494F-944A-543B0C7655FB}" presName="spaceRect" presStyleCnt="0"/>
      <dgm:spPr/>
    </dgm:pt>
    <dgm:pt modelId="{8E51312D-22B0-4636-A236-952D726D662C}" type="pres">
      <dgm:prSet presAssocID="{8C561946-B326-494F-944A-543B0C7655FB}" presName="textRect" presStyleLbl="revTx" presStyleIdx="1" presStyleCnt="9">
        <dgm:presLayoutVars>
          <dgm:chMax val="1"/>
          <dgm:chPref val="1"/>
        </dgm:presLayoutVars>
      </dgm:prSet>
      <dgm:spPr/>
    </dgm:pt>
    <dgm:pt modelId="{8D63DB28-3200-4AA0-8CBD-B1EE67CD9B05}" type="pres">
      <dgm:prSet presAssocID="{2F028B8D-E44E-42CF-B0A3-36C2847FDD97}" presName="sibTrans" presStyleLbl="sibTrans2D1" presStyleIdx="0" presStyleCnt="0"/>
      <dgm:spPr/>
    </dgm:pt>
    <dgm:pt modelId="{2E93FEF0-084E-4976-AEED-DA5F617BC40D}" type="pres">
      <dgm:prSet presAssocID="{20194A6C-EACB-408A-BDAC-17F31BED1E8C}" presName="compNode" presStyleCnt="0"/>
      <dgm:spPr/>
    </dgm:pt>
    <dgm:pt modelId="{38F0EF36-AAB8-4AC5-9369-999E5726F2A3}" type="pres">
      <dgm:prSet presAssocID="{20194A6C-EACB-408A-BDAC-17F31BED1E8C}" presName="iconBgRect" presStyleLbl="bgShp" presStyleIdx="2" presStyleCnt="9"/>
      <dgm:spPr>
        <a:solidFill>
          <a:schemeClr val="tx2">
            <a:lumMod val="60000"/>
            <a:lumOff val="40000"/>
          </a:schemeClr>
        </a:solidFill>
      </dgm:spPr>
    </dgm:pt>
    <dgm:pt modelId="{2CC6925D-1A91-44B3-A0D2-18276DB11D9E}" type="pres">
      <dgm:prSet presAssocID="{20194A6C-EACB-408A-BDAC-17F31BED1E8C}" presName="iconRect" presStyleLbl="node1" presStyleIdx="2" presStyleCnt="9" custScaleY="103131" custLinFactNeighborX="-1706" custLinFactNeighborY="-162"/>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a:ln>
          <a:noFill/>
        </a:ln>
      </dgm:spPr>
      <dgm:extLst>
        <a:ext uri="{E40237B7-FDA0-4F09-8148-C483321AD2D9}">
          <dgm14:cNvPr xmlns:dgm14="http://schemas.microsoft.com/office/drawing/2010/diagram" id="0" name="" descr="Cerc cu săgeți"/>
        </a:ext>
      </dgm:extLst>
    </dgm:pt>
    <dgm:pt modelId="{E2A47A52-0195-44FC-B605-0866783BDE53}" type="pres">
      <dgm:prSet presAssocID="{20194A6C-EACB-408A-BDAC-17F31BED1E8C}" presName="spaceRect" presStyleCnt="0"/>
      <dgm:spPr/>
    </dgm:pt>
    <dgm:pt modelId="{4C6B6FE7-BC60-4380-862F-1C7FAA1D71F7}" type="pres">
      <dgm:prSet presAssocID="{20194A6C-EACB-408A-BDAC-17F31BED1E8C}" presName="textRect" presStyleLbl="revTx" presStyleIdx="2" presStyleCnt="9">
        <dgm:presLayoutVars>
          <dgm:chMax val="1"/>
          <dgm:chPref val="1"/>
        </dgm:presLayoutVars>
      </dgm:prSet>
      <dgm:spPr/>
    </dgm:pt>
    <dgm:pt modelId="{FFA8D2B9-4661-458D-B4FE-75325F0C9348}" type="pres">
      <dgm:prSet presAssocID="{962E8DB4-4898-4BC6-A507-84A8D157F96C}" presName="sibTrans" presStyleLbl="sibTrans2D1" presStyleIdx="0" presStyleCnt="0"/>
      <dgm:spPr/>
    </dgm:pt>
    <dgm:pt modelId="{DF9614AB-D478-4F94-B372-B2C057CD75F1}" type="pres">
      <dgm:prSet presAssocID="{0023514A-7E2C-4F1F-B497-A218D867F58C}" presName="compNode" presStyleCnt="0"/>
      <dgm:spPr/>
    </dgm:pt>
    <dgm:pt modelId="{68DFC1BF-6B51-4951-A77F-1970CE202C8D}" type="pres">
      <dgm:prSet presAssocID="{0023514A-7E2C-4F1F-B497-A218D867F58C}" presName="iconBgRect" presStyleLbl="bgShp" presStyleIdx="3" presStyleCnt="9"/>
      <dgm:spPr>
        <a:solidFill>
          <a:schemeClr val="bg1">
            <a:lumMod val="95000"/>
          </a:schemeClr>
        </a:solidFill>
      </dgm:spPr>
    </dgm:pt>
    <dgm:pt modelId="{770BFAA4-07EF-49BD-B9A7-B57DCE732142}" type="pres">
      <dgm:prSet presAssocID="{0023514A-7E2C-4F1F-B497-A218D867F58C}" presName="iconRect" presStyleLbl="node1" presStyleIdx="3" presStyleCnt="9"/>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a:noFill/>
        </a:ln>
      </dgm:spPr>
    </dgm:pt>
    <dgm:pt modelId="{59C71DA0-A39D-44DF-97C9-18591A72E5C5}" type="pres">
      <dgm:prSet presAssocID="{0023514A-7E2C-4F1F-B497-A218D867F58C}" presName="spaceRect" presStyleCnt="0"/>
      <dgm:spPr/>
    </dgm:pt>
    <dgm:pt modelId="{6A0AE075-BF8F-42CA-8969-3056F25722A9}" type="pres">
      <dgm:prSet presAssocID="{0023514A-7E2C-4F1F-B497-A218D867F58C}" presName="textRect" presStyleLbl="revTx" presStyleIdx="3" presStyleCnt="9">
        <dgm:presLayoutVars>
          <dgm:chMax val="1"/>
          <dgm:chPref val="1"/>
        </dgm:presLayoutVars>
      </dgm:prSet>
      <dgm:spPr/>
    </dgm:pt>
    <dgm:pt modelId="{C8D3C6D9-257B-4E34-A1C3-77952E4EA933}" type="pres">
      <dgm:prSet presAssocID="{938AD020-CE56-4DE3-8F98-F7434B1DC000}" presName="sibTrans" presStyleLbl="sibTrans2D1" presStyleIdx="0" presStyleCnt="0"/>
      <dgm:spPr/>
    </dgm:pt>
    <dgm:pt modelId="{38FCCF9B-DC93-474A-8BF9-B43501F962AA}" type="pres">
      <dgm:prSet presAssocID="{C4B95645-3EFC-4523-8B94-62590F9D96B9}" presName="compNode" presStyleCnt="0"/>
      <dgm:spPr/>
    </dgm:pt>
    <dgm:pt modelId="{F7A95895-55FD-4CB3-8E2E-D61063592F39}" type="pres">
      <dgm:prSet presAssocID="{C4B95645-3EFC-4523-8B94-62590F9D96B9}" presName="iconBgRect" presStyleLbl="bgShp" presStyleIdx="4" presStyleCnt="9"/>
      <dgm:spPr>
        <a:solidFill>
          <a:schemeClr val="tx2">
            <a:lumMod val="20000"/>
            <a:lumOff val="80000"/>
          </a:schemeClr>
        </a:solidFill>
      </dgm:spPr>
    </dgm:pt>
    <dgm:pt modelId="{791F51D7-E305-4C42-AC95-D8246DFB8FC1}" type="pres">
      <dgm:prSet presAssocID="{C4B95645-3EFC-4523-8B94-62590F9D96B9}"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a:ln>
          <a:noFill/>
        </a:ln>
      </dgm:spPr>
    </dgm:pt>
    <dgm:pt modelId="{C86AAD0C-ADC1-4328-9894-7AC7C4A66B19}" type="pres">
      <dgm:prSet presAssocID="{C4B95645-3EFC-4523-8B94-62590F9D96B9}" presName="spaceRect" presStyleCnt="0"/>
      <dgm:spPr/>
    </dgm:pt>
    <dgm:pt modelId="{83718E61-4EAB-4EC3-AA3F-3B1948E04548}" type="pres">
      <dgm:prSet presAssocID="{C4B95645-3EFC-4523-8B94-62590F9D96B9}" presName="textRect" presStyleLbl="revTx" presStyleIdx="4" presStyleCnt="9">
        <dgm:presLayoutVars>
          <dgm:chMax val="1"/>
          <dgm:chPref val="1"/>
        </dgm:presLayoutVars>
      </dgm:prSet>
      <dgm:spPr/>
    </dgm:pt>
    <dgm:pt modelId="{A5654464-233E-47C3-A27C-0AE6B075A048}" type="pres">
      <dgm:prSet presAssocID="{32973A6F-CC8A-4D3C-B9D2-1F9370C702DD}" presName="sibTrans" presStyleLbl="sibTrans2D1" presStyleIdx="0" presStyleCnt="0"/>
      <dgm:spPr/>
    </dgm:pt>
    <dgm:pt modelId="{14047924-7453-4123-B8A1-0BFE9C291D7E}" type="pres">
      <dgm:prSet presAssocID="{6288FB7D-5ED9-4192-B7BB-9BEBB90C2E47}" presName="compNode" presStyleCnt="0"/>
      <dgm:spPr/>
    </dgm:pt>
    <dgm:pt modelId="{82CA8C63-7A3E-4E7D-800E-0CA8AF63CFB0}" type="pres">
      <dgm:prSet presAssocID="{6288FB7D-5ED9-4192-B7BB-9BEBB90C2E47}" presName="iconBgRect" presStyleLbl="bgShp" presStyleIdx="5" presStyleCnt="9"/>
      <dgm:spPr/>
    </dgm:pt>
    <dgm:pt modelId="{B81807BA-8079-4E3A-8E36-43189CBD5692}" type="pres">
      <dgm:prSet presAssocID="{6288FB7D-5ED9-4192-B7BB-9BEBB90C2E47}"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BC019989-460B-4134-82A5-2B105D2819BE}" type="pres">
      <dgm:prSet presAssocID="{6288FB7D-5ED9-4192-B7BB-9BEBB90C2E47}" presName="spaceRect" presStyleCnt="0"/>
      <dgm:spPr/>
    </dgm:pt>
    <dgm:pt modelId="{509E43F1-5A27-4267-B773-EB0314B23F35}" type="pres">
      <dgm:prSet presAssocID="{6288FB7D-5ED9-4192-B7BB-9BEBB90C2E47}" presName="textRect" presStyleLbl="revTx" presStyleIdx="5" presStyleCnt="9">
        <dgm:presLayoutVars>
          <dgm:chMax val="1"/>
          <dgm:chPref val="1"/>
        </dgm:presLayoutVars>
      </dgm:prSet>
      <dgm:spPr/>
    </dgm:pt>
    <dgm:pt modelId="{10FB3CEC-A6A0-4059-BCF3-27526F5252A1}" type="pres">
      <dgm:prSet presAssocID="{E613E54A-3524-43DA-97AC-5E8ABDBDB66E}" presName="sibTrans" presStyleLbl="sibTrans2D1" presStyleIdx="0" presStyleCnt="0"/>
      <dgm:spPr/>
    </dgm:pt>
    <dgm:pt modelId="{677B8AB0-33BE-4A65-AE38-FCD8A750CCA0}" type="pres">
      <dgm:prSet presAssocID="{B9E92A65-1725-4F00-9B79-7A142397FC3E}" presName="compNode" presStyleCnt="0"/>
      <dgm:spPr/>
    </dgm:pt>
    <dgm:pt modelId="{6D660E0D-5B8A-4475-917B-B71743A1A21E}" type="pres">
      <dgm:prSet presAssocID="{B9E92A65-1725-4F00-9B79-7A142397FC3E}" presName="iconBgRect" presStyleLbl="bgShp" presStyleIdx="6" presStyleCnt="9"/>
      <dgm:spPr/>
    </dgm:pt>
    <dgm:pt modelId="{B47057E3-EA83-4F58-B708-BCB7BE3F4901}" type="pres">
      <dgm:prSet presAssocID="{B9E92A65-1725-4F00-9B79-7A142397FC3E}"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a:stretch>
        </a:blipFill>
        <a:ln>
          <a:noFill/>
        </a:ln>
      </dgm:spPr>
    </dgm:pt>
    <dgm:pt modelId="{5668D3CC-26DD-4839-9D76-B95E0008ADD6}" type="pres">
      <dgm:prSet presAssocID="{B9E92A65-1725-4F00-9B79-7A142397FC3E}" presName="spaceRect" presStyleCnt="0"/>
      <dgm:spPr/>
    </dgm:pt>
    <dgm:pt modelId="{DDDB97CF-B011-459F-B33C-C623DEBD0A3B}" type="pres">
      <dgm:prSet presAssocID="{B9E92A65-1725-4F00-9B79-7A142397FC3E}" presName="textRect" presStyleLbl="revTx" presStyleIdx="6" presStyleCnt="9">
        <dgm:presLayoutVars>
          <dgm:chMax val="1"/>
          <dgm:chPref val="1"/>
        </dgm:presLayoutVars>
      </dgm:prSet>
      <dgm:spPr/>
    </dgm:pt>
    <dgm:pt modelId="{A42FD80D-6D15-46FB-886F-27A5C72A14E3}" type="pres">
      <dgm:prSet presAssocID="{155024B5-1F7D-46D5-831E-078A2DC4B7B3}" presName="sibTrans" presStyleLbl="sibTrans2D1" presStyleIdx="0" presStyleCnt="0"/>
      <dgm:spPr/>
    </dgm:pt>
    <dgm:pt modelId="{4356A617-D364-4AFC-9C67-1D9112E75FC0}" type="pres">
      <dgm:prSet presAssocID="{86D592A7-874D-4C9F-B7B4-6465A7F881C8}" presName="compNode" presStyleCnt="0"/>
      <dgm:spPr/>
    </dgm:pt>
    <dgm:pt modelId="{FDE4CF4C-BED1-462B-B232-DA1755A94B23}" type="pres">
      <dgm:prSet presAssocID="{86D592A7-874D-4C9F-B7B4-6465A7F881C8}" presName="iconBgRect" presStyleLbl="bgShp" presStyleIdx="7" presStyleCnt="9"/>
      <dgm:spPr>
        <a:solidFill>
          <a:schemeClr val="tx2">
            <a:lumMod val="20000"/>
            <a:lumOff val="80000"/>
          </a:schemeClr>
        </a:solidFill>
      </dgm:spPr>
    </dgm:pt>
    <dgm:pt modelId="{A7F60126-B60D-44EA-8CD8-EB1348105240}" type="pres">
      <dgm:prSet presAssocID="{86D592A7-874D-4C9F-B7B4-6465A7F881C8}" presName="iconRect" presStyleLbl="node1" presStyleIdx="7" presStyleCnt="9"/>
      <dgm:spPr>
        <a:blipFill>
          <a:blip xmlns:r="http://schemas.openxmlformats.org/officeDocument/2006/relationships" r:embed="rId15">
            <a:extLst>
              <a:ext uri="{837473B0-CC2E-450A-ABE3-18F120FF3D39}">
                <a1611:picAttrSrcUrl xmlns:a1611="http://schemas.microsoft.com/office/drawing/2016/11/main" r:id="rId16"/>
              </a:ext>
            </a:extLst>
          </a:blip>
          <a:srcRect/>
          <a:stretch>
            <a:fillRect/>
          </a:stretch>
        </a:blipFill>
        <a:ln>
          <a:noFill/>
        </a:ln>
      </dgm:spPr>
    </dgm:pt>
    <dgm:pt modelId="{70E10D6F-19D1-44C5-802F-DE5C9B0812DE}" type="pres">
      <dgm:prSet presAssocID="{86D592A7-874D-4C9F-B7B4-6465A7F881C8}" presName="spaceRect" presStyleCnt="0"/>
      <dgm:spPr/>
    </dgm:pt>
    <dgm:pt modelId="{F76C49F6-1848-4BA6-A317-DFD8EEB7585E}" type="pres">
      <dgm:prSet presAssocID="{86D592A7-874D-4C9F-B7B4-6465A7F881C8}" presName="textRect" presStyleLbl="revTx" presStyleIdx="7" presStyleCnt="9">
        <dgm:presLayoutVars>
          <dgm:chMax val="1"/>
          <dgm:chPref val="1"/>
        </dgm:presLayoutVars>
      </dgm:prSet>
      <dgm:spPr/>
    </dgm:pt>
    <dgm:pt modelId="{57E2ABCA-B7AC-4543-BE4A-8F8D88C64FEB}" type="pres">
      <dgm:prSet presAssocID="{0A024257-EE88-4D0F-91AF-FD70C8C8A30E}" presName="sibTrans" presStyleLbl="sibTrans2D1" presStyleIdx="0" presStyleCnt="0"/>
      <dgm:spPr/>
    </dgm:pt>
    <dgm:pt modelId="{3F0E8D58-37BB-42B4-BFEA-85DFBD9E41BA}" type="pres">
      <dgm:prSet presAssocID="{16B718A1-6AED-4842-B78C-DD2AB4E79539}" presName="compNode" presStyleCnt="0"/>
      <dgm:spPr/>
    </dgm:pt>
    <dgm:pt modelId="{D3FD57F8-71F3-4790-BAC0-ECECF6B91A58}" type="pres">
      <dgm:prSet presAssocID="{16B718A1-6AED-4842-B78C-DD2AB4E79539}" presName="iconBgRect" presStyleLbl="bgShp" presStyleIdx="8" presStyleCnt="9"/>
      <dgm:spPr/>
    </dgm:pt>
    <dgm:pt modelId="{536936D4-1CC1-4363-A41C-0E85160B9528}" type="pres">
      <dgm:prSet presAssocID="{16B718A1-6AED-4842-B78C-DD2AB4E79539}" presName="iconRect" presStyleLbl="node1" presStyleIdx="8"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4329619B-1189-4D34-B892-F1EEAEC7EE78}" type="pres">
      <dgm:prSet presAssocID="{16B718A1-6AED-4842-B78C-DD2AB4E79539}" presName="spaceRect" presStyleCnt="0"/>
      <dgm:spPr/>
    </dgm:pt>
    <dgm:pt modelId="{39C9971C-F5A1-4239-A879-A03D40BB506E}" type="pres">
      <dgm:prSet presAssocID="{16B718A1-6AED-4842-B78C-DD2AB4E79539}" presName="textRect" presStyleLbl="revTx" presStyleIdx="8" presStyleCnt="9">
        <dgm:presLayoutVars>
          <dgm:chMax val="1"/>
          <dgm:chPref val="1"/>
        </dgm:presLayoutVars>
      </dgm:prSet>
      <dgm:spPr/>
    </dgm:pt>
  </dgm:ptLst>
  <dgm:cxnLst>
    <dgm:cxn modelId="{81438308-CE6E-4633-ADB5-521304052A7D}" type="presOf" srcId="{0A024257-EE88-4D0F-91AF-FD70C8C8A30E}" destId="{57E2ABCA-B7AC-4543-BE4A-8F8D88C64FEB}" srcOrd="0" destOrd="0" presId="urn:microsoft.com/office/officeart/2018/2/layout/IconCircleList"/>
    <dgm:cxn modelId="{F2FF740B-8A49-422A-8B12-0A4D2558960C}" srcId="{4A82E48B-F401-4F09-BC96-EB3CBEDE2F59}" destId="{20194A6C-EACB-408A-BDAC-17F31BED1E8C}" srcOrd="2" destOrd="0" parTransId="{83763779-A5FC-4B1A-BCC5-19A45BBBCD87}" sibTransId="{962E8DB4-4898-4BC6-A507-84A8D157F96C}"/>
    <dgm:cxn modelId="{EBBC130D-51D2-46C2-A005-B52E422A18AD}" type="presOf" srcId="{86D592A7-874D-4C9F-B7B4-6465A7F881C8}" destId="{F76C49F6-1848-4BA6-A317-DFD8EEB7585E}" srcOrd="0" destOrd="0" presId="urn:microsoft.com/office/officeart/2018/2/layout/IconCircleList"/>
    <dgm:cxn modelId="{A6344814-CF0F-410C-BBB8-B6BC7059CA05}" type="presOf" srcId="{6288FB7D-5ED9-4192-B7BB-9BEBB90C2E47}" destId="{509E43F1-5A27-4267-B773-EB0314B23F35}" srcOrd="0" destOrd="0" presId="urn:microsoft.com/office/officeart/2018/2/layout/IconCircleList"/>
    <dgm:cxn modelId="{886F6A17-B854-493C-8996-FCE6F669503D}" type="presOf" srcId="{0023514A-7E2C-4F1F-B497-A218D867F58C}" destId="{6A0AE075-BF8F-42CA-8969-3056F25722A9}" srcOrd="0" destOrd="0" presId="urn:microsoft.com/office/officeart/2018/2/layout/IconCircleList"/>
    <dgm:cxn modelId="{02002219-8086-473A-B1DC-CBC4A49B8FA2}" type="presOf" srcId="{8C561946-B326-494F-944A-543B0C7655FB}" destId="{8E51312D-22B0-4636-A236-952D726D662C}" srcOrd="0" destOrd="0" presId="urn:microsoft.com/office/officeart/2018/2/layout/IconCircleList"/>
    <dgm:cxn modelId="{F739BD1C-767E-40EB-BC60-10AF5216AC51}" srcId="{4A82E48B-F401-4F09-BC96-EB3CBEDE2F59}" destId="{0023514A-7E2C-4F1F-B497-A218D867F58C}" srcOrd="3" destOrd="0" parTransId="{E668A81E-278A-488D-97AA-4224B6C6D560}" sibTransId="{938AD020-CE56-4DE3-8F98-F7434B1DC000}"/>
    <dgm:cxn modelId="{AD93702D-A8FF-4C98-B7F1-2240A8BE5261}" type="presOf" srcId="{16B718A1-6AED-4842-B78C-DD2AB4E79539}" destId="{39C9971C-F5A1-4239-A879-A03D40BB506E}" srcOrd="0" destOrd="0" presId="urn:microsoft.com/office/officeart/2018/2/layout/IconCircleList"/>
    <dgm:cxn modelId="{117A1930-B958-4A3D-9F4B-4D06D6B124BA}" type="presOf" srcId="{2F028B8D-E44E-42CF-B0A3-36C2847FDD97}" destId="{8D63DB28-3200-4AA0-8CBD-B1EE67CD9B05}" srcOrd="0" destOrd="0" presId="urn:microsoft.com/office/officeart/2018/2/layout/IconCircleList"/>
    <dgm:cxn modelId="{9D306435-20AC-45E8-9078-8239B3E25684}" type="presOf" srcId="{32973A6F-CC8A-4D3C-B9D2-1F9370C702DD}" destId="{A5654464-233E-47C3-A27C-0AE6B075A048}" srcOrd="0" destOrd="0" presId="urn:microsoft.com/office/officeart/2018/2/layout/IconCircleList"/>
    <dgm:cxn modelId="{9875796D-9D8E-4F80-B994-12FDC1C40B9B}" srcId="{4A82E48B-F401-4F09-BC96-EB3CBEDE2F59}" destId="{16B718A1-6AED-4842-B78C-DD2AB4E79539}" srcOrd="8" destOrd="0" parTransId="{16E8E818-D306-4DFC-AEE3-AB0B648F3D29}" sibTransId="{99D3801D-3977-4732-B4DB-D89F6CEE9CB1}"/>
    <dgm:cxn modelId="{DD5C7950-F214-4AE0-8AEA-39F58CFD35BD}" type="presOf" srcId="{BE3412F8-B6A8-4604-B9BD-2A51EE737152}" destId="{54F7A37B-D8C7-44E7-BD8D-F24EC37BA089}" srcOrd="0" destOrd="0" presId="urn:microsoft.com/office/officeart/2018/2/layout/IconCircleList"/>
    <dgm:cxn modelId="{F3445754-3129-47B1-B28F-7AEBF9CCF6CF}" srcId="{4A82E48B-F401-4F09-BC96-EB3CBEDE2F59}" destId="{BE3412F8-B6A8-4604-B9BD-2A51EE737152}" srcOrd="0" destOrd="0" parTransId="{3B538823-798E-4539-8EEA-42334AB80431}" sibTransId="{18EC4167-E695-4066-B337-250756E1C8EA}"/>
    <dgm:cxn modelId="{2AAC707C-76E4-455B-8A40-41C6351931AE}" type="presOf" srcId="{4A82E48B-F401-4F09-BC96-EB3CBEDE2F59}" destId="{7C488A1F-7495-4D27-B682-A66A628998A0}" srcOrd="0" destOrd="0" presId="urn:microsoft.com/office/officeart/2018/2/layout/IconCircleList"/>
    <dgm:cxn modelId="{E409C67C-9E5E-43D4-9651-3D0F1214A62F}" srcId="{4A82E48B-F401-4F09-BC96-EB3CBEDE2F59}" destId="{C4B95645-3EFC-4523-8B94-62590F9D96B9}" srcOrd="4" destOrd="0" parTransId="{E7D2A80C-C07E-4692-AFDB-356C524E7481}" sibTransId="{32973A6F-CC8A-4D3C-B9D2-1F9370C702DD}"/>
    <dgm:cxn modelId="{0D9C6D7F-9869-404B-96BB-F6B35CA0E81B}" srcId="{4A82E48B-F401-4F09-BC96-EB3CBEDE2F59}" destId="{B9E92A65-1725-4F00-9B79-7A142397FC3E}" srcOrd="6" destOrd="0" parTransId="{FF895C33-5C63-490A-A0BF-8513493D28BC}" sibTransId="{155024B5-1F7D-46D5-831E-078A2DC4B7B3}"/>
    <dgm:cxn modelId="{3CC4A98F-3906-4F8B-ADFB-DC0096148453}" type="presOf" srcId="{20194A6C-EACB-408A-BDAC-17F31BED1E8C}" destId="{4C6B6FE7-BC60-4380-862F-1C7FAA1D71F7}" srcOrd="0" destOrd="0" presId="urn:microsoft.com/office/officeart/2018/2/layout/IconCircleList"/>
    <dgm:cxn modelId="{E2BD4198-52F3-42AD-899D-7BCB87F94E1F}" type="presOf" srcId="{155024B5-1F7D-46D5-831E-078A2DC4B7B3}" destId="{A42FD80D-6D15-46FB-886F-27A5C72A14E3}" srcOrd="0" destOrd="0" presId="urn:microsoft.com/office/officeart/2018/2/layout/IconCircleList"/>
    <dgm:cxn modelId="{4029789B-C92A-495D-A924-F83144685998}" type="presOf" srcId="{B9E92A65-1725-4F00-9B79-7A142397FC3E}" destId="{DDDB97CF-B011-459F-B33C-C623DEBD0A3B}" srcOrd="0" destOrd="0" presId="urn:microsoft.com/office/officeart/2018/2/layout/IconCircleList"/>
    <dgm:cxn modelId="{ACCF83BB-8201-494C-A497-34BD985F7F69}" type="presOf" srcId="{18EC4167-E695-4066-B337-250756E1C8EA}" destId="{BDE1A427-D699-411B-8327-39769BC0F7A6}" srcOrd="0" destOrd="0" presId="urn:microsoft.com/office/officeart/2018/2/layout/IconCircleList"/>
    <dgm:cxn modelId="{9B6730BC-4F4F-44EE-BC25-28F4EEFA4081}" srcId="{4A82E48B-F401-4F09-BC96-EB3CBEDE2F59}" destId="{8C561946-B326-494F-944A-543B0C7655FB}" srcOrd="1" destOrd="0" parTransId="{EC606C05-A4EB-4222-B14D-F0F099635CCC}" sibTransId="{2F028B8D-E44E-42CF-B0A3-36C2847FDD97}"/>
    <dgm:cxn modelId="{8EF9A4C2-630B-4654-AC3F-0C5E2E064C06}" type="presOf" srcId="{E613E54A-3524-43DA-97AC-5E8ABDBDB66E}" destId="{10FB3CEC-A6A0-4059-BCF3-27526F5252A1}" srcOrd="0" destOrd="0" presId="urn:microsoft.com/office/officeart/2018/2/layout/IconCircleList"/>
    <dgm:cxn modelId="{7E64F5C4-52C4-46BC-976A-DD06E0E9BCCC}" type="presOf" srcId="{938AD020-CE56-4DE3-8F98-F7434B1DC000}" destId="{C8D3C6D9-257B-4E34-A1C3-77952E4EA933}" srcOrd="0" destOrd="0" presId="urn:microsoft.com/office/officeart/2018/2/layout/IconCircleList"/>
    <dgm:cxn modelId="{CA40E2C9-8C78-4E1A-ADE7-8FE110DBF47E}" srcId="{4A82E48B-F401-4F09-BC96-EB3CBEDE2F59}" destId="{6288FB7D-5ED9-4192-B7BB-9BEBB90C2E47}" srcOrd="5" destOrd="0" parTransId="{A5138848-017B-45AD-9571-83812D43902F}" sibTransId="{E613E54A-3524-43DA-97AC-5E8ABDBDB66E}"/>
    <dgm:cxn modelId="{6789E6D2-0079-438D-B0AC-F18FEC6D102A}" srcId="{4A82E48B-F401-4F09-BC96-EB3CBEDE2F59}" destId="{86D592A7-874D-4C9F-B7B4-6465A7F881C8}" srcOrd="7" destOrd="0" parTransId="{92FE82BB-46F5-4051-9EAD-0488D637FE8A}" sibTransId="{0A024257-EE88-4D0F-91AF-FD70C8C8A30E}"/>
    <dgm:cxn modelId="{E40425E3-58B2-42A3-9BC3-4C1EFB41EA7A}" type="presOf" srcId="{C4B95645-3EFC-4523-8B94-62590F9D96B9}" destId="{83718E61-4EAB-4EC3-AA3F-3B1948E04548}" srcOrd="0" destOrd="0" presId="urn:microsoft.com/office/officeart/2018/2/layout/IconCircleList"/>
    <dgm:cxn modelId="{CADED8E4-20FB-4128-BD44-7DF543A3F4DB}" type="presOf" srcId="{962E8DB4-4898-4BC6-A507-84A8D157F96C}" destId="{FFA8D2B9-4661-458D-B4FE-75325F0C9348}" srcOrd="0" destOrd="0" presId="urn:microsoft.com/office/officeart/2018/2/layout/IconCircleList"/>
    <dgm:cxn modelId="{297DB1BF-CB6C-45CD-9003-E5535B1B89AE}" type="presParOf" srcId="{7C488A1F-7495-4D27-B682-A66A628998A0}" destId="{F0977468-399B-43EF-81AC-51BC51373DE2}" srcOrd="0" destOrd="0" presId="urn:microsoft.com/office/officeart/2018/2/layout/IconCircleList"/>
    <dgm:cxn modelId="{10C98077-32AE-4060-A279-3520A8E4EB81}" type="presParOf" srcId="{F0977468-399B-43EF-81AC-51BC51373DE2}" destId="{148C98D9-38C5-491A-B91B-B299444D471A}" srcOrd="0" destOrd="0" presId="urn:microsoft.com/office/officeart/2018/2/layout/IconCircleList"/>
    <dgm:cxn modelId="{CE8DE3CE-7ADA-47AC-830D-1C46664A7806}" type="presParOf" srcId="{148C98D9-38C5-491A-B91B-B299444D471A}" destId="{216E4C61-FE04-45A1-BD6C-BF62C6F560BC}" srcOrd="0" destOrd="0" presId="urn:microsoft.com/office/officeart/2018/2/layout/IconCircleList"/>
    <dgm:cxn modelId="{6152ECCA-EA2D-4EA0-B289-7BE5B0F5F468}" type="presParOf" srcId="{148C98D9-38C5-491A-B91B-B299444D471A}" destId="{5DC582DB-60B0-4F08-AFF8-E32F3C54E983}" srcOrd="1" destOrd="0" presId="urn:microsoft.com/office/officeart/2018/2/layout/IconCircleList"/>
    <dgm:cxn modelId="{6FD34FAC-3A59-43A3-BB5C-A6740B93141F}" type="presParOf" srcId="{148C98D9-38C5-491A-B91B-B299444D471A}" destId="{307E6DBD-13F9-4892-9AF9-C9C1676566C9}" srcOrd="2" destOrd="0" presId="urn:microsoft.com/office/officeart/2018/2/layout/IconCircleList"/>
    <dgm:cxn modelId="{6DEA2693-4AE3-4D3F-AF95-97AF71E3EB66}" type="presParOf" srcId="{148C98D9-38C5-491A-B91B-B299444D471A}" destId="{54F7A37B-D8C7-44E7-BD8D-F24EC37BA089}" srcOrd="3" destOrd="0" presId="urn:microsoft.com/office/officeart/2018/2/layout/IconCircleList"/>
    <dgm:cxn modelId="{EC513F33-4883-4D09-AD5F-2B4F82762744}" type="presParOf" srcId="{F0977468-399B-43EF-81AC-51BC51373DE2}" destId="{BDE1A427-D699-411B-8327-39769BC0F7A6}" srcOrd="1" destOrd="0" presId="urn:microsoft.com/office/officeart/2018/2/layout/IconCircleList"/>
    <dgm:cxn modelId="{E3B197B7-8045-4832-A95B-0568D82E0516}" type="presParOf" srcId="{F0977468-399B-43EF-81AC-51BC51373DE2}" destId="{6A6C0BB5-B6AC-4561-B8C2-1BF454762104}" srcOrd="2" destOrd="0" presId="urn:microsoft.com/office/officeart/2018/2/layout/IconCircleList"/>
    <dgm:cxn modelId="{E7390590-20CB-4149-B013-8FAF9BAD7CF0}" type="presParOf" srcId="{6A6C0BB5-B6AC-4561-B8C2-1BF454762104}" destId="{0BA9F71A-B94E-4B4F-AD20-A0CBCE0859FA}" srcOrd="0" destOrd="0" presId="urn:microsoft.com/office/officeart/2018/2/layout/IconCircleList"/>
    <dgm:cxn modelId="{90467F40-240E-4638-93FA-E5AFF54EECC7}" type="presParOf" srcId="{6A6C0BB5-B6AC-4561-B8C2-1BF454762104}" destId="{10BA9E0A-466A-4C28-A94B-39CB2726417B}" srcOrd="1" destOrd="0" presId="urn:microsoft.com/office/officeart/2018/2/layout/IconCircleList"/>
    <dgm:cxn modelId="{0BCE5846-6065-4863-A8C5-6690BE0E5408}" type="presParOf" srcId="{6A6C0BB5-B6AC-4561-B8C2-1BF454762104}" destId="{5C0F0259-148E-46E9-9E8A-730942B30A57}" srcOrd="2" destOrd="0" presId="urn:microsoft.com/office/officeart/2018/2/layout/IconCircleList"/>
    <dgm:cxn modelId="{A437FCC0-E104-460F-BD67-7BDDEB7DCAFC}" type="presParOf" srcId="{6A6C0BB5-B6AC-4561-B8C2-1BF454762104}" destId="{8E51312D-22B0-4636-A236-952D726D662C}" srcOrd="3" destOrd="0" presId="urn:microsoft.com/office/officeart/2018/2/layout/IconCircleList"/>
    <dgm:cxn modelId="{78E56B98-7779-41C6-AD71-689F11E1F510}" type="presParOf" srcId="{F0977468-399B-43EF-81AC-51BC51373DE2}" destId="{8D63DB28-3200-4AA0-8CBD-B1EE67CD9B05}" srcOrd="3" destOrd="0" presId="urn:microsoft.com/office/officeart/2018/2/layout/IconCircleList"/>
    <dgm:cxn modelId="{A7844F46-4F6E-4665-B9BA-4DC05A981EC0}" type="presParOf" srcId="{F0977468-399B-43EF-81AC-51BC51373DE2}" destId="{2E93FEF0-084E-4976-AEED-DA5F617BC40D}" srcOrd="4" destOrd="0" presId="urn:microsoft.com/office/officeart/2018/2/layout/IconCircleList"/>
    <dgm:cxn modelId="{F68DC491-2721-4B37-B8A2-68FCB1468DBE}" type="presParOf" srcId="{2E93FEF0-084E-4976-AEED-DA5F617BC40D}" destId="{38F0EF36-AAB8-4AC5-9369-999E5726F2A3}" srcOrd="0" destOrd="0" presId="urn:microsoft.com/office/officeart/2018/2/layout/IconCircleList"/>
    <dgm:cxn modelId="{8DDBB7E0-9D37-4060-A630-CD2E0D8BADCA}" type="presParOf" srcId="{2E93FEF0-084E-4976-AEED-DA5F617BC40D}" destId="{2CC6925D-1A91-44B3-A0D2-18276DB11D9E}" srcOrd="1" destOrd="0" presId="urn:microsoft.com/office/officeart/2018/2/layout/IconCircleList"/>
    <dgm:cxn modelId="{AF004DE0-57B8-447C-86E3-F4D62653AC8B}" type="presParOf" srcId="{2E93FEF0-084E-4976-AEED-DA5F617BC40D}" destId="{E2A47A52-0195-44FC-B605-0866783BDE53}" srcOrd="2" destOrd="0" presId="urn:microsoft.com/office/officeart/2018/2/layout/IconCircleList"/>
    <dgm:cxn modelId="{FF99B3D4-7F5B-450C-A3E8-D3134F520F2F}" type="presParOf" srcId="{2E93FEF0-084E-4976-AEED-DA5F617BC40D}" destId="{4C6B6FE7-BC60-4380-862F-1C7FAA1D71F7}" srcOrd="3" destOrd="0" presId="urn:microsoft.com/office/officeart/2018/2/layout/IconCircleList"/>
    <dgm:cxn modelId="{475349E2-51E5-4E9E-A652-50480F552F07}" type="presParOf" srcId="{F0977468-399B-43EF-81AC-51BC51373DE2}" destId="{FFA8D2B9-4661-458D-B4FE-75325F0C9348}" srcOrd="5" destOrd="0" presId="urn:microsoft.com/office/officeart/2018/2/layout/IconCircleList"/>
    <dgm:cxn modelId="{6164BA5C-2465-4249-82CC-631D9BC20560}" type="presParOf" srcId="{F0977468-399B-43EF-81AC-51BC51373DE2}" destId="{DF9614AB-D478-4F94-B372-B2C057CD75F1}" srcOrd="6" destOrd="0" presId="urn:microsoft.com/office/officeart/2018/2/layout/IconCircleList"/>
    <dgm:cxn modelId="{FB676DDE-6014-4DC9-872C-166756A6B054}" type="presParOf" srcId="{DF9614AB-D478-4F94-B372-B2C057CD75F1}" destId="{68DFC1BF-6B51-4951-A77F-1970CE202C8D}" srcOrd="0" destOrd="0" presId="urn:microsoft.com/office/officeart/2018/2/layout/IconCircleList"/>
    <dgm:cxn modelId="{83F74EF7-2714-4C81-9FEB-06909F9EFF3A}" type="presParOf" srcId="{DF9614AB-D478-4F94-B372-B2C057CD75F1}" destId="{770BFAA4-07EF-49BD-B9A7-B57DCE732142}" srcOrd="1" destOrd="0" presId="urn:microsoft.com/office/officeart/2018/2/layout/IconCircleList"/>
    <dgm:cxn modelId="{11F147F0-B3F2-47D4-A2D7-8E336B93711E}" type="presParOf" srcId="{DF9614AB-D478-4F94-B372-B2C057CD75F1}" destId="{59C71DA0-A39D-44DF-97C9-18591A72E5C5}" srcOrd="2" destOrd="0" presId="urn:microsoft.com/office/officeart/2018/2/layout/IconCircleList"/>
    <dgm:cxn modelId="{6809489F-A005-4E93-95FC-D8F49328D0F6}" type="presParOf" srcId="{DF9614AB-D478-4F94-B372-B2C057CD75F1}" destId="{6A0AE075-BF8F-42CA-8969-3056F25722A9}" srcOrd="3" destOrd="0" presId="urn:microsoft.com/office/officeart/2018/2/layout/IconCircleList"/>
    <dgm:cxn modelId="{5BFE0EAF-916C-4ED6-A3DD-88DE933EBD25}" type="presParOf" srcId="{F0977468-399B-43EF-81AC-51BC51373DE2}" destId="{C8D3C6D9-257B-4E34-A1C3-77952E4EA933}" srcOrd="7" destOrd="0" presId="urn:microsoft.com/office/officeart/2018/2/layout/IconCircleList"/>
    <dgm:cxn modelId="{BACD64DD-C973-4290-A2E6-B8D0749A849D}" type="presParOf" srcId="{F0977468-399B-43EF-81AC-51BC51373DE2}" destId="{38FCCF9B-DC93-474A-8BF9-B43501F962AA}" srcOrd="8" destOrd="0" presId="urn:microsoft.com/office/officeart/2018/2/layout/IconCircleList"/>
    <dgm:cxn modelId="{C2F3B45C-707B-442C-873A-181F989F7B10}" type="presParOf" srcId="{38FCCF9B-DC93-474A-8BF9-B43501F962AA}" destId="{F7A95895-55FD-4CB3-8E2E-D61063592F39}" srcOrd="0" destOrd="0" presId="urn:microsoft.com/office/officeart/2018/2/layout/IconCircleList"/>
    <dgm:cxn modelId="{F4382421-CA4F-4133-8D97-2D1AA70E81B2}" type="presParOf" srcId="{38FCCF9B-DC93-474A-8BF9-B43501F962AA}" destId="{791F51D7-E305-4C42-AC95-D8246DFB8FC1}" srcOrd="1" destOrd="0" presId="urn:microsoft.com/office/officeart/2018/2/layout/IconCircleList"/>
    <dgm:cxn modelId="{F46188B3-CE3F-42C6-84FF-34417B055A23}" type="presParOf" srcId="{38FCCF9B-DC93-474A-8BF9-B43501F962AA}" destId="{C86AAD0C-ADC1-4328-9894-7AC7C4A66B19}" srcOrd="2" destOrd="0" presId="urn:microsoft.com/office/officeart/2018/2/layout/IconCircleList"/>
    <dgm:cxn modelId="{7B39C103-9318-4673-883D-6B9146451DDB}" type="presParOf" srcId="{38FCCF9B-DC93-474A-8BF9-B43501F962AA}" destId="{83718E61-4EAB-4EC3-AA3F-3B1948E04548}" srcOrd="3" destOrd="0" presId="urn:microsoft.com/office/officeart/2018/2/layout/IconCircleList"/>
    <dgm:cxn modelId="{520E5ECB-41CC-46C2-BBDE-A880203C17FB}" type="presParOf" srcId="{F0977468-399B-43EF-81AC-51BC51373DE2}" destId="{A5654464-233E-47C3-A27C-0AE6B075A048}" srcOrd="9" destOrd="0" presId="urn:microsoft.com/office/officeart/2018/2/layout/IconCircleList"/>
    <dgm:cxn modelId="{0C2F5C8D-9150-4388-A5D1-79DE4A84FCA5}" type="presParOf" srcId="{F0977468-399B-43EF-81AC-51BC51373DE2}" destId="{14047924-7453-4123-B8A1-0BFE9C291D7E}" srcOrd="10" destOrd="0" presId="urn:microsoft.com/office/officeart/2018/2/layout/IconCircleList"/>
    <dgm:cxn modelId="{42157989-68AC-4F26-B7EE-0CE08057536D}" type="presParOf" srcId="{14047924-7453-4123-B8A1-0BFE9C291D7E}" destId="{82CA8C63-7A3E-4E7D-800E-0CA8AF63CFB0}" srcOrd="0" destOrd="0" presId="urn:microsoft.com/office/officeart/2018/2/layout/IconCircleList"/>
    <dgm:cxn modelId="{E83FF0D8-8A8E-4829-9035-6D733BA1CCFB}" type="presParOf" srcId="{14047924-7453-4123-B8A1-0BFE9C291D7E}" destId="{B81807BA-8079-4E3A-8E36-43189CBD5692}" srcOrd="1" destOrd="0" presId="urn:microsoft.com/office/officeart/2018/2/layout/IconCircleList"/>
    <dgm:cxn modelId="{192BA1B5-E73A-44F6-B2ED-F7F5B7158663}" type="presParOf" srcId="{14047924-7453-4123-B8A1-0BFE9C291D7E}" destId="{BC019989-460B-4134-82A5-2B105D2819BE}" srcOrd="2" destOrd="0" presId="urn:microsoft.com/office/officeart/2018/2/layout/IconCircleList"/>
    <dgm:cxn modelId="{01A75B60-F63B-47BD-AA8B-24CB6F242B25}" type="presParOf" srcId="{14047924-7453-4123-B8A1-0BFE9C291D7E}" destId="{509E43F1-5A27-4267-B773-EB0314B23F35}" srcOrd="3" destOrd="0" presId="urn:microsoft.com/office/officeart/2018/2/layout/IconCircleList"/>
    <dgm:cxn modelId="{11BE9543-F554-455D-B279-1AFB6103FD74}" type="presParOf" srcId="{F0977468-399B-43EF-81AC-51BC51373DE2}" destId="{10FB3CEC-A6A0-4059-BCF3-27526F5252A1}" srcOrd="11" destOrd="0" presId="urn:microsoft.com/office/officeart/2018/2/layout/IconCircleList"/>
    <dgm:cxn modelId="{454F4A43-BEDC-4BEF-B0C0-13AA5A572729}" type="presParOf" srcId="{F0977468-399B-43EF-81AC-51BC51373DE2}" destId="{677B8AB0-33BE-4A65-AE38-FCD8A750CCA0}" srcOrd="12" destOrd="0" presId="urn:microsoft.com/office/officeart/2018/2/layout/IconCircleList"/>
    <dgm:cxn modelId="{51611562-8E12-446C-B5A0-F0AE92C39709}" type="presParOf" srcId="{677B8AB0-33BE-4A65-AE38-FCD8A750CCA0}" destId="{6D660E0D-5B8A-4475-917B-B71743A1A21E}" srcOrd="0" destOrd="0" presId="urn:microsoft.com/office/officeart/2018/2/layout/IconCircleList"/>
    <dgm:cxn modelId="{C395F31C-82CD-4D7A-8A50-D01D1F624004}" type="presParOf" srcId="{677B8AB0-33BE-4A65-AE38-FCD8A750CCA0}" destId="{B47057E3-EA83-4F58-B708-BCB7BE3F4901}" srcOrd="1" destOrd="0" presId="urn:microsoft.com/office/officeart/2018/2/layout/IconCircleList"/>
    <dgm:cxn modelId="{355A4B29-1FE1-4E55-8009-76F5CFB976E6}" type="presParOf" srcId="{677B8AB0-33BE-4A65-AE38-FCD8A750CCA0}" destId="{5668D3CC-26DD-4839-9D76-B95E0008ADD6}" srcOrd="2" destOrd="0" presId="urn:microsoft.com/office/officeart/2018/2/layout/IconCircleList"/>
    <dgm:cxn modelId="{B0CD7F72-4118-4B2C-A149-9A3F5B925F75}" type="presParOf" srcId="{677B8AB0-33BE-4A65-AE38-FCD8A750CCA0}" destId="{DDDB97CF-B011-459F-B33C-C623DEBD0A3B}" srcOrd="3" destOrd="0" presId="urn:microsoft.com/office/officeart/2018/2/layout/IconCircleList"/>
    <dgm:cxn modelId="{DA223364-D765-428E-A348-56A1581AA79A}" type="presParOf" srcId="{F0977468-399B-43EF-81AC-51BC51373DE2}" destId="{A42FD80D-6D15-46FB-886F-27A5C72A14E3}" srcOrd="13" destOrd="0" presId="urn:microsoft.com/office/officeart/2018/2/layout/IconCircleList"/>
    <dgm:cxn modelId="{061BFC36-DD57-4E5F-A2DB-1C2A0F07C7F2}" type="presParOf" srcId="{F0977468-399B-43EF-81AC-51BC51373DE2}" destId="{4356A617-D364-4AFC-9C67-1D9112E75FC0}" srcOrd="14" destOrd="0" presId="urn:microsoft.com/office/officeart/2018/2/layout/IconCircleList"/>
    <dgm:cxn modelId="{F04CA7CD-D8BE-41A9-A4BD-E05F6E644BEB}" type="presParOf" srcId="{4356A617-D364-4AFC-9C67-1D9112E75FC0}" destId="{FDE4CF4C-BED1-462B-B232-DA1755A94B23}" srcOrd="0" destOrd="0" presId="urn:microsoft.com/office/officeart/2018/2/layout/IconCircleList"/>
    <dgm:cxn modelId="{5463CDEC-0992-451C-8F9B-1D3482E2EBAA}" type="presParOf" srcId="{4356A617-D364-4AFC-9C67-1D9112E75FC0}" destId="{A7F60126-B60D-44EA-8CD8-EB1348105240}" srcOrd="1" destOrd="0" presId="urn:microsoft.com/office/officeart/2018/2/layout/IconCircleList"/>
    <dgm:cxn modelId="{2D4789D1-1925-4C10-907F-B050B6D3063C}" type="presParOf" srcId="{4356A617-D364-4AFC-9C67-1D9112E75FC0}" destId="{70E10D6F-19D1-44C5-802F-DE5C9B0812DE}" srcOrd="2" destOrd="0" presId="urn:microsoft.com/office/officeart/2018/2/layout/IconCircleList"/>
    <dgm:cxn modelId="{367DC4D2-3BD6-498B-B62D-4E3B14C2E889}" type="presParOf" srcId="{4356A617-D364-4AFC-9C67-1D9112E75FC0}" destId="{F76C49F6-1848-4BA6-A317-DFD8EEB7585E}" srcOrd="3" destOrd="0" presId="urn:microsoft.com/office/officeart/2018/2/layout/IconCircleList"/>
    <dgm:cxn modelId="{52289FFD-AF6D-4259-83DC-70F80B462D39}" type="presParOf" srcId="{F0977468-399B-43EF-81AC-51BC51373DE2}" destId="{57E2ABCA-B7AC-4543-BE4A-8F8D88C64FEB}" srcOrd="15" destOrd="0" presId="urn:microsoft.com/office/officeart/2018/2/layout/IconCircleList"/>
    <dgm:cxn modelId="{E5ECBEAF-8F32-44E9-BE01-6469B34FF53F}" type="presParOf" srcId="{F0977468-399B-43EF-81AC-51BC51373DE2}" destId="{3F0E8D58-37BB-42B4-BFEA-85DFBD9E41BA}" srcOrd="16" destOrd="0" presId="urn:microsoft.com/office/officeart/2018/2/layout/IconCircleList"/>
    <dgm:cxn modelId="{9F124A04-387A-4EBF-A122-96FDF39F6045}" type="presParOf" srcId="{3F0E8D58-37BB-42B4-BFEA-85DFBD9E41BA}" destId="{D3FD57F8-71F3-4790-BAC0-ECECF6B91A58}" srcOrd="0" destOrd="0" presId="urn:microsoft.com/office/officeart/2018/2/layout/IconCircleList"/>
    <dgm:cxn modelId="{317A6857-0A2C-418B-B0B2-4ABE6D60A93D}" type="presParOf" srcId="{3F0E8D58-37BB-42B4-BFEA-85DFBD9E41BA}" destId="{536936D4-1CC1-4363-A41C-0E85160B9528}" srcOrd="1" destOrd="0" presId="urn:microsoft.com/office/officeart/2018/2/layout/IconCircleList"/>
    <dgm:cxn modelId="{7FD042E4-B409-4343-B45F-302E403B693F}" type="presParOf" srcId="{3F0E8D58-37BB-42B4-BFEA-85DFBD9E41BA}" destId="{4329619B-1189-4D34-B892-F1EEAEC7EE78}" srcOrd="2" destOrd="0" presId="urn:microsoft.com/office/officeart/2018/2/layout/IconCircleList"/>
    <dgm:cxn modelId="{0B76FADC-251B-4AB3-BF73-DFA3BD3D5999}" type="presParOf" srcId="{3F0E8D58-37BB-42B4-BFEA-85DFBD9E41BA}" destId="{39C9971C-F5A1-4239-A879-A03D40BB50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BB5FF-CB7E-46F7-B3B1-FACCB0D3587B}">
      <dsp:nvSpPr>
        <dsp:cNvPr id="0" name=""/>
        <dsp:cNvSpPr/>
      </dsp:nvSpPr>
      <dsp:spPr>
        <a:xfrm>
          <a:off x="0" y="77229"/>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noProof="0" dirty="0">
              <a:solidFill>
                <a:schemeClr val="tx1"/>
              </a:solidFill>
            </a:rPr>
            <a:t>Popular JAVA framework for building enterprise Java Applications</a:t>
          </a:r>
          <a:r>
            <a:rPr lang="en-GB" sz="2400" kern="1200" dirty="0"/>
            <a:t>.</a:t>
          </a:r>
          <a:endParaRPr lang="en-US" sz="2400" kern="1200" dirty="0"/>
        </a:p>
      </dsp:txBody>
      <dsp:txXfrm>
        <a:off x="28100" y="105329"/>
        <a:ext cx="10459400" cy="519439"/>
      </dsp:txXfrm>
    </dsp:sp>
    <dsp:sp modelId="{B4A63C21-5123-4C41-9126-0EDD76E6EAB5}">
      <dsp:nvSpPr>
        <dsp:cNvPr id="0" name=""/>
        <dsp:cNvSpPr/>
      </dsp:nvSpPr>
      <dsp:spPr>
        <a:xfrm>
          <a:off x="0" y="721989"/>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chemeClr val="tx1"/>
              </a:solidFill>
            </a:rPr>
            <a:t>One of the most in demand Java skills.</a:t>
          </a:r>
          <a:endParaRPr lang="en-US" sz="2400" kern="1200" dirty="0">
            <a:solidFill>
              <a:schemeClr val="tx1"/>
            </a:solidFill>
          </a:endParaRPr>
        </a:p>
      </dsp:txBody>
      <dsp:txXfrm>
        <a:off x="28100" y="750089"/>
        <a:ext cx="10459400" cy="519439"/>
      </dsp:txXfrm>
    </dsp:sp>
    <dsp:sp modelId="{1DAF0C78-8D2D-4CD3-9009-5DB65799E4B0}">
      <dsp:nvSpPr>
        <dsp:cNvPr id="0" name=""/>
        <dsp:cNvSpPr/>
      </dsp:nvSpPr>
      <dsp:spPr>
        <a:xfrm>
          <a:off x="0" y="1366749"/>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chemeClr val="tx1"/>
              </a:solidFill>
            </a:rPr>
            <a:t>Simpler alternative to J2EE (JDBC, JSP and servlets, EJB etc.)</a:t>
          </a:r>
          <a:endParaRPr lang="en-US" sz="2400" kern="1200" dirty="0">
            <a:solidFill>
              <a:schemeClr val="tx1"/>
            </a:solidFill>
          </a:endParaRPr>
        </a:p>
      </dsp:txBody>
      <dsp:txXfrm>
        <a:off x="28100" y="1394849"/>
        <a:ext cx="10459400" cy="519439"/>
      </dsp:txXfrm>
    </dsp:sp>
    <dsp:sp modelId="{8C0EA5CF-4011-4B4B-B30E-728A337E22AB}">
      <dsp:nvSpPr>
        <dsp:cNvPr id="0" name=""/>
        <dsp:cNvSpPr/>
      </dsp:nvSpPr>
      <dsp:spPr>
        <a:xfrm>
          <a:off x="0" y="2011509"/>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solidFill>
                <a:schemeClr val="tx1"/>
              </a:solidFill>
            </a:rPr>
            <a:t>Provides helper classes, reduces “</a:t>
          </a:r>
          <a:r>
            <a:rPr lang="en-US" sz="2400" i="1" kern="1200" noProof="0" dirty="0">
              <a:solidFill>
                <a:schemeClr val="tx1"/>
              </a:solidFill>
            </a:rPr>
            <a:t>boilerplate code</a:t>
          </a:r>
          <a:r>
            <a:rPr lang="en-GB" sz="2400" i="1" kern="1200" dirty="0">
              <a:solidFill>
                <a:schemeClr val="tx1"/>
              </a:solidFill>
            </a:rPr>
            <a:t>”.</a:t>
          </a:r>
          <a:endParaRPr lang="en-US" sz="2400" kern="1200" dirty="0">
            <a:solidFill>
              <a:schemeClr val="tx1"/>
            </a:solidFill>
          </a:endParaRPr>
        </a:p>
      </dsp:txBody>
      <dsp:txXfrm>
        <a:off x="28100" y="2039609"/>
        <a:ext cx="10459400" cy="519439"/>
      </dsp:txXfrm>
    </dsp:sp>
    <dsp:sp modelId="{67F5BB91-689B-416B-95F1-E66F9FF1D7F8}">
      <dsp:nvSpPr>
        <dsp:cNvPr id="0" name=""/>
        <dsp:cNvSpPr/>
      </dsp:nvSpPr>
      <dsp:spPr>
        <a:xfrm>
          <a:off x="0" y="2656268"/>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Loose coupling approach: IoC &amp; DI</a:t>
          </a:r>
        </a:p>
      </dsp:txBody>
      <dsp:txXfrm>
        <a:off x="28100" y="2684368"/>
        <a:ext cx="10459400" cy="519439"/>
      </dsp:txXfrm>
    </dsp:sp>
    <dsp:sp modelId="{C76EEE1F-E1E2-46A6-803C-A6E23A0C8413}">
      <dsp:nvSpPr>
        <dsp:cNvPr id="0" name=""/>
        <dsp:cNvSpPr/>
      </dsp:nvSpPr>
      <dsp:spPr>
        <a:xfrm>
          <a:off x="0" y="3301028"/>
          <a:ext cx="10515600" cy="57563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chemeClr val="tx1"/>
              </a:solidFill>
            </a:rPr>
            <a:t>Support for microservices architecture</a:t>
          </a:r>
          <a:endParaRPr lang="en-US" sz="2400" kern="1200" dirty="0">
            <a:solidFill>
              <a:schemeClr val="tx1"/>
            </a:solidFill>
          </a:endParaRPr>
        </a:p>
      </dsp:txBody>
      <dsp:txXfrm>
        <a:off x="28100" y="3329128"/>
        <a:ext cx="10459400" cy="519439"/>
      </dsp:txXfrm>
    </dsp:sp>
    <dsp:sp modelId="{D980DDC5-3411-42EC-967B-16CA86E35AF4}">
      <dsp:nvSpPr>
        <dsp:cNvPr id="0" name=""/>
        <dsp:cNvSpPr/>
      </dsp:nvSpPr>
      <dsp:spPr>
        <a:xfrm>
          <a:off x="0" y="3876669"/>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US" sz="1900" kern="1200" dirty="0"/>
        </a:p>
      </dsp:txBody>
      <dsp:txXfrm>
        <a:off x="0" y="3876669"/>
        <a:ext cx="10515600" cy="3974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E4C61-FE04-45A1-BD6C-BF62C6F560BC}">
      <dsp:nvSpPr>
        <dsp:cNvPr id="0" name=""/>
        <dsp:cNvSpPr/>
      </dsp:nvSpPr>
      <dsp:spPr>
        <a:xfrm>
          <a:off x="82613" y="90072"/>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5DC582DB-60B0-4F08-AFF8-E32F3C54E983}">
      <dsp:nvSpPr>
        <dsp:cNvPr id="0" name=""/>
        <dsp:cNvSpPr/>
      </dsp:nvSpPr>
      <dsp:spPr>
        <a:xfrm>
          <a:off x="231679" y="259780"/>
          <a:ext cx="599123" cy="55126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7A37B-D8C7-44E7-BD8D-F24EC37BA08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IntelliJ</a:t>
          </a:r>
        </a:p>
      </dsp:txBody>
      <dsp:txXfrm>
        <a:off x="1172126" y="90072"/>
        <a:ext cx="2114937" cy="897246"/>
      </dsp:txXfrm>
    </dsp:sp>
    <dsp:sp modelId="{0BA9F71A-B94E-4B4F-AD20-A0CBCE0859FA}">
      <dsp:nvSpPr>
        <dsp:cNvPr id="0" name=""/>
        <dsp:cNvSpPr/>
      </dsp:nvSpPr>
      <dsp:spPr>
        <a:xfrm>
          <a:off x="3655575" y="90072"/>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0BA9E0A-466A-4C28-A94B-39CB2726417B}">
      <dsp:nvSpPr>
        <dsp:cNvPr id="0" name=""/>
        <dsp:cNvSpPr/>
      </dsp:nvSpPr>
      <dsp:spPr>
        <a:xfrm>
          <a:off x="3843996" y="278494"/>
          <a:ext cx="520402" cy="52040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1312D-22B0-4636-A236-952D726D662C}">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Docker</a:t>
          </a:r>
        </a:p>
      </dsp:txBody>
      <dsp:txXfrm>
        <a:off x="4745088" y="90072"/>
        <a:ext cx="2114937" cy="897246"/>
      </dsp:txXfrm>
    </dsp:sp>
    <dsp:sp modelId="{38F0EF36-AAB8-4AC5-9369-999E5726F2A3}">
      <dsp:nvSpPr>
        <dsp:cNvPr id="0" name=""/>
        <dsp:cNvSpPr/>
      </dsp:nvSpPr>
      <dsp:spPr>
        <a:xfrm>
          <a:off x="7228536" y="90072"/>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2CC6925D-1A91-44B3-A0D2-18276DB11D9E}">
      <dsp:nvSpPr>
        <dsp:cNvPr id="0" name=""/>
        <dsp:cNvSpPr/>
      </dsp:nvSpPr>
      <dsp:spPr>
        <a:xfrm>
          <a:off x="7408080" y="269504"/>
          <a:ext cx="520402" cy="53669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B6FE7-BC60-4380-862F-1C7FAA1D71F7}">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Kubernetes</a:t>
          </a:r>
        </a:p>
      </dsp:txBody>
      <dsp:txXfrm>
        <a:off x="8318049" y="90072"/>
        <a:ext cx="2114937" cy="897246"/>
      </dsp:txXfrm>
    </dsp:sp>
    <dsp:sp modelId="{68DFC1BF-6B51-4951-A77F-1970CE202C8D}">
      <dsp:nvSpPr>
        <dsp:cNvPr id="0" name=""/>
        <dsp:cNvSpPr/>
      </dsp:nvSpPr>
      <dsp:spPr>
        <a:xfrm>
          <a:off x="82613" y="1727045"/>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70BFAA4-07EF-49BD-B9A7-B57DCE732142}">
      <dsp:nvSpPr>
        <dsp:cNvPr id="0" name=""/>
        <dsp:cNvSpPr/>
      </dsp:nvSpPr>
      <dsp:spPr>
        <a:xfrm>
          <a:off x="271034" y="1915467"/>
          <a:ext cx="520402" cy="520402"/>
        </a:xfrm>
        <a:prstGeom prst="rect">
          <a:avLst/>
        </a:prstGeom>
        <a:blipFill>
          <a:blip xmlns:r="http://schemas.openxmlformats.org/officeDocument/2006/relationships" r:embed="rId4"/>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AE075-BF8F-42CA-8969-3056F25722A9}">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Maven/Gradle </a:t>
          </a:r>
        </a:p>
      </dsp:txBody>
      <dsp:txXfrm>
        <a:off x="1172126" y="1727045"/>
        <a:ext cx="2114937" cy="897246"/>
      </dsp:txXfrm>
    </dsp:sp>
    <dsp:sp modelId="{F7A95895-55FD-4CB3-8E2E-D61063592F39}">
      <dsp:nvSpPr>
        <dsp:cNvPr id="0" name=""/>
        <dsp:cNvSpPr/>
      </dsp:nvSpPr>
      <dsp:spPr>
        <a:xfrm>
          <a:off x="3655575" y="1727045"/>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1F51D7-E305-4C42-AC95-D8246DFB8FC1}">
      <dsp:nvSpPr>
        <dsp:cNvPr id="0" name=""/>
        <dsp:cNvSpPr/>
      </dsp:nvSpPr>
      <dsp:spPr>
        <a:xfrm>
          <a:off x="3843996"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18E61-4EAB-4EC3-AA3F-3B1948E04548}">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Postman</a:t>
          </a:r>
        </a:p>
      </dsp:txBody>
      <dsp:txXfrm>
        <a:off x="4745088" y="1727045"/>
        <a:ext cx="2114937" cy="897246"/>
      </dsp:txXfrm>
    </dsp:sp>
    <dsp:sp modelId="{82CA8C63-7A3E-4E7D-800E-0CA8AF63CFB0}">
      <dsp:nvSpPr>
        <dsp:cNvPr id="0" name=""/>
        <dsp:cNvSpPr/>
      </dsp:nvSpPr>
      <dsp:spPr>
        <a:xfrm>
          <a:off x="7228536" y="1727045"/>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1807BA-8079-4E3A-8E36-43189CBD5692}">
      <dsp:nvSpPr>
        <dsp:cNvPr id="0" name=""/>
        <dsp:cNvSpPr/>
      </dsp:nvSpPr>
      <dsp:spPr>
        <a:xfrm>
          <a:off x="7416958" y="1915467"/>
          <a:ext cx="520402" cy="52040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9000" b="-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E43F1-5A27-4267-B773-EB0314B23F35}">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Mongo, </a:t>
          </a:r>
          <a:r>
            <a:rPr lang="en-US" sz="2400" kern="1200" dirty="0" err="1"/>
            <a:t>MySql</a:t>
          </a:r>
          <a:endParaRPr lang="en-US" sz="2400" kern="1200" dirty="0"/>
        </a:p>
      </dsp:txBody>
      <dsp:txXfrm>
        <a:off x="8318049" y="1727045"/>
        <a:ext cx="2114937" cy="897246"/>
      </dsp:txXfrm>
    </dsp:sp>
    <dsp:sp modelId="{F8442B5D-926A-427C-8F1E-84DDC0F9BE2D}">
      <dsp:nvSpPr>
        <dsp:cNvPr id="0" name=""/>
        <dsp:cNvSpPr/>
      </dsp:nvSpPr>
      <dsp:spPr>
        <a:xfrm>
          <a:off x="82613" y="3364019"/>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25F5E965-09CE-41A6-AFD3-955BEA91A7A8}">
      <dsp:nvSpPr>
        <dsp:cNvPr id="0" name=""/>
        <dsp:cNvSpPr/>
      </dsp:nvSpPr>
      <dsp:spPr>
        <a:xfrm>
          <a:off x="271034" y="3552441"/>
          <a:ext cx="520402" cy="520402"/>
        </a:xfrm>
        <a:prstGeom prst="rect">
          <a:avLst/>
        </a:prstGeom>
        <a:blipFill>
          <a:blip xmlns:r="http://schemas.openxmlformats.org/officeDocument/2006/relationships" r:embed="rId7"/>
          <a:srcRect/>
          <a:stretch>
            <a:fillRect t="-9000" b="-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8AFF94-DA84-4A04-81EC-F42DB71C85DD}">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ro-RO" sz="2400" kern="1200" dirty="0" err="1"/>
            <a:t>Zipkin</a:t>
          </a:r>
          <a:endParaRPr lang="en-US" sz="2400" kern="1200" dirty="0"/>
        </a:p>
      </dsp:txBody>
      <dsp:txXfrm>
        <a:off x="1172126" y="3364019"/>
        <a:ext cx="2114937" cy="897246"/>
      </dsp:txXfrm>
    </dsp:sp>
    <dsp:sp modelId="{B9295EAD-09BB-4DCE-B7A9-0EA49656532F}">
      <dsp:nvSpPr>
        <dsp:cNvPr id="0" name=""/>
        <dsp:cNvSpPr/>
      </dsp:nvSpPr>
      <dsp:spPr>
        <a:xfrm>
          <a:off x="3655575" y="3364019"/>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6374869-56AD-4796-AAD8-FC918ED3913F}">
      <dsp:nvSpPr>
        <dsp:cNvPr id="0" name=""/>
        <dsp:cNvSpPr/>
      </dsp:nvSpPr>
      <dsp:spPr>
        <a:xfrm>
          <a:off x="3843996" y="3552441"/>
          <a:ext cx="520402" cy="520402"/>
        </a:xfrm>
        <a:prstGeom prst="rect">
          <a:avLst/>
        </a:prstGeom>
        <a:blipFill>
          <a:blip xmlns:r="http://schemas.openxmlformats.org/officeDocument/2006/relationships" r:embed="rId8"/>
          <a:srcRect/>
          <a:stretch>
            <a:fillRect l="-5000" r="-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685E0-4805-4065-9695-AC82A8E24F66}">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ro-RO" sz="2400" kern="1200" dirty="0" err="1"/>
            <a:t>Keycloak</a:t>
          </a:r>
          <a:endParaRPr lang="en-US" sz="2400" kern="1200" dirty="0"/>
        </a:p>
      </dsp:txBody>
      <dsp:txXfrm>
        <a:off x="4745088" y="3364019"/>
        <a:ext cx="2114937" cy="897246"/>
      </dsp:txXfrm>
    </dsp:sp>
    <dsp:sp modelId="{9B9BE17C-109C-466C-9ED3-DA7124235364}">
      <dsp:nvSpPr>
        <dsp:cNvPr id="0" name=""/>
        <dsp:cNvSpPr/>
      </dsp:nvSpPr>
      <dsp:spPr>
        <a:xfrm>
          <a:off x="7228536" y="3364019"/>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8B96D5AD-9450-4A32-899C-B187AF2409F0}">
      <dsp:nvSpPr>
        <dsp:cNvPr id="0" name=""/>
        <dsp:cNvSpPr/>
      </dsp:nvSpPr>
      <dsp:spPr>
        <a:xfrm>
          <a:off x="7416958" y="3552441"/>
          <a:ext cx="520402" cy="520402"/>
        </a:xfrm>
        <a:prstGeom prst="rect">
          <a:avLst/>
        </a:prstGeom>
        <a:blipFill>
          <a:blip xmlns:r="http://schemas.openxmlformats.org/officeDocument/2006/relationships" r:embed="rId9"/>
          <a:srcRect/>
          <a:stretch>
            <a:fillRect l="-3000" r="-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794EB-A8C9-4DB0-8B8D-93B073FC1204}">
      <dsp:nvSpPr>
        <dsp:cNvPr id="0" name=""/>
        <dsp:cNvSpPr/>
      </dsp:nvSpPr>
      <dsp:spPr>
        <a:xfrm>
          <a:off x="8318049"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ro-RO" sz="2400" kern="1200" dirty="0" err="1"/>
            <a:t>Grafana</a:t>
          </a:r>
          <a:endParaRPr lang="en-US" sz="2400" kern="1200" dirty="0"/>
        </a:p>
      </dsp:txBody>
      <dsp:txXfrm>
        <a:off x="8318049" y="3364019"/>
        <a:ext cx="2114937" cy="8972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7E81A-2B54-484E-9824-A3160911B9C8}">
      <dsp:nvSpPr>
        <dsp:cNvPr id="0" name=""/>
        <dsp:cNvSpPr/>
      </dsp:nvSpPr>
      <dsp:spPr>
        <a:xfrm>
          <a:off x="0" y="531"/>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1611D-F6ED-4FAC-A408-414D4FB12605}">
      <dsp:nvSpPr>
        <dsp:cNvPr id="0" name=""/>
        <dsp:cNvSpPr/>
      </dsp:nvSpPr>
      <dsp:spPr>
        <a:xfrm>
          <a:off x="375988" y="280191"/>
          <a:ext cx="683614" cy="6836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581B6-C28C-4F0F-AF24-FC650E29F2A5}">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Bean factory creates beans, manage dependencies.</a:t>
          </a:r>
        </a:p>
      </dsp:txBody>
      <dsp:txXfrm>
        <a:off x="1435590" y="531"/>
        <a:ext cx="4732020" cy="1242935"/>
      </dsp:txXfrm>
    </dsp:sp>
    <dsp:sp modelId="{166BA4C2-0DAD-411F-9D20-997E41A3AA5B}">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reads config files/annotations.</a:t>
          </a:r>
        </a:p>
      </dsp:txBody>
      <dsp:txXfrm>
        <a:off x="6167610" y="531"/>
        <a:ext cx="4347989" cy="1242935"/>
      </dsp:txXfrm>
    </dsp:sp>
    <dsp:sp modelId="{4B9983F1-6DB7-486C-9BC5-531445636CE5}">
      <dsp:nvSpPr>
        <dsp:cNvPr id="0" name=""/>
        <dsp:cNvSpPr/>
      </dsp:nvSpPr>
      <dsp:spPr>
        <a:xfrm>
          <a:off x="0" y="1554201"/>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F7855-9540-41C6-8843-4D3032454DA7}">
      <dsp:nvSpPr>
        <dsp:cNvPr id="0" name=""/>
        <dsp:cNvSpPr/>
      </dsp:nvSpPr>
      <dsp:spPr>
        <a:xfrm>
          <a:off x="375988" y="1833861"/>
          <a:ext cx="683614" cy="6836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0E26C-C2C3-40E2-9414-0A88B107824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Context: stores the beans.</a:t>
          </a:r>
          <a:endParaRPr lang="en-US" sz="2500" kern="1200" dirty="0"/>
        </a:p>
      </dsp:txBody>
      <dsp:txXfrm>
        <a:off x="1435590" y="1554201"/>
        <a:ext cx="9080009" cy="1242935"/>
      </dsp:txXfrm>
    </dsp:sp>
    <dsp:sp modelId="{4C02E9ED-9278-465D-92B9-5279AD8E1685}">
      <dsp:nvSpPr>
        <dsp:cNvPr id="0" name=""/>
        <dsp:cNvSpPr/>
      </dsp:nvSpPr>
      <dsp:spPr>
        <a:xfrm>
          <a:off x="0" y="3107870"/>
          <a:ext cx="10515600" cy="124293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BA430-6B0D-40E1-B19C-985A03B54E74}">
      <dsp:nvSpPr>
        <dsp:cNvPr id="0" name=""/>
        <dsp:cNvSpPr/>
      </dsp:nvSpPr>
      <dsp:spPr>
        <a:xfrm>
          <a:off x="375988" y="3387531"/>
          <a:ext cx="683614" cy="6836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545E3-889F-47A1-AF51-4306C4A8D7D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Spring Expression Language (SpEL).</a:t>
          </a:r>
          <a:endParaRPr lang="en-US" sz="2500" kern="1200" dirty="0"/>
        </a:p>
      </dsp:txBody>
      <dsp:txXfrm>
        <a:off x="1435590" y="3107870"/>
        <a:ext cx="9080009" cy="12429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675B1-AED5-415C-B40B-B3522413E713}">
      <dsp:nvSpPr>
        <dsp:cNvPr id="0" name=""/>
        <dsp:cNvSpPr/>
      </dsp:nvSpPr>
      <dsp:spPr>
        <a:xfrm>
          <a:off x="0" y="253404"/>
          <a:ext cx="10515600" cy="69556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solidFill>
                <a:schemeClr val="tx1"/>
              </a:solidFill>
            </a:rPr>
            <a:t>Java Object Administrated and Assembled by Spring IoC Container.</a:t>
          </a:r>
          <a:endParaRPr lang="en-US" sz="2900" kern="1200" dirty="0">
            <a:solidFill>
              <a:schemeClr val="tx1"/>
            </a:solidFill>
          </a:endParaRPr>
        </a:p>
      </dsp:txBody>
      <dsp:txXfrm>
        <a:off x="33955" y="287359"/>
        <a:ext cx="10447690" cy="627655"/>
      </dsp:txXfrm>
    </dsp:sp>
    <dsp:sp modelId="{5D9555A4-6456-491E-B123-B709B70574C1}">
      <dsp:nvSpPr>
        <dsp:cNvPr id="0" name=""/>
        <dsp:cNvSpPr/>
      </dsp:nvSpPr>
      <dsp:spPr>
        <a:xfrm>
          <a:off x="0" y="1032489"/>
          <a:ext cx="10515600" cy="69556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solidFill>
                <a:schemeClr val="tx1"/>
              </a:solidFill>
            </a:rPr>
            <a:t>Beans configuration: xml files, annotations, Java code.</a:t>
          </a:r>
          <a:endParaRPr lang="en-US" sz="2900" kern="1200" dirty="0">
            <a:solidFill>
              <a:schemeClr val="tx1"/>
            </a:solidFill>
          </a:endParaRPr>
        </a:p>
      </dsp:txBody>
      <dsp:txXfrm>
        <a:off x="33955" y="1066444"/>
        <a:ext cx="10447690" cy="627655"/>
      </dsp:txXfrm>
    </dsp:sp>
    <dsp:sp modelId="{3826E543-A1C0-4562-AE9C-2CFD9FBBD4F0}">
      <dsp:nvSpPr>
        <dsp:cNvPr id="0" name=""/>
        <dsp:cNvSpPr/>
      </dsp:nvSpPr>
      <dsp:spPr>
        <a:xfrm>
          <a:off x="0" y="1811574"/>
          <a:ext cx="10515600" cy="69556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err="1">
              <a:solidFill>
                <a:schemeClr val="tx1"/>
              </a:solidFill>
            </a:rPr>
            <a:t>BeanFactory</a:t>
          </a:r>
          <a:r>
            <a:rPr lang="en-GB" sz="2900" kern="1200" dirty="0">
              <a:solidFill>
                <a:schemeClr val="tx1"/>
              </a:solidFill>
            </a:rPr>
            <a:t> is created by instantiating </a:t>
          </a:r>
          <a:r>
            <a:rPr lang="en-GB" sz="2900" kern="1200" dirty="0" err="1">
              <a:solidFill>
                <a:schemeClr val="tx1"/>
              </a:solidFill>
            </a:rPr>
            <a:t>ApplicationContext</a:t>
          </a:r>
          <a:r>
            <a:rPr lang="en-GB" sz="2900" kern="1200" dirty="0">
              <a:solidFill>
                <a:schemeClr val="tx1"/>
              </a:solidFill>
            </a:rPr>
            <a:t> interface</a:t>
          </a:r>
          <a:r>
            <a:rPr lang="ro-RO" sz="2900" kern="1200" dirty="0">
              <a:solidFill>
                <a:schemeClr val="tx1"/>
              </a:solidFill>
            </a:rPr>
            <a:t>.</a:t>
          </a:r>
          <a:endParaRPr lang="en-US" sz="2900" kern="1200" dirty="0">
            <a:solidFill>
              <a:schemeClr val="tx1"/>
            </a:solidFill>
          </a:endParaRPr>
        </a:p>
      </dsp:txBody>
      <dsp:txXfrm>
        <a:off x="33955" y="1845529"/>
        <a:ext cx="10447690" cy="627655"/>
      </dsp:txXfrm>
    </dsp:sp>
    <dsp:sp modelId="{11361E86-0D9E-44C9-9712-9CA5BA4C7B2F}">
      <dsp:nvSpPr>
        <dsp:cNvPr id="0" name=""/>
        <dsp:cNvSpPr/>
      </dsp:nvSpPr>
      <dsp:spPr>
        <a:xfrm>
          <a:off x="0" y="2507139"/>
          <a:ext cx="10515600" cy="15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a:t>ClassPathXmlApplicationContext</a:t>
          </a:r>
          <a:endParaRPr lang="en-US" sz="2300" kern="1200"/>
        </a:p>
        <a:p>
          <a:pPr marL="228600" lvl="1" indent="-228600" algn="l" defTabSz="1022350">
            <a:lnSpc>
              <a:spcPct val="90000"/>
            </a:lnSpc>
            <a:spcBef>
              <a:spcPct val="0"/>
            </a:spcBef>
            <a:spcAft>
              <a:spcPct val="20000"/>
            </a:spcAft>
            <a:buChar char="•"/>
          </a:pPr>
          <a:r>
            <a:rPr lang="en-GB" sz="2300" kern="1200"/>
            <a:t>AnnotationConfigApplicationContext</a:t>
          </a:r>
          <a:endParaRPr lang="en-US" sz="2300" kern="1200"/>
        </a:p>
        <a:p>
          <a:pPr marL="228600" lvl="1" indent="-228600" algn="l" defTabSz="1022350">
            <a:lnSpc>
              <a:spcPct val="90000"/>
            </a:lnSpc>
            <a:spcBef>
              <a:spcPct val="0"/>
            </a:spcBef>
            <a:spcAft>
              <a:spcPct val="20000"/>
            </a:spcAft>
            <a:buChar char="•"/>
          </a:pPr>
          <a:r>
            <a:rPr lang="en-GB" sz="2300" kern="1200"/>
            <a:t>GenericApplicationContext   </a:t>
          </a:r>
          <a:endParaRPr lang="en-US" sz="2300" kern="1200"/>
        </a:p>
        <a:p>
          <a:pPr marL="228600" lvl="1" indent="-228600" algn="l" defTabSz="1022350">
            <a:lnSpc>
              <a:spcPct val="90000"/>
            </a:lnSpc>
            <a:spcBef>
              <a:spcPct val="0"/>
            </a:spcBef>
            <a:spcAft>
              <a:spcPct val="20000"/>
            </a:spcAft>
            <a:buChar char="•"/>
          </a:pPr>
          <a:r>
            <a:rPr lang="en-GB" sz="2300" kern="1200"/>
            <a:t>GenericWebApplicationContext</a:t>
          </a:r>
          <a:endParaRPr lang="en-US" sz="2300" kern="1200"/>
        </a:p>
      </dsp:txBody>
      <dsp:txXfrm>
        <a:off x="0" y="2507139"/>
        <a:ext cx="10515600" cy="15907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5B748-6D2C-4314-A8BC-39ED0ED28DA6}">
      <dsp:nvSpPr>
        <dsp:cNvPr id="0" name=""/>
        <dsp:cNvSpPr/>
      </dsp:nvSpPr>
      <dsp:spPr>
        <a:xfrm>
          <a:off x="0" y="708097"/>
          <a:ext cx="10515600" cy="130725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F7428-A2F5-44E1-804C-84440365CCEF}">
      <dsp:nvSpPr>
        <dsp:cNvPr id="0" name=""/>
        <dsp:cNvSpPr/>
      </dsp:nvSpPr>
      <dsp:spPr>
        <a:xfrm>
          <a:off x="395445" y="1002230"/>
          <a:ext cx="718991" cy="71899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592AD-9DF6-49D2-B4B5-21DC05AD4D6F}">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100000"/>
            </a:lnSpc>
            <a:spcBef>
              <a:spcPct val="0"/>
            </a:spcBef>
            <a:spcAft>
              <a:spcPct val="35000"/>
            </a:spcAft>
            <a:buNone/>
          </a:pPr>
          <a:r>
            <a:rPr lang="en-GB" sz="2200" kern="1200"/>
            <a:t>Inversion of Control (IoC) objects do not create other objects on which they rely to do their work. Instead, they get the objects that they need from an outside source (for example, an xml configuration file).</a:t>
          </a:r>
          <a:endParaRPr lang="en-US" sz="2200" kern="1200"/>
        </a:p>
      </dsp:txBody>
      <dsp:txXfrm>
        <a:off x="1509882" y="708097"/>
        <a:ext cx="9005717" cy="1307257"/>
      </dsp:txXfrm>
    </dsp:sp>
    <dsp:sp modelId="{E0430CB5-6D33-43C5-B03F-D48094AAADFE}">
      <dsp:nvSpPr>
        <dsp:cNvPr id="0" name=""/>
        <dsp:cNvSpPr/>
      </dsp:nvSpPr>
      <dsp:spPr>
        <a:xfrm>
          <a:off x="0" y="2342169"/>
          <a:ext cx="10515600" cy="130725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04AA-2DC5-4295-9627-9A12D8F85A7A}">
      <dsp:nvSpPr>
        <dsp:cNvPr id="0" name=""/>
        <dsp:cNvSpPr/>
      </dsp:nvSpPr>
      <dsp:spPr>
        <a:xfrm>
          <a:off x="395445" y="2636302"/>
          <a:ext cx="718991" cy="71899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6FDA-BE04-437B-9AE2-D8543081F723}">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100000"/>
            </a:lnSpc>
            <a:spcBef>
              <a:spcPct val="0"/>
            </a:spcBef>
            <a:spcAft>
              <a:spcPct val="35000"/>
            </a:spcAft>
            <a:buNone/>
          </a:pPr>
          <a:r>
            <a:rPr lang="en-GB" sz="2200" kern="1200"/>
            <a:t>A dependency is any object that another object requires.</a:t>
          </a:r>
          <a:endParaRPr lang="en-US" sz="2200" kern="1200"/>
        </a:p>
      </dsp:txBody>
      <dsp:txXfrm>
        <a:off x="1509882" y="2342169"/>
        <a:ext cx="9005717" cy="13072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5B748-6D2C-4314-A8BC-39ED0ED28DA6}">
      <dsp:nvSpPr>
        <dsp:cNvPr id="0" name=""/>
        <dsp:cNvSpPr/>
      </dsp:nvSpPr>
      <dsp:spPr>
        <a:xfrm>
          <a:off x="0" y="531"/>
          <a:ext cx="10515600" cy="124470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F7428-A2F5-44E1-804C-84440365CCEF}">
      <dsp:nvSpPr>
        <dsp:cNvPr id="0" name=""/>
        <dsp:cNvSpPr/>
      </dsp:nvSpPr>
      <dsp:spPr>
        <a:xfrm>
          <a:off x="376522" y="280590"/>
          <a:ext cx="684586" cy="68458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592AD-9DF6-49D2-B4B5-21DC05AD4D6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100000"/>
            </a:lnSpc>
            <a:spcBef>
              <a:spcPct val="0"/>
            </a:spcBef>
            <a:spcAft>
              <a:spcPct val="35000"/>
            </a:spcAft>
            <a:buNone/>
          </a:pPr>
          <a:r>
            <a:rPr lang="en-GB" sz="2300" b="1" kern="1200" dirty="0"/>
            <a:t>CONSTRUCTOR DI (implicit): used for mandatory dependencies, detect if there are too many dependencies, too many responsibilities.</a:t>
          </a:r>
          <a:endParaRPr lang="en-US" sz="2300" kern="1200" dirty="0"/>
        </a:p>
      </dsp:txBody>
      <dsp:txXfrm>
        <a:off x="1437631" y="531"/>
        <a:ext cx="9077968" cy="1244702"/>
      </dsp:txXfrm>
    </dsp:sp>
    <dsp:sp modelId="{E0430CB5-6D33-43C5-B03F-D48094AAADFE}">
      <dsp:nvSpPr>
        <dsp:cNvPr id="0" name=""/>
        <dsp:cNvSpPr/>
      </dsp:nvSpPr>
      <dsp:spPr>
        <a:xfrm>
          <a:off x="0" y="1556410"/>
          <a:ext cx="10515600" cy="124470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04AA-2DC5-4295-9627-9A12D8F85A7A}">
      <dsp:nvSpPr>
        <dsp:cNvPr id="0" name=""/>
        <dsp:cNvSpPr/>
      </dsp:nvSpPr>
      <dsp:spPr>
        <a:xfrm>
          <a:off x="376522" y="1836468"/>
          <a:ext cx="684586" cy="68458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6FDA-BE04-437B-9AE2-D8543081F72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100000"/>
            </a:lnSpc>
            <a:spcBef>
              <a:spcPct val="0"/>
            </a:spcBef>
            <a:spcAft>
              <a:spcPct val="35000"/>
            </a:spcAft>
            <a:buNone/>
          </a:pPr>
          <a:r>
            <a:rPr lang="en-GB" sz="2300" b="1" kern="1200" dirty="0"/>
            <a:t>SETTER DI: optional dependencies, possible to inject dependencies after creation</a:t>
          </a:r>
          <a:r>
            <a:rPr lang="ro-RO" sz="2300" b="1" kern="1200" dirty="0"/>
            <a:t>.</a:t>
          </a:r>
          <a:endParaRPr lang="en-US" sz="2300" kern="1200" dirty="0"/>
        </a:p>
      </dsp:txBody>
      <dsp:txXfrm>
        <a:off x="1437631" y="1556410"/>
        <a:ext cx="9077968" cy="1244702"/>
      </dsp:txXfrm>
    </dsp:sp>
    <dsp:sp modelId="{5E45B692-72A5-4A70-85D2-C2E2C57C1BE7}">
      <dsp:nvSpPr>
        <dsp:cNvPr id="0" name=""/>
        <dsp:cNvSpPr/>
      </dsp:nvSpPr>
      <dsp:spPr>
        <a:xfrm>
          <a:off x="0" y="3112289"/>
          <a:ext cx="10515600" cy="1244702"/>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D684F-2EEB-453E-AE57-6E6C9E531345}">
      <dsp:nvSpPr>
        <dsp:cNvPr id="0" name=""/>
        <dsp:cNvSpPr/>
      </dsp:nvSpPr>
      <dsp:spPr>
        <a:xfrm>
          <a:off x="376522" y="3392347"/>
          <a:ext cx="684586" cy="68458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5691E-CD75-473A-88EA-545122ADCF3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100000"/>
            </a:lnSpc>
            <a:spcBef>
              <a:spcPct val="0"/>
            </a:spcBef>
            <a:spcAft>
              <a:spcPct val="35000"/>
            </a:spcAft>
            <a:buNone/>
          </a:pPr>
          <a:r>
            <a:rPr lang="en-GB" sz="2300" b="1" kern="1200" dirty="0"/>
            <a:t>PROPERTY DI</a:t>
          </a:r>
          <a:r>
            <a:rPr lang="en-US" sz="2300" b="1" kern="1200" dirty="0"/>
            <a:t>:</a:t>
          </a:r>
          <a:r>
            <a:rPr lang="ro-RO" sz="2300" b="1" kern="1200" dirty="0"/>
            <a:t> </a:t>
          </a:r>
          <a:r>
            <a:rPr lang="en-US" sz="2300" b="1" kern="1200" dirty="0"/>
            <a:t>reflection and @Autowired annotation. </a:t>
          </a:r>
          <a:endParaRPr lang="en-GB" sz="2300" b="1" kern="1200" dirty="0"/>
        </a:p>
      </dsp:txBody>
      <dsp:txXfrm>
        <a:off x="1437631" y="3112289"/>
        <a:ext cx="9077968" cy="12447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5B748-6D2C-4314-A8BC-39ED0ED28DA6}">
      <dsp:nvSpPr>
        <dsp:cNvPr id="0" name=""/>
        <dsp:cNvSpPr/>
      </dsp:nvSpPr>
      <dsp:spPr>
        <a:xfrm>
          <a:off x="0" y="5932"/>
          <a:ext cx="10515600" cy="67226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F7428-A2F5-44E1-804C-84440365CCEF}">
      <dsp:nvSpPr>
        <dsp:cNvPr id="0" name=""/>
        <dsp:cNvSpPr/>
      </dsp:nvSpPr>
      <dsp:spPr>
        <a:xfrm>
          <a:off x="203360" y="157191"/>
          <a:ext cx="370107" cy="36974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592AD-9DF6-49D2-B4B5-21DC05AD4D6F}">
      <dsp:nvSpPr>
        <dsp:cNvPr id="0" name=""/>
        <dsp:cNvSpPr/>
      </dsp:nvSpPr>
      <dsp:spPr>
        <a:xfrm>
          <a:off x="776827" y="5932"/>
          <a:ext cx="9680545" cy="7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5" tIns="82265" rIns="82265" bIns="82265" numCol="1" spcCol="1270" anchor="ctr" anchorCtr="0">
          <a:noAutofit/>
        </a:bodyPr>
        <a:lstStyle/>
        <a:p>
          <a:pPr marL="0" lvl="0" indent="0" algn="l" defTabSz="889000">
            <a:lnSpc>
              <a:spcPct val="100000"/>
            </a:lnSpc>
            <a:spcBef>
              <a:spcPct val="0"/>
            </a:spcBef>
            <a:spcAft>
              <a:spcPct val="35000"/>
            </a:spcAft>
            <a:buNone/>
          </a:pPr>
          <a:r>
            <a:rPr lang="en-US" sz="2000" b="1" kern="1200" dirty="0"/>
            <a:t>singleton</a:t>
          </a:r>
          <a:r>
            <a:rPr lang="en-US" sz="2000" kern="1200" dirty="0"/>
            <a:t>	</a:t>
          </a:r>
          <a:r>
            <a:rPr lang="en-US" sz="1800" kern="1200" dirty="0"/>
            <a:t>only one instance of the bean is created and shared by all requests,  </a:t>
          </a:r>
        </a:p>
        <a:p>
          <a:pPr marL="0" lvl="0" indent="0" algn="l" defTabSz="889000">
            <a:lnSpc>
              <a:spcPct val="100000"/>
            </a:lnSpc>
            <a:spcBef>
              <a:spcPct val="0"/>
            </a:spcBef>
            <a:spcAft>
              <a:spcPct val="35000"/>
            </a:spcAft>
            <a:buNone/>
          </a:pPr>
          <a:r>
            <a:rPr lang="en-US" sz="1800" kern="1200" dirty="0"/>
            <a:t>		default scope,  minimize the number of beans that are created</a:t>
          </a:r>
        </a:p>
      </dsp:txBody>
      <dsp:txXfrm>
        <a:off x="776827" y="5932"/>
        <a:ext cx="9680545" cy="777306"/>
      </dsp:txXfrm>
    </dsp:sp>
    <dsp:sp modelId="{E0430CB5-6D33-43C5-B03F-D48094AAADFE}">
      <dsp:nvSpPr>
        <dsp:cNvPr id="0" name=""/>
        <dsp:cNvSpPr/>
      </dsp:nvSpPr>
      <dsp:spPr>
        <a:xfrm>
          <a:off x="0" y="977565"/>
          <a:ext cx="10515600" cy="67226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04AA-2DC5-4295-9627-9A12D8F85A7A}">
      <dsp:nvSpPr>
        <dsp:cNvPr id="0" name=""/>
        <dsp:cNvSpPr/>
      </dsp:nvSpPr>
      <dsp:spPr>
        <a:xfrm>
          <a:off x="203360" y="1128824"/>
          <a:ext cx="370107" cy="36974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6FDA-BE04-437B-9AE2-D8543081F723}">
      <dsp:nvSpPr>
        <dsp:cNvPr id="0" name=""/>
        <dsp:cNvSpPr/>
      </dsp:nvSpPr>
      <dsp:spPr>
        <a:xfrm>
          <a:off x="776827" y="977565"/>
          <a:ext cx="9680545" cy="7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5" tIns="82265" rIns="82265" bIns="82265" numCol="1" spcCol="1270" anchor="ctr" anchorCtr="0">
          <a:noAutofit/>
        </a:bodyPr>
        <a:lstStyle/>
        <a:p>
          <a:pPr marL="0" lvl="0" indent="0" algn="l" defTabSz="889000">
            <a:lnSpc>
              <a:spcPct val="100000"/>
            </a:lnSpc>
            <a:spcBef>
              <a:spcPct val="0"/>
            </a:spcBef>
            <a:spcAft>
              <a:spcPct val="35000"/>
            </a:spcAft>
            <a:buNone/>
          </a:pPr>
          <a:r>
            <a:rPr lang="en-US" sz="2000" b="1" kern="1200" dirty="0"/>
            <a:t>prototype</a:t>
          </a:r>
          <a:r>
            <a:rPr lang="en-US" sz="2000" kern="1200" dirty="0"/>
            <a:t>	creates a bean for each request</a:t>
          </a:r>
        </a:p>
      </dsp:txBody>
      <dsp:txXfrm>
        <a:off x="776827" y="977565"/>
        <a:ext cx="9680545" cy="777306"/>
      </dsp:txXfrm>
    </dsp:sp>
    <dsp:sp modelId="{58E6F82E-35BF-41B6-86F4-0706DA76FD83}">
      <dsp:nvSpPr>
        <dsp:cNvPr id="0" name=""/>
        <dsp:cNvSpPr/>
      </dsp:nvSpPr>
      <dsp:spPr>
        <a:xfrm>
          <a:off x="0" y="1949197"/>
          <a:ext cx="10515600" cy="67226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46121-9DFE-461D-9EB7-CD13E5C95A65}">
      <dsp:nvSpPr>
        <dsp:cNvPr id="0" name=""/>
        <dsp:cNvSpPr/>
      </dsp:nvSpPr>
      <dsp:spPr>
        <a:xfrm>
          <a:off x="203360" y="2100457"/>
          <a:ext cx="370107" cy="36974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6A08A-1BA0-4A64-9F50-0058E48BA3AE}">
      <dsp:nvSpPr>
        <dsp:cNvPr id="0" name=""/>
        <dsp:cNvSpPr/>
      </dsp:nvSpPr>
      <dsp:spPr>
        <a:xfrm>
          <a:off x="776827" y="1949197"/>
          <a:ext cx="9680545" cy="7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5" tIns="82265" rIns="82265" bIns="82265" numCol="1" spcCol="1270" anchor="ctr" anchorCtr="0">
          <a:noAutofit/>
        </a:bodyPr>
        <a:lstStyle/>
        <a:p>
          <a:pPr marL="0" lvl="0" indent="0" algn="l" defTabSz="844550">
            <a:lnSpc>
              <a:spcPct val="100000"/>
            </a:lnSpc>
            <a:spcBef>
              <a:spcPct val="0"/>
            </a:spcBef>
            <a:spcAft>
              <a:spcPct val="35000"/>
            </a:spcAft>
            <a:buNone/>
          </a:pPr>
          <a:r>
            <a:rPr lang="en-US" sz="1900" b="1" kern="1200" dirty="0"/>
            <a:t>request</a:t>
          </a:r>
          <a:r>
            <a:rPr lang="en-US" sz="1900" kern="1200" dirty="0"/>
            <a:t>	 	  creates a bean for each web request</a:t>
          </a:r>
        </a:p>
      </dsp:txBody>
      <dsp:txXfrm>
        <a:off x="776827" y="1949197"/>
        <a:ext cx="9680545" cy="777306"/>
      </dsp:txXfrm>
    </dsp:sp>
    <dsp:sp modelId="{32696988-828E-4453-901D-E05A5A161DFB}">
      <dsp:nvSpPr>
        <dsp:cNvPr id="0" name=""/>
        <dsp:cNvSpPr/>
      </dsp:nvSpPr>
      <dsp:spPr>
        <a:xfrm>
          <a:off x="0" y="2920830"/>
          <a:ext cx="10515600" cy="67226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4C3D25-B0C0-475F-A158-BD1A40720E2E}">
      <dsp:nvSpPr>
        <dsp:cNvPr id="0" name=""/>
        <dsp:cNvSpPr/>
      </dsp:nvSpPr>
      <dsp:spPr>
        <a:xfrm>
          <a:off x="203360" y="3072090"/>
          <a:ext cx="370107" cy="36974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5BF88-2835-46F0-9589-C1BFD64A276E}">
      <dsp:nvSpPr>
        <dsp:cNvPr id="0" name=""/>
        <dsp:cNvSpPr/>
      </dsp:nvSpPr>
      <dsp:spPr>
        <a:xfrm>
          <a:off x="776827" y="2920830"/>
          <a:ext cx="9680545" cy="7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5" tIns="82265" rIns="82265" bIns="82265" numCol="1" spcCol="1270" anchor="ctr" anchorCtr="0">
          <a:noAutofit/>
        </a:bodyPr>
        <a:lstStyle/>
        <a:p>
          <a:pPr marL="0" lvl="0" indent="0" algn="l" defTabSz="844550">
            <a:lnSpc>
              <a:spcPct val="100000"/>
            </a:lnSpc>
            <a:spcBef>
              <a:spcPct val="0"/>
            </a:spcBef>
            <a:spcAft>
              <a:spcPct val="35000"/>
            </a:spcAft>
            <a:buNone/>
          </a:pPr>
          <a:r>
            <a:rPr lang="en-US" sz="1900" b="1" kern="1200" dirty="0"/>
            <a:t>session</a:t>
          </a:r>
          <a:r>
            <a:rPr lang="en-US" sz="1900" kern="1200" dirty="0"/>
            <a:t>		  creates a bean for each session</a:t>
          </a:r>
        </a:p>
      </dsp:txBody>
      <dsp:txXfrm>
        <a:off x="776827" y="2920830"/>
        <a:ext cx="9680545" cy="777306"/>
      </dsp:txXfrm>
    </dsp:sp>
    <dsp:sp modelId="{068655CA-5AE8-4324-B401-855388BBAA89}">
      <dsp:nvSpPr>
        <dsp:cNvPr id="0" name=""/>
        <dsp:cNvSpPr/>
      </dsp:nvSpPr>
      <dsp:spPr>
        <a:xfrm>
          <a:off x="0" y="3892463"/>
          <a:ext cx="10515600" cy="67226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377D8-A0B2-4493-82CD-A6D3A9EDB639}">
      <dsp:nvSpPr>
        <dsp:cNvPr id="0" name=""/>
        <dsp:cNvSpPr/>
      </dsp:nvSpPr>
      <dsp:spPr>
        <a:xfrm>
          <a:off x="203360" y="4043722"/>
          <a:ext cx="370107" cy="36974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EFE4B9-775E-4239-9293-0BAB2857F66E}">
      <dsp:nvSpPr>
        <dsp:cNvPr id="0" name=""/>
        <dsp:cNvSpPr/>
      </dsp:nvSpPr>
      <dsp:spPr>
        <a:xfrm>
          <a:off x="776827" y="3892463"/>
          <a:ext cx="9680545" cy="7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5" tIns="82265" rIns="82265" bIns="82265" numCol="1" spcCol="1270" anchor="ctr" anchorCtr="0">
          <a:noAutofit/>
        </a:bodyPr>
        <a:lstStyle/>
        <a:p>
          <a:pPr marL="0" lvl="0" indent="0" algn="l" defTabSz="844550">
            <a:lnSpc>
              <a:spcPct val="100000"/>
            </a:lnSpc>
            <a:spcBef>
              <a:spcPct val="0"/>
            </a:spcBef>
            <a:spcAft>
              <a:spcPct val="35000"/>
            </a:spcAft>
            <a:buNone/>
          </a:pPr>
          <a:r>
            <a:rPr lang="en-US" sz="1900" b="1" kern="1200" dirty="0"/>
            <a:t>application</a:t>
          </a:r>
          <a:r>
            <a:rPr lang="en-US" sz="1900" kern="1200" dirty="0"/>
            <a:t>	 creates a bean for the lifecycle of a </a:t>
          </a:r>
          <a:r>
            <a:rPr lang="en-US" sz="1900" kern="1200" dirty="0" err="1"/>
            <a:t>ServletContext</a:t>
          </a:r>
          <a:r>
            <a:rPr lang="en-US" sz="1900" kern="1200" dirty="0"/>
            <a:t>.</a:t>
          </a:r>
        </a:p>
      </dsp:txBody>
      <dsp:txXfrm>
        <a:off x="776827" y="3892463"/>
        <a:ext cx="9680545" cy="777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675B1-AED5-415C-B40B-B3522413E713}">
      <dsp:nvSpPr>
        <dsp:cNvPr id="0" name=""/>
        <dsp:cNvSpPr/>
      </dsp:nvSpPr>
      <dsp:spPr>
        <a:xfrm>
          <a:off x="0" y="71108"/>
          <a:ext cx="10515600"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solidFill>
                <a:schemeClr val="tx1"/>
              </a:solidFill>
            </a:rPr>
            <a:t>A class has only one instance.</a:t>
          </a:r>
          <a:endParaRPr lang="en-US" sz="3200" kern="1200" dirty="0">
            <a:solidFill>
              <a:schemeClr val="tx1"/>
            </a:solidFill>
          </a:endParaRPr>
        </a:p>
      </dsp:txBody>
      <dsp:txXfrm>
        <a:off x="37467" y="108575"/>
        <a:ext cx="10440666" cy="692586"/>
      </dsp:txXfrm>
    </dsp:sp>
    <dsp:sp modelId="{5D9555A4-6456-491E-B123-B709B70574C1}">
      <dsp:nvSpPr>
        <dsp:cNvPr id="0" name=""/>
        <dsp:cNvSpPr/>
      </dsp:nvSpPr>
      <dsp:spPr>
        <a:xfrm>
          <a:off x="0" y="930789"/>
          <a:ext cx="10515600"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solidFill>
                <a:schemeClr val="tx1"/>
              </a:solidFill>
            </a:rPr>
            <a:t>The instance of the class is accessible globally.</a:t>
          </a:r>
          <a:endParaRPr lang="en-US" sz="3200" kern="1200" dirty="0">
            <a:solidFill>
              <a:schemeClr val="tx1"/>
            </a:solidFill>
          </a:endParaRPr>
        </a:p>
      </dsp:txBody>
      <dsp:txXfrm>
        <a:off x="37467" y="968256"/>
        <a:ext cx="10440666" cy="692586"/>
      </dsp:txXfrm>
    </dsp:sp>
    <dsp:sp modelId="{3826E543-A1C0-4562-AE9C-2CFD9FBBD4F0}">
      <dsp:nvSpPr>
        <dsp:cNvPr id="0" name=""/>
        <dsp:cNvSpPr/>
      </dsp:nvSpPr>
      <dsp:spPr>
        <a:xfrm>
          <a:off x="0" y="1790469"/>
          <a:ext cx="10515600"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schemeClr val="tx1"/>
              </a:solidFill>
            </a:rPr>
            <a:t>Lazy initialization – create the bean at the first request</a:t>
          </a:r>
          <a:r>
            <a:rPr lang="ro-RO" sz="3200" kern="1200" dirty="0">
              <a:solidFill>
                <a:schemeClr val="tx1"/>
              </a:solidFill>
            </a:rPr>
            <a:t>.</a:t>
          </a:r>
          <a:endParaRPr lang="en-US" sz="3200" kern="1200" dirty="0">
            <a:solidFill>
              <a:schemeClr val="tx1"/>
            </a:solidFill>
          </a:endParaRPr>
        </a:p>
      </dsp:txBody>
      <dsp:txXfrm>
        <a:off x="37467" y="1827936"/>
        <a:ext cx="10440666" cy="692586"/>
      </dsp:txXfrm>
    </dsp:sp>
    <dsp:sp modelId="{11361E86-0D9E-44C9-9712-9CA5BA4C7B2F}">
      <dsp:nvSpPr>
        <dsp:cNvPr id="0" name=""/>
        <dsp:cNvSpPr/>
      </dsp:nvSpPr>
      <dsp:spPr>
        <a:xfrm>
          <a:off x="0" y="2557989"/>
          <a:ext cx="105156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dirty="0"/>
            <a:t>Database connections</a:t>
          </a:r>
          <a:endParaRPr lang="en-US" sz="2500" kern="1200" dirty="0"/>
        </a:p>
        <a:p>
          <a:pPr marL="228600" lvl="1" indent="-228600" algn="l" defTabSz="1111250">
            <a:lnSpc>
              <a:spcPct val="90000"/>
            </a:lnSpc>
            <a:spcBef>
              <a:spcPct val="0"/>
            </a:spcBef>
            <a:spcAft>
              <a:spcPct val="20000"/>
            </a:spcAft>
            <a:buChar char="•"/>
          </a:pPr>
          <a:r>
            <a:rPr lang="en-GB" sz="2500" kern="1200" dirty="0"/>
            <a:t>Logger</a:t>
          </a:r>
          <a:endParaRPr lang="en-US" sz="2500" kern="1200" dirty="0"/>
        </a:p>
        <a:p>
          <a:pPr marL="228600" lvl="1" indent="-228600" algn="l" defTabSz="1111250">
            <a:lnSpc>
              <a:spcPct val="90000"/>
            </a:lnSpc>
            <a:spcBef>
              <a:spcPct val="0"/>
            </a:spcBef>
            <a:spcAft>
              <a:spcPct val="20000"/>
            </a:spcAft>
            <a:buChar char="•"/>
          </a:pPr>
          <a:r>
            <a:rPr lang="en-GB" sz="2500" kern="1200" dirty="0"/>
            <a:t>Configurations</a:t>
          </a:r>
          <a:endParaRPr lang="en-US" sz="2500" kern="1200" dirty="0"/>
        </a:p>
        <a:p>
          <a:pPr marL="228600" lvl="1" indent="-228600" algn="l" defTabSz="1111250">
            <a:lnSpc>
              <a:spcPct val="90000"/>
            </a:lnSpc>
            <a:spcBef>
              <a:spcPct val="0"/>
            </a:spcBef>
            <a:spcAft>
              <a:spcPct val="20000"/>
            </a:spcAft>
            <a:buChar char="•"/>
          </a:pPr>
          <a:r>
            <a:rPr lang="en-US" sz="2500" kern="1200" dirty="0" err="1"/>
            <a:t>LoadBalancer</a:t>
          </a:r>
          <a:r>
            <a:rPr lang="en-US" sz="2500" kern="1200" dirty="0"/>
            <a:t> (mangers) etc.</a:t>
          </a:r>
        </a:p>
      </dsp:txBody>
      <dsp:txXfrm>
        <a:off x="0" y="2557989"/>
        <a:ext cx="10515600" cy="17222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675B1-AED5-415C-B40B-B3522413E713}">
      <dsp:nvSpPr>
        <dsp:cNvPr id="0" name=""/>
        <dsp:cNvSpPr/>
      </dsp:nvSpPr>
      <dsp:spPr>
        <a:xfrm>
          <a:off x="0" y="57775"/>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SOLID: [</a:t>
          </a:r>
          <a:r>
            <a:rPr lang="en-US" sz="2300" kern="1200" dirty="0">
              <a:solidFill>
                <a:schemeClr val="tx1"/>
              </a:solidFill>
            </a:rPr>
            <a:t>s]ingle responsibility principle</a:t>
          </a:r>
          <a:r>
            <a:rPr lang="en-GB" sz="2300" kern="1200" dirty="0">
              <a:solidFill>
                <a:schemeClr val="tx1"/>
              </a:solidFill>
            </a:rPr>
            <a:t> .</a:t>
          </a:r>
          <a:endParaRPr lang="en-US" sz="2300" kern="1200" dirty="0">
            <a:solidFill>
              <a:schemeClr val="tx1"/>
            </a:solidFill>
          </a:endParaRPr>
        </a:p>
      </dsp:txBody>
      <dsp:txXfrm>
        <a:off x="26930" y="84705"/>
        <a:ext cx="10461740" cy="497795"/>
      </dsp:txXfrm>
    </dsp:sp>
    <dsp:sp modelId="{5D9555A4-6456-491E-B123-B709B70574C1}">
      <dsp:nvSpPr>
        <dsp:cNvPr id="0" name=""/>
        <dsp:cNvSpPr/>
      </dsp:nvSpPr>
      <dsp:spPr>
        <a:xfrm>
          <a:off x="0" y="675670"/>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solidFill>
                <a:schemeClr val="tx1"/>
              </a:solidFill>
            </a:rPr>
            <a:t>SOLID: [</a:t>
          </a:r>
          <a:r>
            <a:rPr lang="en-US" sz="2300" kern="1200" dirty="0">
              <a:solidFill>
                <a:schemeClr val="tx1"/>
              </a:solidFill>
            </a:rPr>
            <a:t>o]pen for extension closed for modification.</a:t>
          </a:r>
        </a:p>
      </dsp:txBody>
      <dsp:txXfrm>
        <a:off x="26930" y="702600"/>
        <a:ext cx="10461740" cy="497795"/>
      </dsp:txXfrm>
    </dsp:sp>
    <dsp:sp modelId="{3826E543-A1C0-4562-AE9C-2CFD9FBBD4F0}">
      <dsp:nvSpPr>
        <dsp:cNvPr id="0" name=""/>
        <dsp:cNvSpPr/>
      </dsp:nvSpPr>
      <dsp:spPr>
        <a:xfrm>
          <a:off x="0" y="1293565"/>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Not easy to test – override static</a:t>
          </a:r>
          <a:r>
            <a:rPr lang="ro-RO" sz="2300" kern="1200" dirty="0">
              <a:solidFill>
                <a:schemeClr val="tx1"/>
              </a:solidFill>
            </a:rPr>
            <a:t>.</a:t>
          </a:r>
          <a:endParaRPr lang="en-US" sz="2300" kern="1200" dirty="0">
            <a:solidFill>
              <a:schemeClr val="tx1"/>
            </a:solidFill>
          </a:endParaRPr>
        </a:p>
      </dsp:txBody>
      <dsp:txXfrm>
        <a:off x="26930" y="1320495"/>
        <a:ext cx="10461740" cy="497795"/>
      </dsp:txXfrm>
    </dsp:sp>
    <dsp:sp modelId="{11361E86-0D9E-44C9-9712-9CA5BA4C7B2F}">
      <dsp:nvSpPr>
        <dsp:cNvPr id="0" name=""/>
        <dsp:cNvSpPr/>
      </dsp:nvSpPr>
      <dsp:spPr>
        <a:xfrm>
          <a:off x="0" y="1845220"/>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dirty="0"/>
        </a:p>
      </dsp:txBody>
      <dsp:txXfrm>
        <a:off x="0" y="1845220"/>
        <a:ext cx="10515600" cy="380880"/>
      </dsp:txXfrm>
    </dsp:sp>
    <dsp:sp modelId="{7FE2B9DC-408C-4074-B3A6-3069CD6F7977}">
      <dsp:nvSpPr>
        <dsp:cNvPr id="0" name=""/>
        <dsp:cNvSpPr/>
      </dsp:nvSpPr>
      <dsp:spPr>
        <a:xfrm>
          <a:off x="0" y="1929423"/>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Needs synchronization </a:t>
          </a:r>
          <a:r>
            <a:rPr lang="en-US" sz="2300" b="0" i="0" kern="1200" dirty="0">
              <a:solidFill>
                <a:schemeClr val="tx1"/>
              </a:solidFill>
            </a:rPr>
            <a:t>multithreaded environment</a:t>
          </a:r>
          <a:r>
            <a:rPr lang="ro-RO" sz="2300" kern="1200" dirty="0">
              <a:solidFill>
                <a:schemeClr val="tx1"/>
              </a:solidFill>
            </a:rPr>
            <a:t>.</a:t>
          </a:r>
          <a:endParaRPr lang="en-US" sz="2300" kern="1200" dirty="0">
            <a:solidFill>
              <a:schemeClr val="tx1"/>
            </a:solidFill>
          </a:endParaRPr>
        </a:p>
      </dsp:txBody>
      <dsp:txXfrm>
        <a:off x="26930" y="1956353"/>
        <a:ext cx="10461740" cy="497795"/>
      </dsp:txXfrm>
    </dsp:sp>
    <dsp:sp modelId="{24925BAC-5605-4512-8064-02F986D5031F}">
      <dsp:nvSpPr>
        <dsp:cNvPr id="0" name=""/>
        <dsp:cNvSpPr/>
      </dsp:nvSpPr>
      <dsp:spPr>
        <a:xfrm>
          <a:off x="0" y="2795828"/>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Race condition</a:t>
          </a:r>
          <a:r>
            <a:rPr lang="ro-RO" sz="2300" kern="1200" dirty="0">
              <a:solidFill>
                <a:schemeClr val="tx1"/>
              </a:solidFill>
            </a:rPr>
            <a:t>.</a:t>
          </a:r>
          <a:endParaRPr lang="en-US" sz="2300" kern="1200" dirty="0">
            <a:solidFill>
              <a:schemeClr val="tx1"/>
            </a:solidFill>
          </a:endParaRPr>
        </a:p>
      </dsp:txBody>
      <dsp:txXfrm>
        <a:off x="26930" y="2822758"/>
        <a:ext cx="10461740" cy="497795"/>
      </dsp:txXfrm>
    </dsp:sp>
    <dsp:sp modelId="{5C0A2047-790C-46D4-8B1F-52466113C69B}">
      <dsp:nvSpPr>
        <dsp:cNvPr id="0" name=""/>
        <dsp:cNvSpPr/>
      </dsp:nvSpPr>
      <dsp:spPr>
        <a:xfrm>
          <a:off x="0" y="3417099"/>
          <a:ext cx="10515600" cy="551655"/>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Not suitable for beans whose state changes</a:t>
          </a:r>
          <a:r>
            <a:rPr lang="ro-RO" sz="2300" kern="1200" dirty="0">
              <a:solidFill>
                <a:schemeClr val="tx1"/>
              </a:solidFill>
            </a:rPr>
            <a:t>.</a:t>
          </a:r>
          <a:endParaRPr lang="en-US" sz="2300" kern="1200" dirty="0">
            <a:solidFill>
              <a:schemeClr val="tx1"/>
            </a:solidFill>
          </a:endParaRPr>
        </a:p>
      </dsp:txBody>
      <dsp:txXfrm>
        <a:off x="26930" y="3444029"/>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AF4A6-0A42-4910-A16B-12F7D1BF58CB}">
      <dsp:nvSpPr>
        <dsp:cNvPr id="0" name=""/>
        <dsp:cNvSpPr/>
      </dsp:nvSpPr>
      <dsp:spPr>
        <a:xfrm>
          <a:off x="0" y="18668"/>
          <a:ext cx="10515600" cy="724290"/>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F297AF51-0280-4DF2-A19A-03328183F5D2}">
      <dsp:nvSpPr>
        <dsp:cNvPr id="0" name=""/>
        <dsp:cNvSpPr/>
      </dsp:nvSpPr>
      <dsp:spPr>
        <a:xfrm>
          <a:off x="219097" y="166365"/>
          <a:ext cx="398359" cy="3983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F5B6F-B7C1-4DB9-A89C-C4570D86576F}">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en-GB" sz="1900" kern="1200" dirty="0"/>
            <a:t>INFRASTRUCTURE</a:t>
          </a:r>
          <a:r>
            <a:rPr lang="ro-RO" sz="1900" kern="1200" dirty="0"/>
            <a:t> - </a:t>
          </a:r>
          <a:r>
            <a:rPr lang="en-GB" sz="1900" kern="1200" dirty="0"/>
            <a:t>AOP aspect oriented programming</a:t>
          </a:r>
          <a:r>
            <a:rPr lang="ro-RO" sz="1900" kern="1200" dirty="0"/>
            <a:t> </a:t>
          </a:r>
          <a:endParaRPr lang="en-US" sz="1900" kern="1200" dirty="0"/>
        </a:p>
      </dsp:txBody>
      <dsp:txXfrm>
        <a:off x="836555" y="3400"/>
        <a:ext cx="9679044" cy="724290"/>
      </dsp:txXfrm>
    </dsp:sp>
    <dsp:sp modelId="{BC0D22B7-1937-4DBB-9A91-06A46BD72E7E}">
      <dsp:nvSpPr>
        <dsp:cNvPr id="0" name=""/>
        <dsp:cNvSpPr/>
      </dsp:nvSpPr>
      <dsp:spPr>
        <a:xfrm>
          <a:off x="0" y="908763"/>
          <a:ext cx="10515600" cy="724290"/>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0E3E75E1-9A07-4B76-98E6-9A964CE901E4}">
      <dsp:nvSpPr>
        <dsp:cNvPr id="0" name=""/>
        <dsp:cNvSpPr/>
      </dsp:nvSpPr>
      <dsp:spPr>
        <a:xfrm>
          <a:off x="219097" y="1071728"/>
          <a:ext cx="398359" cy="3983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574D2-C229-4C8B-98C9-E909E5F0BB60}">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ro-RO" sz="1900" kern="1200" cap="all" baseline="0" dirty="0"/>
            <a:t>Data acces </a:t>
          </a:r>
          <a:r>
            <a:rPr lang="ro-RO" sz="1900" kern="1200" cap="all" baseline="0" dirty="0" err="1"/>
            <a:t>layeR</a:t>
          </a:r>
          <a:endParaRPr lang="en-US" sz="1900" kern="1200" cap="all" baseline="0" dirty="0"/>
        </a:p>
      </dsp:txBody>
      <dsp:txXfrm>
        <a:off x="836555" y="908763"/>
        <a:ext cx="9679044" cy="724290"/>
      </dsp:txXfrm>
    </dsp:sp>
    <dsp:sp modelId="{B6CF5ED4-A68E-4E2B-923A-B7ECF30E9D3B}">
      <dsp:nvSpPr>
        <dsp:cNvPr id="0" name=""/>
        <dsp:cNvSpPr/>
      </dsp:nvSpPr>
      <dsp:spPr>
        <a:xfrm>
          <a:off x="0" y="1814126"/>
          <a:ext cx="10515600" cy="724290"/>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116AEA08-B1FF-424A-9057-3AA63B0DB591}">
      <dsp:nvSpPr>
        <dsp:cNvPr id="0" name=""/>
        <dsp:cNvSpPr/>
      </dsp:nvSpPr>
      <dsp:spPr>
        <a:xfrm>
          <a:off x="219097" y="1977092"/>
          <a:ext cx="398359" cy="3983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B4BDD-0C48-416F-B439-AE4240389A0E}">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ro-RO" sz="1900" kern="1200" cap="all" baseline="0"/>
            <a:t>Web layer</a:t>
          </a:r>
          <a:endParaRPr lang="en-US" sz="1900" kern="1200" cap="all" baseline="0" dirty="0"/>
        </a:p>
      </dsp:txBody>
      <dsp:txXfrm>
        <a:off x="836555" y="1814126"/>
        <a:ext cx="9679044" cy="724290"/>
      </dsp:txXfrm>
    </dsp:sp>
    <dsp:sp modelId="{9E475248-874D-42F6-9456-3309D0D6ECC9}">
      <dsp:nvSpPr>
        <dsp:cNvPr id="0" name=""/>
        <dsp:cNvSpPr/>
      </dsp:nvSpPr>
      <dsp:spPr>
        <a:xfrm>
          <a:off x="0" y="2719489"/>
          <a:ext cx="10515600" cy="724290"/>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AFB068E5-8746-4324-A91F-741FA90035CA}">
      <dsp:nvSpPr>
        <dsp:cNvPr id="0" name=""/>
        <dsp:cNvSpPr/>
      </dsp:nvSpPr>
      <dsp:spPr>
        <a:xfrm>
          <a:off x="219097" y="2882455"/>
          <a:ext cx="398359" cy="3983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A971A-2F10-4416-9370-ADF71273A735}">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ro-RO" sz="1900" kern="1200" cap="all" baseline="0"/>
            <a:t>Test layer</a:t>
          </a:r>
          <a:endParaRPr lang="en-US" sz="1900" kern="1200" cap="all" baseline="0" dirty="0"/>
        </a:p>
      </dsp:txBody>
      <dsp:txXfrm>
        <a:off x="836555" y="2719489"/>
        <a:ext cx="9679044" cy="724290"/>
      </dsp:txXfrm>
    </dsp:sp>
    <dsp:sp modelId="{D74DA781-C611-4841-A535-A3C1A71BF73B}">
      <dsp:nvSpPr>
        <dsp:cNvPr id="0" name=""/>
        <dsp:cNvSpPr/>
      </dsp:nvSpPr>
      <dsp:spPr>
        <a:xfrm>
          <a:off x="0" y="3606195"/>
          <a:ext cx="10515600" cy="724290"/>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B4FFF7AE-CE11-489E-A14B-0515BAD3DED7}">
      <dsp:nvSpPr>
        <dsp:cNvPr id="0" name=""/>
        <dsp:cNvSpPr/>
      </dsp:nvSpPr>
      <dsp:spPr>
        <a:xfrm>
          <a:off x="219097" y="3787818"/>
          <a:ext cx="398359" cy="3983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6863D-D7D4-45C2-8812-1336473AC79F}">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100000"/>
            </a:lnSpc>
            <a:spcBef>
              <a:spcPct val="0"/>
            </a:spcBef>
            <a:spcAft>
              <a:spcPct val="35000"/>
            </a:spcAft>
            <a:buNone/>
          </a:pPr>
          <a:r>
            <a:rPr lang="ro-RO" sz="1900" kern="1200" cap="all" baseline="0"/>
            <a:t>Security</a:t>
          </a:r>
          <a:endParaRPr lang="en-US" sz="1900" kern="1200" cap="all" baseline="0" dirty="0"/>
        </a:p>
      </dsp:txBody>
      <dsp:txXfrm>
        <a:off x="836555" y="3624853"/>
        <a:ext cx="9679044" cy="724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BB5FF-CB7E-46F7-B3B1-FACCB0D3587B}">
      <dsp:nvSpPr>
        <dsp:cNvPr id="0" name=""/>
        <dsp:cNvSpPr/>
      </dsp:nvSpPr>
      <dsp:spPr>
        <a:xfrm>
          <a:off x="0" y="0"/>
          <a:ext cx="1051560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tx1"/>
              </a:solidFill>
            </a:rPr>
            <a:t>monolith</a:t>
          </a:r>
          <a:r>
            <a:rPr lang="ro-RO" sz="1900" kern="1200" dirty="0">
              <a:solidFill>
                <a:schemeClr val="tx1"/>
              </a:solidFill>
            </a:rPr>
            <a:t>ic</a:t>
          </a:r>
          <a:r>
            <a:rPr lang="en-GB" sz="1900" kern="1200" dirty="0">
              <a:solidFill>
                <a:schemeClr val="tx1"/>
              </a:solidFill>
            </a:rPr>
            <a:t> architecture</a:t>
          </a:r>
          <a:endParaRPr lang="en-US" sz="1900" kern="1200" dirty="0">
            <a:solidFill>
              <a:schemeClr val="tx1"/>
            </a:solidFill>
          </a:endParaRPr>
        </a:p>
      </dsp:txBody>
      <dsp:txXfrm>
        <a:off x="22246" y="22246"/>
        <a:ext cx="10471108" cy="411223"/>
      </dsp:txXfrm>
    </dsp:sp>
    <dsp:sp modelId="{B4A63C21-5123-4C41-9126-0EDD76E6EAB5}">
      <dsp:nvSpPr>
        <dsp:cNvPr id="0" name=""/>
        <dsp:cNvSpPr/>
      </dsp:nvSpPr>
      <dsp:spPr>
        <a:xfrm>
          <a:off x="0" y="54176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dirty="0">
              <a:solidFill>
                <a:schemeClr val="tx1"/>
              </a:solidFill>
            </a:rPr>
            <a:t>+</a:t>
          </a:r>
          <a:r>
            <a:rPr lang="en-US" sz="1900" kern="1200" dirty="0">
              <a:solidFill>
                <a:schemeClr val="tx1"/>
              </a:solidFill>
            </a:rPr>
            <a:t>single deployable unit (WAR, JAR etc.). </a:t>
          </a:r>
        </a:p>
      </dsp:txBody>
      <dsp:txXfrm>
        <a:off x="22246" y="564010"/>
        <a:ext cx="10471108" cy="411223"/>
      </dsp:txXfrm>
    </dsp:sp>
    <dsp:sp modelId="{1DAF0C78-8D2D-4CD3-9009-5DB65799E4B0}">
      <dsp:nvSpPr>
        <dsp:cNvPr id="0" name=""/>
        <dsp:cNvSpPr/>
      </dsp:nvSpPr>
      <dsp:spPr>
        <a:xfrm>
          <a:off x="0" y="105219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dirty="0">
              <a:solidFill>
                <a:schemeClr val="tx1"/>
              </a:solidFill>
            </a:rPr>
            <a:t>+</a:t>
          </a:r>
          <a:r>
            <a:rPr lang="en-US" sz="1900" kern="1200" dirty="0">
              <a:solidFill>
                <a:schemeClr val="tx1"/>
              </a:solidFill>
            </a:rPr>
            <a:t>multiple modules, tightly coupled. </a:t>
          </a:r>
          <a:r>
            <a:rPr lang="en-GB" sz="1900" kern="1200" dirty="0">
              <a:solidFill>
                <a:schemeClr val="tx1"/>
              </a:solidFill>
            </a:rPr>
            <a:t> </a:t>
          </a:r>
          <a:endParaRPr lang="en-US" sz="1900" kern="1200" dirty="0">
            <a:solidFill>
              <a:schemeClr val="tx1"/>
            </a:solidFill>
          </a:endParaRPr>
        </a:p>
      </dsp:txBody>
      <dsp:txXfrm>
        <a:off x="22246" y="1074445"/>
        <a:ext cx="10471108" cy="411223"/>
      </dsp:txXfrm>
    </dsp:sp>
    <dsp:sp modelId="{8C0EA5CF-4011-4B4B-B30E-728A337E22AB}">
      <dsp:nvSpPr>
        <dsp:cNvPr id="0" name=""/>
        <dsp:cNvSpPr/>
      </dsp:nvSpPr>
      <dsp:spPr>
        <a:xfrm>
          <a:off x="0" y="156263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noProof="0" dirty="0">
              <a:solidFill>
                <a:schemeClr val="tx1"/>
              </a:solidFill>
            </a:rPr>
            <a:t>+</a:t>
          </a:r>
          <a:r>
            <a:rPr lang="en-US" sz="1900" kern="1200" noProof="0" dirty="0">
              <a:solidFill>
                <a:schemeClr val="tx1"/>
              </a:solidFill>
            </a:rPr>
            <a:t>three-tier architecture: database, user-interface, business logic.</a:t>
          </a:r>
        </a:p>
      </dsp:txBody>
      <dsp:txXfrm>
        <a:off x="22246" y="1584880"/>
        <a:ext cx="10471108" cy="411223"/>
      </dsp:txXfrm>
    </dsp:sp>
    <dsp:sp modelId="{67F5BB91-689B-416B-95F1-E66F9FF1D7F8}">
      <dsp:nvSpPr>
        <dsp:cNvPr id="0" name=""/>
        <dsp:cNvSpPr/>
      </dsp:nvSpPr>
      <dsp:spPr>
        <a:xfrm>
          <a:off x="0" y="207306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dirty="0">
              <a:solidFill>
                <a:schemeClr val="tx1"/>
              </a:solidFill>
            </a:rPr>
            <a:t>+</a:t>
          </a:r>
          <a:r>
            <a:rPr lang="en-US" sz="1900" kern="1200" dirty="0">
              <a:solidFill>
                <a:schemeClr val="tx1"/>
              </a:solidFill>
            </a:rPr>
            <a:t>suitable for new applications, simple to deploy, simple to maintain.</a:t>
          </a:r>
        </a:p>
      </dsp:txBody>
      <dsp:txXfrm>
        <a:off x="22246" y="2095315"/>
        <a:ext cx="10471108" cy="411223"/>
      </dsp:txXfrm>
    </dsp:sp>
    <dsp:sp modelId="{A7B5E464-D6A0-4653-BF3C-A2D1E5600CBF}">
      <dsp:nvSpPr>
        <dsp:cNvPr id="0" name=""/>
        <dsp:cNvSpPr/>
      </dsp:nvSpPr>
      <dsp:spPr>
        <a:xfrm>
          <a:off x="0" y="258350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dirty="0">
              <a:solidFill>
                <a:schemeClr val="tx1"/>
              </a:solidFill>
            </a:rPr>
            <a:t>-</a:t>
          </a:r>
          <a:r>
            <a:rPr lang="en-US" sz="1900" kern="1200" dirty="0">
              <a:solidFill>
                <a:schemeClr val="tx1"/>
              </a:solidFill>
            </a:rPr>
            <a:t>performance.</a:t>
          </a:r>
        </a:p>
      </dsp:txBody>
      <dsp:txXfrm>
        <a:off x="22246" y="2605750"/>
        <a:ext cx="10471108" cy="411223"/>
      </dsp:txXfrm>
    </dsp:sp>
    <dsp:sp modelId="{C76EEE1F-E1E2-46A6-803C-A6E23A0C8413}">
      <dsp:nvSpPr>
        <dsp:cNvPr id="0" name=""/>
        <dsp:cNvSpPr/>
      </dsp:nvSpPr>
      <dsp:spPr>
        <a:xfrm>
          <a:off x="0" y="309393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kern="1200" dirty="0">
              <a:solidFill>
                <a:schemeClr val="tx1"/>
              </a:solidFill>
            </a:rPr>
            <a:t>-</a:t>
          </a:r>
          <a:r>
            <a:rPr lang="en-US" sz="1900" kern="1200" dirty="0">
              <a:solidFill>
                <a:schemeClr val="tx1"/>
              </a:solidFill>
            </a:rPr>
            <a:t>slow development.  </a:t>
          </a:r>
        </a:p>
      </dsp:txBody>
      <dsp:txXfrm>
        <a:off x="22246" y="3116185"/>
        <a:ext cx="10471108" cy="411223"/>
      </dsp:txXfrm>
    </dsp:sp>
    <dsp:sp modelId="{D980DDC5-3411-42EC-967B-16CA86E35AF4}">
      <dsp:nvSpPr>
        <dsp:cNvPr id="0" name=""/>
        <dsp:cNvSpPr/>
      </dsp:nvSpPr>
      <dsp:spPr>
        <a:xfrm>
          <a:off x="0" y="3549654"/>
          <a:ext cx="105156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p>
      </dsp:txBody>
      <dsp:txXfrm>
        <a:off x="0" y="3549654"/>
        <a:ext cx="10515600" cy="314640"/>
      </dsp:txXfrm>
    </dsp:sp>
    <dsp:sp modelId="{E5441D51-6C21-4648-9160-AB60742F9EE9}">
      <dsp:nvSpPr>
        <dsp:cNvPr id="0" name=""/>
        <dsp:cNvSpPr/>
      </dsp:nvSpPr>
      <dsp:spPr>
        <a:xfrm>
          <a:off x="0" y="3615715"/>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example: </a:t>
          </a:r>
          <a:r>
            <a:rPr lang="en-US" sz="1900" b="1" kern="1200" dirty="0">
              <a:solidFill>
                <a:schemeClr val="tx1"/>
              </a:solidFill>
            </a:rPr>
            <a:t>MVC</a:t>
          </a:r>
        </a:p>
      </dsp:txBody>
      <dsp:txXfrm>
        <a:off x="22246" y="3637961"/>
        <a:ext cx="10471108" cy="4112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BB5FF-CB7E-46F7-B3B1-FACCB0D3587B}">
      <dsp:nvSpPr>
        <dsp:cNvPr id="0" name=""/>
        <dsp:cNvSpPr/>
      </dsp:nvSpPr>
      <dsp:spPr>
        <a:xfrm>
          <a:off x="0" y="31329"/>
          <a:ext cx="10515600"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microservices architecture</a:t>
          </a:r>
          <a:endParaRPr lang="en-US" sz="1900" kern="1200" dirty="0"/>
        </a:p>
      </dsp:txBody>
      <dsp:txXfrm>
        <a:off x="22246" y="53575"/>
        <a:ext cx="10471108" cy="411223"/>
      </dsp:txXfrm>
    </dsp:sp>
    <dsp:sp modelId="{B4A63C21-5123-4C41-9126-0EDD76E6EAB5}">
      <dsp:nvSpPr>
        <dsp:cNvPr id="0" name=""/>
        <dsp:cNvSpPr/>
      </dsp:nvSpPr>
      <dsp:spPr>
        <a:xfrm>
          <a:off x="0" y="54176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technology-agnostic approach</a:t>
          </a:r>
          <a:r>
            <a:rPr lang="en-GB" sz="1900" kern="1200" dirty="0">
              <a:solidFill>
                <a:schemeClr val="tx1"/>
              </a:solidFill>
            </a:rPr>
            <a:t>.</a:t>
          </a:r>
          <a:endParaRPr lang="en-US" sz="1900" kern="1200" dirty="0">
            <a:solidFill>
              <a:schemeClr val="tx1"/>
            </a:solidFill>
          </a:endParaRPr>
        </a:p>
      </dsp:txBody>
      <dsp:txXfrm>
        <a:off x="22246" y="564010"/>
        <a:ext cx="10471108" cy="411223"/>
      </dsp:txXfrm>
    </dsp:sp>
    <dsp:sp modelId="{1DAF0C78-8D2D-4CD3-9009-5DB65799E4B0}">
      <dsp:nvSpPr>
        <dsp:cNvPr id="0" name=""/>
        <dsp:cNvSpPr/>
      </dsp:nvSpPr>
      <dsp:spPr>
        <a:xfrm>
          <a:off x="0" y="105219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solidFill>
                <a:schemeClr val="tx1"/>
              </a:solidFill>
            </a:rPr>
            <a:t>develop, deploy and maintain small services independently. </a:t>
          </a:r>
          <a:endParaRPr lang="en-US" sz="1900" kern="1200" dirty="0">
            <a:solidFill>
              <a:schemeClr val="tx1"/>
            </a:solidFill>
          </a:endParaRPr>
        </a:p>
      </dsp:txBody>
      <dsp:txXfrm>
        <a:off x="22246" y="1074445"/>
        <a:ext cx="10471108" cy="411223"/>
      </dsp:txXfrm>
    </dsp:sp>
    <dsp:sp modelId="{8C0EA5CF-4011-4B4B-B30E-728A337E22AB}">
      <dsp:nvSpPr>
        <dsp:cNvPr id="0" name=""/>
        <dsp:cNvSpPr/>
      </dsp:nvSpPr>
      <dsp:spPr>
        <a:xfrm>
          <a:off x="0" y="156263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noProof="0" dirty="0">
              <a:solidFill>
                <a:schemeClr val="tx1"/>
              </a:solidFill>
            </a:rPr>
            <a:t>scalability (load balancer, multiple instances). </a:t>
          </a:r>
        </a:p>
      </dsp:txBody>
      <dsp:txXfrm>
        <a:off x="22246" y="1584880"/>
        <a:ext cx="10471108" cy="411223"/>
      </dsp:txXfrm>
    </dsp:sp>
    <dsp:sp modelId="{67F5BB91-689B-416B-95F1-E66F9FF1D7F8}">
      <dsp:nvSpPr>
        <dsp:cNvPr id="0" name=""/>
        <dsp:cNvSpPr/>
      </dsp:nvSpPr>
      <dsp:spPr>
        <a:xfrm>
          <a:off x="0" y="207306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lightweight communication mechanisms (HTTP, APIs).</a:t>
          </a:r>
        </a:p>
      </dsp:txBody>
      <dsp:txXfrm>
        <a:off x="22246" y="2095315"/>
        <a:ext cx="10471108" cy="411223"/>
      </dsp:txXfrm>
    </dsp:sp>
    <dsp:sp modelId="{AA9352F1-5AA5-4B47-8A1C-75BA275E0D02}">
      <dsp:nvSpPr>
        <dsp:cNvPr id="0" name=""/>
        <dsp:cNvSpPr/>
      </dsp:nvSpPr>
      <dsp:spPr>
        <a:xfrm>
          <a:off x="0" y="258350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fast delivery, developers work independently.</a:t>
          </a:r>
        </a:p>
      </dsp:txBody>
      <dsp:txXfrm>
        <a:off x="22246" y="2605750"/>
        <a:ext cx="10471108" cy="411223"/>
      </dsp:txXfrm>
    </dsp:sp>
    <dsp:sp modelId="{C76EEE1F-E1E2-46A6-803C-A6E23A0C8413}">
      <dsp:nvSpPr>
        <dsp:cNvPr id="0" name=""/>
        <dsp:cNvSpPr/>
      </dsp:nvSpPr>
      <dsp:spPr>
        <a:xfrm>
          <a:off x="0" y="3093939"/>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services may be packet as images and deployed in containers on virtual hosts. (Docker and Kubernetes)</a:t>
          </a:r>
        </a:p>
      </dsp:txBody>
      <dsp:txXfrm>
        <a:off x="22246" y="3116185"/>
        <a:ext cx="10471108" cy="411223"/>
      </dsp:txXfrm>
    </dsp:sp>
    <dsp:sp modelId="{D980DDC5-3411-42EC-967B-16CA86E35AF4}">
      <dsp:nvSpPr>
        <dsp:cNvPr id="0" name=""/>
        <dsp:cNvSpPr/>
      </dsp:nvSpPr>
      <dsp:spPr>
        <a:xfrm>
          <a:off x="0" y="3549654"/>
          <a:ext cx="105156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p>
      </dsp:txBody>
      <dsp:txXfrm>
        <a:off x="0" y="3549654"/>
        <a:ext cx="10515600" cy="314640"/>
      </dsp:txXfrm>
    </dsp:sp>
    <dsp:sp modelId="{F152A3C2-2608-4D52-8014-33731F66C316}">
      <dsp:nvSpPr>
        <dsp:cNvPr id="0" name=""/>
        <dsp:cNvSpPr/>
      </dsp:nvSpPr>
      <dsp:spPr>
        <a:xfrm>
          <a:off x="0" y="3589084"/>
          <a:ext cx="10515600" cy="455715"/>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noProof="0" dirty="0">
              <a:solidFill>
                <a:schemeClr val="tx1"/>
              </a:solidFill>
            </a:rPr>
            <a:t>advantages: </a:t>
          </a:r>
          <a:r>
            <a:rPr lang="en-US" sz="1900" kern="1200" dirty="0">
              <a:solidFill>
                <a:schemeClr val="tx1"/>
              </a:solidFill>
            </a:rPr>
            <a:t>reliability, portability, better organization</a:t>
          </a:r>
        </a:p>
      </dsp:txBody>
      <dsp:txXfrm>
        <a:off x="22246" y="3611330"/>
        <a:ext cx="10471108" cy="411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88000-5084-463B-9F42-17C7FE51C5DD}">
      <dsp:nvSpPr>
        <dsp:cNvPr id="0" name=""/>
        <dsp:cNvSpPr/>
      </dsp:nvSpPr>
      <dsp:spPr>
        <a:xfrm>
          <a:off x="0" y="0"/>
          <a:ext cx="3785616" cy="906676"/>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add functionality to objects.</a:t>
          </a:r>
        </a:p>
      </dsp:txBody>
      <dsp:txXfrm>
        <a:off x="44260" y="44260"/>
        <a:ext cx="3697096" cy="818156"/>
      </dsp:txXfrm>
    </dsp:sp>
    <dsp:sp modelId="{0A5E168D-3C8C-42C6-8A71-2688257C9A9C}">
      <dsp:nvSpPr>
        <dsp:cNvPr id="0" name=""/>
        <dsp:cNvSpPr/>
      </dsp:nvSpPr>
      <dsp:spPr>
        <a:xfrm>
          <a:off x="28974" y="966063"/>
          <a:ext cx="3785616" cy="475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costs</a:t>
          </a:r>
        </a:p>
      </dsp:txBody>
      <dsp:txXfrm>
        <a:off x="52185" y="989274"/>
        <a:ext cx="3739194" cy="429058"/>
      </dsp:txXfrm>
    </dsp:sp>
    <dsp:sp modelId="{7F315B8D-C8BE-4B40-ABA3-B19A143AB757}">
      <dsp:nvSpPr>
        <dsp:cNvPr id="0" name=""/>
        <dsp:cNvSpPr/>
      </dsp:nvSpPr>
      <dsp:spPr>
        <a:xfrm>
          <a:off x="14" y="1603375"/>
          <a:ext cx="3785653" cy="475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architecture</a:t>
          </a:r>
        </a:p>
      </dsp:txBody>
      <dsp:txXfrm>
        <a:off x="23225" y="1626586"/>
        <a:ext cx="3739231" cy="429058"/>
      </dsp:txXfrm>
    </dsp:sp>
    <dsp:sp modelId="{1BC15B5C-3631-4614-A3DE-68178AE8F8B7}">
      <dsp:nvSpPr>
        <dsp:cNvPr id="0" name=""/>
        <dsp:cNvSpPr/>
      </dsp:nvSpPr>
      <dsp:spPr>
        <a:xfrm>
          <a:off x="14" y="2238598"/>
          <a:ext cx="3785616" cy="475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scalability</a:t>
          </a:r>
        </a:p>
      </dsp:txBody>
      <dsp:txXfrm>
        <a:off x="23225" y="2261809"/>
        <a:ext cx="3739194" cy="429058"/>
      </dsp:txXfrm>
    </dsp:sp>
    <dsp:sp modelId="{C51FB00D-67F3-4FD7-8703-796D0569C4B9}">
      <dsp:nvSpPr>
        <dsp:cNvPr id="0" name=""/>
        <dsp:cNvSpPr/>
      </dsp:nvSpPr>
      <dsp:spPr>
        <a:xfrm>
          <a:off x="14" y="2872416"/>
          <a:ext cx="3785616" cy="475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deployment </a:t>
          </a:r>
        </a:p>
      </dsp:txBody>
      <dsp:txXfrm>
        <a:off x="23225" y="2895627"/>
        <a:ext cx="3739194" cy="429058"/>
      </dsp:txXfrm>
    </dsp:sp>
    <dsp:sp modelId="{B0FA5FBA-4CF7-4135-B178-E0873C40E6FB}">
      <dsp:nvSpPr>
        <dsp:cNvPr id="0" name=""/>
        <dsp:cNvSpPr/>
      </dsp:nvSpPr>
      <dsp:spPr>
        <a:xfrm>
          <a:off x="14" y="3501289"/>
          <a:ext cx="3785616" cy="475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reliability</a:t>
          </a:r>
        </a:p>
      </dsp:txBody>
      <dsp:txXfrm>
        <a:off x="23225" y="3524500"/>
        <a:ext cx="3739194" cy="429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BB5FF-CB7E-46F7-B3B1-FACCB0D3587B}">
      <dsp:nvSpPr>
        <dsp:cNvPr id="0" name=""/>
        <dsp:cNvSpPr/>
      </dsp:nvSpPr>
      <dsp:spPr>
        <a:xfrm>
          <a:off x="0" y="1071"/>
          <a:ext cx="10515600" cy="3636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1" kern="1200" noProof="0" dirty="0">
              <a:solidFill>
                <a:schemeClr val="tx1"/>
              </a:solidFill>
            </a:rPr>
            <a:t>Reactive systems -- a</a:t>
          </a:r>
          <a:r>
            <a:rPr lang="en-US" sz="1400" b="1" kern="1200" noProof="0" dirty="0" err="1">
              <a:solidFill>
                <a:schemeClr val="tx1"/>
              </a:solidFill>
            </a:rPr>
            <a:t>rchitectural</a:t>
          </a:r>
          <a:r>
            <a:rPr lang="en-US" sz="1400" b="1" kern="1200" noProof="0" dirty="0">
              <a:solidFill>
                <a:schemeClr val="tx1"/>
              </a:solidFill>
            </a:rPr>
            <a:t> and design pattern</a:t>
          </a:r>
          <a:r>
            <a:rPr lang="en-GB" sz="1400" b="1" kern="1200" noProof="0" dirty="0">
              <a:solidFill>
                <a:schemeClr val="tx1"/>
              </a:solidFill>
            </a:rPr>
            <a:t> </a:t>
          </a:r>
          <a:r>
            <a:rPr lang="en-GB" sz="1400" b="1" kern="1200" dirty="0">
              <a:solidFill>
                <a:schemeClr val="tx1"/>
              </a:solidFill>
            </a:rPr>
            <a:t> </a:t>
          </a:r>
          <a:endParaRPr lang="en-US" sz="1400" b="1" kern="1200" dirty="0">
            <a:solidFill>
              <a:schemeClr val="tx1"/>
            </a:solidFill>
          </a:endParaRPr>
        </a:p>
      </dsp:txBody>
      <dsp:txXfrm>
        <a:off x="17750" y="18821"/>
        <a:ext cx="10480100" cy="328114"/>
      </dsp:txXfrm>
    </dsp:sp>
    <dsp:sp modelId="{B4A63C21-5123-4C41-9126-0EDD76E6EAB5}">
      <dsp:nvSpPr>
        <dsp:cNvPr id="0" name=""/>
        <dsp:cNvSpPr/>
      </dsp:nvSpPr>
      <dsp:spPr>
        <a:xfrm>
          <a:off x="0" y="407885"/>
          <a:ext cx="10515600" cy="36361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ro-RO" sz="1400" b="1" kern="1200" dirty="0">
              <a:solidFill>
                <a:schemeClr val="tx1"/>
              </a:solidFill>
            </a:rPr>
            <a:t>r</a:t>
          </a:r>
          <a:r>
            <a:rPr lang="en-GB" sz="1400" b="1" kern="1200" dirty="0" err="1">
              <a:solidFill>
                <a:schemeClr val="tx1"/>
              </a:solidFill>
            </a:rPr>
            <a:t>esponsive</a:t>
          </a:r>
          <a:endParaRPr lang="en-US" sz="1400" b="1" kern="1200" dirty="0">
            <a:solidFill>
              <a:schemeClr val="tx1"/>
            </a:solidFill>
          </a:endParaRPr>
        </a:p>
      </dsp:txBody>
      <dsp:txXfrm>
        <a:off x="17750" y="425635"/>
        <a:ext cx="10480100" cy="328114"/>
      </dsp:txXfrm>
    </dsp:sp>
    <dsp:sp modelId="{1DAF0C78-8D2D-4CD3-9009-5DB65799E4B0}">
      <dsp:nvSpPr>
        <dsp:cNvPr id="0" name=""/>
        <dsp:cNvSpPr/>
      </dsp:nvSpPr>
      <dsp:spPr>
        <a:xfrm>
          <a:off x="1050876" y="814699"/>
          <a:ext cx="8413847"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rapid response time, problems may be detected quickly (self healing) </a:t>
          </a:r>
          <a:endParaRPr lang="en-US" sz="1400" kern="1200" dirty="0">
            <a:solidFill>
              <a:schemeClr val="tx1"/>
            </a:solidFill>
          </a:endParaRPr>
        </a:p>
      </dsp:txBody>
      <dsp:txXfrm>
        <a:off x="1068626" y="832449"/>
        <a:ext cx="8378347" cy="328114"/>
      </dsp:txXfrm>
    </dsp:sp>
    <dsp:sp modelId="{8C0EA5CF-4011-4B4B-B30E-728A337E22AB}">
      <dsp:nvSpPr>
        <dsp:cNvPr id="0" name=""/>
        <dsp:cNvSpPr/>
      </dsp:nvSpPr>
      <dsp:spPr>
        <a:xfrm>
          <a:off x="0" y="1221513"/>
          <a:ext cx="10515600" cy="36361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ro-RO" sz="1400" b="1" kern="1200" noProof="0" dirty="0">
              <a:solidFill>
                <a:schemeClr val="tx1"/>
              </a:solidFill>
            </a:rPr>
            <a:t>e</a:t>
          </a:r>
          <a:r>
            <a:rPr lang="en-US" sz="1400" b="1" kern="1200" noProof="0" dirty="0" err="1">
              <a:solidFill>
                <a:schemeClr val="tx1"/>
              </a:solidFill>
            </a:rPr>
            <a:t>lastic</a:t>
          </a:r>
          <a:r>
            <a:rPr lang="en-US" sz="1400" kern="1200" noProof="0" dirty="0">
              <a:solidFill>
                <a:schemeClr val="tx1"/>
              </a:solidFill>
            </a:rPr>
            <a:t> </a:t>
          </a:r>
        </a:p>
      </dsp:txBody>
      <dsp:txXfrm>
        <a:off x="17750" y="1239263"/>
        <a:ext cx="10480100" cy="328114"/>
      </dsp:txXfrm>
    </dsp:sp>
    <dsp:sp modelId="{67F5BB91-689B-416B-95F1-E66F9FF1D7F8}">
      <dsp:nvSpPr>
        <dsp:cNvPr id="0" name=""/>
        <dsp:cNvSpPr/>
      </dsp:nvSpPr>
      <dsp:spPr>
        <a:xfrm>
          <a:off x="1049667" y="1628327"/>
          <a:ext cx="8433931"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system stays responsive under varying workload</a:t>
          </a:r>
        </a:p>
      </dsp:txBody>
      <dsp:txXfrm>
        <a:off x="1067417" y="1646077"/>
        <a:ext cx="8398431" cy="328114"/>
      </dsp:txXfrm>
    </dsp:sp>
    <dsp:sp modelId="{75FE3101-2D5B-4AE6-AB77-004264321B60}">
      <dsp:nvSpPr>
        <dsp:cNvPr id="0" name=""/>
        <dsp:cNvSpPr/>
      </dsp:nvSpPr>
      <dsp:spPr>
        <a:xfrm>
          <a:off x="1049667" y="2035141"/>
          <a:ext cx="8433931"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automatic/dynamic scaling</a:t>
          </a:r>
        </a:p>
      </dsp:txBody>
      <dsp:txXfrm>
        <a:off x="1067417" y="2052891"/>
        <a:ext cx="8398431" cy="328114"/>
      </dsp:txXfrm>
    </dsp:sp>
    <dsp:sp modelId="{AA9352F1-5AA5-4B47-8A1C-75BA275E0D02}">
      <dsp:nvSpPr>
        <dsp:cNvPr id="0" name=""/>
        <dsp:cNvSpPr/>
      </dsp:nvSpPr>
      <dsp:spPr>
        <a:xfrm>
          <a:off x="0" y="2441956"/>
          <a:ext cx="10515600" cy="36361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resilient</a:t>
          </a:r>
        </a:p>
      </dsp:txBody>
      <dsp:txXfrm>
        <a:off x="17750" y="2459706"/>
        <a:ext cx="10480100" cy="328114"/>
      </dsp:txXfrm>
    </dsp:sp>
    <dsp:sp modelId="{C76EEE1F-E1E2-46A6-803C-A6E23A0C8413}">
      <dsp:nvSpPr>
        <dsp:cNvPr id="0" name=""/>
        <dsp:cNvSpPr/>
      </dsp:nvSpPr>
      <dsp:spPr>
        <a:xfrm>
          <a:off x="1050876" y="2848770"/>
          <a:ext cx="8413847"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high availability – replication, load balance</a:t>
          </a:r>
        </a:p>
      </dsp:txBody>
      <dsp:txXfrm>
        <a:off x="1068626" y="2866520"/>
        <a:ext cx="8378347" cy="328114"/>
      </dsp:txXfrm>
    </dsp:sp>
    <dsp:sp modelId="{D980DDC5-3411-42EC-967B-16CA86E35AF4}">
      <dsp:nvSpPr>
        <dsp:cNvPr id="0" name=""/>
        <dsp:cNvSpPr/>
      </dsp:nvSpPr>
      <dsp:spPr>
        <a:xfrm>
          <a:off x="0" y="3212384"/>
          <a:ext cx="1051560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7780" rIns="99568" bIns="17780" numCol="1" spcCol="1270" anchor="t" anchorCtr="0">
          <a:noAutofit/>
        </a:bodyPr>
        <a:lstStyle/>
        <a:p>
          <a:pPr marL="57150" lvl="1" indent="-57150" algn="l" defTabSz="488950">
            <a:lnSpc>
              <a:spcPct val="90000"/>
            </a:lnSpc>
            <a:spcBef>
              <a:spcPct val="0"/>
            </a:spcBef>
            <a:spcAft>
              <a:spcPct val="20000"/>
            </a:spcAft>
            <a:buChar char="•"/>
          </a:pPr>
          <a:endParaRPr lang="en-US" sz="1100" kern="1200" dirty="0"/>
        </a:p>
      </dsp:txBody>
      <dsp:txXfrm>
        <a:off x="0" y="3212384"/>
        <a:ext cx="10515600" cy="248400"/>
      </dsp:txXfrm>
    </dsp:sp>
    <dsp:sp modelId="{50C83966-C803-41E9-9899-049A89ECFF60}">
      <dsp:nvSpPr>
        <dsp:cNvPr id="0" name=""/>
        <dsp:cNvSpPr/>
      </dsp:nvSpPr>
      <dsp:spPr>
        <a:xfrm>
          <a:off x="1050876" y="3276269"/>
          <a:ext cx="8413847"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failures are contained within each component, delegated recovery</a:t>
          </a:r>
        </a:p>
      </dsp:txBody>
      <dsp:txXfrm>
        <a:off x="1068626" y="3294019"/>
        <a:ext cx="8378347" cy="328114"/>
      </dsp:txXfrm>
    </dsp:sp>
    <dsp:sp modelId="{F152A3C2-2608-4D52-8014-33731F66C316}">
      <dsp:nvSpPr>
        <dsp:cNvPr id="0" name=""/>
        <dsp:cNvSpPr/>
      </dsp:nvSpPr>
      <dsp:spPr>
        <a:xfrm>
          <a:off x="0" y="3677538"/>
          <a:ext cx="10515600" cy="36361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message driven</a:t>
          </a:r>
        </a:p>
      </dsp:txBody>
      <dsp:txXfrm>
        <a:off x="17750" y="3695288"/>
        <a:ext cx="10480100" cy="328114"/>
      </dsp:txXfrm>
    </dsp:sp>
    <dsp:sp modelId="{83DAA170-07B1-4239-99DD-543495D5AADE}">
      <dsp:nvSpPr>
        <dsp:cNvPr id="0" name=""/>
        <dsp:cNvSpPr/>
      </dsp:nvSpPr>
      <dsp:spPr>
        <a:xfrm>
          <a:off x="1050876" y="4089897"/>
          <a:ext cx="8413847"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events are captured asynchronously</a:t>
          </a:r>
        </a:p>
      </dsp:txBody>
      <dsp:txXfrm>
        <a:off x="1068626" y="4107647"/>
        <a:ext cx="8378347" cy="328114"/>
      </dsp:txXfrm>
    </dsp:sp>
    <dsp:sp modelId="{398F9317-5645-467E-88ED-6D64CB195D9E}">
      <dsp:nvSpPr>
        <dsp:cNvPr id="0" name=""/>
        <dsp:cNvSpPr/>
      </dsp:nvSpPr>
      <dsp:spPr>
        <a:xfrm>
          <a:off x="1050876" y="4496711"/>
          <a:ext cx="8413847" cy="36361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non-blocking communication allows recipients to only consume resources while active, less system overhead.</a:t>
          </a:r>
        </a:p>
      </dsp:txBody>
      <dsp:txXfrm>
        <a:off x="1068626" y="4514461"/>
        <a:ext cx="8378347" cy="3281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BB5FF-CB7E-46F7-B3B1-FACCB0D3587B}">
      <dsp:nvSpPr>
        <dsp:cNvPr id="0" name=""/>
        <dsp:cNvSpPr/>
      </dsp:nvSpPr>
      <dsp:spPr>
        <a:xfrm>
          <a:off x="0" y="24106"/>
          <a:ext cx="10515600" cy="3597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noProof="0" dirty="0"/>
            <a:t>Reactive </a:t>
          </a:r>
          <a:r>
            <a:rPr lang="en-US" sz="1300" kern="1200" noProof="0" dirty="0"/>
            <a:t>programming</a:t>
          </a:r>
          <a:endParaRPr lang="en-US" sz="1300" kern="1200" dirty="0"/>
        </a:p>
      </dsp:txBody>
      <dsp:txXfrm>
        <a:off x="17563" y="41669"/>
        <a:ext cx="10480474" cy="324648"/>
      </dsp:txXfrm>
    </dsp:sp>
    <dsp:sp modelId="{B4A63C21-5123-4C41-9126-0EDD76E6EAB5}">
      <dsp:nvSpPr>
        <dsp:cNvPr id="0" name=""/>
        <dsp:cNvSpPr/>
      </dsp:nvSpPr>
      <dsp:spPr>
        <a:xfrm>
          <a:off x="0" y="427081"/>
          <a:ext cx="10515600" cy="35977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1"/>
              </a:solidFill>
            </a:rPr>
            <a:t>non-blocking, asynchronous programming</a:t>
          </a:r>
        </a:p>
      </dsp:txBody>
      <dsp:txXfrm>
        <a:off x="17563" y="444644"/>
        <a:ext cx="10480474" cy="324648"/>
      </dsp:txXfrm>
    </dsp:sp>
    <dsp:sp modelId="{1DAF0C78-8D2D-4CD3-9009-5DB65799E4B0}">
      <dsp:nvSpPr>
        <dsp:cNvPr id="0" name=""/>
        <dsp:cNvSpPr/>
      </dsp:nvSpPr>
      <dsp:spPr>
        <a:xfrm>
          <a:off x="1050876" y="830056"/>
          <a:ext cx="8413847"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solidFill>
                <a:schemeClr val="tx1"/>
              </a:solidFill>
            </a:rPr>
            <a:t>handle real-time updates (propagation of change)</a:t>
          </a:r>
          <a:endParaRPr lang="en-US" sz="1300" kern="1200" dirty="0">
            <a:solidFill>
              <a:schemeClr val="tx1"/>
            </a:solidFill>
          </a:endParaRPr>
        </a:p>
      </dsp:txBody>
      <dsp:txXfrm>
        <a:off x="1068439" y="847619"/>
        <a:ext cx="8378721" cy="324648"/>
      </dsp:txXfrm>
    </dsp:sp>
    <dsp:sp modelId="{8C0EA5CF-4011-4B4B-B30E-728A337E22AB}">
      <dsp:nvSpPr>
        <dsp:cNvPr id="0" name=""/>
        <dsp:cNvSpPr/>
      </dsp:nvSpPr>
      <dsp:spPr>
        <a:xfrm>
          <a:off x="0" y="1233031"/>
          <a:ext cx="10515600" cy="35977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noProof="0" dirty="0">
              <a:solidFill>
                <a:schemeClr val="tx1"/>
              </a:solidFill>
            </a:rPr>
            <a:t>uses </a:t>
          </a:r>
          <a:r>
            <a:rPr lang="en-US" sz="1300" b="1" kern="1200" noProof="0" dirty="0">
              <a:solidFill>
                <a:schemeClr val="tx1"/>
              </a:solidFill>
            </a:rPr>
            <a:t>data streams </a:t>
          </a:r>
        </a:p>
      </dsp:txBody>
      <dsp:txXfrm>
        <a:off x="17563" y="1250594"/>
        <a:ext cx="10480474" cy="324648"/>
      </dsp:txXfrm>
    </dsp:sp>
    <dsp:sp modelId="{67F5BB91-689B-416B-95F1-E66F9FF1D7F8}">
      <dsp:nvSpPr>
        <dsp:cNvPr id="0" name=""/>
        <dsp:cNvSpPr/>
      </dsp:nvSpPr>
      <dsp:spPr>
        <a:xfrm>
          <a:off x="1049667" y="1636006"/>
          <a:ext cx="8433931"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time oriented sequences of event messages   </a:t>
          </a:r>
        </a:p>
      </dsp:txBody>
      <dsp:txXfrm>
        <a:off x="1067230" y="1653569"/>
        <a:ext cx="8398805" cy="324648"/>
      </dsp:txXfrm>
    </dsp:sp>
    <dsp:sp modelId="{75FE3101-2D5B-4AE6-AB77-004264321B60}">
      <dsp:nvSpPr>
        <dsp:cNvPr id="0" name=""/>
        <dsp:cNvSpPr/>
      </dsp:nvSpPr>
      <dsp:spPr>
        <a:xfrm>
          <a:off x="1049667" y="2038981"/>
          <a:ext cx="8433931"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highly concurrent message consumers</a:t>
          </a:r>
        </a:p>
      </dsp:txBody>
      <dsp:txXfrm>
        <a:off x="1067230" y="2056544"/>
        <a:ext cx="8398805" cy="324648"/>
      </dsp:txXfrm>
    </dsp:sp>
    <dsp:sp modelId="{7DAB152D-ADE9-40D5-82D7-F4E5DE8D4AB0}">
      <dsp:nvSpPr>
        <dsp:cNvPr id="0" name=""/>
        <dsp:cNvSpPr/>
      </dsp:nvSpPr>
      <dsp:spPr>
        <a:xfrm>
          <a:off x="1049667" y="2441956"/>
          <a:ext cx="8433931"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subscriber and publisher, consumer should be able to tell the producer how much data to send (</a:t>
          </a:r>
          <a:r>
            <a:rPr lang="en-US" sz="1300" b="1" kern="1200" dirty="0">
              <a:solidFill>
                <a:schemeClr val="tx1"/>
              </a:solidFill>
            </a:rPr>
            <a:t>back-pressure</a:t>
          </a:r>
          <a:r>
            <a:rPr lang="en-US" sz="1300" kern="1200" dirty="0">
              <a:solidFill>
                <a:schemeClr val="tx1"/>
              </a:solidFill>
            </a:rPr>
            <a:t>)</a:t>
          </a:r>
        </a:p>
      </dsp:txBody>
      <dsp:txXfrm>
        <a:off x="1067230" y="2459519"/>
        <a:ext cx="8398805" cy="324648"/>
      </dsp:txXfrm>
    </dsp:sp>
    <dsp:sp modelId="{AA9352F1-5AA5-4B47-8A1C-75BA275E0D02}">
      <dsp:nvSpPr>
        <dsp:cNvPr id="0" name=""/>
        <dsp:cNvSpPr/>
      </dsp:nvSpPr>
      <dsp:spPr>
        <a:xfrm>
          <a:off x="0" y="2844931"/>
          <a:ext cx="10515600" cy="359774"/>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tx1"/>
              </a:solidFill>
            </a:rPr>
            <a:t>Applications</a:t>
          </a:r>
        </a:p>
      </dsp:txBody>
      <dsp:txXfrm>
        <a:off x="17563" y="2862494"/>
        <a:ext cx="10480474" cy="324648"/>
      </dsp:txXfrm>
    </dsp:sp>
    <dsp:sp modelId="{C76EEE1F-E1E2-46A6-803C-A6E23A0C8413}">
      <dsp:nvSpPr>
        <dsp:cNvPr id="0" name=""/>
        <dsp:cNvSpPr/>
      </dsp:nvSpPr>
      <dsp:spPr>
        <a:xfrm>
          <a:off x="1050876" y="3247906"/>
          <a:ext cx="8413847"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MVC: automatically reflect changes in an underlaying model in an associated view </a:t>
          </a:r>
        </a:p>
      </dsp:txBody>
      <dsp:txXfrm>
        <a:off x="1068439" y="3265469"/>
        <a:ext cx="8378721" cy="324648"/>
      </dsp:txXfrm>
    </dsp:sp>
    <dsp:sp modelId="{D980DDC5-3411-42EC-967B-16CA86E35AF4}">
      <dsp:nvSpPr>
        <dsp:cNvPr id="0" name=""/>
        <dsp:cNvSpPr/>
      </dsp:nvSpPr>
      <dsp:spPr>
        <a:xfrm>
          <a:off x="0" y="3607681"/>
          <a:ext cx="1051560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Char char="•"/>
          </a:pPr>
          <a:endParaRPr lang="en-US" sz="1000" kern="1200" dirty="0"/>
        </a:p>
      </dsp:txBody>
      <dsp:txXfrm>
        <a:off x="0" y="3607681"/>
        <a:ext cx="10515600" cy="248400"/>
      </dsp:txXfrm>
    </dsp:sp>
    <dsp:sp modelId="{50C83966-C803-41E9-9899-049A89ECFF60}">
      <dsp:nvSpPr>
        <dsp:cNvPr id="0" name=""/>
        <dsp:cNvSpPr/>
      </dsp:nvSpPr>
      <dsp:spPr>
        <a:xfrm>
          <a:off x="1050876" y="3673058"/>
          <a:ext cx="8413847"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IoT applications</a:t>
          </a:r>
        </a:p>
      </dsp:txBody>
      <dsp:txXfrm>
        <a:off x="1068439" y="3690621"/>
        <a:ext cx="8378721" cy="324648"/>
      </dsp:txXfrm>
    </dsp:sp>
    <dsp:sp modelId="{83DAA170-07B1-4239-99DD-543495D5AADE}">
      <dsp:nvSpPr>
        <dsp:cNvPr id="0" name=""/>
        <dsp:cNvSpPr/>
      </dsp:nvSpPr>
      <dsp:spPr>
        <a:xfrm>
          <a:off x="1050876" y="4076033"/>
          <a:ext cx="8413847"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gaming and some social media applications, application that requires highly interactive user-to-user interface handling</a:t>
          </a:r>
        </a:p>
      </dsp:txBody>
      <dsp:txXfrm>
        <a:off x="1068439" y="4093596"/>
        <a:ext cx="8378721" cy="324648"/>
      </dsp:txXfrm>
    </dsp:sp>
    <dsp:sp modelId="{398F9317-5645-467E-88ED-6D64CB195D9E}">
      <dsp:nvSpPr>
        <dsp:cNvPr id="0" name=""/>
        <dsp:cNvSpPr/>
      </dsp:nvSpPr>
      <dsp:spPr>
        <a:xfrm>
          <a:off x="1050876" y="4479008"/>
          <a:ext cx="8413847" cy="359774"/>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applications that gather/process information from networks.</a:t>
          </a:r>
        </a:p>
      </dsp:txBody>
      <dsp:txXfrm>
        <a:off x="1068439" y="4496571"/>
        <a:ext cx="8378721" cy="324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E4C61-FE04-45A1-BD6C-BF62C6F560BC}">
      <dsp:nvSpPr>
        <dsp:cNvPr id="0" name=""/>
        <dsp:cNvSpPr/>
      </dsp:nvSpPr>
      <dsp:spPr>
        <a:xfrm>
          <a:off x="82613" y="90072"/>
          <a:ext cx="897246" cy="897246"/>
        </a:xfrm>
        <a:prstGeom prst="ellipse">
          <a:avLst/>
        </a:prstGeom>
        <a:solidFill>
          <a:schemeClr val="bg2"/>
        </a:solidFill>
        <a:ln>
          <a:noFill/>
        </a:ln>
        <a:effectLst/>
      </dsp:spPr>
      <dsp:style>
        <a:lnRef idx="0">
          <a:scrgbClr r="0" g="0" b="0"/>
        </a:lnRef>
        <a:fillRef idx="1">
          <a:scrgbClr r="0" g="0" b="0"/>
        </a:fillRef>
        <a:effectRef idx="0">
          <a:scrgbClr r="0" g="0" b="0"/>
        </a:effectRef>
        <a:fontRef idx="minor"/>
      </dsp:style>
    </dsp:sp>
    <dsp:sp modelId="{5DC582DB-60B0-4F08-AFF8-E32F3C54E983}">
      <dsp:nvSpPr>
        <dsp:cNvPr id="0" name=""/>
        <dsp:cNvSpPr/>
      </dsp:nvSpPr>
      <dsp:spPr>
        <a:xfrm>
          <a:off x="271034" y="278494"/>
          <a:ext cx="520402" cy="520402"/>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7A37B-D8C7-44E7-BD8D-F24EC37BA089}">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Introduction IoC/DI Java beans lifecycle </a:t>
          </a:r>
        </a:p>
      </dsp:txBody>
      <dsp:txXfrm>
        <a:off x="1172126" y="90072"/>
        <a:ext cx="2114937" cy="897246"/>
      </dsp:txXfrm>
    </dsp:sp>
    <dsp:sp modelId="{0BA9F71A-B94E-4B4F-AD20-A0CBCE0859FA}">
      <dsp:nvSpPr>
        <dsp:cNvPr id="0" name=""/>
        <dsp:cNvSpPr/>
      </dsp:nvSpPr>
      <dsp:spPr>
        <a:xfrm>
          <a:off x="3655575" y="90072"/>
          <a:ext cx="897246" cy="897246"/>
        </a:xfrm>
        <a:prstGeom prst="ellipse">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sp>
    <dsp:sp modelId="{10BA9E0A-466A-4C28-A94B-39CB2726417B}">
      <dsp:nvSpPr>
        <dsp:cNvPr id="0" name=""/>
        <dsp:cNvSpPr/>
      </dsp:nvSpPr>
      <dsp:spPr>
        <a:xfrm>
          <a:off x="3843996" y="278494"/>
          <a:ext cx="520402" cy="520402"/>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0000" r="-1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1312D-22B0-4636-A236-952D726D662C}">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Hibernate &amp; JPA</a:t>
          </a:r>
        </a:p>
      </dsp:txBody>
      <dsp:txXfrm>
        <a:off x="4745088" y="90072"/>
        <a:ext cx="2114937" cy="897246"/>
      </dsp:txXfrm>
    </dsp:sp>
    <dsp:sp modelId="{38F0EF36-AAB8-4AC5-9369-999E5726F2A3}">
      <dsp:nvSpPr>
        <dsp:cNvPr id="0" name=""/>
        <dsp:cNvSpPr/>
      </dsp:nvSpPr>
      <dsp:spPr>
        <a:xfrm>
          <a:off x="7228536" y="90072"/>
          <a:ext cx="897246" cy="897246"/>
        </a:xfrm>
        <a:prstGeom prst="ellipse">
          <a:avLst/>
        </a:prstGeom>
        <a:solidFill>
          <a:schemeClr val="tx2">
            <a:lumMod val="60000"/>
            <a:lumOff val="40000"/>
          </a:schemeClr>
        </a:solidFill>
        <a:ln>
          <a:noFill/>
        </a:ln>
        <a:effectLst/>
      </dsp:spPr>
      <dsp:style>
        <a:lnRef idx="0">
          <a:scrgbClr r="0" g="0" b="0"/>
        </a:lnRef>
        <a:fillRef idx="1">
          <a:scrgbClr r="0" g="0" b="0"/>
        </a:fillRef>
        <a:effectRef idx="0">
          <a:scrgbClr r="0" g="0" b="0"/>
        </a:effectRef>
        <a:fontRef idx="minor"/>
      </dsp:style>
    </dsp:sp>
    <dsp:sp modelId="{2CC6925D-1A91-44B3-A0D2-18276DB11D9E}">
      <dsp:nvSpPr>
        <dsp:cNvPr id="0" name=""/>
        <dsp:cNvSpPr/>
      </dsp:nvSpPr>
      <dsp:spPr>
        <a:xfrm>
          <a:off x="7408080" y="269504"/>
          <a:ext cx="520402" cy="5366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6B6FE7-BC60-4380-862F-1C7FAA1D71F7}">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MVC</a:t>
          </a:r>
        </a:p>
      </dsp:txBody>
      <dsp:txXfrm>
        <a:off x="8318049" y="90072"/>
        <a:ext cx="2114937" cy="897246"/>
      </dsp:txXfrm>
    </dsp:sp>
    <dsp:sp modelId="{68DFC1BF-6B51-4951-A77F-1970CE202C8D}">
      <dsp:nvSpPr>
        <dsp:cNvPr id="0" name=""/>
        <dsp:cNvSpPr/>
      </dsp:nvSpPr>
      <dsp:spPr>
        <a:xfrm>
          <a:off x="82613" y="1727045"/>
          <a:ext cx="897246" cy="897246"/>
        </a:xfrm>
        <a:prstGeom prst="ellipse">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70BFAA4-07EF-49BD-B9A7-B57DCE732142}">
      <dsp:nvSpPr>
        <dsp:cNvPr id="0" name=""/>
        <dsp:cNvSpPr/>
      </dsp:nvSpPr>
      <dsp:spPr>
        <a:xfrm>
          <a:off x="271034" y="1915467"/>
          <a:ext cx="520402" cy="520402"/>
        </a:xfrm>
        <a:prstGeom prst="rect">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AE075-BF8F-42CA-8969-3056F25722A9}">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Thymeleaf </a:t>
          </a:r>
        </a:p>
      </dsp:txBody>
      <dsp:txXfrm>
        <a:off x="1172126" y="1727045"/>
        <a:ext cx="2114937" cy="897246"/>
      </dsp:txXfrm>
    </dsp:sp>
    <dsp:sp modelId="{F7A95895-55FD-4CB3-8E2E-D61063592F39}">
      <dsp:nvSpPr>
        <dsp:cNvPr id="0" name=""/>
        <dsp:cNvSpPr/>
      </dsp:nvSpPr>
      <dsp:spPr>
        <a:xfrm>
          <a:off x="3655575" y="1727045"/>
          <a:ext cx="897246" cy="897246"/>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791F51D7-E305-4C42-AC95-D8246DFB8FC1}">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18E61-4EAB-4EC3-AA3F-3B1948E04548}">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Rest Microservices,</a:t>
          </a:r>
        </a:p>
        <a:p>
          <a:pPr marL="0" lvl="0" indent="0" algn="l" defTabSz="755650">
            <a:lnSpc>
              <a:spcPct val="100000"/>
            </a:lnSpc>
            <a:spcBef>
              <a:spcPct val="0"/>
            </a:spcBef>
            <a:spcAft>
              <a:spcPct val="35000"/>
            </a:spcAft>
            <a:buNone/>
          </a:pPr>
          <a:r>
            <a:rPr lang="en-US" sz="1700" kern="1200" dirty="0"/>
            <a:t>Kubernetes, Spring Cloud</a:t>
          </a:r>
        </a:p>
      </dsp:txBody>
      <dsp:txXfrm>
        <a:off x="4745088" y="1727045"/>
        <a:ext cx="2114937" cy="897246"/>
      </dsp:txXfrm>
    </dsp:sp>
    <dsp:sp modelId="{82CA8C63-7A3E-4E7D-800E-0CA8AF63CFB0}">
      <dsp:nvSpPr>
        <dsp:cNvPr id="0" name=""/>
        <dsp:cNvSpPr/>
      </dsp:nvSpPr>
      <dsp:spPr>
        <a:xfrm>
          <a:off x="7228536" y="1727045"/>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807BA-8079-4E3A-8E36-43189CBD5692}">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9E43F1-5A27-4267-B773-EB0314B23F35}">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AOP, Aspect Oriented Programming</a:t>
          </a:r>
        </a:p>
      </dsp:txBody>
      <dsp:txXfrm>
        <a:off x="8318049" y="1727045"/>
        <a:ext cx="2114937" cy="897246"/>
      </dsp:txXfrm>
    </dsp:sp>
    <dsp:sp modelId="{6D660E0D-5B8A-4475-917B-B71743A1A21E}">
      <dsp:nvSpPr>
        <dsp:cNvPr id="0" name=""/>
        <dsp:cNvSpPr/>
      </dsp:nvSpPr>
      <dsp:spPr>
        <a:xfrm>
          <a:off x="82613" y="336401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057E3-EA83-4F58-B708-BCB7BE3F4901}">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DB97CF-B011-459F-B33C-C623DEBD0A3B}">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a:t>Security</a:t>
          </a:r>
          <a:endParaRPr lang="en-US" sz="1700" kern="1200"/>
        </a:p>
      </dsp:txBody>
      <dsp:txXfrm>
        <a:off x="1172126" y="3364019"/>
        <a:ext cx="2114937" cy="897246"/>
      </dsp:txXfrm>
    </dsp:sp>
    <dsp:sp modelId="{FDE4CF4C-BED1-462B-B232-DA1755A94B23}">
      <dsp:nvSpPr>
        <dsp:cNvPr id="0" name=""/>
        <dsp:cNvSpPr/>
      </dsp:nvSpPr>
      <dsp:spPr>
        <a:xfrm>
          <a:off x="3655575" y="3364019"/>
          <a:ext cx="897246" cy="897246"/>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A7F60126-B60D-44EA-8CD8-EB1348105240}">
      <dsp:nvSpPr>
        <dsp:cNvPr id="0" name=""/>
        <dsp:cNvSpPr/>
      </dsp:nvSpPr>
      <dsp:spPr>
        <a:xfrm>
          <a:off x="3843996" y="3552441"/>
          <a:ext cx="520402" cy="520402"/>
        </a:xfrm>
        <a:prstGeom prst="rect">
          <a:avLst/>
        </a:prstGeom>
        <a:blipFill>
          <a:blip xmlns:r="http://schemas.openxmlformats.org/officeDocument/2006/relationships" r:embed="rId15">
            <a:extLst>
              <a:ext uri="{837473B0-CC2E-450A-ABE3-18F120FF3D39}">
                <a1611:picAttrSrcUrl xmlns:a1611="http://schemas.microsoft.com/office/drawing/2016/11/main" r:i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C49F6-1848-4BA6-A317-DFD8EEB7585E}">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Testing</a:t>
          </a:r>
        </a:p>
      </dsp:txBody>
      <dsp:txXfrm>
        <a:off x="4745088" y="3364019"/>
        <a:ext cx="2114937" cy="897246"/>
      </dsp:txXfrm>
    </dsp:sp>
    <dsp:sp modelId="{D3FD57F8-71F3-4790-BAC0-ECECF6B91A58}">
      <dsp:nvSpPr>
        <dsp:cNvPr id="0" name=""/>
        <dsp:cNvSpPr/>
      </dsp:nvSpPr>
      <dsp:spPr>
        <a:xfrm>
          <a:off x="7228536" y="336401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36D4-1CC1-4363-A41C-0E85160B9528}">
      <dsp:nvSpPr>
        <dsp:cNvPr id="0" name=""/>
        <dsp:cNvSpPr/>
      </dsp:nvSpPr>
      <dsp:spPr>
        <a:xfrm>
          <a:off x="7416958" y="3552441"/>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9971C-F5A1-4239-A879-A03D40BB506E}">
      <dsp:nvSpPr>
        <dsp:cNvPr id="0" name=""/>
        <dsp:cNvSpPr/>
      </dsp:nvSpPr>
      <dsp:spPr>
        <a:xfrm>
          <a:off x="8318049"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err="1"/>
            <a:t>WebFlux</a:t>
          </a:r>
          <a:r>
            <a:rPr lang="en-US" sz="1700" kern="1200" dirty="0"/>
            <a:t>, Reactive Programming</a:t>
          </a:r>
        </a:p>
      </dsp:txBody>
      <dsp:txXfrm>
        <a:off x="8318049" y="336401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294B79E-40A2-4797-96E3-35E536FF133C}"/>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GB"/>
          </a:p>
        </p:txBody>
      </p:sp>
      <p:sp>
        <p:nvSpPr>
          <p:cNvPr id="3" name="Subtitlu 2">
            <a:extLst>
              <a:ext uri="{FF2B5EF4-FFF2-40B4-BE49-F238E27FC236}">
                <a16:creationId xmlns:a16="http://schemas.microsoft.com/office/drawing/2014/main" id="{2EEAF78D-2DC1-4CC3-82ED-E11E69B6C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GB"/>
          </a:p>
        </p:txBody>
      </p:sp>
      <p:sp>
        <p:nvSpPr>
          <p:cNvPr id="4" name="Substituent dată 3">
            <a:extLst>
              <a:ext uri="{FF2B5EF4-FFF2-40B4-BE49-F238E27FC236}">
                <a16:creationId xmlns:a16="http://schemas.microsoft.com/office/drawing/2014/main" id="{855B18EE-AF5A-4650-A6A2-D81FA992765E}"/>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80043ED7-222D-40E5-9F81-408AEFA11A37}"/>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33FAFE1A-E638-407D-A508-D24D8D15F873}"/>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302266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4CC564A-074C-4531-9505-2E642B29BEFA}"/>
              </a:ext>
            </a:extLst>
          </p:cNvPr>
          <p:cNvSpPr>
            <a:spLocks noGrp="1"/>
          </p:cNvSpPr>
          <p:nvPr>
            <p:ph type="title"/>
          </p:nvPr>
        </p:nvSpPr>
        <p:spPr/>
        <p:txBody>
          <a:bodyPr/>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86C7635C-F3B7-4B5C-ABD4-4A8F032EE4CF}"/>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EA909EF4-4B6D-4F99-A839-E8EECDA136F7}"/>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C68610B8-858C-4896-ACC5-BA63022582A5}"/>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CC0E961E-3380-4EBA-9C20-B60284C4051F}"/>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26197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C6AF532D-A63C-415F-B567-768B015737B9}"/>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endParaRPr lang="en-GB"/>
          </a:p>
        </p:txBody>
      </p:sp>
      <p:sp>
        <p:nvSpPr>
          <p:cNvPr id="3" name="Substituent text vertical 2">
            <a:extLst>
              <a:ext uri="{FF2B5EF4-FFF2-40B4-BE49-F238E27FC236}">
                <a16:creationId xmlns:a16="http://schemas.microsoft.com/office/drawing/2014/main" id="{705A92E0-14D3-41A8-9CCC-60F1FF00E470}"/>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812F77CC-22C1-4696-9115-06A9EECC02B1}"/>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0F3D142A-34AD-4129-A73B-5FC2C63C092D}"/>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78EBE157-4F96-4563-AE4C-971C5A0B8C30}"/>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284688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E5A2598-17C6-4E8A-9751-C75899A5943E}"/>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520DFB96-12F9-476F-8024-BA383C3EE7C6}"/>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A189E391-D48A-4B43-BE1F-16A2D8DAF789}"/>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A0E78F82-EA43-4992-9688-043F65F91997}"/>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461DEC22-4CB2-4DAA-AAD0-01B9AF9871F8}"/>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28899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A56E92-2AD8-496F-85B9-B0FBE4AD4BC3}"/>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C0338D25-8E73-4CBD-AE51-AA4E9CC28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0BFF9179-E208-4238-B5A5-22DFB6B6B1A2}"/>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55F76AA0-3F22-4DC5-A2BF-1690267C88DC}"/>
              </a:ext>
            </a:extLst>
          </p:cNvPr>
          <p:cNvSpPr>
            <a:spLocks noGrp="1"/>
          </p:cNvSpPr>
          <p:nvPr>
            <p:ph type="ftr" sz="quarter" idx="11"/>
          </p:nvPr>
        </p:nvSpPr>
        <p:spPr/>
        <p:txBody>
          <a:bodyPr/>
          <a:lstStyle/>
          <a:p>
            <a:endParaRPr lang="en-GB"/>
          </a:p>
        </p:txBody>
      </p:sp>
      <p:sp>
        <p:nvSpPr>
          <p:cNvPr id="6" name="Substituent număr diapozitiv 5">
            <a:extLst>
              <a:ext uri="{FF2B5EF4-FFF2-40B4-BE49-F238E27FC236}">
                <a16:creationId xmlns:a16="http://schemas.microsoft.com/office/drawing/2014/main" id="{ABAA05F9-8919-43FF-A528-47A1F3D8DBC1}"/>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20252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740C2F0-45C4-4138-827D-5D8A2F8CA1D0}"/>
              </a:ext>
            </a:extLst>
          </p:cNvPr>
          <p:cNvSpPr>
            <a:spLocks noGrp="1"/>
          </p:cNvSpPr>
          <p:nvPr>
            <p:ph type="title"/>
          </p:nvPr>
        </p:nvSpPr>
        <p:spPr/>
        <p:txBody>
          <a:body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A0EAD8E5-1957-4D17-B3ED-6F7161171CF9}"/>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conținut 3">
            <a:extLst>
              <a:ext uri="{FF2B5EF4-FFF2-40B4-BE49-F238E27FC236}">
                <a16:creationId xmlns:a16="http://schemas.microsoft.com/office/drawing/2014/main" id="{C7F00714-F7E0-4F9B-8C69-EC5D0568F93D}"/>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dată 4">
            <a:extLst>
              <a:ext uri="{FF2B5EF4-FFF2-40B4-BE49-F238E27FC236}">
                <a16:creationId xmlns:a16="http://schemas.microsoft.com/office/drawing/2014/main" id="{DF417350-747B-4014-8BD2-41D7F16CEFF1}"/>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6" name="Substituent subsol 5">
            <a:extLst>
              <a:ext uri="{FF2B5EF4-FFF2-40B4-BE49-F238E27FC236}">
                <a16:creationId xmlns:a16="http://schemas.microsoft.com/office/drawing/2014/main" id="{B9037F3D-5D92-4FFA-9C6B-B1F5D2BD18C4}"/>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5E3B6EF8-DF9C-4416-9E23-C492366E9262}"/>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234842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E11F0D3-5DAF-4CDD-BCEA-CCF863262BBC}"/>
              </a:ext>
            </a:extLst>
          </p:cNvPr>
          <p:cNvSpPr>
            <a:spLocks noGrp="1"/>
          </p:cNvSpPr>
          <p:nvPr>
            <p:ph type="title"/>
          </p:nvPr>
        </p:nvSpPr>
        <p:spPr>
          <a:xfrm>
            <a:off x="839788" y="365125"/>
            <a:ext cx="10515600" cy="1325563"/>
          </a:xfrm>
        </p:spPr>
        <p:txBody>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F4ADD671-4BAA-4AE1-9FA6-9F6C0D7DC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831C5769-A3C9-4F4D-B77B-932A2BA9F3AB}"/>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5" name="Substituent text 4">
            <a:extLst>
              <a:ext uri="{FF2B5EF4-FFF2-40B4-BE49-F238E27FC236}">
                <a16:creationId xmlns:a16="http://schemas.microsoft.com/office/drawing/2014/main" id="{3E3B80F2-5D67-49CF-BADC-2B00FDC15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D3FE1220-AE9D-496F-A2B6-578CC420B46D}"/>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7" name="Substituent dată 6">
            <a:extLst>
              <a:ext uri="{FF2B5EF4-FFF2-40B4-BE49-F238E27FC236}">
                <a16:creationId xmlns:a16="http://schemas.microsoft.com/office/drawing/2014/main" id="{A06FEC9B-E219-461A-A230-213603CE5802}"/>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8" name="Substituent subsol 7">
            <a:extLst>
              <a:ext uri="{FF2B5EF4-FFF2-40B4-BE49-F238E27FC236}">
                <a16:creationId xmlns:a16="http://schemas.microsoft.com/office/drawing/2014/main" id="{8C4BD960-6D7B-49A1-8FC9-F9CD2B3333FF}"/>
              </a:ext>
            </a:extLst>
          </p:cNvPr>
          <p:cNvSpPr>
            <a:spLocks noGrp="1"/>
          </p:cNvSpPr>
          <p:nvPr>
            <p:ph type="ftr" sz="quarter" idx="11"/>
          </p:nvPr>
        </p:nvSpPr>
        <p:spPr/>
        <p:txBody>
          <a:bodyPr/>
          <a:lstStyle/>
          <a:p>
            <a:endParaRPr lang="en-GB"/>
          </a:p>
        </p:txBody>
      </p:sp>
      <p:sp>
        <p:nvSpPr>
          <p:cNvPr id="9" name="Substituent număr diapozitiv 8">
            <a:extLst>
              <a:ext uri="{FF2B5EF4-FFF2-40B4-BE49-F238E27FC236}">
                <a16:creationId xmlns:a16="http://schemas.microsoft.com/office/drawing/2014/main" id="{708760A6-C3EA-4B31-BAD7-55B5BDB42AA5}"/>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245073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2569F62-F307-4484-BF50-42A6CD4E1CF5}"/>
              </a:ext>
            </a:extLst>
          </p:cNvPr>
          <p:cNvSpPr>
            <a:spLocks noGrp="1"/>
          </p:cNvSpPr>
          <p:nvPr>
            <p:ph type="title"/>
          </p:nvPr>
        </p:nvSpPr>
        <p:spPr/>
        <p:txBody>
          <a:bodyPr/>
          <a:lstStyle/>
          <a:p>
            <a:r>
              <a:rPr lang="ro-RO"/>
              <a:t>Faceți clic pentru a edita stilul de titlu coordonator</a:t>
            </a:r>
            <a:endParaRPr lang="en-GB"/>
          </a:p>
        </p:txBody>
      </p:sp>
      <p:sp>
        <p:nvSpPr>
          <p:cNvPr id="3" name="Substituent dată 2">
            <a:extLst>
              <a:ext uri="{FF2B5EF4-FFF2-40B4-BE49-F238E27FC236}">
                <a16:creationId xmlns:a16="http://schemas.microsoft.com/office/drawing/2014/main" id="{530EFF0F-86FA-4800-A7E2-BDAD051C72E9}"/>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4" name="Substituent subsol 3">
            <a:extLst>
              <a:ext uri="{FF2B5EF4-FFF2-40B4-BE49-F238E27FC236}">
                <a16:creationId xmlns:a16="http://schemas.microsoft.com/office/drawing/2014/main" id="{145C6FF4-341D-4306-BD87-7C9DA19EBD9B}"/>
              </a:ext>
            </a:extLst>
          </p:cNvPr>
          <p:cNvSpPr>
            <a:spLocks noGrp="1"/>
          </p:cNvSpPr>
          <p:nvPr>
            <p:ph type="ftr" sz="quarter" idx="11"/>
          </p:nvPr>
        </p:nvSpPr>
        <p:spPr/>
        <p:txBody>
          <a:bodyPr/>
          <a:lstStyle/>
          <a:p>
            <a:endParaRPr lang="en-GB"/>
          </a:p>
        </p:txBody>
      </p:sp>
      <p:sp>
        <p:nvSpPr>
          <p:cNvPr id="5" name="Substituent număr diapozitiv 4">
            <a:extLst>
              <a:ext uri="{FF2B5EF4-FFF2-40B4-BE49-F238E27FC236}">
                <a16:creationId xmlns:a16="http://schemas.microsoft.com/office/drawing/2014/main" id="{90480401-2216-4189-B93C-21AD706FD417}"/>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35766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113D02E4-028D-4FDE-80CC-E592606AAB74}"/>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3" name="Substituent subsol 2">
            <a:extLst>
              <a:ext uri="{FF2B5EF4-FFF2-40B4-BE49-F238E27FC236}">
                <a16:creationId xmlns:a16="http://schemas.microsoft.com/office/drawing/2014/main" id="{2FB48EF3-962F-4AA7-B798-6C87555C8229}"/>
              </a:ext>
            </a:extLst>
          </p:cNvPr>
          <p:cNvSpPr>
            <a:spLocks noGrp="1"/>
          </p:cNvSpPr>
          <p:nvPr>
            <p:ph type="ftr" sz="quarter" idx="11"/>
          </p:nvPr>
        </p:nvSpPr>
        <p:spPr/>
        <p:txBody>
          <a:bodyPr/>
          <a:lstStyle/>
          <a:p>
            <a:endParaRPr lang="en-GB"/>
          </a:p>
        </p:txBody>
      </p:sp>
      <p:sp>
        <p:nvSpPr>
          <p:cNvPr id="4" name="Substituent număr diapozitiv 3">
            <a:extLst>
              <a:ext uri="{FF2B5EF4-FFF2-40B4-BE49-F238E27FC236}">
                <a16:creationId xmlns:a16="http://schemas.microsoft.com/office/drawing/2014/main" id="{61F50FFA-2427-4226-9B2C-5A880D55843A}"/>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51536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E6BC0A2-228C-4D52-8FB1-2F4473B431E2}"/>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conținut 2">
            <a:extLst>
              <a:ext uri="{FF2B5EF4-FFF2-40B4-BE49-F238E27FC236}">
                <a16:creationId xmlns:a16="http://schemas.microsoft.com/office/drawing/2014/main" id="{9F13498A-1B67-4035-B68C-CF236AD4A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text 3">
            <a:extLst>
              <a:ext uri="{FF2B5EF4-FFF2-40B4-BE49-F238E27FC236}">
                <a16:creationId xmlns:a16="http://schemas.microsoft.com/office/drawing/2014/main" id="{03070604-E7CD-4377-AE09-EC90E2EFF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2C56CDEB-B908-4644-9BA6-EA076A2A0BDA}"/>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6" name="Substituent subsol 5">
            <a:extLst>
              <a:ext uri="{FF2B5EF4-FFF2-40B4-BE49-F238E27FC236}">
                <a16:creationId xmlns:a16="http://schemas.microsoft.com/office/drawing/2014/main" id="{EFCEFA80-3D68-421C-B30D-1B9FB5710DC9}"/>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7A0C6019-1B3F-4B51-A4BF-1B5A0C67CC64}"/>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251173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4C7D391-3305-4148-95E4-0CB55CFAA3A7}"/>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endParaRPr lang="en-GB"/>
          </a:p>
        </p:txBody>
      </p:sp>
      <p:sp>
        <p:nvSpPr>
          <p:cNvPr id="3" name="Substituent imagine 2">
            <a:extLst>
              <a:ext uri="{FF2B5EF4-FFF2-40B4-BE49-F238E27FC236}">
                <a16:creationId xmlns:a16="http://schemas.microsoft.com/office/drawing/2014/main" id="{FF568460-3D94-4D14-84DF-49BFF86A5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ubstituent text 3">
            <a:extLst>
              <a:ext uri="{FF2B5EF4-FFF2-40B4-BE49-F238E27FC236}">
                <a16:creationId xmlns:a16="http://schemas.microsoft.com/office/drawing/2014/main" id="{0AC0C317-8A18-4780-B4F3-12B58497D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A1D9D24F-5467-4374-A078-3E7E1D0A8B6E}"/>
              </a:ext>
            </a:extLst>
          </p:cNvPr>
          <p:cNvSpPr>
            <a:spLocks noGrp="1"/>
          </p:cNvSpPr>
          <p:nvPr>
            <p:ph type="dt" sz="half" idx="10"/>
          </p:nvPr>
        </p:nvSpPr>
        <p:spPr/>
        <p:txBody>
          <a:bodyPr/>
          <a:lstStyle/>
          <a:p>
            <a:fld id="{F3C62443-B964-4F24-8C96-2FF88913A159}" type="datetimeFigureOut">
              <a:rPr lang="en-GB" smtClean="0"/>
              <a:t>28/02/2024</a:t>
            </a:fld>
            <a:endParaRPr lang="en-GB"/>
          </a:p>
        </p:txBody>
      </p:sp>
      <p:sp>
        <p:nvSpPr>
          <p:cNvPr id="6" name="Substituent subsol 5">
            <a:extLst>
              <a:ext uri="{FF2B5EF4-FFF2-40B4-BE49-F238E27FC236}">
                <a16:creationId xmlns:a16="http://schemas.microsoft.com/office/drawing/2014/main" id="{9D8D9956-BA91-4DF7-9502-437CE24CA37E}"/>
              </a:ext>
            </a:extLst>
          </p:cNvPr>
          <p:cNvSpPr>
            <a:spLocks noGrp="1"/>
          </p:cNvSpPr>
          <p:nvPr>
            <p:ph type="ftr" sz="quarter" idx="11"/>
          </p:nvPr>
        </p:nvSpPr>
        <p:spPr/>
        <p:txBody>
          <a:bodyPr/>
          <a:lstStyle/>
          <a:p>
            <a:endParaRPr lang="en-GB"/>
          </a:p>
        </p:txBody>
      </p:sp>
      <p:sp>
        <p:nvSpPr>
          <p:cNvPr id="7" name="Substituent număr diapozitiv 6">
            <a:extLst>
              <a:ext uri="{FF2B5EF4-FFF2-40B4-BE49-F238E27FC236}">
                <a16:creationId xmlns:a16="http://schemas.microsoft.com/office/drawing/2014/main" id="{3FBB39CA-CF8A-47D9-8EA4-9695A3106FE9}"/>
              </a:ext>
            </a:extLst>
          </p:cNvPr>
          <p:cNvSpPr>
            <a:spLocks noGrp="1"/>
          </p:cNvSpPr>
          <p:nvPr>
            <p:ph type="sldNum" sz="quarter" idx="12"/>
          </p:nvPr>
        </p:nvSpPr>
        <p:spPr/>
        <p:txBody>
          <a:bodyPr/>
          <a:lstStyle/>
          <a:p>
            <a:fld id="{C5605400-A03B-4E4B-B2CA-334913289370}" type="slidenum">
              <a:rPr lang="en-GB" smtClean="0"/>
              <a:t>‹#›</a:t>
            </a:fld>
            <a:endParaRPr lang="en-GB"/>
          </a:p>
        </p:txBody>
      </p:sp>
    </p:spTree>
    <p:extLst>
      <p:ext uri="{BB962C8B-B14F-4D97-AF65-F5344CB8AC3E}">
        <p14:creationId xmlns:p14="http://schemas.microsoft.com/office/powerpoint/2010/main" val="13561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AFA688B2-9BEB-4C10-9919-C56A49901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endParaRPr lang="en-GB"/>
          </a:p>
        </p:txBody>
      </p:sp>
      <p:sp>
        <p:nvSpPr>
          <p:cNvPr id="3" name="Substituent text 2">
            <a:extLst>
              <a:ext uri="{FF2B5EF4-FFF2-40B4-BE49-F238E27FC236}">
                <a16:creationId xmlns:a16="http://schemas.microsoft.com/office/drawing/2014/main" id="{A34E225E-A1E1-4A75-A167-2EED78161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GB"/>
          </a:p>
        </p:txBody>
      </p:sp>
      <p:sp>
        <p:nvSpPr>
          <p:cNvPr id="4" name="Substituent dată 3">
            <a:extLst>
              <a:ext uri="{FF2B5EF4-FFF2-40B4-BE49-F238E27FC236}">
                <a16:creationId xmlns:a16="http://schemas.microsoft.com/office/drawing/2014/main" id="{AB36D657-A6F9-49AB-A98D-64BB2A63C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62443-B964-4F24-8C96-2FF88913A159}" type="datetimeFigureOut">
              <a:rPr lang="en-GB" smtClean="0"/>
              <a:t>28/02/2024</a:t>
            </a:fld>
            <a:endParaRPr lang="en-GB"/>
          </a:p>
        </p:txBody>
      </p:sp>
      <p:sp>
        <p:nvSpPr>
          <p:cNvPr id="5" name="Substituent subsol 4">
            <a:extLst>
              <a:ext uri="{FF2B5EF4-FFF2-40B4-BE49-F238E27FC236}">
                <a16:creationId xmlns:a16="http://schemas.microsoft.com/office/drawing/2014/main" id="{FB719E23-C536-4150-8CDF-80018DDC6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ubstituent număr diapozitiv 5">
            <a:extLst>
              <a:ext uri="{FF2B5EF4-FFF2-40B4-BE49-F238E27FC236}">
                <a16:creationId xmlns:a16="http://schemas.microsoft.com/office/drawing/2014/main" id="{106F829D-603A-4A1C-A93F-EF28B1722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05400-A03B-4E4B-B2CA-334913289370}" type="slidenum">
              <a:rPr lang="en-GB" smtClean="0"/>
              <a:t>‹#›</a:t>
            </a:fld>
            <a:endParaRPr lang="en-GB"/>
          </a:p>
        </p:txBody>
      </p:sp>
    </p:spTree>
    <p:extLst>
      <p:ext uri="{BB962C8B-B14F-4D97-AF65-F5344CB8AC3E}">
        <p14:creationId xmlns:p14="http://schemas.microsoft.com/office/powerpoint/2010/main" val="416819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363E2DB7-B616-417A-B4F3-4D8A1E2EE50C}"/>
              </a:ext>
            </a:extLst>
          </p:cNvPr>
          <p:cNvSpPr>
            <a:spLocks noGrp="1"/>
          </p:cNvSpPr>
          <p:nvPr>
            <p:ph type="ctrTitle"/>
          </p:nvPr>
        </p:nvSpPr>
        <p:spPr>
          <a:xfrm>
            <a:off x="838199" y="4525347"/>
            <a:ext cx="6801321" cy="1737360"/>
          </a:xfrm>
        </p:spPr>
        <p:txBody>
          <a:bodyPr anchor="ctr">
            <a:normAutofit/>
          </a:bodyPr>
          <a:lstStyle/>
          <a:p>
            <a:pPr algn="r"/>
            <a:r>
              <a:rPr lang="en-GB" dirty="0"/>
              <a:t>Spring IoC &amp; DI, </a:t>
            </a:r>
            <a:br>
              <a:rPr lang="en-GB" dirty="0"/>
            </a:br>
            <a:r>
              <a:rPr lang="en-GB" dirty="0"/>
              <a:t>Bean Lifecycle</a:t>
            </a:r>
          </a:p>
        </p:txBody>
      </p:sp>
      <p:sp>
        <p:nvSpPr>
          <p:cNvPr id="3" name="Subtitlu 2">
            <a:extLst>
              <a:ext uri="{FF2B5EF4-FFF2-40B4-BE49-F238E27FC236}">
                <a16:creationId xmlns:a16="http://schemas.microsoft.com/office/drawing/2014/main" id="{E5E98FF3-3C44-44A4-A8C6-0D61AC20F88B}"/>
              </a:ext>
            </a:extLst>
          </p:cNvPr>
          <p:cNvSpPr>
            <a:spLocks noGrp="1"/>
          </p:cNvSpPr>
          <p:nvPr>
            <p:ph type="subTitle" idx="1"/>
          </p:nvPr>
        </p:nvSpPr>
        <p:spPr>
          <a:xfrm>
            <a:off x="7961258" y="4525347"/>
            <a:ext cx="3258675" cy="1737360"/>
          </a:xfrm>
        </p:spPr>
        <p:txBody>
          <a:bodyPr anchor="ctr">
            <a:normAutofit/>
          </a:bodyPr>
          <a:lstStyle/>
          <a:p>
            <a:pPr algn="l"/>
            <a:r>
              <a:rPr lang="en-GB" dirty="0"/>
              <a:t>LECTURE </a:t>
            </a:r>
            <a:r>
              <a:rPr lang="ro-RO" dirty="0"/>
              <a:t>1 </a:t>
            </a:r>
            <a:endParaRPr lang="en-GB" dirty="0"/>
          </a:p>
          <a:p>
            <a:pPr algn="l"/>
            <a:r>
              <a:rPr lang="ro-RO" dirty="0"/>
              <a:t>AWBD- </a:t>
            </a:r>
            <a:r>
              <a:rPr lang="en-GB" dirty="0"/>
              <a:t>JAVA SPRING</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20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4B60A50-399F-4C62-BCA7-06DA5D9C902F}"/>
              </a:ext>
            </a:extLst>
          </p:cNvPr>
          <p:cNvSpPr>
            <a:spLocks noGrp="1"/>
          </p:cNvSpPr>
          <p:nvPr>
            <p:ph type="title"/>
          </p:nvPr>
        </p:nvSpPr>
        <p:spPr>
          <a:xfrm>
            <a:off x="838200" y="365125"/>
            <a:ext cx="10515600" cy="1325563"/>
          </a:xfrm>
        </p:spPr>
        <p:txBody>
          <a:bodyPr>
            <a:normAutofit/>
          </a:bodyPr>
          <a:lstStyle/>
          <a:p>
            <a:r>
              <a:rPr lang="en-US" dirty="0"/>
              <a:t>Course roadmap</a:t>
            </a:r>
          </a:p>
        </p:txBody>
      </p:sp>
      <p:graphicFrame>
        <p:nvGraphicFramePr>
          <p:cNvPr id="7" name="Substituent conținut 2">
            <a:extLst>
              <a:ext uri="{FF2B5EF4-FFF2-40B4-BE49-F238E27FC236}">
                <a16:creationId xmlns:a16="http://schemas.microsoft.com/office/drawing/2014/main" id="{795B9ED9-A6C1-4F0C-B63D-E7884ECA4CA7}"/>
              </a:ext>
            </a:extLst>
          </p:cNvPr>
          <p:cNvGraphicFramePr>
            <a:graphicFrameLocks noGrp="1"/>
          </p:cNvGraphicFramePr>
          <p:nvPr>
            <p:ph idx="1"/>
            <p:extLst>
              <p:ext uri="{D42A27DB-BD31-4B8C-83A1-F6EECF244321}">
                <p14:modId xmlns:p14="http://schemas.microsoft.com/office/powerpoint/2010/main" val="27226557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26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4B60A50-399F-4C62-BCA7-06DA5D9C902F}"/>
              </a:ext>
            </a:extLst>
          </p:cNvPr>
          <p:cNvSpPr>
            <a:spLocks noGrp="1"/>
          </p:cNvSpPr>
          <p:nvPr>
            <p:ph type="title"/>
          </p:nvPr>
        </p:nvSpPr>
        <p:spPr>
          <a:xfrm>
            <a:off x="838200" y="365125"/>
            <a:ext cx="10515600" cy="1325563"/>
          </a:xfrm>
        </p:spPr>
        <p:txBody>
          <a:bodyPr>
            <a:normAutofit/>
          </a:bodyPr>
          <a:lstStyle/>
          <a:p>
            <a:r>
              <a:rPr lang="en-US" dirty="0"/>
              <a:t>Tools</a:t>
            </a:r>
          </a:p>
        </p:txBody>
      </p:sp>
      <p:graphicFrame>
        <p:nvGraphicFramePr>
          <p:cNvPr id="7" name="Substituent conținut 2">
            <a:extLst>
              <a:ext uri="{FF2B5EF4-FFF2-40B4-BE49-F238E27FC236}">
                <a16:creationId xmlns:a16="http://schemas.microsoft.com/office/drawing/2014/main" id="{795B9ED9-A6C1-4F0C-B63D-E7884ECA4CA7}"/>
              </a:ext>
            </a:extLst>
          </p:cNvPr>
          <p:cNvGraphicFramePr>
            <a:graphicFrameLocks noGrp="1"/>
          </p:cNvGraphicFramePr>
          <p:nvPr>
            <p:ph idx="1"/>
            <p:extLst>
              <p:ext uri="{D42A27DB-BD31-4B8C-83A1-F6EECF244321}">
                <p14:modId xmlns:p14="http://schemas.microsoft.com/office/powerpoint/2010/main" val="3833023028"/>
              </p:ext>
            </p:extLst>
          </p:nvPr>
        </p:nvGraphicFramePr>
        <p:xfrm>
          <a:off x="838200" y="150017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52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41F82DD-7186-472A-8F9B-E5C14C8D94E1}"/>
              </a:ext>
            </a:extLst>
          </p:cNvPr>
          <p:cNvSpPr>
            <a:spLocks noGrp="1"/>
          </p:cNvSpPr>
          <p:nvPr>
            <p:ph type="title"/>
          </p:nvPr>
        </p:nvSpPr>
        <p:spPr>
          <a:xfrm>
            <a:off x="838200" y="365125"/>
            <a:ext cx="10515600" cy="1325563"/>
          </a:xfrm>
        </p:spPr>
        <p:txBody>
          <a:bodyPr>
            <a:normAutofit/>
          </a:bodyPr>
          <a:lstStyle/>
          <a:p>
            <a:r>
              <a:rPr lang="ro-RO" dirty="0"/>
              <a:t>SPRING </a:t>
            </a:r>
            <a:r>
              <a:rPr lang="en-GB" dirty="0"/>
              <a:t>CORE CONTAINER</a:t>
            </a:r>
            <a:endParaRPr lang="ro-RO" dirty="0"/>
          </a:p>
        </p:txBody>
      </p:sp>
      <p:graphicFrame>
        <p:nvGraphicFramePr>
          <p:cNvPr id="5" name="Substituent conținut 2">
            <a:extLst>
              <a:ext uri="{FF2B5EF4-FFF2-40B4-BE49-F238E27FC236}">
                <a16:creationId xmlns:a16="http://schemas.microsoft.com/office/drawing/2014/main" id="{3809CFEA-3E40-4C7B-9679-2A5F4778FF00}"/>
              </a:ext>
            </a:extLst>
          </p:cNvPr>
          <p:cNvGraphicFramePr>
            <a:graphicFrameLocks noGrp="1"/>
          </p:cNvGraphicFramePr>
          <p:nvPr>
            <p:ph idx="1"/>
            <p:extLst>
              <p:ext uri="{D42A27DB-BD31-4B8C-83A1-F6EECF244321}">
                <p14:modId xmlns:p14="http://schemas.microsoft.com/office/powerpoint/2010/main" val="35104588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581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7FC436-2BFE-45F9-AB86-E436F9C23F3E}"/>
              </a:ext>
            </a:extLst>
          </p:cNvPr>
          <p:cNvSpPr>
            <a:spLocks noGrp="1"/>
          </p:cNvSpPr>
          <p:nvPr>
            <p:ph type="title"/>
          </p:nvPr>
        </p:nvSpPr>
        <p:spPr>
          <a:xfrm>
            <a:off x="838200" y="365125"/>
            <a:ext cx="10515600" cy="1325563"/>
          </a:xfrm>
        </p:spPr>
        <p:txBody>
          <a:bodyPr>
            <a:normAutofit/>
          </a:bodyPr>
          <a:lstStyle/>
          <a:p>
            <a:r>
              <a:rPr lang="en-GB"/>
              <a:t>Beans</a:t>
            </a:r>
          </a:p>
        </p:txBody>
      </p:sp>
      <p:graphicFrame>
        <p:nvGraphicFramePr>
          <p:cNvPr id="5" name="Substituent conținut 2">
            <a:extLst>
              <a:ext uri="{FF2B5EF4-FFF2-40B4-BE49-F238E27FC236}">
                <a16:creationId xmlns:a16="http://schemas.microsoft.com/office/drawing/2014/main" id="{401A7FA9-B273-4694-A13B-97AE43C25532}"/>
              </a:ext>
            </a:extLst>
          </p:cNvPr>
          <p:cNvGraphicFramePr>
            <a:graphicFrameLocks noGrp="1"/>
          </p:cNvGraphicFramePr>
          <p:nvPr>
            <p:ph idx="1"/>
            <p:extLst>
              <p:ext uri="{D42A27DB-BD31-4B8C-83A1-F6EECF244321}">
                <p14:modId xmlns:p14="http://schemas.microsoft.com/office/powerpoint/2010/main" val="6630977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496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7DC7B15-6B66-45FF-AD6B-E11BF7DBF75E}"/>
              </a:ext>
            </a:extLst>
          </p:cNvPr>
          <p:cNvSpPr>
            <a:spLocks noGrp="1"/>
          </p:cNvSpPr>
          <p:nvPr>
            <p:ph type="title"/>
          </p:nvPr>
        </p:nvSpPr>
        <p:spPr/>
        <p:txBody>
          <a:bodyPr/>
          <a:lstStyle/>
          <a:p>
            <a:r>
              <a:rPr lang="ro-RO" dirty="0" err="1"/>
              <a:t>IoC</a:t>
            </a:r>
            <a:r>
              <a:rPr lang="ro-RO" dirty="0"/>
              <a:t> INVERSION OF CONTROL</a:t>
            </a:r>
            <a:endParaRPr lang="en-GB" dirty="0"/>
          </a:p>
        </p:txBody>
      </p:sp>
      <p:sp>
        <p:nvSpPr>
          <p:cNvPr id="3" name="Substituent text 2">
            <a:extLst>
              <a:ext uri="{FF2B5EF4-FFF2-40B4-BE49-F238E27FC236}">
                <a16:creationId xmlns:a16="http://schemas.microsoft.com/office/drawing/2014/main" id="{FBFF7D32-28EC-4846-8E1A-429E66E768F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1726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909C8CBD-2939-4C1D-9914-91D02BB0C915}"/>
              </a:ext>
            </a:extLst>
          </p:cNvPr>
          <p:cNvPicPr>
            <a:picLocks noChangeAspect="1"/>
          </p:cNvPicPr>
          <p:nvPr/>
        </p:nvPicPr>
        <p:blipFill>
          <a:blip r:embed="rId2"/>
          <a:stretch>
            <a:fillRect/>
          </a:stretch>
        </p:blipFill>
        <p:spPr>
          <a:xfrm>
            <a:off x="8002093" y="661207"/>
            <a:ext cx="2160000" cy="2160000"/>
          </a:xfrm>
          <a:prstGeom prst="rect">
            <a:avLst/>
          </a:prstGeom>
        </p:spPr>
      </p:pic>
      <p:sp>
        <p:nvSpPr>
          <p:cNvPr id="3" name="CasetăText 2">
            <a:extLst>
              <a:ext uri="{FF2B5EF4-FFF2-40B4-BE49-F238E27FC236}">
                <a16:creationId xmlns:a16="http://schemas.microsoft.com/office/drawing/2014/main" id="{3A77E261-8B85-4DA7-AF09-FCE3E3C685B8}"/>
              </a:ext>
            </a:extLst>
          </p:cNvPr>
          <p:cNvSpPr txBox="1"/>
          <p:nvPr/>
        </p:nvSpPr>
        <p:spPr>
          <a:xfrm>
            <a:off x="7881257" y="2910112"/>
            <a:ext cx="4198799" cy="784830"/>
          </a:xfrm>
          <a:prstGeom prst="rect">
            <a:avLst/>
          </a:prstGeom>
          <a:noFill/>
        </p:spPr>
        <p:txBody>
          <a:bodyPr wrap="square" rtlCol="0">
            <a:spAutoFit/>
          </a:bodyPr>
          <a:lstStyle/>
          <a:p>
            <a:r>
              <a:rPr lang="en-GB" sz="4500" dirty="0"/>
              <a:t>Bean </a:t>
            </a:r>
            <a:r>
              <a:rPr lang="ro-RO" sz="4500" dirty="0" err="1"/>
              <a:t>Factory</a:t>
            </a:r>
            <a:endParaRPr lang="ro-RO" sz="4500" dirty="0"/>
          </a:p>
        </p:txBody>
      </p:sp>
      <p:pic>
        <p:nvPicPr>
          <p:cNvPr id="5" name="Imagine 4">
            <a:extLst>
              <a:ext uri="{FF2B5EF4-FFF2-40B4-BE49-F238E27FC236}">
                <a16:creationId xmlns:a16="http://schemas.microsoft.com/office/drawing/2014/main" id="{1DEC6D0B-EF1C-42CC-9203-4FE2E96F355A}"/>
              </a:ext>
            </a:extLst>
          </p:cNvPr>
          <p:cNvPicPr>
            <a:picLocks noChangeAspect="1"/>
          </p:cNvPicPr>
          <p:nvPr/>
        </p:nvPicPr>
        <p:blipFill>
          <a:blip r:embed="rId3"/>
          <a:stretch>
            <a:fillRect/>
          </a:stretch>
        </p:blipFill>
        <p:spPr>
          <a:xfrm>
            <a:off x="5697296" y="4518937"/>
            <a:ext cx="1800000" cy="1800000"/>
          </a:xfrm>
          <a:prstGeom prst="rect">
            <a:avLst/>
          </a:prstGeom>
        </p:spPr>
      </p:pic>
      <p:sp>
        <p:nvSpPr>
          <p:cNvPr id="6" name="CasetăText 5">
            <a:extLst>
              <a:ext uri="{FF2B5EF4-FFF2-40B4-BE49-F238E27FC236}">
                <a16:creationId xmlns:a16="http://schemas.microsoft.com/office/drawing/2014/main" id="{1AF98E43-D8B7-4E90-A718-3477C8859788}"/>
              </a:ext>
            </a:extLst>
          </p:cNvPr>
          <p:cNvSpPr txBox="1"/>
          <p:nvPr/>
        </p:nvSpPr>
        <p:spPr>
          <a:xfrm>
            <a:off x="7331093" y="5949606"/>
            <a:ext cx="2168656" cy="400110"/>
          </a:xfrm>
          <a:prstGeom prst="rect">
            <a:avLst/>
          </a:prstGeom>
          <a:noFill/>
        </p:spPr>
        <p:txBody>
          <a:bodyPr wrap="square" rtlCol="0">
            <a:spAutoFit/>
          </a:bodyPr>
          <a:lstStyle/>
          <a:p>
            <a:r>
              <a:rPr lang="en-US" sz="2000" b="1" dirty="0"/>
              <a:t>Xml</a:t>
            </a:r>
            <a:r>
              <a:rPr lang="ro-RO" sz="2000" b="1" dirty="0" err="1"/>
              <a:t>Configuration</a:t>
            </a:r>
            <a:endParaRPr lang="ro-RO" sz="2000" b="1" dirty="0"/>
          </a:p>
        </p:txBody>
      </p:sp>
      <p:pic>
        <p:nvPicPr>
          <p:cNvPr id="7" name="Imagine 6">
            <a:extLst>
              <a:ext uri="{FF2B5EF4-FFF2-40B4-BE49-F238E27FC236}">
                <a16:creationId xmlns:a16="http://schemas.microsoft.com/office/drawing/2014/main" id="{51B55D26-ACBD-4F0D-B342-4F586B10A2E0}"/>
              </a:ext>
            </a:extLst>
          </p:cNvPr>
          <p:cNvPicPr>
            <a:picLocks noChangeAspect="1"/>
          </p:cNvPicPr>
          <p:nvPr/>
        </p:nvPicPr>
        <p:blipFill>
          <a:blip r:embed="rId4"/>
          <a:stretch>
            <a:fillRect/>
          </a:stretch>
        </p:blipFill>
        <p:spPr>
          <a:xfrm rot="16200000" flipV="1">
            <a:off x="7154192" y="3736378"/>
            <a:ext cx="1800000" cy="1800000"/>
          </a:xfrm>
          <a:prstGeom prst="rect">
            <a:avLst/>
          </a:prstGeom>
        </p:spPr>
      </p:pic>
      <p:pic>
        <p:nvPicPr>
          <p:cNvPr id="11" name="Imagine 10">
            <a:extLst>
              <a:ext uri="{FF2B5EF4-FFF2-40B4-BE49-F238E27FC236}">
                <a16:creationId xmlns:a16="http://schemas.microsoft.com/office/drawing/2014/main" id="{D4B89ADB-3D26-4C3A-A494-DC27F7A72E24}"/>
              </a:ext>
            </a:extLst>
          </p:cNvPr>
          <p:cNvPicPr>
            <a:picLocks noChangeAspect="1"/>
          </p:cNvPicPr>
          <p:nvPr/>
        </p:nvPicPr>
        <p:blipFill>
          <a:blip r:embed="rId3"/>
          <a:stretch>
            <a:fillRect/>
          </a:stretch>
        </p:blipFill>
        <p:spPr>
          <a:xfrm>
            <a:off x="10120487" y="4545903"/>
            <a:ext cx="1800000" cy="1800000"/>
          </a:xfrm>
          <a:prstGeom prst="rect">
            <a:avLst/>
          </a:prstGeom>
        </p:spPr>
      </p:pic>
      <p:sp>
        <p:nvSpPr>
          <p:cNvPr id="12" name="Dreptunghi 11">
            <a:extLst>
              <a:ext uri="{FF2B5EF4-FFF2-40B4-BE49-F238E27FC236}">
                <a16:creationId xmlns:a16="http://schemas.microsoft.com/office/drawing/2014/main" id="{B6B6B01C-4B32-465B-A753-F5FCFA518CA7}"/>
              </a:ext>
            </a:extLst>
          </p:cNvPr>
          <p:cNvSpPr/>
          <p:nvPr/>
        </p:nvSpPr>
        <p:spPr>
          <a:xfrm>
            <a:off x="8894213" y="5175418"/>
            <a:ext cx="1659429" cy="400110"/>
          </a:xfrm>
          <a:prstGeom prst="rect">
            <a:avLst/>
          </a:prstGeom>
        </p:spPr>
        <p:txBody>
          <a:bodyPr wrap="square">
            <a:spAutoFit/>
          </a:bodyPr>
          <a:lstStyle/>
          <a:p>
            <a:r>
              <a:rPr lang="en-GB" sz="2000" b="1" dirty="0"/>
              <a:t>Annotations</a:t>
            </a:r>
            <a:endParaRPr lang="ro-RO" sz="2000" b="1" dirty="0"/>
          </a:p>
        </p:txBody>
      </p:sp>
      <p:pic>
        <p:nvPicPr>
          <p:cNvPr id="13" name="Imagine 12">
            <a:extLst>
              <a:ext uri="{FF2B5EF4-FFF2-40B4-BE49-F238E27FC236}">
                <a16:creationId xmlns:a16="http://schemas.microsoft.com/office/drawing/2014/main" id="{2C3BE1F4-A089-4839-B583-E359B371150D}"/>
              </a:ext>
            </a:extLst>
          </p:cNvPr>
          <p:cNvPicPr>
            <a:picLocks noChangeAspect="1"/>
          </p:cNvPicPr>
          <p:nvPr/>
        </p:nvPicPr>
        <p:blipFill>
          <a:blip r:embed="rId4"/>
          <a:stretch>
            <a:fillRect/>
          </a:stretch>
        </p:blipFill>
        <p:spPr>
          <a:xfrm rot="5400000" flipH="1" flipV="1">
            <a:off x="8756464" y="3775528"/>
            <a:ext cx="1800000" cy="1800000"/>
          </a:xfrm>
          <a:prstGeom prst="rect">
            <a:avLst/>
          </a:prstGeom>
        </p:spPr>
      </p:pic>
      <p:sp>
        <p:nvSpPr>
          <p:cNvPr id="14" name="Dreptunghi: colțuri rotunjite 13">
            <a:extLst>
              <a:ext uri="{FF2B5EF4-FFF2-40B4-BE49-F238E27FC236}">
                <a16:creationId xmlns:a16="http://schemas.microsoft.com/office/drawing/2014/main" id="{8CB0AE95-169C-4DFE-972D-42B6935073D2}"/>
              </a:ext>
            </a:extLst>
          </p:cNvPr>
          <p:cNvSpPr/>
          <p:nvPr/>
        </p:nvSpPr>
        <p:spPr>
          <a:xfrm>
            <a:off x="7540194" y="463664"/>
            <a:ext cx="3837590" cy="331378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Dreptunghi: colțuri rotunjite 14">
            <a:extLst>
              <a:ext uri="{FF2B5EF4-FFF2-40B4-BE49-F238E27FC236}">
                <a16:creationId xmlns:a16="http://schemas.microsoft.com/office/drawing/2014/main" id="{C90E636F-CA20-4E01-8601-655388031570}"/>
              </a:ext>
            </a:extLst>
          </p:cNvPr>
          <p:cNvSpPr/>
          <p:nvPr/>
        </p:nvSpPr>
        <p:spPr>
          <a:xfrm>
            <a:off x="590395" y="3175873"/>
            <a:ext cx="2739711" cy="1005530"/>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asetăText 15">
            <a:extLst>
              <a:ext uri="{FF2B5EF4-FFF2-40B4-BE49-F238E27FC236}">
                <a16:creationId xmlns:a16="http://schemas.microsoft.com/office/drawing/2014/main" id="{AF5D1011-554E-4B61-A310-CBE92DBA83F3}"/>
              </a:ext>
            </a:extLst>
          </p:cNvPr>
          <p:cNvSpPr txBox="1"/>
          <p:nvPr/>
        </p:nvSpPr>
        <p:spPr>
          <a:xfrm>
            <a:off x="723550" y="3225921"/>
            <a:ext cx="2623283" cy="784830"/>
          </a:xfrm>
          <a:prstGeom prst="rect">
            <a:avLst/>
          </a:prstGeom>
          <a:noFill/>
        </p:spPr>
        <p:txBody>
          <a:bodyPr wrap="square" rtlCol="0">
            <a:spAutoFit/>
          </a:bodyPr>
          <a:lstStyle/>
          <a:p>
            <a:r>
              <a:rPr lang="en-GB" sz="4500" dirty="0"/>
              <a:t>Controller</a:t>
            </a:r>
            <a:endParaRPr lang="ro-RO" sz="4500" dirty="0"/>
          </a:p>
        </p:txBody>
      </p:sp>
      <p:sp>
        <p:nvSpPr>
          <p:cNvPr id="17" name="Dreptunghi: colțuri rotunjite 16">
            <a:extLst>
              <a:ext uri="{FF2B5EF4-FFF2-40B4-BE49-F238E27FC236}">
                <a16:creationId xmlns:a16="http://schemas.microsoft.com/office/drawing/2014/main" id="{71F0937E-25B8-4A83-AB99-310E6AE13D02}"/>
              </a:ext>
            </a:extLst>
          </p:cNvPr>
          <p:cNvSpPr/>
          <p:nvPr/>
        </p:nvSpPr>
        <p:spPr>
          <a:xfrm>
            <a:off x="203142" y="140246"/>
            <a:ext cx="6748074" cy="4298589"/>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8" name="CasetăText 17">
            <a:extLst>
              <a:ext uri="{FF2B5EF4-FFF2-40B4-BE49-F238E27FC236}">
                <a16:creationId xmlns:a16="http://schemas.microsoft.com/office/drawing/2014/main" id="{B6185EB4-FB02-45F4-9592-FCC08DAFC0CC}"/>
              </a:ext>
            </a:extLst>
          </p:cNvPr>
          <p:cNvSpPr txBox="1"/>
          <p:nvPr/>
        </p:nvSpPr>
        <p:spPr>
          <a:xfrm>
            <a:off x="4326181" y="290615"/>
            <a:ext cx="2080532" cy="784830"/>
          </a:xfrm>
          <a:prstGeom prst="rect">
            <a:avLst/>
          </a:prstGeom>
          <a:noFill/>
        </p:spPr>
        <p:txBody>
          <a:bodyPr wrap="square" rtlCol="0">
            <a:spAutoFit/>
          </a:bodyPr>
          <a:lstStyle/>
          <a:p>
            <a:r>
              <a:rPr lang="en-US" sz="4500" dirty="0"/>
              <a:t>Context</a:t>
            </a:r>
            <a:endParaRPr lang="ro-RO" sz="4500" dirty="0"/>
          </a:p>
        </p:txBody>
      </p:sp>
      <p:sp>
        <p:nvSpPr>
          <p:cNvPr id="19" name="Dreptunghi: colțuri rotunjite 18">
            <a:extLst>
              <a:ext uri="{FF2B5EF4-FFF2-40B4-BE49-F238E27FC236}">
                <a16:creationId xmlns:a16="http://schemas.microsoft.com/office/drawing/2014/main" id="{DFDB0D44-5691-42DF-B5BC-154A6EE0C9EE}"/>
              </a:ext>
            </a:extLst>
          </p:cNvPr>
          <p:cNvSpPr/>
          <p:nvPr/>
        </p:nvSpPr>
        <p:spPr>
          <a:xfrm>
            <a:off x="3871621" y="1119523"/>
            <a:ext cx="2952639" cy="1585776"/>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0" name="CasetăText 19">
            <a:extLst>
              <a:ext uri="{FF2B5EF4-FFF2-40B4-BE49-F238E27FC236}">
                <a16:creationId xmlns:a16="http://schemas.microsoft.com/office/drawing/2014/main" id="{E09A5B54-2D1B-4153-A9B1-48E9EF5197F6}"/>
              </a:ext>
            </a:extLst>
          </p:cNvPr>
          <p:cNvSpPr txBox="1"/>
          <p:nvPr/>
        </p:nvSpPr>
        <p:spPr>
          <a:xfrm>
            <a:off x="4029963" y="1227971"/>
            <a:ext cx="2870368" cy="1477328"/>
          </a:xfrm>
          <a:prstGeom prst="rect">
            <a:avLst/>
          </a:prstGeom>
          <a:noFill/>
        </p:spPr>
        <p:txBody>
          <a:bodyPr wrap="square" rtlCol="0">
            <a:spAutoFit/>
          </a:bodyPr>
          <a:lstStyle/>
          <a:p>
            <a:r>
              <a:rPr lang="en-US" sz="4500" dirty="0"/>
              <a:t>Database connection</a:t>
            </a:r>
            <a:endParaRPr lang="ro-RO" sz="4500" dirty="0"/>
          </a:p>
        </p:txBody>
      </p:sp>
      <p:sp>
        <p:nvSpPr>
          <p:cNvPr id="21" name="Dreptunghi: colțuri rotunjite 20">
            <a:extLst>
              <a:ext uri="{FF2B5EF4-FFF2-40B4-BE49-F238E27FC236}">
                <a16:creationId xmlns:a16="http://schemas.microsoft.com/office/drawing/2014/main" id="{D98FC88F-6F04-4279-BC03-AE394F4B841F}"/>
              </a:ext>
            </a:extLst>
          </p:cNvPr>
          <p:cNvSpPr/>
          <p:nvPr/>
        </p:nvSpPr>
        <p:spPr>
          <a:xfrm>
            <a:off x="3694488" y="3175873"/>
            <a:ext cx="2952639" cy="1005530"/>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CasetăText 21">
            <a:extLst>
              <a:ext uri="{FF2B5EF4-FFF2-40B4-BE49-F238E27FC236}">
                <a16:creationId xmlns:a16="http://schemas.microsoft.com/office/drawing/2014/main" id="{5F501725-E0D3-4BFE-8A4C-105A92937BC7}"/>
              </a:ext>
            </a:extLst>
          </p:cNvPr>
          <p:cNvSpPr txBox="1"/>
          <p:nvPr/>
        </p:nvSpPr>
        <p:spPr>
          <a:xfrm>
            <a:off x="954450" y="1504710"/>
            <a:ext cx="1859822" cy="784830"/>
          </a:xfrm>
          <a:prstGeom prst="rect">
            <a:avLst/>
          </a:prstGeom>
          <a:noFill/>
        </p:spPr>
        <p:txBody>
          <a:bodyPr wrap="square" rtlCol="0">
            <a:spAutoFit/>
          </a:bodyPr>
          <a:lstStyle/>
          <a:p>
            <a:r>
              <a:rPr lang="en-US" sz="4500" dirty="0"/>
              <a:t>Service</a:t>
            </a:r>
            <a:endParaRPr lang="ro-RO" sz="4500" dirty="0"/>
          </a:p>
        </p:txBody>
      </p:sp>
      <p:cxnSp>
        <p:nvCxnSpPr>
          <p:cNvPr id="24" name="Conector drept cu săgeată 23">
            <a:extLst>
              <a:ext uri="{FF2B5EF4-FFF2-40B4-BE49-F238E27FC236}">
                <a16:creationId xmlns:a16="http://schemas.microsoft.com/office/drawing/2014/main" id="{F968F9C9-5456-4FDA-A826-39C6D24F0FB6}"/>
              </a:ext>
            </a:extLst>
          </p:cNvPr>
          <p:cNvCxnSpPr>
            <a:cxnSpLocks/>
          </p:cNvCxnSpPr>
          <p:nvPr/>
        </p:nvCxnSpPr>
        <p:spPr>
          <a:xfrm flipH="1">
            <a:off x="6951218" y="2289540"/>
            <a:ext cx="562474" cy="8652"/>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cxnSp>
        <p:nvCxnSpPr>
          <p:cNvPr id="27" name="Conector drept cu săgeată 26">
            <a:extLst>
              <a:ext uri="{FF2B5EF4-FFF2-40B4-BE49-F238E27FC236}">
                <a16:creationId xmlns:a16="http://schemas.microsoft.com/office/drawing/2014/main" id="{6C35A21C-D0ED-4E9C-B3D2-3E319A5E0D06}"/>
              </a:ext>
            </a:extLst>
          </p:cNvPr>
          <p:cNvCxnSpPr>
            <a:cxnSpLocks/>
          </p:cNvCxnSpPr>
          <p:nvPr/>
        </p:nvCxnSpPr>
        <p:spPr>
          <a:xfrm>
            <a:off x="5090807" y="2705299"/>
            <a:ext cx="0" cy="434044"/>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sp>
        <p:nvSpPr>
          <p:cNvPr id="4" name="CasetăText 3">
            <a:extLst>
              <a:ext uri="{FF2B5EF4-FFF2-40B4-BE49-F238E27FC236}">
                <a16:creationId xmlns:a16="http://schemas.microsoft.com/office/drawing/2014/main" id="{BA973958-E94C-7EEE-E62F-B6E2B9D31F16}"/>
              </a:ext>
            </a:extLst>
          </p:cNvPr>
          <p:cNvSpPr txBox="1"/>
          <p:nvPr/>
        </p:nvSpPr>
        <p:spPr>
          <a:xfrm>
            <a:off x="198014" y="4793018"/>
            <a:ext cx="5393528" cy="1754326"/>
          </a:xfrm>
          <a:prstGeom prst="rect">
            <a:avLst/>
          </a:prstGeom>
          <a:noFill/>
        </p:spPr>
        <p:txBody>
          <a:bodyPr wrap="none" rtlCol="0">
            <a:spAutoFit/>
          </a:bodyPr>
          <a:lstStyle/>
          <a:p>
            <a:r>
              <a:rPr lang="en-US" dirty="0"/>
              <a:t>A service object needs a connection to the database.</a:t>
            </a:r>
          </a:p>
          <a:p>
            <a:endParaRPr lang="en-US" dirty="0"/>
          </a:p>
          <a:p>
            <a:r>
              <a:rPr lang="en-US" dirty="0"/>
              <a:t>The connection to the database is administrated </a:t>
            </a:r>
          </a:p>
          <a:p>
            <a:r>
              <a:rPr lang="en-US" dirty="0"/>
              <a:t>(created, configured, destroyed) by the </a:t>
            </a:r>
            <a:r>
              <a:rPr lang="en-US" dirty="0" err="1"/>
              <a:t>BeanFactory</a:t>
            </a:r>
            <a:r>
              <a:rPr lang="en-US" dirty="0"/>
              <a:t>.</a:t>
            </a:r>
          </a:p>
          <a:p>
            <a:endParaRPr lang="en-US" dirty="0"/>
          </a:p>
          <a:p>
            <a:r>
              <a:rPr lang="en-US" dirty="0"/>
              <a:t>The database connection is shared by multiple services.</a:t>
            </a:r>
          </a:p>
        </p:txBody>
      </p:sp>
      <p:cxnSp>
        <p:nvCxnSpPr>
          <p:cNvPr id="8" name="Conector drept cu săgeată 7">
            <a:extLst>
              <a:ext uri="{FF2B5EF4-FFF2-40B4-BE49-F238E27FC236}">
                <a16:creationId xmlns:a16="http://schemas.microsoft.com/office/drawing/2014/main" id="{C9F7C93B-CF1F-3301-3AE7-437883525D3D}"/>
              </a:ext>
            </a:extLst>
          </p:cNvPr>
          <p:cNvCxnSpPr>
            <a:cxnSpLocks/>
            <a:stCxn id="21" idx="1"/>
            <a:endCxn id="15" idx="3"/>
          </p:cNvCxnSpPr>
          <p:nvPr/>
        </p:nvCxnSpPr>
        <p:spPr>
          <a:xfrm flipH="1">
            <a:off x="3330106" y="3678638"/>
            <a:ext cx="364382" cy="0"/>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sp>
        <p:nvSpPr>
          <p:cNvPr id="25" name="Dreptunghi: colțuri rotunjite 24">
            <a:extLst>
              <a:ext uri="{FF2B5EF4-FFF2-40B4-BE49-F238E27FC236}">
                <a16:creationId xmlns:a16="http://schemas.microsoft.com/office/drawing/2014/main" id="{CDFD7A4F-1DB4-3FF1-6B5E-7D1F6B6A6243}"/>
              </a:ext>
            </a:extLst>
          </p:cNvPr>
          <p:cNvSpPr/>
          <p:nvPr/>
        </p:nvSpPr>
        <p:spPr>
          <a:xfrm>
            <a:off x="409947" y="1406677"/>
            <a:ext cx="2952639" cy="1005530"/>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6" name="CasetăText 25">
            <a:extLst>
              <a:ext uri="{FF2B5EF4-FFF2-40B4-BE49-F238E27FC236}">
                <a16:creationId xmlns:a16="http://schemas.microsoft.com/office/drawing/2014/main" id="{6EEA1B57-A5BA-A485-2851-011206C1B071}"/>
              </a:ext>
            </a:extLst>
          </p:cNvPr>
          <p:cNvSpPr txBox="1"/>
          <p:nvPr/>
        </p:nvSpPr>
        <p:spPr>
          <a:xfrm>
            <a:off x="4088211" y="3270927"/>
            <a:ext cx="2870368" cy="784830"/>
          </a:xfrm>
          <a:prstGeom prst="rect">
            <a:avLst/>
          </a:prstGeom>
          <a:noFill/>
        </p:spPr>
        <p:txBody>
          <a:bodyPr wrap="square" rtlCol="0">
            <a:spAutoFit/>
          </a:bodyPr>
          <a:lstStyle/>
          <a:p>
            <a:r>
              <a:rPr lang="en-US" sz="4500" dirty="0"/>
              <a:t>Service</a:t>
            </a:r>
            <a:endParaRPr lang="ro-RO" sz="4500" dirty="0"/>
          </a:p>
        </p:txBody>
      </p:sp>
      <p:cxnSp>
        <p:nvCxnSpPr>
          <p:cNvPr id="28" name="Conector drept cu săgeată 27">
            <a:extLst>
              <a:ext uri="{FF2B5EF4-FFF2-40B4-BE49-F238E27FC236}">
                <a16:creationId xmlns:a16="http://schemas.microsoft.com/office/drawing/2014/main" id="{C21B0450-746B-2A30-9E12-D20904F56025}"/>
              </a:ext>
            </a:extLst>
          </p:cNvPr>
          <p:cNvCxnSpPr>
            <a:cxnSpLocks/>
            <a:stCxn id="19" idx="1"/>
            <a:endCxn id="25" idx="3"/>
          </p:cNvCxnSpPr>
          <p:nvPr/>
        </p:nvCxnSpPr>
        <p:spPr>
          <a:xfrm flipH="1" flipV="1">
            <a:off x="3362586" y="1909442"/>
            <a:ext cx="509035" cy="2969"/>
          </a:xfrm>
          <a:prstGeom prst="straightConnector1">
            <a:avLst/>
          </a:prstGeom>
          <a:ln w="698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131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12B2B522-5F6F-45FB-831C-47538D5140FF}"/>
              </a:ext>
            </a:extLst>
          </p:cNvPr>
          <p:cNvSpPr>
            <a:spLocks noGrp="1"/>
          </p:cNvSpPr>
          <p:nvPr>
            <p:ph type="title"/>
          </p:nvPr>
        </p:nvSpPr>
        <p:spPr>
          <a:xfrm>
            <a:off x="841248" y="256032"/>
            <a:ext cx="10506456" cy="1014984"/>
          </a:xfrm>
        </p:spPr>
        <p:txBody>
          <a:bodyPr anchor="b">
            <a:normAutofit/>
          </a:bodyPr>
          <a:lstStyle/>
          <a:p>
            <a:r>
              <a:rPr lang="en-GB" dirty="0"/>
              <a:t>IoC</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Substituent conținut 2">
            <a:extLst>
              <a:ext uri="{FF2B5EF4-FFF2-40B4-BE49-F238E27FC236}">
                <a16:creationId xmlns:a16="http://schemas.microsoft.com/office/drawing/2014/main" id="{180134AB-8E56-4140-BC03-C585B664BC89}"/>
              </a:ext>
            </a:extLst>
          </p:cNvPr>
          <p:cNvGraphicFramePr>
            <a:graphicFrameLocks noGrp="1"/>
          </p:cNvGraphicFramePr>
          <p:nvPr>
            <p:ph idx="1"/>
            <p:extLst>
              <p:ext uri="{D42A27DB-BD31-4B8C-83A1-F6EECF244321}">
                <p14:modId xmlns:p14="http://schemas.microsoft.com/office/powerpoint/2010/main" val="108594458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77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7DC7B15-6B66-45FF-AD6B-E11BF7DBF75E}"/>
              </a:ext>
            </a:extLst>
          </p:cNvPr>
          <p:cNvSpPr>
            <a:spLocks noGrp="1"/>
          </p:cNvSpPr>
          <p:nvPr>
            <p:ph type="title"/>
          </p:nvPr>
        </p:nvSpPr>
        <p:spPr/>
        <p:txBody>
          <a:bodyPr/>
          <a:lstStyle/>
          <a:p>
            <a:r>
              <a:rPr lang="en-GB" dirty="0"/>
              <a:t>DI </a:t>
            </a:r>
            <a:r>
              <a:rPr lang="ro-RO" dirty="0"/>
              <a:t>DEPENDENCY INJECTION</a:t>
            </a:r>
            <a:endParaRPr lang="en-GB" dirty="0"/>
          </a:p>
        </p:txBody>
      </p:sp>
      <p:sp>
        <p:nvSpPr>
          <p:cNvPr id="3" name="Substituent text 2">
            <a:extLst>
              <a:ext uri="{FF2B5EF4-FFF2-40B4-BE49-F238E27FC236}">
                <a16:creationId xmlns:a16="http://schemas.microsoft.com/office/drawing/2014/main" id="{FBFF7D32-28EC-4846-8E1A-429E66E768F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2951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373B091C-D1F4-4915-81C2-5520D27F178F}"/>
              </a:ext>
            </a:extLst>
          </p:cNvPr>
          <p:cNvPicPr>
            <a:picLocks noChangeAspect="1"/>
          </p:cNvPicPr>
          <p:nvPr/>
        </p:nvPicPr>
        <p:blipFill>
          <a:blip r:embed="rId2"/>
          <a:stretch>
            <a:fillRect/>
          </a:stretch>
        </p:blipFill>
        <p:spPr>
          <a:xfrm>
            <a:off x="10059890" y="1915034"/>
            <a:ext cx="864000" cy="864000"/>
          </a:xfrm>
          <a:prstGeom prst="rect">
            <a:avLst/>
          </a:prstGeom>
        </p:spPr>
      </p:pic>
      <p:sp>
        <p:nvSpPr>
          <p:cNvPr id="3" name="CasetăText 2">
            <a:extLst>
              <a:ext uri="{FF2B5EF4-FFF2-40B4-BE49-F238E27FC236}">
                <a16:creationId xmlns:a16="http://schemas.microsoft.com/office/drawing/2014/main" id="{97116622-BFFC-4120-993A-015CE0517C3F}"/>
              </a:ext>
            </a:extLst>
          </p:cNvPr>
          <p:cNvSpPr txBox="1"/>
          <p:nvPr/>
        </p:nvSpPr>
        <p:spPr>
          <a:xfrm>
            <a:off x="6929294" y="4020882"/>
            <a:ext cx="4198799" cy="784830"/>
          </a:xfrm>
          <a:prstGeom prst="rect">
            <a:avLst/>
          </a:prstGeom>
          <a:noFill/>
        </p:spPr>
        <p:txBody>
          <a:bodyPr wrap="square" rtlCol="0">
            <a:spAutoFit/>
          </a:bodyPr>
          <a:lstStyle/>
          <a:p>
            <a:r>
              <a:rPr lang="en-GB" sz="4500" dirty="0"/>
              <a:t> 		Bean C</a:t>
            </a:r>
            <a:endParaRPr lang="ro-RO" sz="4500" dirty="0"/>
          </a:p>
        </p:txBody>
      </p:sp>
      <p:sp>
        <p:nvSpPr>
          <p:cNvPr id="5" name="CasetăText 4">
            <a:extLst>
              <a:ext uri="{FF2B5EF4-FFF2-40B4-BE49-F238E27FC236}">
                <a16:creationId xmlns:a16="http://schemas.microsoft.com/office/drawing/2014/main" id="{66FCA51A-E2E3-4A78-84B0-FDC737F80E30}"/>
              </a:ext>
            </a:extLst>
          </p:cNvPr>
          <p:cNvSpPr txBox="1"/>
          <p:nvPr/>
        </p:nvSpPr>
        <p:spPr>
          <a:xfrm>
            <a:off x="4783095" y="3878145"/>
            <a:ext cx="1893467" cy="1323439"/>
          </a:xfrm>
          <a:prstGeom prst="rect">
            <a:avLst/>
          </a:prstGeom>
          <a:noFill/>
        </p:spPr>
        <p:txBody>
          <a:bodyPr wrap="square" rtlCol="0">
            <a:spAutoFit/>
          </a:bodyPr>
          <a:lstStyle/>
          <a:p>
            <a:r>
              <a:rPr lang="en-GB" sz="2000" b="1" dirty="0"/>
              <a:t>Constructor/ Setter / Annotations</a:t>
            </a:r>
            <a:endParaRPr lang="ro-RO" sz="2000" b="1" dirty="0"/>
          </a:p>
          <a:p>
            <a:endParaRPr lang="ro-RO" sz="2000" b="1" dirty="0"/>
          </a:p>
        </p:txBody>
      </p:sp>
      <p:pic>
        <p:nvPicPr>
          <p:cNvPr id="7" name="Imagine 6">
            <a:extLst>
              <a:ext uri="{FF2B5EF4-FFF2-40B4-BE49-F238E27FC236}">
                <a16:creationId xmlns:a16="http://schemas.microsoft.com/office/drawing/2014/main" id="{990D1289-8745-481D-80DF-88B5683AA224}"/>
              </a:ext>
            </a:extLst>
          </p:cNvPr>
          <p:cNvPicPr>
            <a:picLocks noChangeAspect="1"/>
          </p:cNvPicPr>
          <p:nvPr/>
        </p:nvPicPr>
        <p:blipFill>
          <a:blip r:embed="rId3"/>
          <a:stretch>
            <a:fillRect/>
          </a:stretch>
        </p:blipFill>
        <p:spPr>
          <a:xfrm rot="7651834" flipV="1">
            <a:off x="4717843" y="1037327"/>
            <a:ext cx="1800000" cy="1800000"/>
          </a:xfrm>
          <a:prstGeom prst="rect">
            <a:avLst/>
          </a:prstGeom>
        </p:spPr>
      </p:pic>
      <p:pic>
        <p:nvPicPr>
          <p:cNvPr id="8" name="Imagine 7">
            <a:extLst>
              <a:ext uri="{FF2B5EF4-FFF2-40B4-BE49-F238E27FC236}">
                <a16:creationId xmlns:a16="http://schemas.microsoft.com/office/drawing/2014/main" id="{AD711152-C808-4D25-8064-4B6D11F62600}"/>
              </a:ext>
            </a:extLst>
          </p:cNvPr>
          <p:cNvPicPr>
            <a:picLocks noChangeAspect="1"/>
          </p:cNvPicPr>
          <p:nvPr/>
        </p:nvPicPr>
        <p:blipFill>
          <a:blip r:embed="rId3"/>
          <a:stretch>
            <a:fillRect/>
          </a:stretch>
        </p:blipFill>
        <p:spPr>
          <a:xfrm rot="18412207" flipV="1">
            <a:off x="4829828" y="2629214"/>
            <a:ext cx="1800000" cy="1800000"/>
          </a:xfrm>
          <a:prstGeom prst="rect">
            <a:avLst/>
          </a:prstGeom>
        </p:spPr>
      </p:pic>
      <p:sp>
        <p:nvSpPr>
          <p:cNvPr id="11" name="Dreptunghi: colțuri rotunjite 10">
            <a:extLst>
              <a:ext uri="{FF2B5EF4-FFF2-40B4-BE49-F238E27FC236}">
                <a16:creationId xmlns:a16="http://schemas.microsoft.com/office/drawing/2014/main" id="{DF22D7F7-4398-49ED-858D-33F7442A0DDB}"/>
              </a:ext>
            </a:extLst>
          </p:cNvPr>
          <p:cNvSpPr/>
          <p:nvPr/>
        </p:nvSpPr>
        <p:spPr>
          <a:xfrm>
            <a:off x="6613858" y="1585910"/>
            <a:ext cx="4514235" cy="331378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CasetăText 15">
            <a:extLst>
              <a:ext uri="{FF2B5EF4-FFF2-40B4-BE49-F238E27FC236}">
                <a16:creationId xmlns:a16="http://schemas.microsoft.com/office/drawing/2014/main" id="{9952F117-BDAC-47EF-830F-D67A7C714745}"/>
              </a:ext>
            </a:extLst>
          </p:cNvPr>
          <p:cNvSpPr txBox="1"/>
          <p:nvPr/>
        </p:nvSpPr>
        <p:spPr>
          <a:xfrm>
            <a:off x="1836412" y="2601069"/>
            <a:ext cx="2206172" cy="1154162"/>
          </a:xfrm>
          <a:prstGeom prst="rect">
            <a:avLst/>
          </a:prstGeom>
          <a:noFill/>
        </p:spPr>
        <p:txBody>
          <a:bodyPr wrap="square" rtlCol="0">
            <a:spAutoFit/>
          </a:bodyPr>
          <a:lstStyle/>
          <a:p>
            <a:r>
              <a:rPr lang="en-GB" sz="4500" dirty="0" err="1"/>
              <a:t>beanA</a:t>
            </a:r>
            <a:endParaRPr lang="en-GB" sz="4500" dirty="0"/>
          </a:p>
          <a:p>
            <a:r>
              <a:rPr lang="en-GB" sz="2400" dirty="0"/>
              <a:t>object of type A</a:t>
            </a:r>
            <a:endParaRPr lang="ro-RO" sz="4500" dirty="0"/>
          </a:p>
        </p:txBody>
      </p:sp>
      <p:sp>
        <p:nvSpPr>
          <p:cNvPr id="17" name="CasetăText 16">
            <a:extLst>
              <a:ext uri="{FF2B5EF4-FFF2-40B4-BE49-F238E27FC236}">
                <a16:creationId xmlns:a16="http://schemas.microsoft.com/office/drawing/2014/main" id="{83A8179D-36FC-42C4-9743-C3B69BA6CFEE}"/>
              </a:ext>
            </a:extLst>
          </p:cNvPr>
          <p:cNvSpPr txBox="1"/>
          <p:nvPr/>
        </p:nvSpPr>
        <p:spPr>
          <a:xfrm>
            <a:off x="1847169" y="4147482"/>
            <a:ext cx="2195415" cy="1154162"/>
          </a:xfrm>
          <a:prstGeom prst="rect">
            <a:avLst/>
          </a:prstGeom>
          <a:noFill/>
        </p:spPr>
        <p:txBody>
          <a:bodyPr wrap="square" rtlCol="0">
            <a:spAutoFit/>
          </a:bodyPr>
          <a:lstStyle/>
          <a:p>
            <a:r>
              <a:rPr lang="en-GB" sz="4500" dirty="0" err="1"/>
              <a:t>beanB</a:t>
            </a:r>
            <a:endParaRPr lang="en-GB" sz="4500" dirty="0"/>
          </a:p>
          <a:p>
            <a:r>
              <a:rPr lang="en-GB" sz="2400" dirty="0"/>
              <a:t>object of type B</a:t>
            </a:r>
            <a:endParaRPr lang="ro-RO" sz="2400" dirty="0"/>
          </a:p>
        </p:txBody>
      </p:sp>
      <p:sp>
        <p:nvSpPr>
          <p:cNvPr id="18" name="CasetăText 17">
            <a:extLst>
              <a:ext uri="{FF2B5EF4-FFF2-40B4-BE49-F238E27FC236}">
                <a16:creationId xmlns:a16="http://schemas.microsoft.com/office/drawing/2014/main" id="{73F3BB9C-2137-4165-A19A-F9A561C36935}"/>
              </a:ext>
            </a:extLst>
          </p:cNvPr>
          <p:cNvSpPr txBox="1"/>
          <p:nvPr/>
        </p:nvSpPr>
        <p:spPr>
          <a:xfrm>
            <a:off x="7145813" y="2055102"/>
            <a:ext cx="1546077" cy="2677656"/>
          </a:xfrm>
          <a:prstGeom prst="rect">
            <a:avLst/>
          </a:prstGeom>
          <a:noFill/>
        </p:spPr>
        <p:txBody>
          <a:bodyPr wrap="square" rtlCol="0">
            <a:spAutoFit/>
          </a:bodyPr>
          <a:lstStyle/>
          <a:p>
            <a:r>
              <a:rPr lang="en-US" sz="2400" dirty="0"/>
              <a:t>Class C{</a:t>
            </a:r>
          </a:p>
          <a:p>
            <a:r>
              <a:rPr lang="en-US" sz="2400" dirty="0"/>
              <a:t>   A </a:t>
            </a:r>
            <a:r>
              <a:rPr lang="en-US" sz="2400" dirty="0" err="1"/>
              <a:t>a</a:t>
            </a:r>
            <a:r>
              <a:rPr lang="en-US" sz="2400" dirty="0"/>
              <a:t>;</a:t>
            </a:r>
          </a:p>
          <a:p>
            <a:r>
              <a:rPr lang="en-US" sz="2400" dirty="0"/>
              <a:t>   B </a:t>
            </a:r>
            <a:r>
              <a:rPr lang="en-US" sz="2400" dirty="0" err="1"/>
              <a:t>b</a:t>
            </a:r>
            <a:r>
              <a:rPr lang="en-US" sz="2400" dirty="0"/>
              <a:t>;</a:t>
            </a:r>
          </a:p>
          <a:p>
            <a:endParaRPr lang="en-US" sz="2400" dirty="0"/>
          </a:p>
          <a:p>
            <a:endParaRPr lang="en-US" sz="2400" dirty="0"/>
          </a:p>
          <a:p>
            <a:r>
              <a:rPr lang="en-US" sz="2400" dirty="0"/>
              <a:t>….</a:t>
            </a:r>
          </a:p>
          <a:p>
            <a:r>
              <a:rPr lang="en-US" sz="2400" dirty="0"/>
              <a:t>}</a:t>
            </a:r>
          </a:p>
        </p:txBody>
      </p:sp>
      <p:sp>
        <p:nvSpPr>
          <p:cNvPr id="12" name="Dreptunghi: colțuri rotunjite 11">
            <a:extLst>
              <a:ext uri="{FF2B5EF4-FFF2-40B4-BE49-F238E27FC236}">
                <a16:creationId xmlns:a16="http://schemas.microsoft.com/office/drawing/2014/main" id="{D12D2D01-2CF7-A4F3-E6CC-416112A8BFB3}"/>
              </a:ext>
            </a:extLst>
          </p:cNvPr>
          <p:cNvSpPr/>
          <p:nvPr/>
        </p:nvSpPr>
        <p:spPr>
          <a:xfrm>
            <a:off x="969096" y="1489266"/>
            <a:ext cx="3695391" cy="4298589"/>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CasetăText 12">
            <a:extLst>
              <a:ext uri="{FF2B5EF4-FFF2-40B4-BE49-F238E27FC236}">
                <a16:creationId xmlns:a16="http://schemas.microsoft.com/office/drawing/2014/main" id="{530C0A5E-EF74-AC4A-A302-BD43005E4DE4}"/>
              </a:ext>
            </a:extLst>
          </p:cNvPr>
          <p:cNvSpPr txBox="1"/>
          <p:nvPr/>
        </p:nvSpPr>
        <p:spPr>
          <a:xfrm>
            <a:off x="1764425" y="1734586"/>
            <a:ext cx="2083721" cy="784830"/>
          </a:xfrm>
          <a:prstGeom prst="rect">
            <a:avLst/>
          </a:prstGeom>
          <a:noFill/>
        </p:spPr>
        <p:txBody>
          <a:bodyPr wrap="square" rtlCol="0">
            <a:spAutoFit/>
          </a:bodyPr>
          <a:lstStyle/>
          <a:p>
            <a:r>
              <a:rPr lang="en-US" sz="4500" dirty="0"/>
              <a:t>Context</a:t>
            </a:r>
            <a:endParaRPr lang="ro-RO" sz="4500" dirty="0"/>
          </a:p>
        </p:txBody>
      </p:sp>
      <p:sp>
        <p:nvSpPr>
          <p:cNvPr id="14" name="Dreptunghi: colțuri rotunjite 13">
            <a:extLst>
              <a:ext uri="{FF2B5EF4-FFF2-40B4-BE49-F238E27FC236}">
                <a16:creationId xmlns:a16="http://schemas.microsoft.com/office/drawing/2014/main" id="{BD4874F9-743A-CBD4-082B-59F7F9F77BF5}"/>
              </a:ext>
            </a:extLst>
          </p:cNvPr>
          <p:cNvSpPr/>
          <p:nvPr/>
        </p:nvSpPr>
        <p:spPr>
          <a:xfrm>
            <a:off x="1692685" y="2601068"/>
            <a:ext cx="2349899" cy="1195927"/>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Dreptunghi: colțuri rotunjite 14">
            <a:extLst>
              <a:ext uri="{FF2B5EF4-FFF2-40B4-BE49-F238E27FC236}">
                <a16:creationId xmlns:a16="http://schemas.microsoft.com/office/drawing/2014/main" id="{7912FB1A-BB87-F3C2-94A9-CF2FE77EECDF}"/>
              </a:ext>
            </a:extLst>
          </p:cNvPr>
          <p:cNvSpPr/>
          <p:nvPr/>
        </p:nvSpPr>
        <p:spPr>
          <a:xfrm>
            <a:off x="1682710" y="4172807"/>
            <a:ext cx="2349899" cy="1195927"/>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83523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2B2B522-5F6F-45FB-831C-47538D5140FF}"/>
              </a:ext>
            </a:extLst>
          </p:cNvPr>
          <p:cNvSpPr>
            <a:spLocks noGrp="1"/>
          </p:cNvSpPr>
          <p:nvPr>
            <p:ph type="title"/>
          </p:nvPr>
        </p:nvSpPr>
        <p:spPr>
          <a:xfrm>
            <a:off x="841248" y="256032"/>
            <a:ext cx="10506456" cy="1014984"/>
          </a:xfrm>
        </p:spPr>
        <p:txBody>
          <a:bodyPr anchor="b">
            <a:normAutofit/>
          </a:bodyPr>
          <a:lstStyle/>
          <a:p>
            <a:r>
              <a:rPr lang="en-GB" dirty="0"/>
              <a:t>Types of DI</a:t>
            </a:r>
          </a:p>
        </p:txBody>
      </p:sp>
      <p:graphicFrame>
        <p:nvGraphicFramePr>
          <p:cNvPr id="5" name="Substituent conținut 2">
            <a:extLst>
              <a:ext uri="{FF2B5EF4-FFF2-40B4-BE49-F238E27FC236}">
                <a16:creationId xmlns:a16="http://schemas.microsoft.com/office/drawing/2014/main" id="{180134AB-8E56-4140-BC03-C585B664BC89}"/>
              </a:ext>
            </a:extLst>
          </p:cNvPr>
          <p:cNvGraphicFramePr>
            <a:graphicFrameLocks noGrp="1"/>
          </p:cNvGraphicFramePr>
          <p:nvPr>
            <p:ph idx="1"/>
            <p:extLst>
              <p:ext uri="{D42A27DB-BD31-4B8C-83A1-F6EECF244321}">
                <p14:modId xmlns:p14="http://schemas.microsoft.com/office/powerpoint/2010/main" val="372811059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83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15C9232-3B6C-4C3B-8432-C38A26B6EC4A}"/>
              </a:ext>
            </a:extLst>
          </p:cNvPr>
          <p:cNvSpPr>
            <a:spLocks noGrp="1"/>
          </p:cNvSpPr>
          <p:nvPr>
            <p:ph type="title"/>
          </p:nvPr>
        </p:nvSpPr>
        <p:spPr>
          <a:xfrm>
            <a:off x="838200" y="365125"/>
            <a:ext cx="10515600" cy="1325563"/>
          </a:xfrm>
        </p:spPr>
        <p:txBody>
          <a:bodyPr>
            <a:normAutofit/>
          </a:bodyPr>
          <a:lstStyle/>
          <a:p>
            <a:r>
              <a:rPr lang="en-US" dirty="0"/>
              <a:t>Course roadmap – Java Spring</a:t>
            </a:r>
          </a:p>
        </p:txBody>
      </p:sp>
      <p:graphicFrame>
        <p:nvGraphicFramePr>
          <p:cNvPr id="5" name="Substituent conținut 2">
            <a:extLst>
              <a:ext uri="{FF2B5EF4-FFF2-40B4-BE49-F238E27FC236}">
                <a16:creationId xmlns:a16="http://schemas.microsoft.com/office/drawing/2014/main" id="{C2D5BBF7-BE69-4283-84AD-2DC287ED4199}"/>
              </a:ext>
            </a:extLst>
          </p:cNvPr>
          <p:cNvGraphicFramePr>
            <a:graphicFrameLocks noGrp="1"/>
          </p:cNvGraphicFramePr>
          <p:nvPr>
            <p:ph idx="1"/>
            <p:extLst>
              <p:ext uri="{D42A27DB-BD31-4B8C-83A1-F6EECF244321}">
                <p14:modId xmlns:p14="http://schemas.microsoft.com/office/powerpoint/2010/main" val="21157004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63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hemă logică: proces 2">
            <a:extLst>
              <a:ext uri="{FF2B5EF4-FFF2-40B4-BE49-F238E27FC236}">
                <a16:creationId xmlns:a16="http://schemas.microsoft.com/office/drawing/2014/main" id="{8790C9B3-6A5C-0759-1349-FFD466F4D44B}"/>
              </a:ext>
            </a:extLst>
          </p:cNvPr>
          <p:cNvSpPr/>
          <p:nvPr/>
        </p:nvSpPr>
        <p:spPr>
          <a:xfrm>
            <a:off x="5045108" y="944545"/>
            <a:ext cx="2441746"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a:t>
            </a:r>
          </a:p>
        </p:txBody>
      </p:sp>
      <p:sp>
        <p:nvSpPr>
          <p:cNvPr id="4" name="Schemă logică: proces 3">
            <a:extLst>
              <a:ext uri="{FF2B5EF4-FFF2-40B4-BE49-F238E27FC236}">
                <a16:creationId xmlns:a16="http://schemas.microsoft.com/office/drawing/2014/main" id="{034B20E3-08B6-359D-538D-5B78AD77AA68}"/>
              </a:ext>
            </a:extLst>
          </p:cNvPr>
          <p:cNvSpPr/>
          <p:nvPr/>
        </p:nvSpPr>
        <p:spPr>
          <a:xfrm>
            <a:off x="1168956" y="2237282"/>
            <a:ext cx="2441747"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BooksSubscription</a:t>
            </a:r>
            <a:endParaRPr lang="en-US" dirty="0">
              <a:solidFill>
                <a:schemeClr val="tx1"/>
              </a:solidFill>
            </a:endParaRPr>
          </a:p>
        </p:txBody>
      </p:sp>
      <p:sp>
        <p:nvSpPr>
          <p:cNvPr id="5" name="Schemă logică: proces 4">
            <a:extLst>
              <a:ext uri="{FF2B5EF4-FFF2-40B4-BE49-F238E27FC236}">
                <a16:creationId xmlns:a16="http://schemas.microsoft.com/office/drawing/2014/main" id="{98490321-CAEF-0BBE-1EE2-6863372A5553}"/>
              </a:ext>
            </a:extLst>
          </p:cNvPr>
          <p:cNvSpPr/>
          <p:nvPr/>
        </p:nvSpPr>
        <p:spPr>
          <a:xfrm>
            <a:off x="5045107" y="2237282"/>
            <a:ext cx="2441747"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MoviesSubscription</a:t>
            </a:r>
            <a:endParaRPr lang="en-US" dirty="0">
              <a:solidFill>
                <a:schemeClr val="tx1"/>
              </a:solidFill>
            </a:endParaRPr>
          </a:p>
        </p:txBody>
      </p:sp>
      <p:sp>
        <p:nvSpPr>
          <p:cNvPr id="6" name="Schemă logică: proces 5">
            <a:extLst>
              <a:ext uri="{FF2B5EF4-FFF2-40B4-BE49-F238E27FC236}">
                <a16:creationId xmlns:a16="http://schemas.microsoft.com/office/drawing/2014/main" id="{86595FFC-AEB1-0CB0-6E48-7FD5C72241EE}"/>
              </a:ext>
            </a:extLst>
          </p:cNvPr>
          <p:cNvSpPr/>
          <p:nvPr/>
        </p:nvSpPr>
        <p:spPr>
          <a:xfrm>
            <a:off x="8721968" y="2237282"/>
            <a:ext cx="2441747"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SportSubscription</a:t>
            </a:r>
            <a:endParaRPr lang="en-US" dirty="0">
              <a:solidFill>
                <a:schemeClr val="tx1"/>
              </a:solidFill>
            </a:endParaRPr>
          </a:p>
        </p:txBody>
      </p:sp>
      <p:sp>
        <p:nvSpPr>
          <p:cNvPr id="8" name="Schemă logică: proces 7">
            <a:extLst>
              <a:ext uri="{FF2B5EF4-FFF2-40B4-BE49-F238E27FC236}">
                <a16:creationId xmlns:a16="http://schemas.microsoft.com/office/drawing/2014/main" id="{C1362877-4A82-D509-DA7C-0364D5BC8CE6}"/>
              </a:ext>
            </a:extLst>
          </p:cNvPr>
          <p:cNvSpPr/>
          <p:nvPr/>
        </p:nvSpPr>
        <p:spPr>
          <a:xfrm>
            <a:off x="5045105" y="5709440"/>
            <a:ext cx="2441749"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DiscountCalculator</a:t>
            </a:r>
            <a:endParaRPr lang="en-US" dirty="0">
              <a:solidFill>
                <a:schemeClr val="tx1"/>
              </a:solidFill>
            </a:endParaRPr>
          </a:p>
        </p:txBody>
      </p:sp>
      <p:sp>
        <p:nvSpPr>
          <p:cNvPr id="9" name="Schemă logică: proces 8">
            <a:extLst>
              <a:ext uri="{FF2B5EF4-FFF2-40B4-BE49-F238E27FC236}">
                <a16:creationId xmlns:a16="http://schemas.microsoft.com/office/drawing/2014/main" id="{E80434FE-8D05-7800-3AC0-CC52F1ACB253}"/>
              </a:ext>
            </a:extLst>
          </p:cNvPr>
          <p:cNvSpPr/>
          <p:nvPr/>
        </p:nvSpPr>
        <p:spPr>
          <a:xfrm>
            <a:off x="5045106" y="4605796"/>
            <a:ext cx="2441748"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DiscountCalculatorImpl</a:t>
            </a:r>
            <a:endParaRPr lang="en-US" dirty="0">
              <a:solidFill>
                <a:schemeClr val="tx1"/>
              </a:solidFill>
            </a:endParaRPr>
          </a:p>
        </p:txBody>
      </p:sp>
      <p:cxnSp>
        <p:nvCxnSpPr>
          <p:cNvPr id="13" name="Conector drept cu săgeată 12">
            <a:extLst>
              <a:ext uri="{FF2B5EF4-FFF2-40B4-BE49-F238E27FC236}">
                <a16:creationId xmlns:a16="http://schemas.microsoft.com/office/drawing/2014/main" id="{911DE769-3B87-77DA-A88C-AFC0001626F4}"/>
              </a:ext>
            </a:extLst>
          </p:cNvPr>
          <p:cNvCxnSpPr>
            <a:stCxn id="3" idx="2"/>
            <a:endCxn id="5" idx="0"/>
          </p:cNvCxnSpPr>
          <p:nvPr/>
        </p:nvCxnSpPr>
        <p:spPr>
          <a:xfrm>
            <a:off x="6265981" y="1557193"/>
            <a:ext cx="0" cy="680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drept cu săgeată 13">
            <a:extLst>
              <a:ext uri="{FF2B5EF4-FFF2-40B4-BE49-F238E27FC236}">
                <a16:creationId xmlns:a16="http://schemas.microsoft.com/office/drawing/2014/main" id="{04958A21-8287-B0F1-D028-64118D0390F3}"/>
              </a:ext>
            </a:extLst>
          </p:cNvPr>
          <p:cNvCxnSpPr>
            <a:cxnSpLocks/>
            <a:stCxn id="3" idx="2"/>
            <a:endCxn id="4" idx="3"/>
          </p:cNvCxnSpPr>
          <p:nvPr/>
        </p:nvCxnSpPr>
        <p:spPr>
          <a:xfrm flipH="1">
            <a:off x="3610703" y="1557193"/>
            <a:ext cx="2655278" cy="986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ctor drept cu săgeată 16">
            <a:extLst>
              <a:ext uri="{FF2B5EF4-FFF2-40B4-BE49-F238E27FC236}">
                <a16:creationId xmlns:a16="http://schemas.microsoft.com/office/drawing/2014/main" id="{E24ABE7C-1C73-3735-D3FB-2327EB9A6760}"/>
              </a:ext>
            </a:extLst>
          </p:cNvPr>
          <p:cNvCxnSpPr>
            <a:cxnSpLocks/>
            <a:stCxn id="3" idx="2"/>
            <a:endCxn id="6" idx="1"/>
          </p:cNvCxnSpPr>
          <p:nvPr/>
        </p:nvCxnSpPr>
        <p:spPr>
          <a:xfrm>
            <a:off x="6265981" y="1557193"/>
            <a:ext cx="2455987" cy="986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ctor drept cu săgeată 19">
            <a:extLst>
              <a:ext uri="{FF2B5EF4-FFF2-40B4-BE49-F238E27FC236}">
                <a16:creationId xmlns:a16="http://schemas.microsoft.com/office/drawing/2014/main" id="{D2D7141A-C61F-3742-A3C3-52D218098A7A}"/>
              </a:ext>
            </a:extLst>
          </p:cNvPr>
          <p:cNvCxnSpPr>
            <a:cxnSpLocks/>
            <a:stCxn id="9" idx="0"/>
            <a:endCxn id="4" idx="2"/>
          </p:cNvCxnSpPr>
          <p:nvPr/>
        </p:nvCxnSpPr>
        <p:spPr>
          <a:xfrm flipH="1" flipV="1">
            <a:off x="2389830" y="2849930"/>
            <a:ext cx="3876150" cy="1755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drept cu săgeată 22">
            <a:extLst>
              <a:ext uri="{FF2B5EF4-FFF2-40B4-BE49-F238E27FC236}">
                <a16:creationId xmlns:a16="http://schemas.microsoft.com/office/drawing/2014/main" id="{293A60D2-ECE0-135E-4890-ABF3F243E9D6}"/>
              </a:ext>
            </a:extLst>
          </p:cNvPr>
          <p:cNvCxnSpPr>
            <a:cxnSpLocks/>
            <a:stCxn id="9" idx="0"/>
            <a:endCxn id="5" idx="2"/>
          </p:cNvCxnSpPr>
          <p:nvPr/>
        </p:nvCxnSpPr>
        <p:spPr>
          <a:xfrm flipV="1">
            <a:off x="6265980" y="2849930"/>
            <a:ext cx="1" cy="1755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drept cu săgeată 25">
            <a:extLst>
              <a:ext uri="{FF2B5EF4-FFF2-40B4-BE49-F238E27FC236}">
                <a16:creationId xmlns:a16="http://schemas.microsoft.com/office/drawing/2014/main" id="{3FAE926A-B943-23EC-8084-A32B2F60EF2B}"/>
              </a:ext>
            </a:extLst>
          </p:cNvPr>
          <p:cNvCxnSpPr>
            <a:cxnSpLocks/>
            <a:stCxn id="9" idx="0"/>
            <a:endCxn id="6" idx="2"/>
          </p:cNvCxnSpPr>
          <p:nvPr/>
        </p:nvCxnSpPr>
        <p:spPr>
          <a:xfrm flipV="1">
            <a:off x="6265980" y="2849930"/>
            <a:ext cx="3676862" cy="1755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tăText 28">
            <a:extLst>
              <a:ext uri="{FF2B5EF4-FFF2-40B4-BE49-F238E27FC236}">
                <a16:creationId xmlns:a16="http://schemas.microsoft.com/office/drawing/2014/main" id="{A6279932-50D5-B6B2-B5F2-3CE6E9F95714}"/>
              </a:ext>
            </a:extLst>
          </p:cNvPr>
          <p:cNvSpPr txBox="1"/>
          <p:nvPr/>
        </p:nvSpPr>
        <p:spPr>
          <a:xfrm>
            <a:off x="2809861" y="3727863"/>
            <a:ext cx="1518044" cy="369332"/>
          </a:xfrm>
          <a:prstGeom prst="rect">
            <a:avLst/>
          </a:prstGeom>
          <a:noFill/>
        </p:spPr>
        <p:txBody>
          <a:bodyPr wrap="none" rtlCol="0">
            <a:spAutoFit/>
          </a:bodyPr>
          <a:lstStyle/>
          <a:p>
            <a:r>
              <a:rPr lang="en-US" dirty="0"/>
              <a:t>constructor DI</a:t>
            </a:r>
          </a:p>
        </p:txBody>
      </p:sp>
      <p:sp>
        <p:nvSpPr>
          <p:cNvPr id="30" name="CasetăText 29">
            <a:extLst>
              <a:ext uri="{FF2B5EF4-FFF2-40B4-BE49-F238E27FC236}">
                <a16:creationId xmlns:a16="http://schemas.microsoft.com/office/drawing/2014/main" id="{E66E5B27-C67D-4B3A-2106-45DE28AAF136}"/>
              </a:ext>
            </a:extLst>
          </p:cNvPr>
          <p:cNvSpPr txBox="1"/>
          <p:nvPr/>
        </p:nvSpPr>
        <p:spPr>
          <a:xfrm>
            <a:off x="5603204" y="3727863"/>
            <a:ext cx="985591" cy="369332"/>
          </a:xfrm>
          <a:prstGeom prst="rect">
            <a:avLst/>
          </a:prstGeom>
          <a:noFill/>
        </p:spPr>
        <p:txBody>
          <a:bodyPr wrap="none" rtlCol="0">
            <a:spAutoFit/>
          </a:bodyPr>
          <a:lstStyle/>
          <a:p>
            <a:r>
              <a:rPr lang="en-US" dirty="0"/>
              <a:t>setter DI</a:t>
            </a:r>
          </a:p>
        </p:txBody>
      </p:sp>
      <p:sp>
        <p:nvSpPr>
          <p:cNvPr id="31" name="CasetăText 30">
            <a:extLst>
              <a:ext uri="{FF2B5EF4-FFF2-40B4-BE49-F238E27FC236}">
                <a16:creationId xmlns:a16="http://schemas.microsoft.com/office/drawing/2014/main" id="{BA7BD996-EFD0-D888-FF75-6DE3DB20C192}"/>
              </a:ext>
            </a:extLst>
          </p:cNvPr>
          <p:cNvSpPr txBox="1"/>
          <p:nvPr/>
        </p:nvSpPr>
        <p:spPr>
          <a:xfrm>
            <a:off x="8204055" y="3727863"/>
            <a:ext cx="1256562" cy="369332"/>
          </a:xfrm>
          <a:prstGeom prst="rect">
            <a:avLst/>
          </a:prstGeom>
          <a:noFill/>
        </p:spPr>
        <p:txBody>
          <a:bodyPr wrap="none" rtlCol="0">
            <a:spAutoFit/>
          </a:bodyPr>
          <a:lstStyle/>
          <a:p>
            <a:r>
              <a:rPr lang="en-US" dirty="0"/>
              <a:t>property DI</a:t>
            </a:r>
          </a:p>
        </p:txBody>
      </p:sp>
      <p:cxnSp>
        <p:nvCxnSpPr>
          <p:cNvPr id="32" name="Conector drept cu săgeată 31">
            <a:extLst>
              <a:ext uri="{FF2B5EF4-FFF2-40B4-BE49-F238E27FC236}">
                <a16:creationId xmlns:a16="http://schemas.microsoft.com/office/drawing/2014/main" id="{6C49D514-82B0-EFD7-ECA2-974ECBC15FC0}"/>
              </a:ext>
            </a:extLst>
          </p:cNvPr>
          <p:cNvCxnSpPr>
            <a:cxnSpLocks/>
            <a:stCxn id="8" idx="0"/>
            <a:endCxn id="9" idx="2"/>
          </p:cNvCxnSpPr>
          <p:nvPr/>
        </p:nvCxnSpPr>
        <p:spPr>
          <a:xfrm flipV="1">
            <a:off x="6265980" y="5218444"/>
            <a:ext cx="0" cy="490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786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A55882-5081-4EBA-B04A-79BEB1E82A7A}"/>
              </a:ext>
            </a:extLst>
          </p:cNvPr>
          <p:cNvSpPr>
            <a:spLocks noGrp="1"/>
          </p:cNvSpPr>
          <p:nvPr>
            <p:ph type="title"/>
          </p:nvPr>
        </p:nvSpPr>
        <p:spPr/>
        <p:txBody>
          <a:bodyPr/>
          <a:lstStyle/>
          <a:p>
            <a:r>
              <a:rPr lang="ro-RO" dirty="0" err="1"/>
              <a:t>Bean</a:t>
            </a:r>
            <a:r>
              <a:rPr lang="ro-RO" dirty="0"/>
              <a:t> </a:t>
            </a:r>
            <a:r>
              <a:rPr lang="ro-RO" dirty="0" err="1"/>
              <a:t>scope</a:t>
            </a:r>
            <a:endParaRPr lang="en-GB" dirty="0"/>
          </a:p>
        </p:txBody>
      </p:sp>
      <p:sp>
        <p:nvSpPr>
          <p:cNvPr id="3" name="Substituent text 2">
            <a:extLst>
              <a:ext uri="{FF2B5EF4-FFF2-40B4-BE49-F238E27FC236}">
                <a16:creationId xmlns:a16="http://schemas.microsoft.com/office/drawing/2014/main" id="{AEF509DF-FA53-43F6-B36E-4DF379721B7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80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5879CA-0861-6E3A-01CD-2086B6AC642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49AB2-1126-5F37-D755-DBD468175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2AA4B0F1-3BC7-11FD-A0AA-3E0D4E8B9119}"/>
              </a:ext>
            </a:extLst>
          </p:cNvPr>
          <p:cNvSpPr>
            <a:spLocks noGrp="1"/>
          </p:cNvSpPr>
          <p:nvPr>
            <p:ph type="title"/>
          </p:nvPr>
        </p:nvSpPr>
        <p:spPr>
          <a:xfrm>
            <a:off x="865953" y="256032"/>
            <a:ext cx="10506456" cy="1014984"/>
          </a:xfrm>
        </p:spPr>
        <p:txBody>
          <a:bodyPr anchor="b">
            <a:normAutofit/>
          </a:bodyPr>
          <a:lstStyle/>
          <a:p>
            <a:r>
              <a:rPr lang="ro-RO" sz="4400" dirty="0" err="1"/>
              <a:t>Bean</a:t>
            </a:r>
            <a:r>
              <a:rPr lang="ro-RO" sz="4400" dirty="0"/>
              <a:t> </a:t>
            </a:r>
            <a:r>
              <a:rPr lang="ro-RO" sz="4400" dirty="0" err="1"/>
              <a:t>scope</a:t>
            </a:r>
            <a:endParaRPr lang="en-GB" dirty="0"/>
          </a:p>
        </p:txBody>
      </p:sp>
      <p:sp>
        <p:nvSpPr>
          <p:cNvPr id="11" name="Rectangle 10">
            <a:extLst>
              <a:ext uri="{FF2B5EF4-FFF2-40B4-BE49-F238E27FC236}">
                <a16:creationId xmlns:a16="http://schemas.microsoft.com/office/drawing/2014/main" id="{DA7207C1-579C-AD6A-2AD5-925D564E2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178A940-894A-E161-B8A0-032ADCC4A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Substituent conținut 2">
            <a:extLst>
              <a:ext uri="{FF2B5EF4-FFF2-40B4-BE49-F238E27FC236}">
                <a16:creationId xmlns:a16="http://schemas.microsoft.com/office/drawing/2014/main" id="{A5350768-A516-EBA2-BAC7-6EA54AABC066}"/>
              </a:ext>
            </a:extLst>
          </p:cNvPr>
          <p:cNvGraphicFramePr>
            <a:graphicFrameLocks noGrp="1"/>
          </p:cNvGraphicFramePr>
          <p:nvPr>
            <p:ph idx="1"/>
            <p:extLst>
              <p:ext uri="{D42A27DB-BD31-4B8C-83A1-F6EECF244321}">
                <p14:modId xmlns:p14="http://schemas.microsoft.com/office/powerpoint/2010/main" val="569320388"/>
              </p:ext>
            </p:extLst>
          </p:nvPr>
        </p:nvGraphicFramePr>
        <p:xfrm>
          <a:off x="838200" y="1926266"/>
          <a:ext cx="10515600" cy="467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394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CC6BD-F26E-4B32-3542-09985F14A0F6}"/>
            </a:ext>
          </a:extLst>
        </p:cNvPr>
        <p:cNvGrpSpPr/>
        <p:nvPr/>
      </p:nvGrpSpPr>
      <p:grpSpPr>
        <a:xfrm>
          <a:off x="0" y="0"/>
          <a:ext cx="0" cy="0"/>
          <a:chOff x="0" y="0"/>
          <a:chExt cx="0" cy="0"/>
        </a:xfrm>
      </p:grpSpPr>
      <p:sp>
        <p:nvSpPr>
          <p:cNvPr id="2" name="Titlu 1">
            <a:extLst>
              <a:ext uri="{FF2B5EF4-FFF2-40B4-BE49-F238E27FC236}">
                <a16:creationId xmlns:a16="http://schemas.microsoft.com/office/drawing/2014/main" id="{5D2A2A49-B83A-B317-678D-680F832EB1CD}"/>
              </a:ext>
            </a:extLst>
          </p:cNvPr>
          <p:cNvSpPr>
            <a:spLocks noGrp="1"/>
          </p:cNvSpPr>
          <p:nvPr>
            <p:ph type="title"/>
          </p:nvPr>
        </p:nvSpPr>
        <p:spPr>
          <a:xfrm>
            <a:off x="838200" y="365125"/>
            <a:ext cx="10515600" cy="1325563"/>
          </a:xfrm>
        </p:spPr>
        <p:txBody>
          <a:bodyPr>
            <a:normAutofit/>
          </a:bodyPr>
          <a:lstStyle/>
          <a:p>
            <a:r>
              <a:rPr lang="en-GB" dirty="0"/>
              <a:t>Singleton pattern – creational design pattern</a:t>
            </a:r>
          </a:p>
        </p:txBody>
      </p:sp>
      <p:graphicFrame>
        <p:nvGraphicFramePr>
          <p:cNvPr id="5" name="Substituent conținut 2">
            <a:extLst>
              <a:ext uri="{FF2B5EF4-FFF2-40B4-BE49-F238E27FC236}">
                <a16:creationId xmlns:a16="http://schemas.microsoft.com/office/drawing/2014/main" id="{05582380-6443-AEBA-A833-8BE974BAE30D}"/>
              </a:ext>
            </a:extLst>
          </p:cNvPr>
          <p:cNvGraphicFramePr>
            <a:graphicFrameLocks noGrp="1"/>
          </p:cNvGraphicFramePr>
          <p:nvPr>
            <p:ph idx="1"/>
            <p:extLst>
              <p:ext uri="{D42A27DB-BD31-4B8C-83A1-F6EECF244321}">
                <p14:modId xmlns:p14="http://schemas.microsoft.com/office/powerpoint/2010/main" val="6151443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30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5B2EC-7234-CD49-72B4-7EF79484569E}"/>
            </a:ext>
          </a:extLst>
        </p:cNvPr>
        <p:cNvGrpSpPr/>
        <p:nvPr/>
      </p:nvGrpSpPr>
      <p:grpSpPr>
        <a:xfrm>
          <a:off x="0" y="0"/>
          <a:ext cx="0" cy="0"/>
          <a:chOff x="0" y="0"/>
          <a:chExt cx="0" cy="0"/>
        </a:xfrm>
      </p:grpSpPr>
      <p:sp>
        <p:nvSpPr>
          <p:cNvPr id="2" name="Titlu 1">
            <a:extLst>
              <a:ext uri="{FF2B5EF4-FFF2-40B4-BE49-F238E27FC236}">
                <a16:creationId xmlns:a16="http://schemas.microsoft.com/office/drawing/2014/main" id="{CE7E5F7E-0DC1-4577-2721-229AE30609B2}"/>
              </a:ext>
            </a:extLst>
          </p:cNvPr>
          <p:cNvSpPr>
            <a:spLocks noGrp="1"/>
          </p:cNvSpPr>
          <p:nvPr>
            <p:ph type="title"/>
          </p:nvPr>
        </p:nvSpPr>
        <p:spPr>
          <a:xfrm>
            <a:off x="838200" y="365125"/>
            <a:ext cx="10515600" cy="1325563"/>
          </a:xfrm>
        </p:spPr>
        <p:txBody>
          <a:bodyPr>
            <a:normAutofit/>
          </a:bodyPr>
          <a:lstStyle/>
          <a:p>
            <a:r>
              <a:rPr lang="en-GB" dirty="0"/>
              <a:t>Singleton (anti)-pattern</a:t>
            </a:r>
          </a:p>
        </p:txBody>
      </p:sp>
      <p:graphicFrame>
        <p:nvGraphicFramePr>
          <p:cNvPr id="5" name="Substituent conținut 2">
            <a:extLst>
              <a:ext uri="{FF2B5EF4-FFF2-40B4-BE49-F238E27FC236}">
                <a16:creationId xmlns:a16="http://schemas.microsoft.com/office/drawing/2014/main" id="{13D01B35-A289-D092-7581-9EAF36CDA950}"/>
              </a:ext>
            </a:extLst>
          </p:cNvPr>
          <p:cNvGraphicFramePr>
            <a:graphicFrameLocks noGrp="1"/>
          </p:cNvGraphicFramePr>
          <p:nvPr>
            <p:ph idx="1"/>
            <p:extLst>
              <p:ext uri="{D42A27DB-BD31-4B8C-83A1-F6EECF244321}">
                <p14:modId xmlns:p14="http://schemas.microsoft.com/office/powerpoint/2010/main" val="556938212"/>
              </p:ext>
            </p:extLst>
          </p:nvPr>
        </p:nvGraphicFramePr>
        <p:xfrm>
          <a:off x="838200" y="1825626"/>
          <a:ext cx="10515600" cy="407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61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9A55882-5081-4EBA-B04A-79BEB1E82A7A}"/>
              </a:ext>
            </a:extLst>
          </p:cNvPr>
          <p:cNvSpPr>
            <a:spLocks noGrp="1"/>
          </p:cNvSpPr>
          <p:nvPr>
            <p:ph type="title"/>
          </p:nvPr>
        </p:nvSpPr>
        <p:spPr/>
        <p:txBody>
          <a:bodyPr/>
          <a:lstStyle/>
          <a:p>
            <a:r>
              <a:rPr lang="ro-RO" dirty="0" err="1"/>
              <a:t>Bean</a:t>
            </a:r>
            <a:r>
              <a:rPr lang="ro-RO" dirty="0"/>
              <a:t> </a:t>
            </a:r>
            <a:r>
              <a:rPr lang="en-US"/>
              <a:t>lifecycle</a:t>
            </a:r>
            <a:endParaRPr lang="en-GB" dirty="0"/>
          </a:p>
        </p:txBody>
      </p:sp>
      <p:sp>
        <p:nvSpPr>
          <p:cNvPr id="3" name="Substituent text 2">
            <a:extLst>
              <a:ext uri="{FF2B5EF4-FFF2-40B4-BE49-F238E27FC236}">
                <a16:creationId xmlns:a16="http://schemas.microsoft.com/office/drawing/2014/main" id="{AEF509DF-FA53-43F6-B36E-4DF379721B7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1601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7F75537C-19DD-4B67-BDA2-1A5805F7B582}"/>
              </a:ext>
            </a:extLst>
          </p:cNvPr>
          <p:cNvSpPr/>
          <p:nvPr/>
        </p:nvSpPr>
        <p:spPr>
          <a:xfrm>
            <a:off x="2284384" y="712034"/>
            <a:ext cx="1604587"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INSTANTIATE </a:t>
            </a:r>
            <a:endParaRPr lang="en-US" b="1" dirty="0">
              <a:solidFill>
                <a:schemeClr val="tx1"/>
              </a:solidFill>
            </a:endParaRPr>
          </a:p>
          <a:p>
            <a:pPr algn="ctr"/>
            <a:r>
              <a:rPr lang="ro-RO" b="1" dirty="0">
                <a:solidFill>
                  <a:schemeClr val="tx1"/>
                </a:solidFill>
              </a:rPr>
              <a:t>BEAN</a:t>
            </a:r>
          </a:p>
        </p:txBody>
      </p:sp>
      <p:sp>
        <p:nvSpPr>
          <p:cNvPr id="3" name="Dreptunghi: colțuri rotunjite 2">
            <a:extLst>
              <a:ext uri="{FF2B5EF4-FFF2-40B4-BE49-F238E27FC236}">
                <a16:creationId xmlns:a16="http://schemas.microsoft.com/office/drawing/2014/main" id="{7C0CBFAF-2F15-44F6-9198-126729E664C2}"/>
              </a:ext>
            </a:extLst>
          </p:cNvPr>
          <p:cNvSpPr/>
          <p:nvPr/>
        </p:nvSpPr>
        <p:spPr>
          <a:xfrm>
            <a:off x="4223937" y="712034"/>
            <a:ext cx="1527112"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SETTING PROPERTIES DI</a:t>
            </a:r>
          </a:p>
        </p:txBody>
      </p:sp>
      <p:sp>
        <p:nvSpPr>
          <p:cNvPr id="4" name="Dreptunghi: colțuri rotunjite 3">
            <a:extLst>
              <a:ext uri="{FF2B5EF4-FFF2-40B4-BE49-F238E27FC236}">
                <a16:creationId xmlns:a16="http://schemas.microsoft.com/office/drawing/2014/main" id="{E8AB7BBC-39D7-4015-916C-BD90E35CF5E7}"/>
              </a:ext>
            </a:extLst>
          </p:cNvPr>
          <p:cNvSpPr/>
          <p:nvPr/>
        </p:nvSpPr>
        <p:spPr>
          <a:xfrm>
            <a:off x="8025568" y="712034"/>
            <a:ext cx="1776459"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CUSTOM INIT METHOD</a:t>
            </a:r>
          </a:p>
        </p:txBody>
      </p:sp>
      <p:sp>
        <p:nvSpPr>
          <p:cNvPr id="5" name="Dreptunghi: colțuri rotunjite 4">
            <a:extLst>
              <a:ext uri="{FF2B5EF4-FFF2-40B4-BE49-F238E27FC236}">
                <a16:creationId xmlns:a16="http://schemas.microsoft.com/office/drawing/2014/main" id="{BAA6AD62-E415-4EF4-AE0B-3FC2C98558F0}"/>
              </a:ext>
            </a:extLst>
          </p:cNvPr>
          <p:cNvSpPr/>
          <p:nvPr/>
        </p:nvSpPr>
        <p:spPr>
          <a:xfrm>
            <a:off x="6077369" y="4425549"/>
            <a:ext cx="21733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CUSTOM DESTROY METHOD</a:t>
            </a:r>
          </a:p>
        </p:txBody>
      </p:sp>
      <p:sp>
        <p:nvSpPr>
          <p:cNvPr id="6" name="Dreptunghi: colțuri rotunjite 5">
            <a:extLst>
              <a:ext uri="{FF2B5EF4-FFF2-40B4-BE49-F238E27FC236}">
                <a16:creationId xmlns:a16="http://schemas.microsoft.com/office/drawing/2014/main" id="{0FE83436-FF23-401C-9C77-88F5431A3593}"/>
              </a:ext>
            </a:extLst>
          </p:cNvPr>
          <p:cNvSpPr/>
          <p:nvPr/>
        </p:nvSpPr>
        <p:spPr>
          <a:xfrm>
            <a:off x="263962" y="712034"/>
            <a:ext cx="16854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START </a:t>
            </a:r>
            <a:endParaRPr lang="en-US" b="1" dirty="0">
              <a:solidFill>
                <a:schemeClr val="tx1"/>
              </a:solidFill>
            </a:endParaRPr>
          </a:p>
          <a:p>
            <a:pPr algn="ctr"/>
            <a:r>
              <a:rPr lang="ro-RO" b="1" dirty="0">
                <a:solidFill>
                  <a:schemeClr val="tx1"/>
                </a:solidFill>
              </a:rPr>
              <a:t>CONTAINER</a:t>
            </a:r>
          </a:p>
        </p:txBody>
      </p:sp>
      <p:sp>
        <p:nvSpPr>
          <p:cNvPr id="7" name="Dreptunghi: colțuri rotunjite 6">
            <a:extLst>
              <a:ext uri="{FF2B5EF4-FFF2-40B4-BE49-F238E27FC236}">
                <a16:creationId xmlns:a16="http://schemas.microsoft.com/office/drawing/2014/main" id="{C6611A0A-2963-45A3-BEE6-6B4376715971}"/>
              </a:ext>
            </a:extLst>
          </p:cNvPr>
          <p:cNvSpPr/>
          <p:nvPr/>
        </p:nvSpPr>
        <p:spPr>
          <a:xfrm>
            <a:off x="10136715" y="712034"/>
            <a:ext cx="188842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POST INITIALIZATION INTERNAL PROCESSING</a:t>
            </a:r>
          </a:p>
        </p:txBody>
      </p:sp>
      <p:sp>
        <p:nvSpPr>
          <p:cNvPr id="8" name="Dreptunghi: colțuri rotunjite 7">
            <a:extLst>
              <a:ext uri="{FF2B5EF4-FFF2-40B4-BE49-F238E27FC236}">
                <a16:creationId xmlns:a16="http://schemas.microsoft.com/office/drawing/2014/main" id="{E98C3AFE-9094-4EAB-9AE8-A4ACBA3D3E12}"/>
              </a:ext>
            </a:extLst>
          </p:cNvPr>
          <p:cNvSpPr/>
          <p:nvPr/>
        </p:nvSpPr>
        <p:spPr>
          <a:xfrm>
            <a:off x="2814137" y="4425549"/>
            <a:ext cx="21733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SHUTDOWN CONTAINER</a:t>
            </a:r>
          </a:p>
        </p:txBody>
      </p:sp>
      <p:sp>
        <p:nvSpPr>
          <p:cNvPr id="9" name="Dreptunghi: colțuri rotunjite 8">
            <a:extLst>
              <a:ext uri="{FF2B5EF4-FFF2-40B4-BE49-F238E27FC236}">
                <a16:creationId xmlns:a16="http://schemas.microsoft.com/office/drawing/2014/main" id="{3F1E0CE5-D5B6-499D-816D-938711ED329A}"/>
              </a:ext>
            </a:extLst>
          </p:cNvPr>
          <p:cNvSpPr/>
          <p:nvPr/>
        </p:nvSpPr>
        <p:spPr>
          <a:xfrm>
            <a:off x="6086015" y="705676"/>
            <a:ext cx="1604865"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INTERNAL  PROCESSING</a:t>
            </a:r>
          </a:p>
        </p:txBody>
      </p:sp>
      <p:sp>
        <p:nvSpPr>
          <p:cNvPr id="10" name="Dreptunghi: colțuri rotunjite 9">
            <a:extLst>
              <a:ext uri="{FF2B5EF4-FFF2-40B4-BE49-F238E27FC236}">
                <a16:creationId xmlns:a16="http://schemas.microsoft.com/office/drawing/2014/main" id="{18E3372A-2BF4-4F32-5DE5-2A7DDAC1C5CC}"/>
              </a:ext>
            </a:extLst>
          </p:cNvPr>
          <p:cNvSpPr/>
          <p:nvPr/>
        </p:nvSpPr>
        <p:spPr>
          <a:xfrm>
            <a:off x="5085185" y="1853645"/>
            <a:ext cx="2773040" cy="1311966"/>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Aware Interfaces:</a:t>
            </a:r>
          </a:p>
          <a:p>
            <a:pPr algn="ctr"/>
            <a:r>
              <a:rPr lang="en-GB" b="1" dirty="0" err="1">
                <a:solidFill>
                  <a:schemeClr val="tx1"/>
                </a:solidFill>
              </a:rPr>
              <a:t>BeanNameAware</a:t>
            </a:r>
            <a:endParaRPr lang="en-GB" b="1" dirty="0">
              <a:solidFill>
                <a:schemeClr val="tx1"/>
              </a:solidFill>
            </a:endParaRPr>
          </a:p>
          <a:p>
            <a:pPr algn="ctr"/>
            <a:r>
              <a:rPr lang="en-GB" b="1" dirty="0" err="1">
                <a:solidFill>
                  <a:schemeClr val="tx1"/>
                </a:solidFill>
              </a:rPr>
              <a:t>ApplicationContextAware</a:t>
            </a:r>
            <a:endParaRPr lang="en-GB" b="1" dirty="0">
              <a:solidFill>
                <a:schemeClr val="tx1"/>
              </a:solidFill>
            </a:endParaRPr>
          </a:p>
        </p:txBody>
      </p:sp>
      <p:sp>
        <p:nvSpPr>
          <p:cNvPr id="11" name="Dreptunghi: colțuri rotunjite 10">
            <a:extLst>
              <a:ext uri="{FF2B5EF4-FFF2-40B4-BE49-F238E27FC236}">
                <a16:creationId xmlns:a16="http://schemas.microsoft.com/office/drawing/2014/main" id="{642082AE-5948-B5FF-4BC4-50941422DA51}"/>
              </a:ext>
            </a:extLst>
          </p:cNvPr>
          <p:cNvSpPr/>
          <p:nvPr/>
        </p:nvSpPr>
        <p:spPr>
          <a:xfrm>
            <a:off x="8025568" y="1851988"/>
            <a:ext cx="1888426" cy="1311966"/>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@PostConstruct</a:t>
            </a:r>
          </a:p>
          <a:p>
            <a:pPr algn="ctr"/>
            <a:r>
              <a:rPr lang="en-GB" b="1" dirty="0">
                <a:solidFill>
                  <a:schemeClr val="tx1"/>
                </a:solidFill>
              </a:rPr>
              <a:t>any scope</a:t>
            </a:r>
          </a:p>
        </p:txBody>
      </p:sp>
      <p:sp>
        <p:nvSpPr>
          <p:cNvPr id="12" name="Dreptunghi: colțuri rotunjite 11">
            <a:extLst>
              <a:ext uri="{FF2B5EF4-FFF2-40B4-BE49-F238E27FC236}">
                <a16:creationId xmlns:a16="http://schemas.microsoft.com/office/drawing/2014/main" id="{3F905A92-F97A-0AA9-AF4B-92CA8AF59964}"/>
              </a:ext>
            </a:extLst>
          </p:cNvPr>
          <p:cNvSpPr/>
          <p:nvPr/>
        </p:nvSpPr>
        <p:spPr>
          <a:xfrm>
            <a:off x="6298847" y="5394176"/>
            <a:ext cx="2173356" cy="1311966"/>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@PreDestroy</a:t>
            </a:r>
          </a:p>
          <a:p>
            <a:pPr algn="ctr"/>
            <a:r>
              <a:rPr lang="en-GB" b="1" dirty="0">
                <a:solidFill>
                  <a:schemeClr val="tx1"/>
                </a:solidFill>
              </a:rPr>
              <a:t>scope singleton</a:t>
            </a:r>
          </a:p>
        </p:txBody>
      </p:sp>
      <p:cxnSp>
        <p:nvCxnSpPr>
          <p:cNvPr id="14" name="Conector drept cu săgeată 13">
            <a:extLst>
              <a:ext uri="{FF2B5EF4-FFF2-40B4-BE49-F238E27FC236}">
                <a16:creationId xmlns:a16="http://schemas.microsoft.com/office/drawing/2014/main" id="{4BDEC1DD-B420-9BDD-5909-F8083D989F44}"/>
              </a:ext>
            </a:extLst>
          </p:cNvPr>
          <p:cNvCxnSpPr>
            <a:cxnSpLocks/>
            <a:stCxn id="6" idx="3"/>
            <a:endCxn id="2" idx="1"/>
          </p:cNvCxnSpPr>
          <p:nvPr/>
        </p:nvCxnSpPr>
        <p:spPr>
          <a:xfrm>
            <a:off x="1949418"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5988434C-9544-B672-87DF-0C26303BBC1E}"/>
              </a:ext>
            </a:extLst>
          </p:cNvPr>
          <p:cNvCxnSpPr>
            <a:cxnSpLocks/>
            <a:stCxn id="2" idx="3"/>
            <a:endCxn id="3" idx="1"/>
          </p:cNvCxnSpPr>
          <p:nvPr/>
        </p:nvCxnSpPr>
        <p:spPr>
          <a:xfrm>
            <a:off x="3888971"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70C2523C-3FA2-6B8C-7984-9168762DFD4F}"/>
              </a:ext>
            </a:extLst>
          </p:cNvPr>
          <p:cNvCxnSpPr>
            <a:cxnSpLocks/>
            <a:stCxn id="3" idx="3"/>
            <a:endCxn id="9" idx="1"/>
          </p:cNvCxnSpPr>
          <p:nvPr/>
        </p:nvCxnSpPr>
        <p:spPr>
          <a:xfrm flipV="1">
            <a:off x="5751049" y="1361659"/>
            <a:ext cx="334966"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rept cu săgeată 38">
            <a:extLst>
              <a:ext uri="{FF2B5EF4-FFF2-40B4-BE49-F238E27FC236}">
                <a16:creationId xmlns:a16="http://schemas.microsoft.com/office/drawing/2014/main" id="{C8F795E7-1E24-88C2-224D-56E375B22ED8}"/>
              </a:ext>
            </a:extLst>
          </p:cNvPr>
          <p:cNvCxnSpPr>
            <a:cxnSpLocks/>
            <a:stCxn id="9" idx="3"/>
            <a:endCxn id="4" idx="1"/>
          </p:cNvCxnSpPr>
          <p:nvPr/>
        </p:nvCxnSpPr>
        <p:spPr>
          <a:xfrm>
            <a:off x="7690880" y="1361659"/>
            <a:ext cx="334688"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ector drept cu săgeată 66">
            <a:extLst>
              <a:ext uri="{FF2B5EF4-FFF2-40B4-BE49-F238E27FC236}">
                <a16:creationId xmlns:a16="http://schemas.microsoft.com/office/drawing/2014/main" id="{30A16DEA-D210-572C-E1CA-8B5EDDAB37DA}"/>
              </a:ext>
            </a:extLst>
          </p:cNvPr>
          <p:cNvCxnSpPr>
            <a:cxnSpLocks/>
            <a:stCxn id="8" idx="3"/>
            <a:endCxn id="5" idx="1"/>
          </p:cNvCxnSpPr>
          <p:nvPr/>
        </p:nvCxnSpPr>
        <p:spPr>
          <a:xfrm>
            <a:off x="4987493" y="5081532"/>
            <a:ext cx="108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drept cu săgeată 69">
            <a:extLst>
              <a:ext uri="{FF2B5EF4-FFF2-40B4-BE49-F238E27FC236}">
                <a16:creationId xmlns:a16="http://schemas.microsoft.com/office/drawing/2014/main" id="{82DB19E9-6C4A-9A0A-FD72-5981C58B9B6F}"/>
              </a:ext>
            </a:extLst>
          </p:cNvPr>
          <p:cNvCxnSpPr>
            <a:cxnSpLocks/>
            <a:stCxn id="4" idx="3"/>
            <a:endCxn id="7" idx="1"/>
          </p:cNvCxnSpPr>
          <p:nvPr/>
        </p:nvCxnSpPr>
        <p:spPr>
          <a:xfrm>
            <a:off x="9802027" y="1368017"/>
            <a:ext cx="334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67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8F15B-1499-13F3-E094-49B0A7844330}"/>
            </a:ext>
          </a:extLst>
        </p:cNvPr>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68FE5680-178C-BDA2-17A9-F74D34393720}"/>
              </a:ext>
            </a:extLst>
          </p:cNvPr>
          <p:cNvSpPr/>
          <p:nvPr/>
        </p:nvSpPr>
        <p:spPr>
          <a:xfrm>
            <a:off x="2284384" y="712034"/>
            <a:ext cx="1604587"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INSTANTIATE </a:t>
            </a:r>
            <a:endParaRPr lang="en-US" b="1" dirty="0">
              <a:solidFill>
                <a:schemeClr val="tx1"/>
              </a:solidFill>
            </a:endParaRPr>
          </a:p>
          <a:p>
            <a:pPr algn="ctr"/>
            <a:r>
              <a:rPr lang="ro-RO" b="1" dirty="0">
                <a:solidFill>
                  <a:schemeClr val="tx1"/>
                </a:solidFill>
              </a:rPr>
              <a:t>BEAN</a:t>
            </a:r>
          </a:p>
        </p:txBody>
      </p:sp>
      <p:sp>
        <p:nvSpPr>
          <p:cNvPr id="3" name="Dreptunghi: colțuri rotunjite 2">
            <a:extLst>
              <a:ext uri="{FF2B5EF4-FFF2-40B4-BE49-F238E27FC236}">
                <a16:creationId xmlns:a16="http://schemas.microsoft.com/office/drawing/2014/main" id="{44F42D5F-2443-961C-162C-18A8F514FE02}"/>
              </a:ext>
            </a:extLst>
          </p:cNvPr>
          <p:cNvSpPr/>
          <p:nvPr/>
        </p:nvSpPr>
        <p:spPr>
          <a:xfrm>
            <a:off x="4223937" y="712034"/>
            <a:ext cx="1527112"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SETTING PROPERTIES DI</a:t>
            </a:r>
          </a:p>
        </p:txBody>
      </p:sp>
      <p:sp>
        <p:nvSpPr>
          <p:cNvPr id="4" name="Dreptunghi: colțuri rotunjite 3">
            <a:extLst>
              <a:ext uri="{FF2B5EF4-FFF2-40B4-BE49-F238E27FC236}">
                <a16:creationId xmlns:a16="http://schemas.microsoft.com/office/drawing/2014/main" id="{43DAB9FF-B939-498D-94EF-E0CDA6774234}"/>
              </a:ext>
            </a:extLst>
          </p:cNvPr>
          <p:cNvSpPr/>
          <p:nvPr/>
        </p:nvSpPr>
        <p:spPr>
          <a:xfrm>
            <a:off x="8025568" y="712034"/>
            <a:ext cx="1776459"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CUSTOM INIT METHOD</a:t>
            </a:r>
          </a:p>
        </p:txBody>
      </p:sp>
      <p:sp>
        <p:nvSpPr>
          <p:cNvPr id="6" name="Dreptunghi: colțuri rotunjite 5">
            <a:extLst>
              <a:ext uri="{FF2B5EF4-FFF2-40B4-BE49-F238E27FC236}">
                <a16:creationId xmlns:a16="http://schemas.microsoft.com/office/drawing/2014/main" id="{80F07525-74BE-96B5-2316-D3714FD64685}"/>
              </a:ext>
            </a:extLst>
          </p:cNvPr>
          <p:cNvSpPr/>
          <p:nvPr/>
        </p:nvSpPr>
        <p:spPr>
          <a:xfrm>
            <a:off x="263962" y="712034"/>
            <a:ext cx="16854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START </a:t>
            </a:r>
            <a:endParaRPr lang="en-US" b="1" dirty="0">
              <a:solidFill>
                <a:schemeClr val="tx1"/>
              </a:solidFill>
            </a:endParaRPr>
          </a:p>
          <a:p>
            <a:pPr algn="ctr"/>
            <a:r>
              <a:rPr lang="ro-RO" b="1" dirty="0">
                <a:solidFill>
                  <a:schemeClr val="tx1"/>
                </a:solidFill>
              </a:rPr>
              <a:t>CONTAINER</a:t>
            </a:r>
          </a:p>
        </p:txBody>
      </p:sp>
      <p:sp>
        <p:nvSpPr>
          <p:cNvPr id="7" name="Dreptunghi: colțuri rotunjite 6">
            <a:extLst>
              <a:ext uri="{FF2B5EF4-FFF2-40B4-BE49-F238E27FC236}">
                <a16:creationId xmlns:a16="http://schemas.microsoft.com/office/drawing/2014/main" id="{508252AC-7C84-D8A1-7399-300D3451D357}"/>
              </a:ext>
            </a:extLst>
          </p:cNvPr>
          <p:cNvSpPr/>
          <p:nvPr/>
        </p:nvSpPr>
        <p:spPr>
          <a:xfrm>
            <a:off x="10136715" y="712034"/>
            <a:ext cx="188842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POST INITIALIZATION INTERNAL PROCESSING</a:t>
            </a:r>
          </a:p>
        </p:txBody>
      </p:sp>
      <p:sp>
        <p:nvSpPr>
          <p:cNvPr id="9" name="Dreptunghi: colțuri rotunjite 8">
            <a:extLst>
              <a:ext uri="{FF2B5EF4-FFF2-40B4-BE49-F238E27FC236}">
                <a16:creationId xmlns:a16="http://schemas.microsoft.com/office/drawing/2014/main" id="{F203B757-D217-1100-526B-C8D68819DF18}"/>
              </a:ext>
            </a:extLst>
          </p:cNvPr>
          <p:cNvSpPr/>
          <p:nvPr/>
        </p:nvSpPr>
        <p:spPr>
          <a:xfrm>
            <a:off x="6086015" y="705676"/>
            <a:ext cx="1604865"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INTERNAL  PROCESSING</a:t>
            </a:r>
          </a:p>
        </p:txBody>
      </p:sp>
      <p:sp>
        <p:nvSpPr>
          <p:cNvPr id="10" name="Dreptunghi: colțuri rotunjite 9">
            <a:extLst>
              <a:ext uri="{FF2B5EF4-FFF2-40B4-BE49-F238E27FC236}">
                <a16:creationId xmlns:a16="http://schemas.microsoft.com/office/drawing/2014/main" id="{345DD791-EAA6-2C90-D172-FC72076B202F}"/>
              </a:ext>
            </a:extLst>
          </p:cNvPr>
          <p:cNvSpPr/>
          <p:nvPr/>
        </p:nvSpPr>
        <p:spPr>
          <a:xfrm>
            <a:off x="5085185" y="1853645"/>
            <a:ext cx="2773040" cy="1311966"/>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Aware Interfaces:</a:t>
            </a:r>
          </a:p>
          <a:p>
            <a:pPr algn="ctr"/>
            <a:r>
              <a:rPr lang="en-GB" b="1" dirty="0" err="1">
                <a:solidFill>
                  <a:schemeClr val="tx1"/>
                </a:solidFill>
              </a:rPr>
              <a:t>BeanNameAware</a:t>
            </a:r>
            <a:endParaRPr lang="en-GB" b="1" dirty="0">
              <a:solidFill>
                <a:schemeClr val="tx1"/>
              </a:solidFill>
            </a:endParaRPr>
          </a:p>
          <a:p>
            <a:pPr algn="ctr"/>
            <a:r>
              <a:rPr lang="en-GB" b="1" dirty="0" err="1">
                <a:solidFill>
                  <a:schemeClr val="tx1"/>
                </a:solidFill>
              </a:rPr>
              <a:t>ApplicationContextAware</a:t>
            </a:r>
            <a:endParaRPr lang="en-GB" b="1" dirty="0">
              <a:solidFill>
                <a:schemeClr val="tx1"/>
              </a:solidFill>
            </a:endParaRPr>
          </a:p>
        </p:txBody>
      </p:sp>
      <p:cxnSp>
        <p:nvCxnSpPr>
          <p:cNvPr id="14" name="Conector drept cu săgeată 13">
            <a:extLst>
              <a:ext uri="{FF2B5EF4-FFF2-40B4-BE49-F238E27FC236}">
                <a16:creationId xmlns:a16="http://schemas.microsoft.com/office/drawing/2014/main" id="{707CAD3D-AC7C-877E-B974-3A408744E364}"/>
              </a:ext>
            </a:extLst>
          </p:cNvPr>
          <p:cNvCxnSpPr>
            <a:cxnSpLocks/>
            <a:stCxn id="6" idx="3"/>
            <a:endCxn id="2" idx="1"/>
          </p:cNvCxnSpPr>
          <p:nvPr/>
        </p:nvCxnSpPr>
        <p:spPr>
          <a:xfrm>
            <a:off x="1949418"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98F08F9B-9CDB-845B-259E-EA1AA7EEB6C8}"/>
              </a:ext>
            </a:extLst>
          </p:cNvPr>
          <p:cNvCxnSpPr>
            <a:cxnSpLocks/>
            <a:stCxn id="2" idx="3"/>
            <a:endCxn id="3" idx="1"/>
          </p:cNvCxnSpPr>
          <p:nvPr/>
        </p:nvCxnSpPr>
        <p:spPr>
          <a:xfrm>
            <a:off x="3888971"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927CEAD4-4B90-9C5A-68A8-3C413368D8EA}"/>
              </a:ext>
            </a:extLst>
          </p:cNvPr>
          <p:cNvCxnSpPr>
            <a:cxnSpLocks/>
            <a:stCxn id="3" idx="3"/>
            <a:endCxn id="9" idx="1"/>
          </p:cNvCxnSpPr>
          <p:nvPr/>
        </p:nvCxnSpPr>
        <p:spPr>
          <a:xfrm flipV="1">
            <a:off x="5751049" y="1361659"/>
            <a:ext cx="334966"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rept cu săgeată 38">
            <a:extLst>
              <a:ext uri="{FF2B5EF4-FFF2-40B4-BE49-F238E27FC236}">
                <a16:creationId xmlns:a16="http://schemas.microsoft.com/office/drawing/2014/main" id="{34025695-8CD8-0C30-4D93-173F7438644D}"/>
              </a:ext>
            </a:extLst>
          </p:cNvPr>
          <p:cNvCxnSpPr>
            <a:cxnSpLocks/>
            <a:stCxn id="9" idx="3"/>
            <a:endCxn id="4" idx="1"/>
          </p:cNvCxnSpPr>
          <p:nvPr/>
        </p:nvCxnSpPr>
        <p:spPr>
          <a:xfrm>
            <a:off x="7690880" y="1361659"/>
            <a:ext cx="334688"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drept cu săgeată 69">
            <a:extLst>
              <a:ext uri="{FF2B5EF4-FFF2-40B4-BE49-F238E27FC236}">
                <a16:creationId xmlns:a16="http://schemas.microsoft.com/office/drawing/2014/main" id="{78C8756F-BDF1-315D-0EA8-45039C118498}"/>
              </a:ext>
            </a:extLst>
          </p:cNvPr>
          <p:cNvCxnSpPr>
            <a:cxnSpLocks/>
            <a:stCxn id="4" idx="3"/>
            <a:endCxn id="7" idx="1"/>
          </p:cNvCxnSpPr>
          <p:nvPr/>
        </p:nvCxnSpPr>
        <p:spPr>
          <a:xfrm>
            <a:off x="9802027" y="1368017"/>
            <a:ext cx="334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reptunghi: colțuri rotunjite 12">
            <a:extLst>
              <a:ext uri="{FF2B5EF4-FFF2-40B4-BE49-F238E27FC236}">
                <a16:creationId xmlns:a16="http://schemas.microsoft.com/office/drawing/2014/main" id="{2348A9BA-B95C-BF91-D4BA-0BFD0DC3A69A}"/>
              </a:ext>
            </a:extLst>
          </p:cNvPr>
          <p:cNvSpPr/>
          <p:nvPr/>
        </p:nvSpPr>
        <p:spPr>
          <a:xfrm>
            <a:off x="992156" y="3429000"/>
            <a:ext cx="10680440" cy="3030757"/>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endParaRPr lang="en-GB" b="1" dirty="0">
              <a:solidFill>
                <a:schemeClr val="tx1"/>
              </a:solidFill>
            </a:endParaRPr>
          </a:p>
          <a:p>
            <a:endParaRPr lang="en-GB" b="1" dirty="0">
              <a:solidFill>
                <a:schemeClr val="tx1"/>
              </a:solidFill>
            </a:endParaRPr>
          </a:p>
          <a:p>
            <a:r>
              <a:rPr lang="en-GB" b="1" dirty="0">
                <a:solidFill>
                  <a:schemeClr val="tx1"/>
                </a:solidFill>
              </a:rPr>
              <a:t>Aware Interfaces:</a:t>
            </a:r>
          </a:p>
          <a:p>
            <a:endParaRPr lang="en-GB" b="1" dirty="0">
              <a:solidFill>
                <a:schemeClr val="tx1"/>
              </a:solidFill>
            </a:endParaRPr>
          </a:p>
          <a:p>
            <a:r>
              <a:rPr lang="en-GB" dirty="0">
                <a:solidFill>
                  <a:schemeClr val="tx1"/>
                </a:solidFill>
              </a:rPr>
              <a:t>Access to Spring Framework objects.</a:t>
            </a:r>
          </a:p>
          <a:p>
            <a:r>
              <a:rPr lang="en-GB" dirty="0">
                <a:solidFill>
                  <a:schemeClr val="tx1"/>
                </a:solidFill>
              </a:rPr>
              <a:t>Each aware interface defines a single setter function. When we implement the interfaces setter DI is used to inject the corresponding objects.</a:t>
            </a:r>
          </a:p>
          <a:p>
            <a:r>
              <a:rPr lang="en-GB" b="1" dirty="0" err="1">
                <a:solidFill>
                  <a:schemeClr val="tx1"/>
                </a:solidFill>
              </a:rPr>
              <a:t>ApplicationContextAware</a:t>
            </a:r>
            <a:endParaRPr lang="en-GB" b="1" dirty="0">
              <a:solidFill>
                <a:schemeClr val="tx1"/>
              </a:solidFill>
            </a:endParaRPr>
          </a:p>
          <a:p>
            <a:r>
              <a:rPr lang="en-GB" b="1" dirty="0" err="1">
                <a:solidFill>
                  <a:schemeClr val="tx1"/>
                </a:solidFill>
              </a:rPr>
              <a:t>BeanFactoryAware</a:t>
            </a:r>
            <a:endParaRPr lang="en-GB" b="1" dirty="0">
              <a:solidFill>
                <a:schemeClr val="tx1"/>
              </a:solidFill>
            </a:endParaRPr>
          </a:p>
          <a:p>
            <a:r>
              <a:rPr lang="en-GB" b="1" dirty="0" err="1">
                <a:solidFill>
                  <a:schemeClr val="tx1"/>
                </a:solidFill>
              </a:rPr>
              <a:t>BeanNameAware</a:t>
            </a:r>
            <a:endParaRPr lang="en-GB" b="1" dirty="0">
              <a:solidFill>
                <a:schemeClr val="tx1"/>
              </a:solidFill>
            </a:endParaRPr>
          </a:p>
          <a:p>
            <a:r>
              <a:rPr lang="en-GB" b="1" dirty="0" err="1">
                <a:solidFill>
                  <a:schemeClr val="tx1"/>
                </a:solidFill>
              </a:rPr>
              <a:t>ServletConfigAware</a:t>
            </a:r>
            <a:r>
              <a:rPr lang="en-GB" b="1" dirty="0">
                <a:solidFill>
                  <a:schemeClr val="tx1"/>
                </a:solidFill>
              </a:rPr>
              <a:t> etc.</a:t>
            </a: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spTree>
    <p:extLst>
      <p:ext uri="{BB962C8B-B14F-4D97-AF65-F5344CB8AC3E}">
        <p14:creationId xmlns:p14="http://schemas.microsoft.com/office/powerpoint/2010/main" val="2125835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13B2F-8362-A423-3D53-61EFBC1704FB}"/>
            </a:ext>
          </a:extLst>
        </p:cNvPr>
        <p:cNvGrpSpPr/>
        <p:nvPr/>
      </p:nvGrpSpPr>
      <p:grpSpPr>
        <a:xfrm>
          <a:off x="0" y="0"/>
          <a:ext cx="0" cy="0"/>
          <a:chOff x="0" y="0"/>
          <a:chExt cx="0" cy="0"/>
        </a:xfrm>
      </p:grpSpPr>
      <p:sp>
        <p:nvSpPr>
          <p:cNvPr id="2" name="Dreptunghi: colțuri rotunjite 1">
            <a:extLst>
              <a:ext uri="{FF2B5EF4-FFF2-40B4-BE49-F238E27FC236}">
                <a16:creationId xmlns:a16="http://schemas.microsoft.com/office/drawing/2014/main" id="{23A55F1A-5723-4F29-27DF-1CD0C2EBBE75}"/>
              </a:ext>
            </a:extLst>
          </p:cNvPr>
          <p:cNvSpPr/>
          <p:nvPr/>
        </p:nvSpPr>
        <p:spPr>
          <a:xfrm>
            <a:off x="2284384" y="712034"/>
            <a:ext cx="1604587"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INSTANTIATE </a:t>
            </a:r>
            <a:endParaRPr lang="en-US" b="1" dirty="0">
              <a:solidFill>
                <a:schemeClr val="tx1"/>
              </a:solidFill>
            </a:endParaRPr>
          </a:p>
          <a:p>
            <a:pPr algn="ctr"/>
            <a:r>
              <a:rPr lang="ro-RO" b="1" dirty="0">
                <a:solidFill>
                  <a:schemeClr val="tx1"/>
                </a:solidFill>
              </a:rPr>
              <a:t>BEAN</a:t>
            </a:r>
          </a:p>
        </p:txBody>
      </p:sp>
      <p:sp>
        <p:nvSpPr>
          <p:cNvPr id="3" name="Dreptunghi: colțuri rotunjite 2">
            <a:extLst>
              <a:ext uri="{FF2B5EF4-FFF2-40B4-BE49-F238E27FC236}">
                <a16:creationId xmlns:a16="http://schemas.microsoft.com/office/drawing/2014/main" id="{FA2C8DB0-6013-D49A-7662-73146C00F39E}"/>
              </a:ext>
            </a:extLst>
          </p:cNvPr>
          <p:cNvSpPr/>
          <p:nvPr/>
        </p:nvSpPr>
        <p:spPr>
          <a:xfrm>
            <a:off x="4223937" y="712034"/>
            <a:ext cx="1527112"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SETTING PROPERTIES DI</a:t>
            </a:r>
          </a:p>
        </p:txBody>
      </p:sp>
      <p:sp>
        <p:nvSpPr>
          <p:cNvPr id="4" name="Dreptunghi: colțuri rotunjite 3">
            <a:extLst>
              <a:ext uri="{FF2B5EF4-FFF2-40B4-BE49-F238E27FC236}">
                <a16:creationId xmlns:a16="http://schemas.microsoft.com/office/drawing/2014/main" id="{8862EB90-DA84-8E06-A6CE-753302CA93B5}"/>
              </a:ext>
            </a:extLst>
          </p:cNvPr>
          <p:cNvSpPr/>
          <p:nvPr/>
        </p:nvSpPr>
        <p:spPr>
          <a:xfrm>
            <a:off x="8025568" y="712034"/>
            <a:ext cx="1776459"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CUSTOM INIT METHOD</a:t>
            </a:r>
          </a:p>
        </p:txBody>
      </p:sp>
      <p:sp>
        <p:nvSpPr>
          <p:cNvPr id="6" name="Dreptunghi: colțuri rotunjite 5">
            <a:extLst>
              <a:ext uri="{FF2B5EF4-FFF2-40B4-BE49-F238E27FC236}">
                <a16:creationId xmlns:a16="http://schemas.microsoft.com/office/drawing/2014/main" id="{6A0B94EA-DEE1-CF53-D48B-78DACF0D0C4B}"/>
              </a:ext>
            </a:extLst>
          </p:cNvPr>
          <p:cNvSpPr/>
          <p:nvPr/>
        </p:nvSpPr>
        <p:spPr>
          <a:xfrm>
            <a:off x="263962" y="712034"/>
            <a:ext cx="16854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START </a:t>
            </a:r>
            <a:endParaRPr lang="en-US" b="1" dirty="0">
              <a:solidFill>
                <a:schemeClr val="tx1"/>
              </a:solidFill>
            </a:endParaRPr>
          </a:p>
          <a:p>
            <a:pPr algn="ctr"/>
            <a:r>
              <a:rPr lang="ro-RO" b="1" dirty="0">
                <a:solidFill>
                  <a:schemeClr val="tx1"/>
                </a:solidFill>
              </a:rPr>
              <a:t>CONTAINER</a:t>
            </a:r>
          </a:p>
        </p:txBody>
      </p:sp>
      <p:sp>
        <p:nvSpPr>
          <p:cNvPr id="7" name="Dreptunghi: colțuri rotunjite 6">
            <a:extLst>
              <a:ext uri="{FF2B5EF4-FFF2-40B4-BE49-F238E27FC236}">
                <a16:creationId xmlns:a16="http://schemas.microsoft.com/office/drawing/2014/main" id="{967F7F95-E2D6-2E5E-7F5D-FD1C0D9A68AC}"/>
              </a:ext>
            </a:extLst>
          </p:cNvPr>
          <p:cNvSpPr/>
          <p:nvPr/>
        </p:nvSpPr>
        <p:spPr>
          <a:xfrm>
            <a:off x="10136715" y="712034"/>
            <a:ext cx="188842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POST INITIALIZATION INTERNAL PROCESSING</a:t>
            </a:r>
          </a:p>
        </p:txBody>
      </p:sp>
      <p:sp>
        <p:nvSpPr>
          <p:cNvPr id="9" name="Dreptunghi: colțuri rotunjite 8">
            <a:extLst>
              <a:ext uri="{FF2B5EF4-FFF2-40B4-BE49-F238E27FC236}">
                <a16:creationId xmlns:a16="http://schemas.microsoft.com/office/drawing/2014/main" id="{F5C34C9E-ACE9-CF13-EDED-B44A7141472B}"/>
              </a:ext>
            </a:extLst>
          </p:cNvPr>
          <p:cNvSpPr/>
          <p:nvPr/>
        </p:nvSpPr>
        <p:spPr>
          <a:xfrm>
            <a:off x="6086015" y="705676"/>
            <a:ext cx="1604865"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INTERNAL  PROCESSING</a:t>
            </a:r>
          </a:p>
        </p:txBody>
      </p:sp>
      <p:sp>
        <p:nvSpPr>
          <p:cNvPr id="11" name="Dreptunghi: colțuri rotunjite 10">
            <a:extLst>
              <a:ext uri="{FF2B5EF4-FFF2-40B4-BE49-F238E27FC236}">
                <a16:creationId xmlns:a16="http://schemas.microsoft.com/office/drawing/2014/main" id="{A7E6710E-110E-815B-3AEA-C19832FE9627}"/>
              </a:ext>
            </a:extLst>
          </p:cNvPr>
          <p:cNvSpPr/>
          <p:nvPr/>
        </p:nvSpPr>
        <p:spPr>
          <a:xfrm>
            <a:off x="6643396" y="1823997"/>
            <a:ext cx="4264090" cy="1632925"/>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@PostConstruct</a:t>
            </a:r>
          </a:p>
          <a:p>
            <a:pPr algn="ctr"/>
            <a:r>
              <a:rPr lang="en-GB" b="1" dirty="0">
                <a:solidFill>
                  <a:schemeClr val="tx1"/>
                </a:solidFill>
              </a:rPr>
              <a:t>any scope</a:t>
            </a:r>
          </a:p>
          <a:p>
            <a:pPr algn="ctr"/>
            <a:endParaRPr lang="en-GB" b="1" dirty="0">
              <a:solidFill>
                <a:schemeClr val="tx1"/>
              </a:solidFill>
            </a:endParaRPr>
          </a:p>
          <a:p>
            <a:pPr algn="ctr"/>
            <a:r>
              <a:rPr lang="en-GB" b="1" dirty="0" err="1">
                <a:solidFill>
                  <a:schemeClr val="tx1"/>
                </a:solidFill>
              </a:rPr>
              <a:t>InitializingBean.afterPropertiesSet</a:t>
            </a:r>
            <a:r>
              <a:rPr lang="en-GB" b="1" dirty="0">
                <a:solidFill>
                  <a:schemeClr val="tx1"/>
                </a:solidFill>
              </a:rPr>
              <a:t>()</a:t>
            </a:r>
          </a:p>
        </p:txBody>
      </p:sp>
      <p:cxnSp>
        <p:nvCxnSpPr>
          <p:cNvPr id="14" name="Conector drept cu săgeată 13">
            <a:extLst>
              <a:ext uri="{FF2B5EF4-FFF2-40B4-BE49-F238E27FC236}">
                <a16:creationId xmlns:a16="http://schemas.microsoft.com/office/drawing/2014/main" id="{A4FBC147-B87E-1A16-4965-BC6F4298DEA4}"/>
              </a:ext>
            </a:extLst>
          </p:cNvPr>
          <p:cNvCxnSpPr>
            <a:cxnSpLocks/>
            <a:stCxn id="6" idx="3"/>
            <a:endCxn id="2" idx="1"/>
          </p:cNvCxnSpPr>
          <p:nvPr/>
        </p:nvCxnSpPr>
        <p:spPr>
          <a:xfrm>
            <a:off x="1949418"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rept cu săgeată 14">
            <a:extLst>
              <a:ext uri="{FF2B5EF4-FFF2-40B4-BE49-F238E27FC236}">
                <a16:creationId xmlns:a16="http://schemas.microsoft.com/office/drawing/2014/main" id="{BE3B5FD6-F591-F66A-2E60-101AF15098AB}"/>
              </a:ext>
            </a:extLst>
          </p:cNvPr>
          <p:cNvCxnSpPr>
            <a:cxnSpLocks/>
            <a:stCxn id="2" idx="3"/>
            <a:endCxn id="3" idx="1"/>
          </p:cNvCxnSpPr>
          <p:nvPr/>
        </p:nvCxnSpPr>
        <p:spPr>
          <a:xfrm>
            <a:off x="3888971" y="1368017"/>
            <a:ext cx="334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drept cu săgeată 15">
            <a:extLst>
              <a:ext uri="{FF2B5EF4-FFF2-40B4-BE49-F238E27FC236}">
                <a16:creationId xmlns:a16="http://schemas.microsoft.com/office/drawing/2014/main" id="{F243DBF2-98E7-031A-B254-CB55013F247F}"/>
              </a:ext>
            </a:extLst>
          </p:cNvPr>
          <p:cNvCxnSpPr>
            <a:cxnSpLocks/>
            <a:stCxn id="3" idx="3"/>
            <a:endCxn id="9" idx="1"/>
          </p:cNvCxnSpPr>
          <p:nvPr/>
        </p:nvCxnSpPr>
        <p:spPr>
          <a:xfrm flipV="1">
            <a:off x="5751049" y="1361659"/>
            <a:ext cx="334966"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rept cu săgeată 38">
            <a:extLst>
              <a:ext uri="{FF2B5EF4-FFF2-40B4-BE49-F238E27FC236}">
                <a16:creationId xmlns:a16="http://schemas.microsoft.com/office/drawing/2014/main" id="{430A985A-B5A9-B4FD-8F5B-B283ACAAE435}"/>
              </a:ext>
            </a:extLst>
          </p:cNvPr>
          <p:cNvCxnSpPr>
            <a:cxnSpLocks/>
            <a:stCxn id="9" idx="3"/>
            <a:endCxn id="4" idx="1"/>
          </p:cNvCxnSpPr>
          <p:nvPr/>
        </p:nvCxnSpPr>
        <p:spPr>
          <a:xfrm>
            <a:off x="7690880" y="1361659"/>
            <a:ext cx="334688" cy="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drept cu săgeată 69">
            <a:extLst>
              <a:ext uri="{FF2B5EF4-FFF2-40B4-BE49-F238E27FC236}">
                <a16:creationId xmlns:a16="http://schemas.microsoft.com/office/drawing/2014/main" id="{BED24231-004F-B7E5-1D58-31687C5428E3}"/>
              </a:ext>
            </a:extLst>
          </p:cNvPr>
          <p:cNvCxnSpPr>
            <a:cxnSpLocks/>
            <a:stCxn id="4" idx="3"/>
            <a:endCxn id="7" idx="1"/>
          </p:cNvCxnSpPr>
          <p:nvPr/>
        </p:nvCxnSpPr>
        <p:spPr>
          <a:xfrm>
            <a:off x="9802027" y="1368017"/>
            <a:ext cx="334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reptunghi: colțuri rotunjite 12">
            <a:extLst>
              <a:ext uri="{FF2B5EF4-FFF2-40B4-BE49-F238E27FC236}">
                <a16:creationId xmlns:a16="http://schemas.microsoft.com/office/drawing/2014/main" id="{4A90F94B-0CB1-09F4-19A3-69C69E80B4E8}"/>
              </a:ext>
            </a:extLst>
          </p:cNvPr>
          <p:cNvSpPr/>
          <p:nvPr/>
        </p:nvSpPr>
        <p:spPr>
          <a:xfrm>
            <a:off x="6086015" y="3679100"/>
            <a:ext cx="21733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CUSTOM DESTROY METHOD</a:t>
            </a:r>
          </a:p>
        </p:txBody>
      </p:sp>
      <p:sp>
        <p:nvSpPr>
          <p:cNvPr id="17" name="Dreptunghi: colțuri rotunjite 16">
            <a:extLst>
              <a:ext uri="{FF2B5EF4-FFF2-40B4-BE49-F238E27FC236}">
                <a16:creationId xmlns:a16="http://schemas.microsoft.com/office/drawing/2014/main" id="{AE350FB0-F275-C3A1-2081-163F4AB302C6}"/>
              </a:ext>
            </a:extLst>
          </p:cNvPr>
          <p:cNvSpPr/>
          <p:nvPr/>
        </p:nvSpPr>
        <p:spPr>
          <a:xfrm>
            <a:off x="2822783" y="3679100"/>
            <a:ext cx="2173356" cy="13119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a:solidFill>
                  <a:schemeClr val="tx1"/>
                </a:solidFill>
              </a:rPr>
              <a:t>SHUTDOWN CONTAINER</a:t>
            </a:r>
          </a:p>
        </p:txBody>
      </p:sp>
      <p:sp>
        <p:nvSpPr>
          <p:cNvPr id="18" name="Dreptunghi: colțuri rotunjite 17">
            <a:extLst>
              <a:ext uri="{FF2B5EF4-FFF2-40B4-BE49-F238E27FC236}">
                <a16:creationId xmlns:a16="http://schemas.microsoft.com/office/drawing/2014/main" id="{A920B862-6A1E-8ED8-9F13-D471DDA3E4DD}"/>
              </a:ext>
            </a:extLst>
          </p:cNvPr>
          <p:cNvSpPr/>
          <p:nvPr/>
        </p:nvSpPr>
        <p:spPr>
          <a:xfrm>
            <a:off x="5105127" y="4830549"/>
            <a:ext cx="4264090" cy="1632923"/>
          </a:xfrm>
          <a:prstGeom prst="round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n-GB" b="1" dirty="0">
                <a:solidFill>
                  <a:schemeClr val="tx1"/>
                </a:solidFill>
              </a:rPr>
              <a:t>@PreDestroy</a:t>
            </a:r>
          </a:p>
          <a:p>
            <a:pPr algn="ctr"/>
            <a:r>
              <a:rPr lang="en-GB" b="1" dirty="0">
                <a:solidFill>
                  <a:schemeClr val="tx1"/>
                </a:solidFill>
              </a:rPr>
              <a:t>scope singleton</a:t>
            </a:r>
          </a:p>
          <a:p>
            <a:pPr algn="ctr"/>
            <a:endParaRPr lang="en-GB" b="1" dirty="0">
              <a:solidFill>
                <a:schemeClr val="tx1"/>
              </a:solidFill>
            </a:endParaRPr>
          </a:p>
          <a:p>
            <a:pPr algn="ctr"/>
            <a:r>
              <a:rPr lang="en-GB" b="1" dirty="0" err="1">
                <a:solidFill>
                  <a:schemeClr val="tx1"/>
                </a:solidFill>
              </a:rPr>
              <a:t>DisposableBean</a:t>
            </a:r>
            <a:r>
              <a:rPr lang="en-GB" b="1" dirty="0">
                <a:solidFill>
                  <a:schemeClr val="tx1"/>
                </a:solidFill>
              </a:rPr>
              <a:t>. </a:t>
            </a:r>
            <a:r>
              <a:rPr lang="en-GB" b="1" dirty="0" err="1">
                <a:solidFill>
                  <a:schemeClr val="tx1"/>
                </a:solidFill>
              </a:rPr>
              <a:t>afterPropertiesSet</a:t>
            </a:r>
            <a:r>
              <a:rPr lang="en-GB" b="1" dirty="0">
                <a:solidFill>
                  <a:schemeClr val="tx1"/>
                </a:solidFill>
              </a:rPr>
              <a:t>()</a:t>
            </a:r>
          </a:p>
        </p:txBody>
      </p:sp>
      <p:cxnSp>
        <p:nvCxnSpPr>
          <p:cNvPr id="19" name="Conector drept cu săgeată 18">
            <a:extLst>
              <a:ext uri="{FF2B5EF4-FFF2-40B4-BE49-F238E27FC236}">
                <a16:creationId xmlns:a16="http://schemas.microsoft.com/office/drawing/2014/main" id="{2CB094CE-1119-EA1F-6ABD-129ED3C6DB5B}"/>
              </a:ext>
            </a:extLst>
          </p:cNvPr>
          <p:cNvCxnSpPr>
            <a:cxnSpLocks/>
            <a:stCxn id="17" idx="3"/>
            <a:endCxn id="13" idx="1"/>
          </p:cNvCxnSpPr>
          <p:nvPr/>
        </p:nvCxnSpPr>
        <p:spPr>
          <a:xfrm>
            <a:off x="4996139" y="4335083"/>
            <a:ext cx="108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5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CD5E0-CD8C-C893-D2D6-21C54A8D67BA}"/>
            </a:ext>
          </a:extLst>
        </p:cNvPr>
        <p:cNvGrpSpPr/>
        <p:nvPr/>
      </p:nvGrpSpPr>
      <p:grpSpPr>
        <a:xfrm>
          <a:off x="0" y="0"/>
          <a:ext cx="0" cy="0"/>
          <a:chOff x="0" y="0"/>
          <a:chExt cx="0" cy="0"/>
        </a:xfrm>
      </p:grpSpPr>
      <p:sp>
        <p:nvSpPr>
          <p:cNvPr id="3" name="Schemă logică: proces 2">
            <a:extLst>
              <a:ext uri="{FF2B5EF4-FFF2-40B4-BE49-F238E27FC236}">
                <a16:creationId xmlns:a16="http://schemas.microsoft.com/office/drawing/2014/main" id="{75E54E73-8EFB-DD81-F01D-A4F5B2192425}"/>
              </a:ext>
            </a:extLst>
          </p:cNvPr>
          <p:cNvSpPr/>
          <p:nvPr/>
        </p:nvSpPr>
        <p:spPr>
          <a:xfrm>
            <a:off x="5045108" y="401216"/>
            <a:ext cx="2441746" cy="1155977"/>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Subscription</a:t>
            </a:r>
          </a:p>
          <a:p>
            <a:pPr algn="ctr"/>
            <a:r>
              <a:rPr lang="en-US" sz="1500" dirty="0" err="1">
                <a:solidFill>
                  <a:schemeClr val="tx1"/>
                </a:solidFill>
              </a:rPr>
              <a:t>getPrice</a:t>
            </a:r>
            <a:endParaRPr lang="en-US" sz="1500" dirty="0">
              <a:solidFill>
                <a:schemeClr val="tx1"/>
              </a:solidFill>
            </a:endParaRPr>
          </a:p>
          <a:p>
            <a:pPr algn="ctr"/>
            <a:r>
              <a:rPr lang="en-US" sz="1500" dirty="0" err="1">
                <a:solidFill>
                  <a:schemeClr val="tx1"/>
                </a:solidFill>
              </a:rPr>
              <a:t>getDescription</a:t>
            </a:r>
            <a:endParaRPr lang="en-US" sz="1500" dirty="0">
              <a:solidFill>
                <a:schemeClr val="tx1"/>
              </a:solidFill>
            </a:endParaRPr>
          </a:p>
        </p:txBody>
      </p:sp>
      <p:sp>
        <p:nvSpPr>
          <p:cNvPr id="4" name="Schemă logică: proces 3">
            <a:extLst>
              <a:ext uri="{FF2B5EF4-FFF2-40B4-BE49-F238E27FC236}">
                <a16:creationId xmlns:a16="http://schemas.microsoft.com/office/drawing/2014/main" id="{A1A521F5-932A-DA61-3989-E4571BC898B5}"/>
              </a:ext>
            </a:extLst>
          </p:cNvPr>
          <p:cNvSpPr/>
          <p:nvPr/>
        </p:nvSpPr>
        <p:spPr>
          <a:xfrm>
            <a:off x="1168956" y="2237282"/>
            <a:ext cx="2441747" cy="612648"/>
          </a:xfrm>
          <a:prstGeom prst="flowChartProcess">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BooksSubscription</a:t>
            </a:r>
            <a:endParaRPr lang="en-US" dirty="0">
              <a:solidFill>
                <a:schemeClr val="tx1"/>
              </a:solidFill>
            </a:endParaRPr>
          </a:p>
        </p:txBody>
      </p:sp>
      <p:sp>
        <p:nvSpPr>
          <p:cNvPr id="5" name="Schemă logică: proces 4">
            <a:extLst>
              <a:ext uri="{FF2B5EF4-FFF2-40B4-BE49-F238E27FC236}">
                <a16:creationId xmlns:a16="http://schemas.microsoft.com/office/drawing/2014/main" id="{7E28EB91-F2FC-8768-85AE-FE14228CC443}"/>
              </a:ext>
            </a:extLst>
          </p:cNvPr>
          <p:cNvSpPr/>
          <p:nvPr/>
        </p:nvSpPr>
        <p:spPr>
          <a:xfrm>
            <a:off x="5045107" y="2237282"/>
            <a:ext cx="2441747" cy="612648"/>
          </a:xfrm>
          <a:prstGeom prst="flowChartProcess">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MoviesSubscription</a:t>
            </a:r>
            <a:endParaRPr lang="en-US" dirty="0">
              <a:solidFill>
                <a:schemeClr val="tx1"/>
              </a:solidFill>
            </a:endParaRPr>
          </a:p>
        </p:txBody>
      </p:sp>
      <p:sp>
        <p:nvSpPr>
          <p:cNvPr id="6" name="Schemă logică: proces 5">
            <a:extLst>
              <a:ext uri="{FF2B5EF4-FFF2-40B4-BE49-F238E27FC236}">
                <a16:creationId xmlns:a16="http://schemas.microsoft.com/office/drawing/2014/main" id="{B8C112E0-2A21-5E0F-D351-638D11F674D1}"/>
              </a:ext>
            </a:extLst>
          </p:cNvPr>
          <p:cNvSpPr/>
          <p:nvPr/>
        </p:nvSpPr>
        <p:spPr>
          <a:xfrm>
            <a:off x="8721968" y="2237282"/>
            <a:ext cx="2441747" cy="612648"/>
          </a:xfrm>
          <a:prstGeom prst="flowChartProcess">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SportSubscription</a:t>
            </a:r>
            <a:endParaRPr lang="en-US" dirty="0">
              <a:solidFill>
                <a:schemeClr val="tx1"/>
              </a:solidFill>
            </a:endParaRPr>
          </a:p>
        </p:txBody>
      </p:sp>
      <p:sp>
        <p:nvSpPr>
          <p:cNvPr id="8" name="Schemă logică: proces 7">
            <a:extLst>
              <a:ext uri="{FF2B5EF4-FFF2-40B4-BE49-F238E27FC236}">
                <a16:creationId xmlns:a16="http://schemas.microsoft.com/office/drawing/2014/main" id="{1DE4DCA6-3188-B9AD-2805-5776D89006A5}"/>
              </a:ext>
            </a:extLst>
          </p:cNvPr>
          <p:cNvSpPr/>
          <p:nvPr/>
        </p:nvSpPr>
        <p:spPr>
          <a:xfrm>
            <a:off x="5045105" y="5709440"/>
            <a:ext cx="2441749" cy="612648"/>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DiscountCalculator</a:t>
            </a:r>
            <a:endParaRPr lang="en-US" dirty="0">
              <a:solidFill>
                <a:schemeClr val="tx1"/>
              </a:solidFill>
            </a:endParaRPr>
          </a:p>
          <a:p>
            <a:pPr algn="ctr"/>
            <a:r>
              <a:rPr lang="en-US" sz="1500" dirty="0">
                <a:solidFill>
                  <a:schemeClr val="tx1"/>
                </a:solidFill>
              </a:rPr>
              <a:t>calculate</a:t>
            </a:r>
          </a:p>
        </p:txBody>
      </p:sp>
      <p:sp>
        <p:nvSpPr>
          <p:cNvPr id="9" name="Schemă logică: proces 8">
            <a:extLst>
              <a:ext uri="{FF2B5EF4-FFF2-40B4-BE49-F238E27FC236}">
                <a16:creationId xmlns:a16="http://schemas.microsoft.com/office/drawing/2014/main" id="{3C1DD664-E1DD-63E8-30C6-37CA1771DB8E}"/>
              </a:ext>
            </a:extLst>
          </p:cNvPr>
          <p:cNvSpPr/>
          <p:nvPr/>
        </p:nvSpPr>
        <p:spPr>
          <a:xfrm>
            <a:off x="5045106" y="4605796"/>
            <a:ext cx="2441748"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DiscountCalculatorImpl</a:t>
            </a:r>
            <a:endParaRPr lang="en-US" dirty="0">
              <a:solidFill>
                <a:schemeClr val="tx1"/>
              </a:solidFill>
            </a:endParaRPr>
          </a:p>
        </p:txBody>
      </p:sp>
      <p:cxnSp>
        <p:nvCxnSpPr>
          <p:cNvPr id="13" name="Conector drept cu săgeată 12">
            <a:extLst>
              <a:ext uri="{FF2B5EF4-FFF2-40B4-BE49-F238E27FC236}">
                <a16:creationId xmlns:a16="http://schemas.microsoft.com/office/drawing/2014/main" id="{CD96B633-C41E-C3BD-E583-3708A027B1E0}"/>
              </a:ext>
            </a:extLst>
          </p:cNvPr>
          <p:cNvCxnSpPr>
            <a:cxnSpLocks/>
            <a:stCxn id="3" idx="2"/>
            <a:endCxn id="5" idx="0"/>
          </p:cNvCxnSpPr>
          <p:nvPr/>
        </p:nvCxnSpPr>
        <p:spPr>
          <a:xfrm>
            <a:off x="6265981" y="1557193"/>
            <a:ext cx="0" cy="6800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Conector drept cu săgeată 13">
            <a:extLst>
              <a:ext uri="{FF2B5EF4-FFF2-40B4-BE49-F238E27FC236}">
                <a16:creationId xmlns:a16="http://schemas.microsoft.com/office/drawing/2014/main" id="{92D4850B-D6FF-6938-EE9F-897E6E669871}"/>
              </a:ext>
            </a:extLst>
          </p:cNvPr>
          <p:cNvCxnSpPr>
            <a:cxnSpLocks/>
            <a:stCxn id="3" idx="2"/>
            <a:endCxn id="4" idx="3"/>
          </p:cNvCxnSpPr>
          <p:nvPr/>
        </p:nvCxnSpPr>
        <p:spPr>
          <a:xfrm flipH="1">
            <a:off x="3610703" y="1557193"/>
            <a:ext cx="2655278" cy="9864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Conector drept cu săgeată 16">
            <a:extLst>
              <a:ext uri="{FF2B5EF4-FFF2-40B4-BE49-F238E27FC236}">
                <a16:creationId xmlns:a16="http://schemas.microsoft.com/office/drawing/2014/main" id="{2AC6F5F9-B8F7-B083-88BD-65DEC47169B0}"/>
              </a:ext>
            </a:extLst>
          </p:cNvPr>
          <p:cNvCxnSpPr>
            <a:cxnSpLocks/>
            <a:stCxn id="3" idx="2"/>
            <a:endCxn id="6" idx="1"/>
          </p:cNvCxnSpPr>
          <p:nvPr/>
        </p:nvCxnSpPr>
        <p:spPr>
          <a:xfrm>
            <a:off x="6265981" y="1557193"/>
            <a:ext cx="2455987" cy="9864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ector drept cu săgeată 19">
            <a:extLst>
              <a:ext uri="{FF2B5EF4-FFF2-40B4-BE49-F238E27FC236}">
                <a16:creationId xmlns:a16="http://schemas.microsoft.com/office/drawing/2014/main" id="{9AD8A928-8612-F363-2D65-7B846D1A147E}"/>
              </a:ext>
            </a:extLst>
          </p:cNvPr>
          <p:cNvCxnSpPr>
            <a:cxnSpLocks/>
            <a:stCxn id="9" idx="0"/>
            <a:endCxn id="4" idx="2"/>
          </p:cNvCxnSpPr>
          <p:nvPr/>
        </p:nvCxnSpPr>
        <p:spPr>
          <a:xfrm flipH="1" flipV="1">
            <a:off x="2389830" y="2849930"/>
            <a:ext cx="3876150" cy="17558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ector drept cu săgeată 22">
            <a:extLst>
              <a:ext uri="{FF2B5EF4-FFF2-40B4-BE49-F238E27FC236}">
                <a16:creationId xmlns:a16="http://schemas.microsoft.com/office/drawing/2014/main" id="{0FEB706A-1895-2601-5C8F-1B5E9F46D4F0}"/>
              </a:ext>
            </a:extLst>
          </p:cNvPr>
          <p:cNvCxnSpPr>
            <a:cxnSpLocks/>
            <a:stCxn id="9" idx="0"/>
            <a:endCxn id="5" idx="2"/>
          </p:cNvCxnSpPr>
          <p:nvPr/>
        </p:nvCxnSpPr>
        <p:spPr>
          <a:xfrm flipV="1">
            <a:off x="6265980" y="2849930"/>
            <a:ext cx="1" cy="17558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onector drept cu săgeată 25">
            <a:extLst>
              <a:ext uri="{FF2B5EF4-FFF2-40B4-BE49-F238E27FC236}">
                <a16:creationId xmlns:a16="http://schemas.microsoft.com/office/drawing/2014/main" id="{E7465A94-0084-E587-CD6A-3909A59E0977}"/>
              </a:ext>
            </a:extLst>
          </p:cNvPr>
          <p:cNvCxnSpPr>
            <a:cxnSpLocks/>
            <a:stCxn id="9" idx="0"/>
            <a:endCxn id="6" idx="2"/>
          </p:cNvCxnSpPr>
          <p:nvPr/>
        </p:nvCxnSpPr>
        <p:spPr>
          <a:xfrm flipV="1">
            <a:off x="6265980" y="2849930"/>
            <a:ext cx="3676862" cy="17558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 name="CasetăText 28">
            <a:extLst>
              <a:ext uri="{FF2B5EF4-FFF2-40B4-BE49-F238E27FC236}">
                <a16:creationId xmlns:a16="http://schemas.microsoft.com/office/drawing/2014/main" id="{A64AC5BA-289D-9911-D453-811A13143F07}"/>
              </a:ext>
            </a:extLst>
          </p:cNvPr>
          <p:cNvSpPr txBox="1"/>
          <p:nvPr/>
        </p:nvSpPr>
        <p:spPr>
          <a:xfrm>
            <a:off x="2757522" y="3606686"/>
            <a:ext cx="1518044" cy="369332"/>
          </a:xfrm>
          <a:prstGeom prst="rect">
            <a:avLst/>
          </a:prstGeom>
          <a:noFill/>
        </p:spPr>
        <p:txBody>
          <a:bodyPr wrap="none" rtlCol="0">
            <a:spAutoFit/>
          </a:bodyPr>
          <a:lstStyle/>
          <a:p>
            <a:r>
              <a:rPr lang="en-US" dirty="0"/>
              <a:t>constructor DI</a:t>
            </a:r>
          </a:p>
        </p:txBody>
      </p:sp>
      <p:sp>
        <p:nvSpPr>
          <p:cNvPr id="30" name="CasetăText 29">
            <a:extLst>
              <a:ext uri="{FF2B5EF4-FFF2-40B4-BE49-F238E27FC236}">
                <a16:creationId xmlns:a16="http://schemas.microsoft.com/office/drawing/2014/main" id="{17EFB58D-BDC2-2608-4467-698AE458596B}"/>
              </a:ext>
            </a:extLst>
          </p:cNvPr>
          <p:cNvSpPr txBox="1"/>
          <p:nvPr/>
        </p:nvSpPr>
        <p:spPr>
          <a:xfrm>
            <a:off x="5603204" y="3606686"/>
            <a:ext cx="985591" cy="369332"/>
          </a:xfrm>
          <a:prstGeom prst="rect">
            <a:avLst/>
          </a:prstGeom>
          <a:noFill/>
        </p:spPr>
        <p:txBody>
          <a:bodyPr wrap="none" rtlCol="0">
            <a:spAutoFit/>
          </a:bodyPr>
          <a:lstStyle/>
          <a:p>
            <a:r>
              <a:rPr lang="en-US" dirty="0"/>
              <a:t>setter DI</a:t>
            </a:r>
          </a:p>
        </p:txBody>
      </p:sp>
      <p:sp>
        <p:nvSpPr>
          <p:cNvPr id="31" name="CasetăText 30">
            <a:extLst>
              <a:ext uri="{FF2B5EF4-FFF2-40B4-BE49-F238E27FC236}">
                <a16:creationId xmlns:a16="http://schemas.microsoft.com/office/drawing/2014/main" id="{5F2B92FE-DD6B-BDF9-907C-20E5D475DA61}"/>
              </a:ext>
            </a:extLst>
          </p:cNvPr>
          <p:cNvSpPr txBox="1"/>
          <p:nvPr/>
        </p:nvSpPr>
        <p:spPr>
          <a:xfrm>
            <a:off x="8256394" y="3592973"/>
            <a:ext cx="1256562" cy="369332"/>
          </a:xfrm>
          <a:prstGeom prst="rect">
            <a:avLst/>
          </a:prstGeom>
          <a:noFill/>
        </p:spPr>
        <p:txBody>
          <a:bodyPr wrap="none" rtlCol="0">
            <a:spAutoFit/>
          </a:bodyPr>
          <a:lstStyle/>
          <a:p>
            <a:r>
              <a:rPr lang="en-US" dirty="0"/>
              <a:t>property DI</a:t>
            </a:r>
          </a:p>
        </p:txBody>
      </p:sp>
      <p:cxnSp>
        <p:nvCxnSpPr>
          <p:cNvPr id="32" name="Conector drept cu săgeată 31">
            <a:extLst>
              <a:ext uri="{FF2B5EF4-FFF2-40B4-BE49-F238E27FC236}">
                <a16:creationId xmlns:a16="http://schemas.microsoft.com/office/drawing/2014/main" id="{CA1428E4-6FE1-905D-62F7-55A9DCAA77D2}"/>
              </a:ext>
            </a:extLst>
          </p:cNvPr>
          <p:cNvCxnSpPr>
            <a:cxnSpLocks/>
            <a:stCxn id="8" idx="0"/>
            <a:endCxn id="9" idx="2"/>
          </p:cNvCxnSpPr>
          <p:nvPr/>
        </p:nvCxnSpPr>
        <p:spPr>
          <a:xfrm flipV="1">
            <a:off x="6265980" y="5218444"/>
            <a:ext cx="0" cy="4909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Schemă logică: proces 6">
            <a:extLst>
              <a:ext uri="{FF2B5EF4-FFF2-40B4-BE49-F238E27FC236}">
                <a16:creationId xmlns:a16="http://schemas.microsoft.com/office/drawing/2014/main" id="{C933F659-9CFD-6E4A-39C8-ADE6DB68D3D2}"/>
              </a:ext>
            </a:extLst>
          </p:cNvPr>
          <p:cNvSpPr/>
          <p:nvPr/>
        </p:nvSpPr>
        <p:spPr>
          <a:xfrm>
            <a:off x="1168954" y="4605796"/>
            <a:ext cx="2441747" cy="612648"/>
          </a:xfrm>
          <a:prstGeom prst="flowChartProcess">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700" dirty="0" err="1">
                <a:solidFill>
                  <a:schemeClr val="tx1"/>
                </a:solidFill>
              </a:rPr>
              <a:t>ApplicationContextAware</a:t>
            </a:r>
            <a:endParaRPr lang="en-US" sz="1700" dirty="0">
              <a:solidFill>
                <a:schemeClr val="tx1"/>
              </a:solidFill>
            </a:endParaRPr>
          </a:p>
          <a:p>
            <a:pPr algn="ctr"/>
            <a:r>
              <a:rPr lang="en-US" sz="1700" dirty="0">
                <a:solidFill>
                  <a:schemeClr val="tx1"/>
                </a:solidFill>
              </a:rPr>
              <a:t> </a:t>
            </a:r>
            <a:r>
              <a:rPr lang="en-US" sz="1500" dirty="0" err="1">
                <a:solidFill>
                  <a:schemeClr val="tx1"/>
                </a:solidFill>
              </a:rPr>
              <a:t>setApplicationContext</a:t>
            </a:r>
            <a:endParaRPr lang="en-US" sz="1500" dirty="0">
              <a:solidFill>
                <a:schemeClr val="tx1"/>
              </a:solidFill>
            </a:endParaRPr>
          </a:p>
        </p:txBody>
      </p:sp>
      <p:cxnSp>
        <p:nvCxnSpPr>
          <p:cNvPr id="12" name="Conector drept cu săgeată 11">
            <a:extLst>
              <a:ext uri="{FF2B5EF4-FFF2-40B4-BE49-F238E27FC236}">
                <a16:creationId xmlns:a16="http://schemas.microsoft.com/office/drawing/2014/main" id="{17F61BD5-46E8-F35C-FDA6-AADB1064EC86}"/>
              </a:ext>
            </a:extLst>
          </p:cNvPr>
          <p:cNvCxnSpPr>
            <a:cxnSpLocks/>
            <a:stCxn id="7" idx="0"/>
            <a:endCxn id="4" idx="2"/>
          </p:cNvCxnSpPr>
          <p:nvPr/>
        </p:nvCxnSpPr>
        <p:spPr>
          <a:xfrm flipV="1">
            <a:off x="2389828" y="2849930"/>
            <a:ext cx="2" cy="17558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Schemă logică: proces 23">
            <a:extLst>
              <a:ext uri="{FF2B5EF4-FFF2-40B4-BE49-F238E27FC236}">
                <a16:creationId xmlns:a16="http://schemas.microsoft.com/office/drawing/2014/main" id="{A0EF4D09-0564-B361-C704-A9460A547A32}"/>
              </a:ext>
            </a:extLst>
          </p:cNvPr>
          <p:cNvSpPr/>
          <p:nvPr/>
        </p:nvSpPr>
        <p:spPr>
          <a:xfrm>
            <a:off x="1168955" y="401659"/>
            <a:ext cx="2441747"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Invoice</a:t>
            </a:r>
          </a:p>
        </p:txBody>
      </p:sp>
      <p:cxnSp>
        <p:nvCxnSpPr>
          <p:cNvPr id="25" name="Conector drept cu săgeată 24">
            <a:extLst>
              <a:ext uri="{FF2B5EF4-FFF2-40B4-BE49-F238E27FC236}">
                <a16:creationId xmlns:a16="http://schemas.microsoft.com/office/drawing/2014/main" id="{FEBEEA85-17E9-4BB5-A3E1-53CA78E62849}"/>
              </a:ext>
            </a:extLst>
          </p:cNvPr>
          <p:cNvCxnSpPr>
            <a:cxnSpLocks/>
            <a:stCxn id="24" idx="2"/>
            <a:endCxn id="4" idx="0"/>
          </p:cNvCxnSpPr>
          <p:nvPr/>
        </p:nvCxnSpPr>
        <p:spPr>
          <a:xfrm>
            <a:off x="2389829" y="1014307"/>
            <a:ext cx="1" cy="12229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CasetăText 32">
            <a:extLst>
              <a:ext uri="{FF2B5EF4-FFF2-40B4-BE49-F238E27FC236}">
                <a16:creationId xmlns:a16="http://schemas.microsoft.com/office/drawing/2014/main" id="{9BCBB6D8-AEF0-DB3C-0908-CCBF141B5370}"/>
              </a:ext>
            </a:extLst>
          </p:cNvPr>
          <p:cNvSpPr txBox="1"/>
          <p:nvPr/>
        </p:nvSpPr>
        <p:spPr>
          <a:xfrm>
            <a:off x="1499935" y="33488"/>
            <a:ext cx="1779783" cy="369332"/>
          </a:xfrm>
          <a:prstGeom prst="rect">
            <a:avLst/>
          </a:prstGeom>
          <a:noFill/>
        </p:spPr>
        <p:txBody>
          <a:bodyPr wrap="none" rtlCol="0">
            <a:spAutoFit/>
          </a:bodyPr>
          <a:lstStyle/>
          <a:p>
            <a:r>
              <a:rPr lang="en-US" dirty="0"/>
              <a:t>scope: prototype</a:t>
            </a:r>
          </a:p>
        </p:txBody>
      </p:sp>
      <p:sp>
        <p:nvSpPr>
          <p:cNvPr id="34" name="Schemă logică: proces 33">
            <a:extLst>
              <a:ext uri="{FF2B5EF4-FFF2-40B4-BE49-F238E27FC236}">
                <a16:creationId xmlns:a16="http://schemas.microsoft.com/office/drawing/2014/main" id="{00A500CE-7959-86D2-7D8A-8BBF74550137}"/>
              </a:ext>
            </a:extLst>
          </p:cNvPr>
          <p:cNvSpPr/>
          <p:nvPr/>
        </p:nvSpPr>
        <p:spPr>
          <a:xfrm>
            <a:off x="8736208" y="401365"/>
            <a:ext cx="2441747" cy="6126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35" name="Conector drept cu săgeată 34">
            <a:extLst>
              <a:ext uri="{FF2B5EF4-FFF2-40B4-BE49-F238E27FC236}">
                <a16:creationId xmlns:a16="http://schemas.microsoft.com/office/drawing/2014/main" id="{8EB959FB-9089-FD70-6088-7B6B2E4C301F}"/>
              </a:ext>
            </a:extLst>
          </p:cNvPr>
          <p:cNvCxnSpPr>
            <a:cxnSpLocks/>
            <a:stCxn id="34" idx="2"/>
          </p:cNvCxnSpPr>
          <p:nvPr/>
        </p:nvCxnSpPr>
        <p:spPr>
          <a:xfrm>
            <a:off x="9957082" y="1014013"/>
            <a:ext cx="1" cy="12229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 name="CasetăText 35">
            <a:extLst>
              <a:ext uri="{FF2B5EF4-FFF2-40B4-BE49-F238E27FC236}">
                <a16:creationId xmlns:a16="http://schemas.microsoft.com/office/drawing/2014/main" id="{0E607A9D-A531-9C82-3714-45AEC91C6409}"/>
              </a:ext>
            </a:extLst>
          </p:cNvPr>
          <p:cNvSpPr txBox="1"/>
          <p:nvPr/>
        </p:nvSpPr>
        <p:spPr>
          <a:xfrm>
            <a:off x="9067189" y="33488"/>
            <a:ext cx="1779783" cy="369332"/>
          </a:xfrm>
          <a:prstGeom prst="rect">
            <a:avLst/>
          </a:prstGeom>
          <a:noFill/>
        </p:spPr>
        <p:txBody>
          <a:bodyPr wrap="none" rtlCol="0">
            <a:spAutoFit/>
          </a:bodyPr>
          <a:lstStyle/>
          <a:p>
            <a:r>
              <a:rPr lang="en-US" dirty="0"/>
              <a:t>scope: prototype</a:t>
            </a:r>
          </a:p>
        </p:txBody>
      </p:sp>
      <p:cxnSp>
        <p:nvCxnSpPr>
          <p:cNvPr id="37" name="Conector drept cu săgeată 36">
            <a:extLst>
              <a:ext uri="{FF2B5EF4-FFF2-40B4-BE49-F238E27FC236}">
                <a16:creationId xmlns:a16="http://schemas.microsoft.com/office/drawing/2014/main" id="{EB4337CA-FFD5-662C-1E89-A741262581EE}"/>
              </a:ext>
            </a:extLst>
          </p:cNvPr>
          <p:cNvCxnSpPr>
            <a:cxnSpLocks/>
            <a:endCxn id="5" idx="0"/>
          </p:cNvCxnSpPr>
          <p:nvPr/>
        </p:nvCxnSpPr>
        <p:spPr>
          <a:xfrm flipH="1">
            <a:off x="6265981" y="1014013"/>
            <a:ext cx="3676860" cy="12232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Schemă logică: proces 40">
            <a:extLst>
              <a:ext uri="{FF2B5EF4-FFF2-40B4-BE49-F238E27FC236}">
                <a16:creationId xmlns:a16="http://schemas.microsoft.com/office/drawing/2014/main" id="{56FDFA03-BECD-3BFA-8BD7-A33E866610FE}"/>
              </a:ext>
            </a:extLst>
          </p:cNvPr>
          <p:cNvSpPr/>
          <p:nvPr/>
        </p:nvSpPr>
        <p:spPr>
          <a:xfrm>
            <a:off x="9168694" y="4605796"/>
            <a:ext cx="2441747" cy="612648"/>
          </a:xfrm>
          <a:prstGeom prst="flowChartProcess">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700" dirty="0" err="1">
                <a:solidFill>
                  <a:schemeClr val="tx1"/>
                </a:solidFill>
              </a:rPr>
              <a:t>InitializingBean</a:t>
            </a:r>
            <a:endParaRPr lang="en-US" sz="1700" dirty="0">
              <a:solidFill>
                <a:schemeClr val="tx1"/>
              </a:solidFill>
            </a:endParaRPr>
          </a:p>
          <a:p>
            <a:pPr algn="ctr"/>
            <a:r>
              <a:rPr lang="en-US" sz="1700" dirty="0">
                <a:solidFill>
                  <a:schemeClr val="tx1"/>
                </a:solidFill>
              </a:rPr>
              <a:t> </a:t>
            </a:r>
            <a:r>
              <a:rPr lang="en-US" sz="1500" dirty="0" err="1">
                <a:solidFill>
                  <a:schemeClr val="tx1"/>
                </a:solidFill>
              </a:rPr>
              <a:t>afterPropertiesSet</a:t>
            </a:r>
            <a:endParaRPr lang="en-US" sz="1500" dirty="0">
              <a:solidFill>
                <a:schemeClr val="tx1"/>
              </a:solidFill>
            </a:endParaRPr>
          </a:p>
        </p:txBody>
      </p:sp>
      <p:cxnSp>
        <p:nvCxnSpPr>
          <p:cNvPr id="42" name="Conector drept cu săgeată 41">
            <a:extLst>
              <a:ext uri="{FF2B5EF4-FFF2-40B4-BE49-F238E27FC236}">
                <a16:creationId xmlns:a16="http://schemas.microsoft.com/office/drawing/2014/main" id="{B278C033-8284-C391-8AAD-2512896A409F}"/>
              </a:ext>
            </a:extLst>
          </p:cNvPr>
          <p:cNvCxnSpPr>
            <a:cxnSpLocks/>
            <a:stCxn id="41" idx="0"/>
          </p:cNvCxnSpPr>
          <p:nvPr/>
        </p:nvCxnSpPr>
        <p:spPr>
          <a:xfrm flipV="1">
            <a:off x="10389568" y="1013719"/>
            <a:ext cx="0" cy="35920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72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A5480C1-A98D-4820-A8A7-F60447BB7DBF}"/>
              </a:ext>
            </a:extLst>
          </p:cNvPr>
          <p:cNvSpPr>
            <a:spLocks noGrp="1"/>
          </p:cNvSpPr>
          <p:nvPr>
            <p:ph type="title"/>
          </p:nvPr>
        </p:nvSpPr>
        <p:spPr>
          <a:xfrm>
            <a:off x="838200" y="365125"/>
            <a:ext cx="10515600" cy="1325563"/>
          </a:xfrm>
        </p:spPr>
        <p:txBody>
          <a:bodyPr>
            <a:normAutofit/>
          </a:bodyPr>
          <a:lstStyle/>
          <a:p>
            <a:r>
              <a:rPr lang="ro-RO" dirty="0"/>
              <a:t>Java </a:t>
            </a:r>
            <a:r>
              <a:rPr lang="ro-RO" dirty="0" err="1"/>
              <a:t>Spring</a:t>
            </a:r>
            <a:endParaRPr lang="ro-RO" dirty="0"/>
          </a:p>
        </p:txBody>
      </p:sp>
      <p:graphicFrame>
        <p:nvGraphicFramePr>
          <p:cNvPr id="5" name="Substituent conținut 2">
            <a:extLst>
              <a:ext uri="{FF2B5EF4-FFF2-40B4-BE49-F238E27FC236}">
                <a16:creationId xmlns:a16="http://schemas.microsoft.com/office/drawing/2014/main" id="{4FBF2E90-2034-4B17-812F-BC35952B35BD}"/>
              </a:ext>
            </a:extLst>
          </p:cNvPr>
          <p:cNvGraphicFramePr>
            <a:graphicFrameLocks noGrp="1"/>
          </p:cNvGraphicFramePr>
          <p:nvPr>
            <p:ph idx="1"/>
            <p:extLst>
              <p:ext uri="{D42A27DB-BD31-4B8C-83A1-F6EECF244321}">
                <p14:modId xmlns:p14="http://schemas.microsoft.com/office/powerpoint/2010/main" val="22833656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04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15C9232-3B6C-4C3B-8432-C38A26B6EC4A}"/>
              </a:ext>
            </a:extLst>
          </p:cNvPr>
          <p:cNvSpPr>
            <a:spLocks noGrp="1"/>
          </p:cNvSpPr>
          <p:nvPr>
            <p:ph type="title"/>
          </p:nvPr>
        </p:nvSpPr>
        <p:spPr>
          <a:xfrm>
            <a:off x="838200" y="365125"/>
            <a:ext cx="10515600" cy="1325563"/>
          </a:xfrm>
        </p:spPr>
        <p:txBody>
          <a:bodyPr>
            <a:normAutofit/>
          </a:bodyPr>
          <a:lstStyle/>
          <a:p>
            <a:r>
              <a:rPr lang="en-US" dirty="0"/>
              <a:t>Course roadmap – architectures</a:t>
            </a:r>
          </a:p>
        </p:txBody>
      </p:sp>
      <p:graphicFrame>
        <p:nvGraphicFramePr>
          <p:cNvPr id="5" name="Substituent conținut 2">
            <a:extLst>
              <a:ext uri="{FF2B5EF4-FFF2-40B4-BE49-F238E27FC236}">
                <a16:creationId xmlns:a16="http://schemas.microsoft.com/office/drawing/2014/main" id="{C2D5BBF7-BE69-4283-84AD-2DC287ED4199}"/>
              </a:ext>
            </a:extLst>
          </p:cNvPr>
          <p:cNvGraphicFramePr>
            <a:graphicFrameLocks noGrp="1"/>
          </p:cNvGraphicFramePr>
          <p:nvPr>
            <p:ph idx="1"/>
            <p:extLst>
              <p:ext uri="{D42A27DB-BD31-4B8C-83A1-F6EECF244321}">
                <p14:modId xmlns:p14="http://schemas.microsoft.com/office/powerpoint/2010/main" val="10601862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78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15C9232-3B6C-4C3B-8432-C38A26B6EC4A}"/>
              </a:ext>
            </a:extLst>
          </p:cNvPr>
          <p:cNvSpPr>
            <a:spLocks noGrp="1"/>
          </p:cNvSpPr>
          <p:nvPr>
            <p:ph type="title"/>
          </p:nvPr>
        </p:nvSpPr>
        <p:spPr>
          <a:xfrm>
            <a:off x="838200" y="365125"/>
            <a:ext cx="10515600" cy="1325563"/>
          </a:xfrm>
        </p:spPr>
        <p:txBody>
          <a:bodyPr>
            <a:normAutofit/>
          </a:bodyPr>
          <a:lstStyle/>
          <a:p>
            <a:r>
              <a:rPr lang="en-US" dirty="0"/>
              <a:t>Course roadmap – architectures</a:t>
            </a:r>
          </a:p>
        </p:txBody>
      </p:sp>
      <p:graphicFrame>
        <p:nvGraphicFramePr>
          <p:cNvPr id="5" name="Substituent conținut 2">
            <a:extLst>
              <a:ext uri="{FF2B5EF4-FFF2-40B4-BE49-F238E27FC236}">
                <a16:creationId xmlns:a16="http://schemas.microsoft.com/office/drawing/2014/main" id="{C2D5BBF7-BE69-4283-84AD-2DC287ED4199}"/>
              </a:ext>
            </a:extLst>
          </p:cNvPr>
          <p:cNvGraphicFramePr>
            <a:graphicFrameLocks noGrp="1"/>
          </p:cNvGraphicFramePr>
          <p:nvPr>
            <p:ph idx="1"/>
            <p:extLst>
              <p:ext uri="{D42A27DB-BD31-4B8C-83A1-F6EECF244321}">
                <p14:modId xmlns:p14="http://schemas.microsoft.com/office/powerpoint/2010/main" val="6472911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30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ubstituent conținut 2">
            <a:extLst>
              <a:ext uri="{FF2B5EF4-FFF2-40B4-BE49-F238E27FC236}">
                <a16:creationId xmlns:a16="http://schemas.microsoft.com/office/drawing/2014/main" id="{18C11E49-F4F1-437C-B093-076989C860B3}"/>
              </a:ext>
            </a:extLst>
          </p:cNvPr>
          <p:cNvGraphicFramePr>
            <a:graphicFrameLocks noGrp="1"/>
          </p:cNvGraphicFramePr>
          <p:nvPr>
            <p:ph idx="1"/>
            <p:extLst>
              <p:ext uri="{D42A27DB-BD31-4B8C-83A1-F6EECF244321}">
                <p14:modId xmlns:p14="http://schemas.microsoft.com/office/powerpoint/2010/main" val="34977660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u 3">
            <a:extLst>
              <a:ext uri="{FF2B5EF4-FFF2-40B4-BE49-F238E27FC236}">
                <a16:creationId xmlns:a16="http://schemas.microsoft.com/office/drawing/2014/main" id="{316A34CC-8F19-4267-9417-76ACFE546F24}"/>
              </a:ext>
            </a:extLst>
          </p:cNvPr>
          <p:cNvSpPr>
            <a:spLocks noGrp="1"/>
          </p:cNvSpPr>
          <p:nvPr>
            <p:ph type="title"/>
          </p:nvPr>
        </p:nvSpPr>
        <p:spPr/>
        <p:txBody>
          <a:bodyPr>
            <a:normAutofit/>
          </a:bodyPr>
          <a:lstStyle/>
          <a:p>
            <a:r>
              <a:rPr lang="en-GB" dirty="0"/>
              <a:t>microservices architecture</a:t>
            </a:r>
            <a:br>
              <a:rPr lang="en-US" dirty="0"/>
            </a:br>
            <a:r>
              <a:rPr lang="en-US" dirty="0"/>
              <a:t>vs </a:t>
            </a:r>
            <a:r>
              <a:rPr lang="en-GB" dirty="0"/>
              <a:t>monolith architecture</a:t>
            </a:r>
            <a:endParaRPr lang="en-US" dirty="0"/>
          </a:p>
        </p:txBody>
      </p:sp>
      <p:grpSp>
        <p:nvGrpSpPr>
          <p:cNvPr id="6" name="Grupare 5">
            <a:extLst>
              <a:ext uri="{FF2B5EF4-FFF2-40B4-BE49-F238E27FC236}">
                <a16:creationId xmlns:a16="http://schemas.microsoft.com/office/drawing/2014/main" id="{BEB215F1-03FA-4EB9-AB4A-2EA07EDED869}"/>
              </a:ext>
            </a:extLst>
          </p:cNvPr>
          <p:cNvGrpSpPr/>
          <p:nvPr/>
        </p:nvGrpSpPr>
        <p:grpSpPr>
          <a:xfrm>
            <a:off x="4789119" y="1825625"/>
            <a:ext cx="2685879" cy="836060"/>
            <a:chOff x="0" y="0"/>
            <a:chExt cx="3785616" cy="836060"/>
          </a:xfrm>
        </p:grpSpPr>
        <p:sp>
          <p:nvSpPr>
            <p:cNvPr id="19" name="Dreptunghi: colțuri rotunjite 18">
              <a:extLst>
                <a:ext uri="{FF2B5EF4-FFF2-40B4-BE49-F238E27FC236}">
                  <a16:creationId xmlns:a16="http://schemas.microsoft.com/office/drawing/2014/main" id="{D1E841D7-D033-4805-BD8B-8C784B2DF8DE}"/>
                </a:ext>
              </a:extLst>
            </p:cNvPr>
            <p:cNvSpPr/>
            <p:nvPr/>
          </p:nvSpPr>
          <p:spPr>
            <a:xfrm>
              <a:off x="0" y="0"/>
              <a:ext cx="3785616" cy="83606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20" name="Dreptunghi: colțuri rotunjite 4">
              <a:extLst>
                <a:ext uri="{FF2B5EF4-FFF2-40B4-BE49-F238E27FC236}">
                  <a16:creationId xmlns:a16="http://schemas.microsoft.com/office/drawing/2014/main" id="{671BA427-8408-4CDD-844A-EA473BAFE9D0}"/>
                </a:ext>
              </a:extLst>
            </p:cNvPr>
            <p:cNvSpPr txBox="1"/>
            <p:nvPr/>
          </p:nvSpPr>
          <p:spPr>
            <a:xfrm>
              <a:off x="40813" y="40813"/>
              <a:ext cx="3703990" cy="754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dirty="0">
                  <a:solidFill>
                    <a:schemeClr val="tx1"/>
                  </a:solidFill>
                </a:rPr>
                <a:t>monolith</a:t>
              </a:r>
              <a:endParaRPr lang="en-US" sz="1800" kern="1200" dirty="0">
                <a:solidFill>
                  <a:schemeClr val="tx1"/>
                </a:solidFill>
              </a:endParaRPr>
            </a:p>
          </p:txBody>
        </p:sp>
      </p:grpSp>
      <p:grpSp>
        <p:nvGrpSpPr>
          <p:cNvPr id="21" name="Grupare 20">
            <a:extLst>
              <a:ext uri="{FF2B5EF4-FFF2-40B4-BE49-F238E27FC236}">
                <a16:creationId xmlns:a16="http://schemas.microsoft.com/office/drawing/2014/main" id="{D2893225-037F-4EC7-AD69-D70F82948776}"/>
              </a:ext>
            </a:extLst>
          </p:cNvPr>
          <p:cNvGrpSpPr/>
          <p:nvPr/>
        </p:nvGrpSpPr>
        <p:grpSpPr>
          <a:xfrm>
            <a:off x="7640302" y="1825625"/>
            <a:ext cx="2685880" cy="836060"/>
            <a:chOff x="0" y="0"/>
            <a:chExt cx="3785616" cy="836060"/>
          </a:xfrm>
        </p:grpSpPr>
        <p:sp>
          <p:nvSpPr>
            <p:cNvPr id="34" name="Dreptunghi: colțuri rotunjite 33">
              <a:extLst>
                <a:ext uri="{FF2B5EF4-FFF2-40B4-BE49-F238E27FC236}">
                  <a16:creationId xmlns:a16="http://schemas.microsoft.com/office/drawing/2014/main" id="{66656B02-44B9-4EE0-9FC3-0F052CD0529C}"/>
                </a:ext>
              </a:extLst>
            </p:cNvPr>
            <p:cNvSpPr/>
            <p:nvPr/>
          </p:nvSpPr>
          <p:spPr>
            <a:xfrm>
              <a:off x="0" y="0"/>
              <a:ext cx="3785616" cy="83606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35" name="Dreptunghi: colțuri rotunjite 4">
              <a:extLst>
                <a:ext uri="{FF2B5EF4-FFF2-40B4-BE49-F238E27FC236}">
                  <a16:creationId xmlns:a16="http://schemas.microsoft.com/office/drawing/2014/main" id="{590F2BAC-8EFA-47CD-A38B-9136A33B1F7E}"/>
                </a:ext>
              </a:extLst>
            </p:cNvPr>
            <p:cNvSpPr txBox="1"/>
            <p:nvPr/>
          </p:nvSpPr>
          <p:spPr>
            <a:xfrm>
              <a:off x="40813" y="40813"/>
              <a:ext cx="3703990" cy="754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dirty="0">
                  <a:solidFill>
                    <a:schemeClr val="tx1"/>
                  </a:solidFill>
                </a:rPr>
                <a:t>microservices</a:t>
              </a:r>
              <a:endParaRPr lang="en-US" sz="1800" kern="1200" dirty="0">
                <a:solidFill>
                  <a:schemeClr val="tx1"/>
                </a:solidFill>
              </a:endParaRPr>
            </a:p>
          </p:txBody>
        </p:sp>
      </p:grpSp>
      <p:sp>
        <p:nvSpPr>
          <p:cNvPr id="40" name="Dreptunghi: colțuri rotunjite 39">
            <a:extLst>
              <a:ext uri="{FF2B5EF4-FFF2-40B4-BE49-F238E27FC236}">
                <a16:creationId xmlns:a16="http://schemas.microsoft.com/office/drawing/2014/main" id="{4EF36717-1321-4ED1-9D10-4B3C0E0F05AB}"/>
              </a:ext>
            </a:extLst>
          </p:cNvPr>
          <p:cNvSpPr/>
          <p:nvPr/>
        </p:nvSpPr>
        <p:spPr>
          <a:xfrm>
            <a:off x="4818076" y="2796622"/>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low</a:t>
            </a:r>
          </a:p>
        </p:txBody>
      </p:sp>
      <p:sp>
        <p:nvSpPr>
          <p:cNvPr id="50" name="Dreptunghi: colțuri rotunjite 49">
            <a:extLst>
              <a:ext uri="{FF2B5EF4-FFF2-40B4-BE49-F238E27FC236}">
                <a16:creationId xmlns:a16="http://schemas.microsoft.com/office/drawing/2014/main" id="{604690D1-6B7D-468C-B5F2-C9379D754949}"/>
              </a:ext>
            </a:extLst>
          </p:cNvPr>
          <p:cNvSpPr/>
          <p:nvPr/>
        </p:nvSpPr>
        <p:spPr>
          <a:xfrm>
            <a:off x="7669259" y="2796622"/>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expensive</a:t>
            </a:r>
          </a:p>
        </p:txBody>
      </p:sp>
      <p:sp>
        <p:nvSpPr>
          <p:cNvPr id="51" name="Dreptunghi: colțuri rotunjite 50">
            <a:extLst>
              <a:ext uri="{FF2B5EF4-FFF2-40B4-BE49-F238E27FC236}">
                <a16:creationId xmlns:a16="http://schemas.microsoft.com/office/drawing/2014/main" id="{64DEF731-AD5A-42C0-9AE0-CC80028903BA}"/>
              </a:ext>
            </a:extLst>
          </p:cNvPr>
          <p:cNvSpPr/>
          <p:nvPr/>
        </p:nvSpPr>
        <p:spPr>
          <a:xfrm>
            <a:off x="4818076" y="3430433"/>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single build unit (code)</a:t>
            </a:r>
          </a:p>
        </p:txBody>
      </p:sp>
      <p:sp>
        <p:nvSpPr>
          <p:cNvPr id="52" name="Dreptunghi: colțuri rotunjite 51">
            <a:extLst>
              <a:ext uri="{FF2B5EF4-FFF2-40B4-BE49-F238E27FC236}">
                <a16:creationId xmlns:a16="http://schemas.microsoft.com/office/drawing/2014/main" id="{3412FF6E-DAF8-4EA8-B565-2FA7B7AB945B}"/>
              </a:ext>
            </a:extLst>
          </p:cNvPr>
          <p:cNvSpPr/>
          <p:nvPr/>
        </p:nvSpPr>
        <p:spPr>
          <a:xfrm>
            <a:off x="7669259" y="3430433"/>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small services</a:t>
            </a:r>
          </a:p>
        </p:txBody>
      </p:sp>
      <p:sp>
        <p:nvSpPr>
          <p:cNvPr id="53" name="Dreptunghi: colțuri rotunjite 52">
            <a:extLst>
              <a:ext uri="{FF2B5EF4-FFF2-40B4-BE49-F238E27FC236}">
                <a16:creationId xmlns:a16="http://schemas.microsoft.com/office/drawing/2014/main" id="{F8EA5495-9655-48A9-B05F-BAA1A7DD4484}"/>
              </a:ext>
            </a:extLst>
          </p:cNvPr>
          <p:cNvSpPr/>
          <p:nvPr/>
        </p:nvSpPr>
        <p:spPr>
          <a:xfrm>
            <a:off x="4818076" y="4064244"/>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hard to scale</a:t>
            </a:r>
          </a:p>
        </p:txBody>
      </p:sp>
      <p:sp>
        <p:nvSpPr>
          <p:cNvPr id="54" name="Dreptunghi: colțuri rotunjite 53">
            <a:extLst>
              <a:ext uri="{FF2B5EF4-FFF2-40B4-BE49-F238E27FC236}">
                <a16:creationId xmlns:a16="http://schemas.microsoft.com/office/drawing/2014/main" id="{1144AFCE-556B-4AC4-8D73-673DF905924A}"/>
              </a:ext>
            </a:extLst>
          </p:cNvPr>
          <p:cNvSpPr/>
          <p:nvPr/>
        </p:nvSpPr>
        <p:spPr>
          <a:xfrm>
            <a:off x="7669259" y="4064244"/>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scale at any level</a:t>
            </a:r>
          </a:p>
        </p:txBody>
      </p:sp>
      <p:sp>
        <p:nvSpPr>
          <p:cNvPr id="55" name="Dreptunghi: colțuri rotunjite 54">
            <a:extLst>
              <a:ext uri="{FF2B5EF4-FFF2-40B4-BE49-F238E27FC236}">
                <a16:creationId xmlns:a16="http://schemas.microsoft.com/office/drawing/2014/main" id="{CBF30510-0818-480F-93F2-74F4C0BECF4A}"/>
              </a:ext>
            </a:extLst>
          </p:cNvPr>
          <p:cNvSpPr/>
          <p:nvPr/>
        </p:nvSpPr>
        <p:spPr>
          <a:xfrm>
            <a:off x="4818076" y="4698055"/>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time-consuming</a:t>
            </a:r>
          </a:p>
        </p:txBody>
      </p:sp>
      <p:sp>
        <p:nvSpPr>
          <p:cNvPr id="56" name="Dreptunghi: colțuri rotunjite 55">
            <a:extLst>
              <a:ext uri="{FF2B5EF4-FFF2-40B4-BE49-F238E27FC236}">
                <a16:creationId xmlns:a16="http://schemas.microsoft.com/office/drawing/2014/main" id="{94A7CC6C-425A-4B72-9BEB-B6EFD60CD98D}"/>
              </a:ext>
            </a:extLst>
          </p:cNvPr>
          <p:cNvSpPr/>
          <p:nvPr/>
        </p:nvSpPr>
        <p:spPr>
          <a:xfrm>
            <a:off x="7669259" y="4698055"/>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easy, fast</a:t>
            </a:r>
          </a:p>
        </p:txBody>
      </p:sp>
      <p:sp>
        <p:nvSpPr>
          <p:cNvPr id="57" name="Dreptunghi: colțuri rotunjite 56">
            <a:extLst>
              <a:ext uri="{FF2B5EF4-FFF2-40B4-BE49-F238E27FC236}">
                <a16:creationId xmlns:a16="http://schemas.microsoft.com/office/drawing/2014/main" id="{0D0BD9D6-7E11-459F-A0CD-4075CD2F8EE9}"/>
              </a:ext>
            </a:extLst>
          </p:cNvPr>
          <p:cNvSpPr/>
          <p:nvPr/>
        </p:nvSpPr>
        <p:spPr>
          <a:xfrm>
            <a:off x="4818076" y="5331866"/>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single point of failure</a:t>
            </a:r>
          </a:p>
        </p:txBody>
      </p:sp>
      <p:sp>
        <p:nvSpPr>
          <p:cNvPr id="58" name="Dreptunghi: colțuri rotunjite 57">
            <a:extLst>
              <a:ext uri="{FF2B5EF4-FFF2-40B4-BE49-F238E27FC236}">
                <a16:creationId xmlns:a16="http://schemas.microsoft.com/office/drawing/2014/main" id="{CDE3B03C-1ED9-4391-BC49-3077ABB5254D}"/>
              </a:ext>
            </a:extLst>
          </p:cNvPr>
          <p:cNvSpPr/>
          <p:nvPr/>
        </p:nvSpPr>
        <p:spPr>
          <a:xfrm>
            <a:off x="7669259" y="5331866"/>
            <a:ext cx="2685879" cy="470525"/>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availability</a:t>
            </a:r>
          </a:p>
        </p:txBody>
      </p:sp>
    </p:spTree>
    <p:extLst>
      <p:ext uri="{BB962C8B-B14F-4D97-AF65-F5344CB8AC3E}">
        <p14:creationId xmlns:p14="http://schemas.microsoft.com/office/powerpoint/2010/main" val="1964368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15C9232-3B6C-4C3B-8432-C38A26B6EC4A}"/>
              </a:ext>
            </a:extLst>
          </p:cNvPr>
          <p:cNvSpPr>
            <a:spLocks noGrp="1"/>
          </p:cNvSpPr>
          <p:nvPr>
            <p:ph type="title"/>
          </p:nvPr>
        </p:nvSpPr>
        <p:spPr>
          <a:xfrm>
            <a:off x="838200" y="365125"/>
            <a:ext cx="10515600" cy="1325563"/>
          </a:xfrm>
        </p:spPr>
        <p:txBody>
          <a:bodyPr>
            <a:normAutofit/>
          </a:bodyPr>
          <a:lstStyle/>
          <a:p>
            <a:r>
              <a:rPr lang="en-US" dirty="0"/>
              <a:t>Course roadmap – </a:t>
            </a:r>
            <a:r>
              <a:rPr lang="en-US" dirty="0" err="1"/>
              <a:t>WebFlux</a:t>
            </a:r>
            <a:endParaRPr lang="en-US" dirty="0"/>
          </a:p>
        </p:txBody>
      </p:sp>
      <p:graphicFrame>
        <p:nvGraphicFramePr>
          <p:cNvPr id="5" name="Substituent conținut 2">
            <a:extLst>
              <a:ext uri="{FF2B5EF4-FFF2-40B4-BE49-F238E27FC236}">
                <a16:creationId xmlns:a16="http://schemas.microsoft.com/office/drawing/2014/main" id="{C2D5BBF7-BE69-4283-84AD-2DC287ED4199}"/>
              </a:ext>
            </a:extLst>
          </p:cNvPr>
          <p:cNvGraphicFramePr>
            <a:graphicFrameLocks noGrp="1"/>
          </p:cNvGraphicFramePr>
          <p:nvPr>
            <p:ph idx="1"/>
            <p:extLst>
              <p:ext uri="{D42A27DB-BD31-4B8C-83A1-F6EECF244321}">
                <p14:modId xmlns:p14="http://schemas.microsoft.com/office/powerpoint/2010/main" val="2195962921"/>
              </p:ext>
            </p:extLst>
          </p:nvPr>
        </p:nvGraphicFramePr>
        <p:xfrm>
          <a:off x="838200" y="1446964"/>
          <a:ext cx="10515600" cy="504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41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15C9232-3B6C-4C3B-8432-C38A26B6EC4A}"/>
              </a:ext>
            </a:extLst>
          </p:cNvPr>
          <p:cNvSpPr>
            <a:spLocks noGrp="1"/>
          </p:cNvSpPr>
          <p:nvPr>
            <p:ph type="title"/>
          </p:nvPr>
        </p:nvSpPr>
        <p:spPr>
          <a:xfrm>
            <a:off x="838200" y="365125"/>
            <a:ext cx="10515600" cy="1325563"/>
          </a:xfrm>
        </p:spPr>
        <p:txBody>
          <a:bodyPr>
            <a:normAutofit/>
          </a:bodyPr>
          <a:lstStyle/>
          <a:p>
            <a:r>
              <a:rPr lang="en-US" dirty="0"/>
              <a:t>Course roadmap – </a:t>
            </a:r>
            <a:r>
              <a:rPr lang="en-US" dirty="0" err="1"/>
              <a:t>WebFlux</a:t>
            </a:r>
            <a:endParaRPr lang="en-US" dirty="0"/>
          </a:p>
        </p:txBody>
      </p:sp>
      <p:graphicFrame>
        <p:nvGraphicFramePr>
          <p:cNvPr id="5" name="Substituent conținut 2">
            <a:extLst>
              <a:ext uri="{FF2B5EF4-FFF2-40B4-BE49-F238E27FC236}">
                <a16:creationId xmlns:a16="http://schemas.microsoft.com/office/drawing/2014/main" id="{C2D5BBF7-BE69-4283-84AD-2DC287ED4199}"/>
              </a:ext>
            </a:extLst>
          </p:cNvPr>
          <p:cNvGraphicFramePr>
            <a:graphicFrameLocks noGrp="1"/>
          </p:cNvGraphicFramePr>
          <p:nvPr>
            <p:ph idx="1"/>
            <p:extLst>
              <p:ext uri="{D42A27DB-BD31-4B8C-83A1-F6EECF244321}">
                <p14:modId xmlns:p14="http://schemas.microsoft.com/office/powerpoint/2010/main" val="3699330250"/>
              </p:ext>
            </p:extLst>
          </p:nvPr>
        </p:nvGraphicFramePr>
        <p:xfrm>
          <a:off x="838200" y="1446964"/>
          <a:ext cx="10515600" cy="5045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71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ubstituent conținut 2">
            <a:extLst>
              <a:ext uri="{FF2B5EF4-FFF2-40B4-BE49-F238E27FC236}">
                <a16:creationId xmlns:a16="http://schemas.microsoft.com/office/drawing/2014/main" id="{18C11E49-F4F1-437C-B093-076989C860B3}"/>
              </a:ext>
            </a:extLst>
          </p:cNvPr>
          <p:cNvGraphicFramePr>
            <a:graphicFrameLocks noGrp="1"/>
          </p:cNvGraphicFramePr>
          <p:nvPr>
            <p:ph idx="1"/>
            <p:extLst>
              <p:ext uri="{D42A27DB-BD31-4B8C-83A1-F6EECF244321}">
                <p14:modId xmlns:p14="http://schemas.microsoft.com/office/powerpoint/2010/main" val="32545109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u 3">
            <a:extLst>
              <a:ext uri="{FF2B5EF4-FFF2-40B4-BE49-F238E27FC236}">
                <a16:creationId xmlns:a16="http://schemas.microsoft.com/office/drawing/2014/main" id="{316A34CC-8F19-4267-9417-76ACFE546F24}"/>
              </a:ext>
            </a:extLst>
          </p:cNvPr>
          <p:cNvSpPr>
            <a:spLocks noGrp="1"/>
          </p:cNvSpPr>
          <p:nvPr>
            <p:ph type="title"/>
          </p:nvPr>
        </p:nvSpPr>
        <p:spPr/>
        <p:txBody>
          <a:bodyPr>
            <a:normAutofit/>
          </a:bodyPr>
          <a:lstStyle/>
          <a:p>
            <a:r>
              <a:rPr lang="en-US" dirty="0"/>
              <a:t>Course roadmap – Reactive Stack</a:t>
            </a:r>
          </a:p>
        </p:txBody>
      </p:sp>
      <p:grpSp>
        <p:nvGrpSpPr>
          <p:cNvPr id="6" name="Grupare 5">
            <a:extLst>
              <a:ext uri="{FF2B5EF4-FFF2-40B4-BE49-F238E27FC236}">
                <a16:creationId xmlns:a16="http://schemas.microsoft.com/office/drawing/2014/main" id="{BEB215F1-03FA-4EB9-AB4A-2EA07EDED869}"/>
              </a:ext>
            </a:extLst>
          </p:cNvPr>
          <p:cNvGrpSpPr/>
          <p:nvPr/>
        </p:nvGrpSpPr>
        <p:grpSpPr>
          <a:xfrm>
            <a:off x="3381164" y="1825625"/>
            <a:ext cx="2685879" cy="836060"/>
            <a:chOff x="0" y="0"/>
            <a:chExt cx="3785616" cy="836060"/>
          </a:xfrm>
        </p:grpSpPr>
        <p:sp>
          <p:nvSpPr>
            <p:cNvPr id="19" name="Dreptunghi: colțuri rotunjite 18">
              <a:extLst>
                <a:ext uri="{FF2B5EF4-FFF2-40B4-BE49-F238E27FC236}">
                  <a16:creationId xmlns:a16="http://schemas.microsoft.com/office/drawing/2014/main" id="{D1E841D7-D033-4805-BD8B-8C784B2DF8DE}"/>
                </a:ext>
              </a:extLst>
            </p:cNvPr>
            <p:cNvSpPr/>
            <p:nvPr/>
          </p:nvSpPr>
          <p:spPr>
            <a:xfrm>
              <a:off x="0" y="0"/>
              <a:ext cx="3785616" cy="83606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20" name="Dreptunghi: colțuri rotunjite 4">
              <a:extLst>
                <a:ext uri="{FF2B5EF4-FFF2-40B4-BE49-F238E27FC236}">
                  <a16:creationId xmlns:a16="http://schemas.microsoft.com/office/drawing/2014/main" id="{671BA427-8408-4CDD-844A-EA473BAFE9D0}"/>
                </a:ext>
              </a:extLst>
            </p:cNvPr>
            <p:cNvSpPr txBox="1"/>
            <p:nvPr/>
          </p:nvSpPr>
          <p:spPr>
            <a:xfrm>
              <a:off x="40813" y="40813"/>
              <a:ext cx="3703990" cy="754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kern="1200" dirty="0"/>
                <a:t>Reactive stack</a:t>
              </a:r>
              <a:endParaRPr lang="en-US" sz="1800" kern="1200" dirty="0"/>
            </a:p>
          </p:txBody>
        </p:sp>
      </p:grpSp>
      <p:grpSp>
        <p:nvGrpSpPr>
          <p:cNvPr id="21" name="Grupare 20">
            <a:extLst>
              <a:ext uri="{FF2B5EF4-FFF2-40B4-BE49-F238E27FC236}">
                <a16:creationId xmlns:a16="http://schemas.microsoft.com/office/drawing/2014/main" id="{D2893225-037F-4EC7-AD69-D70F82948776}"/>
              </a:ext>
            </a:extLst>
          </p:cNvPr>
          <p:cNvGrpSpPr/>
          <p:nvPr/>
        </p:nvGrpSpPr>
        <p:grpSpPr>
          <a:xfrm>
            <a:off x="6232347" y="1825625"/>
            <a:ext cx="2685880" cy="836060"/>
            <a:chOff x="0" y="0"/>
            <a:chExt cx="3785616" cy="836060"/>
          </a:xfrm>
        </p:grpSpPr>
        <p:sp>
          <p:nvSpPr>
            <p:cNvPr id="34" name="Dreptunghi: colțuri rotunjite 33">
              <a:extLst>
                <a:ext uri="{FF2B5EF4-FFF2-40B4-BE49-F238E27FC236}">
                  <a16:creationId xmlns:a16="http://schemas.microsoft.com/office/drawing/2014/main" id="{66656B02-44B9-4EE0-9FC3-0F052CD0529C}"/>
                </a:ext>
              </a:extLst>
            </p:cNvPr>
            <p:cNvSpPr/>
            <p:nvPr/>
          </p:nvSpPr>
          <p:spPr>
            <a:xfrm>
              <a:off x="0" y="0"/>
              <a:ext cx="3785616" cy="83606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35" name="Dreptunghi: colțuri rotunjite 4">
              <a:extLst>
                <a:ext uri="{FF2B5EF4-FFF2-40B4-BE49-F238E27FC236}">
                  <a16:creationId xmlns:a16="http://schemas.microsoft.com/office/drawing/2014/main" id="{590F2BAC-8EFA-47CD-A38B-9136A33B1F7E}"/>
                </a:ext>
              </a:extLst>
            </p:cNvPr>
            <p:cNvSpPr txBox="1"/>
            <p:nvPr/>
          </p:nvSpPr>
          <p:spPr>
            <a:xfrm>
              <a:off x="40813" y="40813"/>
              <a:ext cx="3703990" cy="7544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dirty="0"/>
                <a:t>Servlet stack</a:t>
              </a:r>
              <a:endParaRPr lang="en-US" sz="1800" kern="1200" dirty="0"/>
            </a:p>
          </p:txBody>
        </p:sp>
      </p:grpSp>
      <p:sp>
        <p:nvSpPr>
          <p:cNvPr id="53" name="Dreptunghi: colțuri rotunjite 52">
            <a:extLst>
              <a:ext uri="{FF2B5EF4-FFF2-40B4-BE49-F238E27FC236}">
                <a16:creationId xmlns:a16="http://schemas.microsoft.com/office/drawing/2014/main" id="{F8EA5495-9655-48A9-B05F-BAA1A7DD4484}"/>
              </a:ext>
            </a:extLst>
          </p:cNvPr>
          <p:cNvSpPr/>
          <p:nvPr/>
        </p:nvSpPr>
        <p:spPr>
          <a:xfrm>
            <a:off x="3410121" y="3009167"/>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err="1">
                <a:solidFill>
                  <a:schemeClr val="tx1"/>
                </a:solidFill>
              </a:rPr>
              <a:t>Netty</a:t>
            </a:r>
            <a:r>
              <a:rPr lang="en-US" dirty="0">
                <a:solidFill>
                  <a:schemeClr val="tx1"/>
                </a:solidFill>
              </a:rPr>
              <a:t>, Servlet  3.1+ Containers</a:t>
            </a:r>
          </a:p>
        </p:txBody>
      </p:sp>
      <p:sp>
        <p:nvSpPr>
          <p:cNvPr id="54" name="Dreptunghi: colțuri rotunjite 53">
            <a:extLst>
              <a:ext uri="{FF2B5EF4-FFF2-40B4-BE49-F238E27FC236}">
                <a16:creationId xmlns:a16="http://schemas.microsoft.com/office/drawing/2014/main" id="{1144AFCE-556B-4AC4-8D73-673DF905924A}"/>
              </a:ext>
            </a:extLst>
          </p:cNvPr>
          <p:cNvSpPr/>
          <p:nvPr/>
        </p:nvSpPr>
        <p:spPr>
          <a:xfrm>
            <a:off x="6261304" y="3009167"/>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Servlet Containers</a:t>
            </a:r>
          </a:p>
        </p:txBody>
      </p:sp>
      <p:sp>
        <p:nvSpPr>
          <p:cNvPr id="55" name="Dreptunghi: colțuri rotunjite 54">
            <a:extLst>
              <a:ext uri="{FF2B5EF4-FFF2-40B4-BE49-F238E27FC236}">
                <a16:creationId xmlns:a16="http://schemas.microsoft.com/office/drawing/2014/main" id="{CBF30510-0818-480F-93F2-74F4C0BECF4A}"/>
              </a:ext>
            </a:extLst>
          </p:cNvPr>
          <p:cNvSpPr/>
          <p:nvPr/>
        </p:nvSpPr>
        <p:spPr>
          <a:xfrm>
            <a:off x="3410121" y="3642978"/>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Spring </a:t>
            </a:r>
            <a:r>
              <a:rPr lang="en-US" dirty="0" err="1">
                <a:solidFill>
                  <a:schemeClr val="tx1"/>
                </a:solidFill>
              </a:rPr>
              <a:t>WebFlux</a:t>
            </a:r>
            <a:endParaRPr lang="en-US" dirty="0">
              <a:solidFill>
                <a:schemeClr val="tx1"/>
              </a:solidFill>
            </a:endParaRPr>
          </a:p>
        </p:txBody>
      </p:sp>
      <p:sp>
        <p:nvSpPr>
          <p:cNvPr id="56" name="Dreptunghi: colțuri rotunjite 55">
            <a:extLst>
              <a:ext uri="{FF2B5EF4-FFF2-40B4-BE49-F238E27FC236}">
                <a16:creationId xmlns:a16="http://schemas.microsoft.com/office/drawing/2014/main" id="{94A7CC6C-425A-4B72-9BEB-B6EFD60CD98D}"/>
              </a:ext>
            </a:extLst>
          </p:cNvPr>
          <p:cNvSpPr/>
          <p:nvPr/>
        </p:nvSpPr>
        <p:spPr>
          <a:xfrm>
            <a:off x="6261304" y="3642978"/>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Spring MVC</a:t>
            </a:r>
          </a:p>
        </p:txBody>
      </p:sp>
      <p:sp>
        <p:nvSpPr>
          <p:cNvPr id="57" name="Dreptunghi: colțuri rotunjite 56">
            <a:extLst>
              <a:ext uri="{FF2B5EF4-FFF2-40B4-BE49-F238E27FC236}">
                <a16:creationId xmlns:a16="http://schemas.microsoft.com/office/drawing/2014/main" id="{0D0BD9D6-7E11-459F-A0CD-4075CD2F8EE9}"/>
              </a:ext>
            </a:extLst>
          </p:cNvPr>
          <p:cNvSpPr/>
          <p:nvPr/>
        </p:nvSpPr>
        <p:spPr>
          <a:xfrm>
            <a:off x="3410121" y="4276789"/>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Spring Data Reactive Repositories</a:t>
            </a:r>
          </a:p>
        </p:txBody>
      </p:sp>
      <p:sp>
        <p:nvSpPr>
          <p:cNvPr id="58" name="Dreptunghi: colțuri rotunjite 57">
            <a:extLst>
              <a:ext uri="{FF2B5EF4-FFF2-40B4-BE49-F238E27FC236}">
                <a16:creationId xmlns:a16="http://schemas.microsoft.com/office/drawing/2014/main" id="{CDE3B03C-1ED9-4391-BC49-3077ABB5254D}"/>
              </a:ext>
            </a:extLst>
          </p:cNvPr>
          <p:cNvSpPr/>
          <p:nvPr/>
        </p:nvSpPr>
        <p:spPr>
          <a:xfrm>
            <a:off x="6261304" y="4276789"/>
            <a:ext cx="2685879" cy="536371"/>
          </a:xfrm>
          <a:prstGeom prst="roundRect">
            <a:avLst/>
          </a:prstGeom>
          <a:solidFill>
            <a:schemeClr val="accent5">
              <a:lumMod val="40000"/>
              <a:lumOff val="60000"/>
            </a:schemeClr>
          </a:solidFill>
          <a:ln>
            <a:noFill/>
          </a:ln>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nchor="ctr" anchorCtr="0"/>
          <a:lstStyle/>
          <a:p>
            <a:pPr algn="ctr"/>
            <a:r>
              <a:rPr lang="en-US" dirty="0">
                <a:solidFill>
                  <a:schemeClr val="tx1"/>
                </a:solidFill>
              </a:rPr>
              <a:t>Spring Data Repositories</a:t>
            </a:r>
          </a:p>
        </p:txBody>
      </p:sp>
    </p:spTree>
    <p:extLst>
      <p:ext uri="{BB962C8B-B14F-4D97-AF65-F5344CB8AC3E}">
        <p14:creationId xmlns:p14="http://schemas.microsoft.com/office/powerpoint/2010/main" val="1621909690"/>
      </p:ext>
    </p:extLst>
  </p:cSld>
  <p:clrMapOvr>
    <a:masterClrMapping/>
  </p:clrMapOvr>
</p:sld>
</file>

<file path=ppt/theme/theme1.xml><?xml version="1.0" encoding="utf-8"?>
<a:theme xmlns:a="http://schemas.openxmlformats.org/drawingml/2006/main" name="Temă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6D0467210FDE4A9ADDC384F6C8C965" ma:contentTypeVersion="4" ma:contentTypeDescription="Create a new document." ma:contentTypeScope="" ma:versionID="1f8d25125a27fa7b54f8126c37132fa1">
  <xsd:schema xmlns:xsd="http://www.w3.org/2001/XMLSchema" xmlns:xs="http://www.w3.org/2001/XMLSchema" xmlns:p="http://schemas.microsoft.com/office/2006/metadata/properties" xmlns:ns2="d73ef5fb-2c34-42e1-85fd-b59e1f88d23c" targetNamespace="http://schemas.microsoft.com/office/2006/metadata/properties" ma:root="true" ma:fieldsID="1262a946d3d5743ac7450e3b641c6bdd" ns2:_="">
    <xsd:import namespace="d73ef5fb-2c34-42e1-85fd-b59e1f88d2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ef5fb-2c34-42e1-85fd-b59e1f88d2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AB3284-C3D2-4951-973E-5BF2B2B007B1}"/>
</file>

<file path=customXml/itemProps2.xml><?xml version="1.0" encoding="utf-8"?>
<ds:datastoreItem xmlns:ds="http://schemas.openxmlformats.org/officeDocument/2006/customXml" ds:itemID="{F0C89FEF-19D6-4FA4-8F10-00EE4213F1E4}"/>
</file>

<file path=customXml/itemProps3.xml><?xml version="1.0" encoding="utf-8"?>
<ds:datastoreItem xmlns:ds="http://schemas.openxmlformats.org/officeDocument/2006/customXml" ds:itemID="{CDEC3F0D-44E7-4762-93F8-8BF64A58BE77}"/>
</file>

<file path=docProps/app.xml><?xml version="1.0" encoding="utf-8"?>
<Properties xmlns="http://schemas.openxmlformats.org/officeDocument/2006/extended-properties" xmlns:vt="http://schemas.openxmlformats.org/officeDocument/2006/docPropsVTypes">
  <TotalTime>6586</TotalTime>
  <Words>1095</Words>
  <Application>Microsoft Office PowerPoint</Application>
  <PresentationFormat>Ecran lat</PresentationFormat>
  <Paragraphs>269</Paragraphs>
  <Slides>29</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29</vt:i4>
      </vt:variant>
    </vt:vector>
  </HeadingPairs>
  <TitlesOfParts>
    <vt:vector size="33" baseType="lpstr">
      <vt:lpstr>Arial</vt:lpstr>
      <vt:lpstr>Calibri</vt:lpstr>
      <vt:lpstr>Calibri Light</vt:lpstr>
      <vt:lpstr>Temă Office</vt:lpstr>
      <vt:lpstr>Spring IoC &amp; DI,  Bean Lifecycle</vt:lpstr>
      <vt:lpstr>Course roadmap – Java Spring</vt:lpstr>
      <vt:lpstr>Java Spring</vt:lpstr>
      <vt:lpstr>Course roadmap – architectures</vt:lpstr>
      <vt:lpstr>Course roadmap – architectures</vt:lpstr>
      <vt:lpstr>microservices architecture vs monolith architecture</vt:lpstr>
      <vt:lpstr>Course roadmap – WebFlux</vt:lpstr>
      <vt:lpstr>Course roadmap – WebFlux</vt:lpstr>
      <vt:lpstr>Course roadmap – Reactive Stack</vt:lpstr>
      <vt:lpstr>Course roadmap</vt:lpstr>
      <vt:lpstr>Tools</vt:lpstr>
      <vt:lpstr>SPRING CORE CONTAINER</vt:lpstr>
      <vt:lpstr>Beans</vt:lpstr>
      <vt:lpstr>IoC INVERSION OF CONTROL</vt:lpstr>
      <vt:lpstr>Prezentare PowerPoint</vt:lpstr>
      <vt:lpstr>IoC</vt:lpstr>
      <vt:lpstr>DI DEPENDENCY INJECTION</vt:lpstr>
      <vt:lpstr>Prezentare PowerPoint</vt:lpstr>
      <vt:lpstr>Types of DI</vt:lpstr>
      <vt:lpstr>Prezentare PowerPoint</vt:lpstr>
      <vt:lpstr>Bean scope</vt:lpstr>
      <vt:lpstr>Bean scope</vt:lpstr>
      <vt:lpstr>Singleton pattern – creational design pattern</vt:lpstr>
      <vt:lpstr>Singleton (anti)-pattern</vt:lpstr>
      <vt:lpstr>Bean lifecycle</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IoC &amp; DI</dc:title>
  <dc:creator>Rob Ban</dc:creator>
  <cp:lastModifiedBy>Iulia Banu</cp:lastModifiedBy>
  <cp:revision>142</cp:revision>
  <dcterms:created xsi:type="dcterms:W3CDTF">2020-02-19T21:34:26Z</dcterms:created>
  <dcterms:modified xsi:type="dcterms:W3CDTF">2024-02-28T12:07:18Z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0x010100576D0467210FDE4A9ADDC384F6C8C965</vt:lpwstr>
  </property>
</Properties>
</file>