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Mono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73058f37ec658b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c73058f37ec658b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c73058f37ec658b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c73058f37ec658b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e1faf70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e1faf70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e1faf70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e1faf70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e1faf701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e1faf701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e1faf701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e1faf701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e1faf701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e1faf701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e1faf701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e1faf701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e1faf701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e1faf701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e1faf701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e1faf701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e1faf701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e1faf701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73058f37ec658b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c73058f37ec658b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e1faf701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e1faf701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e1faf701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e1faf701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e1faf701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e1faf701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e1faf701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e1faf701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e1faf701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e1faf701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e1faf701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e1faf701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c73058f37ec658b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c73058f37ec658b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e1faf701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e1faf701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e1faf701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e1faf701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c73058f37ec658b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c73058f37ec658b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e1faf701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e1faf701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c73058f37ec658b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c73058f37ec658b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e1faf701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e1faf701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e1faf701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e1faf701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c73058f37ec658b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c73058f37ec658b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c73058f37ec658b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c73058f37ec658b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e2fb197e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e2fb197e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e1faf701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e1faf701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e1faf701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e1faf701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e1faf701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e1faf701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e1faf701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e1faf701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e1faf701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e1faf701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c73058f37ec658b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c73058f37ec658b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14400" y="3948229"/>
            <a:ext cx="731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Aguarde, já vamos começar</a:t>
            </a:r>
            <a:endParaRPr sz="3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925" y="1196034"/>
            <a:ext cx="5308150" cy="25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Ti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pos primitivos em Python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Char char="●"/>
            </a:pPr>
            <a:r>
              <a:rPr lang="pt-BR" sz="2800">
                <a:latin typeface="Roboto Mono"/>
                <a:ea typeface="Roboto Mono"/>
                <a:cs typeface="Roboto Mono"/>
                <a:sym typeface="Roboto Mono"/>
              </a:rPr>
              <a:t>int - inteiro</a:t>
            </a:r>
            <a:endParaRPr sz="2800">
              <a:latin typeface="Roboto Mono"/>
              <a:ea typeface="Roboto Mono"/>
              <a:cs typeface="Roboto Mono"/>
              <a:sym typeface="Roboto Mon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Char char="●"/>
            </a:pPr>
            <a:r>
              <a:rPr lang="pt-BR" sz="2800">
                <a:latin typeface="Roboto Mono"/>
                <a:ea typeface="Roboto Mono"/>
                <a:cs typeface="Roboto Mono"/>
                <a:sym typeface="Roboto Mono"/>
              </a:rPr>
              <a:t>float - ponto f</a:t>
            </a:r>
            <a:r>
              <a:rPr lang="pt-BR" sz="2800">
                <a:latin typeface="Roboto Mono"/>
                <a:ea typeface="Roboto Mono"/>
                <a:cs typeface="Roboto Mono"/>
                <a:sym typeface="Roboto Mono"/>
              </a:rPr>
              <a:t>lutuante ou real</a:t>
            </a:r>
            <a:endParaRPr sz="2800">
              <a:latin typeface="Roboto Mono"/>
              <a:ea typeface="Roboto Mono"/>
              <a:cs typeface="Roboto Mono"/>
              <a:sym typeface="Roboto Mon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Char char="●"/>
            </a:pPr>
            <a:r>
              <a:rPr lang="pt-BR" sz="2800">
                <a:latin typeface="Roboto Mono"/>
                <a:ea typeface="Roboto Mono"/>
                <a:cs typeface="Roboto Mono"/>
                <a:sym typeface="Roboto Mono"/>
              </a:rPr>
              <a:t>bool - boolean (booleano)</a:t>
            </a:r>
            <a:endParaRPr sz="2800">
              <a:latin typeface="Roboto Mono"/>
              <a:ea typeface="Roboto Mono"/>
              <a:cs typeface="Roboto Mono"/>
              <a:sym typeface="Roboto Mon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Char char="●"/>
            </a:pPr>
            <a:r>
              <a:rPr lang="pt-BR" sz="2800">
                <a:latin typeface="Roboto Mono"/>
                <a:ea typeface="Roboto Mono"/>
                <a:cs typeface="Roboto Mono"/>
                <a:sym typeface="Roboto Mono"/>
              </a:rPr>
              <a:t>str - string</a:t>
            </a:r>
            <a:endParaRPr sz="2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Tipo inteiro - int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São variáveis que armazenam um número inteiro qualquer;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Python não faz distinção direta para inteiros menores e maiores, ou seja, não ocasiona um overflow tão facilmente quanto C;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é necessário especificar o tipo primitivo na declaração da linguagem;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idade = 33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ano_de_nascimento = 1989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Tipo ponto flutuante - float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Usado para armazenar números reais ou em ponto flutuante;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nomenclatura ponto flutuante é devido ao ponto decimal utilizado na escrita dos números de tipo float;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confundir ponto decimal em uma linguagem de programação com uma vírgula decimal usada, geralmente, no Brasil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altura = 1.78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Tipo booleano - bool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Baseado na lógica booleana;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Aceita apenas um de dois valores possíveis;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Verdadeiro ou Falso;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0 ou 1;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B45F06"/>
                </a:solidFill>
              </a:rPr>
              <a:t>True </a:t>
            </a:r>
            <a:r>
              <a:rPr lang="pt-BR"/>
              <a:t>ou </a:t>
            </a:r>
            <a:r>
              <a:rPr lang="pt-BR">
                <a:solidFill>
                  <a:srgbClr val="B45F06"/>
                </a:solidFill>
              </a:rPr>
              <a:t>False</a:t>
            </a:r>
            <a:r>
              <a:rPr lang="pt-BR"/>
              <a:t>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palmeiras_tem_mundial = </a:t>
            </a:r>
            <a:r>
              <a:rPr lang="pt-BR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B45F0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Tipo string - str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Armazena uma cadeia de caracteres;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Delimitado por “ ” (aspas duplas) ou ‘ ’ (aspas simples);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palavra ≠ ‘palavra’;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 ≠ ‘1’;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nome = ‘Minicurso de Python’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curso = “Engenharia da Computação”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1984350"/>
            <a:ext cx="8520600" cy="11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Aritmética no Python e importação de módulos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Operadores aritméticos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+	→	Adição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-	→	Subtração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*	→	Multiplicação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/	→	Divisão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**	→	Exponenciação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//	→	Divisão inteira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%	→	Módulo (resto)</a:t>
            </a:r>
            <a:endParaRPr sz="1800"/>
          </a:p>
        </p:txBody>
      </p:sp>
      <p:sp>
        <p:nvSpPr>
          <p:cNvPr id="142" name="Google Shape;142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soma = 4 + 5 = 9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sub = 6 - 2 = 4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area = 4 * 4 = 16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div = 6 / 3 = 2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cube = 2 ** 3 = 8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div_int = 3 // 2 = 1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mod = 3 % 2 = 0.5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Ordem de precedência nas operações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( )					→	</a:t>
            </a:r>
            <a:r>
              <a:rPr lang="pt-BR"/>
              <a:t>Parênteses;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**					→	Exponenciação;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*	/	//	%		→	Multiplicação, divisão, divisão inteira e módulo;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+	-				→	Adição e subtração.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Importação de bibliotecas no Python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Bibliotecas são utilizadas para armazenar funcionalidades desenvolvidas para o Python;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importação permite a utilização de funções que não são nativas no Python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import math	# Importa uma biblioteca com diversas funções matemáticas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import time	# Importa uma biblioteca com funções de tempo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Momento prático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1253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Minicurso de Python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342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0000"/>
                </a:solidFill>
                <a:latin typeface="Roboto Mono"/>
                <a:ea typeface="Roboto Mono"/>
                <a:cs typeface="Roboto Mono"/>
                <a:sym typeface="Roboto Mono"/>
              </a:rPr>
              <a:t>RedLine</a:t>
            </a:r>
            <a:endParaRPr>
              <a:solidFill>
                <a:srgbClr val="66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9425" y="0"/>
            <a:ext cx="1054575" cy="126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7250" y="1008075"/>
            <a:ext cx="1149501" cy="11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Estruturas de decis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ão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Operadores lógicos e relacionais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==			→	Relaciona a equivalência entre dois objetos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!=			→	Relaciona a diferença entre dois objetos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			→	Verifica a existência de um objeto em outro objeto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&gt; ou ≥		→	Verifica se o objeto é maior / maior ou igual a outro objeto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 ou ≤		→	Verifica se o objeto é menor / menor ou igual a outro objeto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and			→	Verifica se todas as condições são verdadeiras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			→	Verifica se uma condição é verdadeira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not			→	Verifica se uma condição é falsa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Estrutura if-then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uma estrutura lógica que permite uma verificação e comparação;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a verificação for verdadeira o bloco de código é executado;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Senão, o bloco de código é ignorado;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universidade = ‘ufpa’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if universidade == ‘ufpa’ 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print(‘Universidade Federal do Pará’)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Estrutura if-else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2" name="Google Shape;18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Mesmo raciocínio da estrutura anterior com uma vantagem extra;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a comparação inicial não for satisfeita, o outro o bloco é executado;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universidade = ‘ufpa’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if universidade != ‘ufpa’: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	print(‘Universidade é diferente da ufpa’)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else: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/>
              <a:t>	print(‘Universidade Federal do Pará)</a:t>
            </a: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Estrutura if-elif-else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Permite criar diferentes opções para comparação;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curso = ‘engcomp’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 curso == ‘engcomp’: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bloco de código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elif curso == ‘telecom’: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# bloco de código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else: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# bloco de código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Estrutura de decisão aninhadas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Possibilidade de colocar condições dentro de condições;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condição interior só será verificada se a condição exterior for validada;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Aumenta a capacidade de opções que serão verificadas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if condicao: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if condicao2: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# Bloco de código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Momento prático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Estrutur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as de repetição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Estrutura for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Permite a repetição de um bloco de código dentro de um limite especificado de vezes;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Sua estrutura básica é: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&lt;variável&gt; in range(início, fim, passo):</a:t>
            </a:r>
            <a:endParaRPr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# bloco de código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Estrutura while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6" name="Google Shape;21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Permite a execução de um código até que certa condição seja alcançada;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é necessário determinar o limite de execuções do bloco de código;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estipulação de condições é semelhante às condições dos blocos de decisão;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condição = True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while condição = True: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# bloco de código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O que é uma 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linguagem de programação?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Momento prático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Listas em Python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Listas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São estruturas de variáveis compostas que permitem armazenar diversos tipos de dados em um mesmo objeto;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Delimitadas por colchetes;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cursos_fct = [‘EngComp’, ‘Telecom’]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Momento prático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Fu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nções e Procedimentos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type="title"/>
          </p:nvPr>
        </p:nvSpPr>
        <p:spPr>
          <a:xfrm>
            <a:off x="311700" y="1608050"/>
            <a:ext cx="8520600" cy="13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Projeto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em Python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8" name="Google Shape;248;p47"/>
          <p:cNvSpPr txBox="1"/>
          <p:nvPr>
            <p:ph type="title"/>
          </p:nvPr>
        </p:nvSpPr>
        <p:spPr>
          <a:xfrm>
            <a:off x="311700" y="2456550"/>
            <a:ext cx="8520600" cy="13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latin typeface="Roboto Mono"/>
                <a:ea typeface="Roboto Mono"/>
                <a:cs typeface="Roboto Mono"/>
                <a:sym typeface="Roboto Mono"/>
              </a:rPr>
              <a:t>Funções do 2º grau</a:t>
            </a:r>
            <a:endParaRPr sz="2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 propostos</a:t>
            </a:r>
            <a:endParaRPr/>
          </a:p>
        </p:txBody>
      </p:sp>
      <p:sp>
        <p:nvSpPr>
          <p:cNvPr id="254" name="Google Shape;254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https://github.com/FMIufpa/MiniCursoPython2022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O 	que é uma linguagem de programação?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É uma linguagem formal que, através de uma série de instruções, permite que um programador escreva um conjunto de ordens, ações consecutivas, dados e algoritmos para criar programas que controlam o comportamento físico e lógico de uma máquina.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de alto nível versus linguagem de baixo nível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linguagens de alto nível são as que se aproximam da linguagem humana, cuja sintaxe é voltada para o entendimento humano. O Python, por exemplo, é uma linguagem de alto nível.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Ao contrário disso, as linguagens de baixo nível são as que se aproximam da linguagem de máquina, ou seja, são constituídas de sequências de 0 e 1, chamadas de código binário. As linguagens de baixo nível tem instruções diretas ao processador, sendo assim mais próximas da linguagem de máquina.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Introdução ao Python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Vantagens e desvantagens do Python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503250" y="1604700"/>
            <a:ext cx="8137500" cy="19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Diferença do paradigma procedural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para o paradigma orientado a objetos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1259400" y="1748400"/>
            <a:ext cx="6625200" cy="16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Ti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pos primitivos em Python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