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5" r:id="rId2"/>
    <p:sldId id="400" r:id="rId3"/>
    <p:sldId id="396" r:id="rId4"/>
    <p:sldId id="3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D11C"/>
    <a:srgbClr val="FF9966"/>
    <a:srgbClr val="4B4B4B"/>
    <a:srgbClr val="2A2A2A"/>
    <a:srgbClr val="008E40"/>
    <a:srgbClr val="414141"/>
    <a:srgbClr val="008000"/>
    <a:srgbClr val="006600"/>
    <a:srgbClr val="FF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443" autoAdjust="0"/>
  </p:normalViewPr>
  <p:slideViewPr>
    <p:cSldViewPr>
      <p:cViewPr>
        <p:scale>
          <a:sx n="66" d="100"/>
          <a:sy n="66" d="100"/>
        </p:scale>
        <p:origin x="-19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AEFE-1327-4844-B4B5-F41F35B17512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08A0-A5CA-4B69-B859-66A8C9EED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9222"/>
            <a:ext cx="1296144" cy="5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47" y="6537358"/>
            <a:ext cx="996176" cy="2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9E08-BB37-41FD-BEA8-F976E813BFC7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BPFRHI0xf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823"/>
            <a:ext cx="8229602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TITLE OF STORY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9" y="2539878"/>
            <a:ext cx="69847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D0EE6-DD61-B7F0-D8A1-26BC84F57FA3}"/>
              </a:ext>
            </a:extLst>
          </p:cNvPr>
          <p:cNvSpPr txBox="1"/>
          <p:nvPr/>
        </p:nvSpPr>
        <p:spPr>
          <a:xfrm>
            <a:off x="2108986" y="1228109"/>
            <a:ext cx="4854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Topic chosen: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</a:rPr>
              <a:t>Gravidia</a:t>
            </a:r>
            <a:br>
              <a:rPr lang="en-SG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SG" dirty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https://www.youtube.com/watch?v=7BPFRHI0xfE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4124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1 (Set Up)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1. Introduction, Opening, Exposition </a:t>
            </a:r>
            <a:b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Background information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2. Inciting Incident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Something out of ordinary happened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3. Plot 1</a:t>
            </a:r>
            <a:b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Introduce the Problem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5FFE75C-FF47-41BE-9C8F-03305A0C3B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  <a:endParaRPr lang="en-US" b="1" dirty="0">
              <a:solidFill>
                <a:srgbClr val="A5D1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654BA-8FB6-4182-959F-8B2E8E115AB2}"/>
              </a:ext>
            </a:extLst>
          </p:cNvPr>
          <p:cNvSpPr txBox="1"/>
          <p:nvPr/>
        </p:nvSpPr>
        <p:spPr>
          <a:xfrm>
            <a:off x="755576" y="2402304"/>
            <a:ext cx="74888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Once upon a time, there was a farmer. Farmer man do farmer things </a:t>
            </a:r>
            <a:r>
              <a:rPr lang="en-US" sz="1200" dirty="0" err="1">
                <a:latin typeface="Century Gothic" panose="020B0502020202020204" pitchFamily="34" charset="0"/>
              </a:rPr>
              <a:t>lul</a:t>
            </a:r>
            <a:r>
              <a:rPr lang="en-US" sz="1200" dirty="0">
                <a:latin typeface="Century Gothic" panose="020B0502020202020204" pitchFamily="34" charset="0"/>
              </a:rPr>
              <a:t>. </a:t>
            </a:r>
            <a:r>
              <a:rPr lang="en-US" sz="1200" dirty="0" err="1">
                <a:latin typeface="Century Gothic" panose="020B0502020202020204" pitchFamily="34" charset="0"/>
              </a:rPr>
              <a:t>Jk</a:t>
            </a:r>
            <a:r>
              <a:rPr lang="en-US" sz="1200" dirty="0">
                <a:latin typeface="Century Gothic" panose="020B0502020202020204" pitchFamily="34" charset="0"/>
              </a:rPr>
              <a:t> he tills the land himself and hunts predators approaching farm animals. He has a chill countryside life I guess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8D933-322C-4ED8-9667-1F84848E26C9}"/>
              </a:ext>
            </a:extLst>
          </p:cNvPr>
          <p:cNvSpPr txBox="1"/>
          <p:nvPr/>
        </p:nvSpPr>
        <p:spPr>
          <a:xfrm>
            <a:off x="755576" y="3934797"/>
            <a:ext cx="74888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entury Gothic" panose="020B0502020202020204" pitchFamily="34" charset="0"/>
              </a:rPr>
              <a:t>Wahhhhh</a:t>
            </a:r>
            <a:r>
              <a:rPr lang="en-US" sz="1200" dirty="0">
                <a:latin typeface="Century Gothic" panose="020B0502020202020204" pitchFamily="34" charset="0"/>
              </a:rPr>
              <a:t> island go </a:t>
            </a:r>
            <a:r>
              <a:rPr lang="en-US" sz="1200" dirty="0" err="1">
                <a:latin typeface="Century Gothic" panose="020B0502020202020204" pitchFamily="34" charset="0"/>
              </a:rPr>
              <a:t>wheeeeeeeeee</a:t>
            </a:r>
            <a:r>
              <a:rPr lang="en-US" sz="1200" dirty="0">
                <a:latin typeface="Century Gothic" panose="020B0502020202020204" pitchFamily="34" charset="0"/>
              </a:rPr>
              <a:t> and float into the sky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2573B-7C5E-413E-A907-352DDBC8E4BD}"/>
              </a:ext>
            </a:extLst>
          </p:cNvPr>
          <p:cNvSpPr txBox="1"/>
          <p:nvPr/>
        </p:nvSpPr>
        <p:spPr>
          <a:xfrm>
            <a:off x="755576" y="5393713"/>
            <a:ext cx="74888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All Villagers except main character suddenly collapse</a:t>
            </a:r>
          </a:p>
        </p:txBody>
      </p:sp>
    </p:spTree>
    <p:extLst>
      <p:ext uri="{BB962C8B-B14F-4D97-AF65-F5344CB8AC3E}">
        <p14:creationId xmlns:p14="http://schemas.microsoft.com/office/powerpoint/2010/main" val="2731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2 (Confrontation)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4. Pinch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Sets the seriousness of the conflict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5. Midpoint 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Character is close to solve the problem BUT…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6. Pinch 2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Conflict that provokes and reverses midpoint</a:t>
            </a: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FE2E9F1-EEFD-4C45-AAA8-53A2F043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CFE1-1682-4D81-982A-930D56C037D6}"/>
              </a:ext>
            </a:extLst>
          </p:cNvPr>
          <p:cNvSpPr txBox="1"/>
          <p:nvPr/>
        </p:nvSpPr>
        <p:spPr>
          <a:xfrm>
            <a:off x="755184" y="2472011"/>
            <a:ext cx="74888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Main character notices energy of villagers cores being sucked out and flying towards castle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Main character notices he is only person unscathed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DF93C-1AA7-416A-9F49-147229EE15BB}"/>
              </a:ext>
            </a:extLst>
          </p:cNvPr>
          <p:cNvSpPr txBox="1"/>
          <p:nvPr/>
        </p:nvSpPr>
        <p:spPr>
          <a:xfrm>
            <a:off x="755576" y="3988049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D554B-D081-4478-BC00-3B31257A1273}"/>
              </a:ext>
            </a:extLst>
          </p:cNvPr>
          <p:cNvSpPr txBox="1"/>
          <p:nvPr/>
        </p:nvSpPr>
        <p:spPr>
          <a:xfrm>
            <a:off x="755576" y="5518973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5817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68760"/>
            <a:ext cx="822960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>
                <a:solidFill>
                  <a:srgbClr val="FF6600"/>
                </a:solidFill>
                <a:latin typeface="Century Gothic" panose="020B0502020202020204" pitchFamily="34" charset="0"/>
              </a:rPr>
              <a:t>Act 3 (Climax/Resolution)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7. Climax</a:t>
            </a: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SG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The final moments of the conflict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8.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Resolution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- Wrapping up the story</a:t>
            </a: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* Combining the white boxes = Synopsis of story</a:t>
            </a: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1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F1B99DD-F80D-467A-A355-8A3BBD5B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3-Act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DE2E8-4902-4DB2-BE41-6DE7EEF2FBC0}"/>
              </a:ext>
            </a:extLst>
          </p:cNvPr>
          <p:cNvSpPr txBox="1"/>
          <p:nvPr/>
        </p:nvSpPr>
        <p:spPr>
          <a:xfrm>
            <a:off x="755576" y="2474312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1D565-990B-432C-83D6-939754270BBB}"/>
              </a:ext>
            </a:extLst>
          </p:cNvPr>
          <p:cNvSpPr txBox="1"/>
          <p:nvPr/>
        </p:nvSpPr>
        <p:spPr>
          <a:xfrm>
            <a:off x="755576" y="4006805"/>
            <a:ext cx="74888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228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3-Act Structure</vt:lpstr>
      <vt:lpstr>PowerPoint Presentation</vt:lpstr>
      <vt:lpstr>3-Act Structure</vt:lpstr>
      <vt:lpstr>3-Act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SNG LEX</dc:creator>
  <cp:lastModifiedBy>FML neverlucky</cp:lastModifiedBy>
  <cp:revision>17</cp:revision>
  <dcterms:modified xsi:type="dcterms:W3CDTF">2024-06-05T02:54:02Z</dcterms:modified>
</cp:coreProperties>
</file>