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D11C"/>
    <a:srgbClr val="FF9966"/>
    <a:srgbClr val="4B4B4B"/>
    <a:srgbClr val="2A2A2A"/>
    <a:srgbClr val="008E40"/>
    <a:srgbClr val="414141"/>
    <a:srgbClr val="008000"/>
    <a:srgbClr val="006600"/>
    <a:srgbClr val="FF1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7AEFE-1327-4844-B4B5-F41F35B17512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008A0-A5CA-4B69-B859-66A8C9EEDC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2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lvinsh\Desktop\SIDM_NYP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199222"/>
            <a:ext cx="1296144" cy="5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8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5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9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447" y="6537358"/>
            <a:ext cx="996176" cy="2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lvinsh\Desktop\SIDM_NYP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486" y="6537358"/>
            <a:ext cx="648072" cy="25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0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5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8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C:\Users\alvinsh\Desktop\Marketing NYP Logo_Reverse copy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243880"/>
            <a:ext cx="1992351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49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9E08-BB37-41FD-BEA8-F976E813BFC7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2857-F5BF-413D-BF82-CFFBCB30BE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3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A5D1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Branching Narratives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4096" y="1399087"/>
            <a:ext cx="504056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1.1a </a:t>
            </a:r>
            <a:r>
              <a:rPr lang="en-SG" sz="1200" dirty="0">
                <a:latin typeface="Century Gothic" panose="020B0502020202020204" pitchFamily="34" charset="0"/>
              </a:rPr>
              <a:t>On a nice sunny day, your friend met up with you for lunch.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44" name="Straight Arrow Connector 43"/>
          <p:cNvCxnSpPr>
            <a:cxnSpLocks/>
            <a:stCxn id="4" idx="2"/>
            <a:endCxn id="27" idx="0"/>
          </p:cNvCxnSpPr>
          <p:nvPr/>
        </p:nvCxnSpPr>
        <p:spPr>
          <a:xfrm>
            <a:off x="4804376" y="1676086"/>
            <a:ext cx="0" cy="32168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DC3096-B783-4F37-8498-1F6E9483E8CF}"/>
              </a:ext>
            </a:extLst>
          </p:cNvPr>
          <p:cNvSpPr txBox="1"/>
          <p:nvPr/>
        </p:nvSpPr>
        <p:spPr>
          <a:xfrm>
            <a:off x="1080572" y="1997772"/>
            <a:ext cx="744760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1.2a </a:t>
            </a:r>
            <a:r>
              <a:rPr lang="en-SG" sz="1200" dirty="0">
                <a:latin typeface="Century Gothic" panose="020B0502020202020204" pitchFamily="34" charset="0"/>
              </a:rPr>
              <a:t>As both of you are walking along the street, a suspicious character sneak up on both of you.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E848AD-6A39-4576-8ADD-396E47F04AE2}"/>
              </a:ext>
            </a:extLst>
          </p:cNvPr>
          <p:cNvSpPr txBox="1"/>
          <p:nvPr/>
        </p:nvSpPr>
        <p:spPr>
          <a:xfrm>
            <a:off x="1810690" y="2546310"/>
            <a:ext cx="5987372" cy="277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1.3a </a:t>
            </a:r>
            <a:r>
              <a:rPr lang="en-SG" sz="1200" dirty="0">
                <a:latin typeface="Century Gothic" panose="020B0502020202020204" pitchFamily="34" charset="0"/>
              </a:rPr>
              <a:t>The suspicious character points a gun at you. You are being robbed!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3BC0F-1627-43DF-A5D1-94F82B803CC5}"/>
              </a:ext>
            </a:extLst>
          </p:cNvPr>
          <p:cNvSpPr txBox="1"/>
          <p:nvPr/>
        </p:nvSpPr>
        <p:spPr>
          <a:xfrm>
            <a:off x="515304" y="3141334"/>
            <a:ext cx="379853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2.1a </a:t>
            </a:r>
            <a:r>
              <a:rPr lang="en-SG" sz="1200" dirty="0">
                <a:latin typeface="Century Gothic" panose="020B0502020202020204" pitchFamily="34" charset="0"/>
              </a:rPr>
              <a:t>You’re not letting the robber take your hard earned money! You have to fight him!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6926DA-322A-47B9-97E6-0D745B93A91B}"/>
              </a:ext>
            </a:extLst>
          </p:cNvPr>
          <p:cNvSpPr txBox="1"/>
          <p:nvPr/>
        </p:nvSpPr>
        <p:spPr>
          <a:xfrm>
            <a:off x="66390" y="3913694"/>
            <a:ext cx="47320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2.2a </a:t>
            </a:r>
            <a:r>
              <a:rPr lang="en-SG" sz="1200" dirty="0">
                <a:latin typeface="Century Gothic" panose="020B0502020202020204" pitchFamily="34" charset="0"/>
              </a:rPr>
              <a:t>But the robber is too strong, you cannot win the fight! </a:t>
            </a:r>
          </a:p>
          <a:p>
            <a:pPr algn="ctr"/>
            <a:r>
              <a:rPr lang="en-SG" sz="1200" dirty="0">
                <a:latin typeface="Century Gothic" panose="020B0502020202020204" pitchFamily="34" charset="0"/>
              </a:rPr>
              <a:t>You should have visited the gym more often!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B9BE93-532D-4099-87CC-C7ABB3B0E811}"/>
              </a:ext>
            </a:extLst>
          </p:cNvPr>
          <p:cNvSpPr txBox="1"/>
          <p:nvPr/>
        </p:nvSpPr>
        <p:spPr>
          <a:xfrm>
            <a:off x="2558327" y="4693383"/>
            <a:ext cx="436267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2.3a </a:t>
            </a:r>
            <a:r>
              <a:rPr lang="en-SG" sz="1200" dirty="0">
                <a:latin typeface="Century Gothic" panose="020B0502020202020204" pitchFamily="34" charset="0"/>
              </a:rPr>
              <a:t>You scored mostly As and Bs in Secondary School, you know you can outsmart the robber!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0ADAE6-B70C-4B00-9EE2-08A6591943C8}"/>
              </a:ext>
            </a:extLst>
          </p:cNvPr>
          <p:cNvSpPr txBox="1"/>
          <p:nvPr/>
        </p:nvSpPr>
        <p:spPr>
          <a:xfrm>
            <a:off x="435801" y="5478015"/>
            <a:ext cx="436267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3.1a </a:t>
            </a:r>
            <a:r>
              <a:rPr lang="en-SG" sz="1200" dirty="0">
                <a:latin typeface="Century Gothic" panose="020B0502020202020204" pitchFamily="34" charset="0"/>
              </a:rPr>
              <a:t>You snatch the gun away successfully and is now in control of the situation! 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B3CE21-9C02-4643-AB16-8408E38DCD6A}"/>
              </a:ext>
            </a:extLst>
          </p:cNvPr>
          <p:cNvSpPr txBox="1"/>
          <p:nvPr/>
        </p:nvSpPr>
        <p:spPr>
          <a:xfrm>
            <a:off x="206311" y="6257704"/>
            <a:ext cx="4824537" cy="277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3.2a </a:t>
            </a:r>
            <a:r>
              <a:rPr lang="en-SG" sz="1200" dirty="0">
                <a:latin typeface="Century Gothic" panose="020B0502020202020204" pitchFamily="34" charset="0"/>
              </a:rPr>
              <a:t>The robber runs away in fear! The streets are safe again!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1F708D-74A4-480B-AF30-2B79C73ADC3A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4804376" y="2274771"/>
            <a:ext cx="0" cy="27153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9CCAF9-039E-4E25-A5C0-C2ABB716A306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2414571" y="2823310"/>
            <a:ext cx="2389805" cy="3180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EE4472-4ADD-4A26-AF69-70DCB2B54A0D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2414571" y="3602999"/>
            <a:ext cx="17860" cy="31069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990A2D-53EF-4C96-B115-5280E7F9EEA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2432431" y="4375359"/>
            <a:ext cx="2307232" cy="3180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37B549-7F7B-4C14-ADB1-634CD82B63D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2617137" y="5155048"/>
            <a:ext cx="2122526" cy="322967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3CC5FA-BA0A-405B-A5BF-65E603EEA61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2617137" y="5939680"/>
            <a:ext cx="1443" cy="3180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C2DC923-05D9-4518-9182-6B9999143BC5}"/>
              </a:ext>
            </a:extLst>
          </p:cNvPr>
          <p:cNvSpPr txBox="1"/>
          <p:nvPr/>
        </p:nvSpPr>
        <p:spPr>
          <a:xfrm>
            <a:off x="5114441" y="3115260"/>
            <a:ext cx="2970990" cy="646331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2.1b </a:t>
            </a:r>
            <a:r>
              <a:rPr lang="en-SG" sz="1200" dirty="0">
                <a:latin typeface="Century Gothic" panose="020B0502020202020204" pitchFamily="34" charset="0"/>
              </a:rPr>
              <a:t>You were taken aback by the sudden situation. You raised your hand to show surrender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7790F90-B388-4AD6-B519-A72BDF33C8CA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>
            <a:off x="4804376" y="2823310"/>
            <a:ext cx="1795560" cy="29195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42D10F-00C0-44A2-8640-323646EF060D}"/>
              </a:ext>
            </a:extLst>
          </p:cNvPr>
          <p:cNvCxnSpPr>
            <a:cxnSpLocks/>
            <a:stCxn id="65" idx="2"/>
            <a:endCxn id="46" idx="0"/>
          </p:cNvCxnSpPr>
          <p:nvPr/>
        </p:nvCxnSpPr>
        <p:spPr>
          <a:xfrm>
            <a:off x="6599936" y="3761591"/>
            <a:ext cx="160878" cy="16185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684C0F-AE5D-4AA8-BE9B-6DA6DBB46465}"/>
              </a:ext>
            </a:extLst>
          </p:cNvPr>
          <p:cNvSpPr txBox="1"/>
          <p:nvPr/>
        </p:nvSpPr>
        <p:spPr>
          <a:xfrm>
            <a:off x="5057545" y="3923450"/>
            <a:ext cx="3406538" cy="646331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2.2b </a:t>
            </a:r>
            <a:r>
              <a:rPr lang="en-SG" sz="1200" dirty="0">
                <a:latin typeface="Century Gothic" panose="020B0502020202020204" pitchFamily="34" charset="0"/>
              </a:rPr>
              <a:t>Your friend refuses to give up her valuables. The robber is now threatening your frightened friend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FCBF15-B895-425B-830D-2146F227B988}"/>
              </a:ext>
            </a:extLst>
          </p:cNvPr>
          <p:cNvCxnSpPr>
            <a:cxnSpLocks/>
            <a:stCxn id="46" idx="2"/>
            <a:endCxn id="33" idx="0"/>
          </p:cNvCxnSpPr>
          <p:nvPr/>
        </p:nvCxnSpPr>
        <p:spPr>
          <a:xfrm flipH="1">
            <a:off x="4739663" y="4569781"/>
            <a:ext cx="2021151" cy="12360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1CD64E-299E-481C-9B6C-273620FB3C50}"/>
              </a:ext>
            </a:extLst>
          </p:cNvPr>
          <p:cNvSpPr txBox="1"/>
          <p:nvPr/>
        </p:nvSpPr>
        <p:spPr>
          <a:xfrm>
            <a:off x="5037922" y="5458913"/>
            <a:ext cx="40324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3.1b </a:t>
            </a:r>
            <a:r>
              <a:rPr lang="en-SG" sz="1200" dirty="0">
                <a:latin typeface="Century Gothic" panose="020B0502020202020204" pitchFamily="34" charset="0"/>
              </a:rPr>
              <a:t>You managed to quietly reposition yourself behind the robber before tackling him at his knees.</a:t>
            </a:r>
            <a:endParaRPr lang="en-GB" sz="1200" dirty="0">
              <a:latin typeface="Century Gothic" panose="020B0502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19C2F75-9E58-46A0-B7D7-FD0142F2F706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>
            <a:off x="4739663" y="5155048"/>
            <a:ext cx="2314483" cy="303865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A7FCEF0-96EF-4C21-915C-E96F2B0E7C47}"/>
              </a:ext>
            </a:extLst>
          </p:cNvPr>
          <p:cNvSpPr txBox="1"/>
          <p:nvPr/>
        </p:nvSpPr>
        <p:spPr>
          <a:xfrm>
            <a:off x="4956576" y="6106357"/>
            <a:ext cx="419514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entury Gothic" panose="020B0502020202020204" pitchFamily="34" charset="0"/>
              </a:rPr>
              <a:t>3.1b The robber loses his balance and you use this opportunity to push him to the ground, pinning him with your knees to his lower spine with your full weight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295433-556B-43AC-8EDD-951AA00A98C4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7054146" y="5920578"/>
            <a:ext cx="0" cy="18577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95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6953</TotalTime>
  <Words>227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Branching Narratives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patriciat</dc:creator>
  <cp:lastModifiedBy>FML neverlucky</cp:lastModifiedBy>
  <cp:revision>484</cp:revision>
  <dcterms:created xsi:type="dcterms:W3CDTF">2012-09-25T09:21:18Z</dcterms:created>
  <dcterms:modified xsi:type="dcterms:W3CDTF">2024-04-30T07:45:16Z</dcterms:modified>
</cp:coreProperties>
</file>