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95" r:id="rId2"/>
    <p:sldId id="400" r:id="rId3"/>
    <p:sldId id="401" r:id="rId4"/>
    <p:sldId id="396" r:id="rId5"/>
    <p:sldId id="3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43" autoAdjust="0"/>
  </p:normalViewPr>
  <p:slideViewPr>
    <p:cSldViewPr>
      <p:cViewPr>
        <p:scale>
          <a:sx n="66" d="100"/>
          <a:sy n="66" d="100"/>
        </p:scale>
        <p:origin x="1930" y="41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07/06/2024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07/06/2024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07/06/2024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07/06/2024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07/06/2024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07/06/2024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07/06/2024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07/06/2024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07/06/2024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
        <p:nvSpPr>
          <p:cNvPr id="4" name="TextBox 3">
            <a:extLst>
              <a:ext uri="{FF2B5EF4-FFF2-40B4-BE49-F238E27FC236}">
                <a16:creationId xmlns:a16="http://schemas.microsoft.com/office/drawing/2014/main" id="{47A5CFE1-1682-4D81-982A-930D56C037D6}"/>
              </a:ext>
            </a:extLst>
          </p:cNvPr>
          <p:cNvSpPr txBox="1"/>
          <p:nvPr/>
        </p:nvSpPr>
        <p:spPr>
          <a:xfrm>
            <a:off x="1403648" y="5744108"/>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strike="sngStrike" dirty="0">
                <a:solidFill>
                  <a:schemeClr val="bg1">
                    <a:lumMod val="50000"/>
                  </a:schemeClr>
                </a:solidFill>
                <a:latin typeface="Century Gothic" panose="020B0502020202020204" pitchFamily="34" charset="0"/>
              </a:rPr>
              <a:t>The farmer stands and surveys his surroundings, shocked by the situation. He was the only person that is still awake in the entire village</a:t>
            </a:r>
            <a:r>
              <a:rPr lang="en-US" sz="1200" dirty="0">
                <a:solidFill>
                  <a:schemeClr val="tx1">
                    <a:lumMod val="95000"/>
                    <a:lumOff val="5000"/>
                  </a:schemeClr>
                </a:solidFill>
                <a:latin typeface="Century Gothic" panose="020B0502020202020204" pitchFamily="34" charset="0"/>
              </a:rPr>
              <a:t>. Then, something caught his eyes. He notices the cores of his fellow villagers detaching and flying into the air, towards the castle. Without their cores, they will never wake up again!</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5" name="TextBox 14">
            <a:extLst>
              <a:ext uri="{FF2B5EF4-FFF2-40B4-BE49-F238E27FC236}">
                <a16:creationId xmlns:a16="http://schemas.microsoft.com/office/drawing/2014/main" id="{F50DF93C-1AA7-416A-9F49-147229EE15BB}"/>
              </a:ext>
            </a:extLst>
          </p:cNvPr>
          <p:cNvSpPr txBox="1"/>
          <p:nvPr/>
        </p:nvSpPr>
        <p:spPr>
          <a:xfrm>
            <a:off x="578548" y="1772418"/>
            <a:ext cx="8295625" cy="1938992"/>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
        <p:nvSpPr>
          <p:cNvPr id="16" name="TextBox 15">
            <a:extLst>
              <a:ext uri="{FF2B5EF4-FFF2-40B4-BE49-F238E27FC236}">
                <a16:creationId xmlns:a16="http://schemas.microsoft.com/office/drawing/2014/main" id="{DCED554B-D081-4478-BC00-3B31257A1273}"/>
              </a:ext>
            </a:extLst>
          </p:cNvPr>
          <p:cNvSpPr txBox="1"/>
          <p:nvPr/>
        </p:nvSpPr>
        <p:spPr>
          <a:xfrm>
            <a:off x="827584" y="4488699"/>
            <a:ext cx="7488832" cy="1384995"/>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r>
              <a:rPr lang="en-US" sz="1200" dirty="0" err="1">
                <a:latin typeface="Century Gothic" panose="020B0502020202020204" pitchFamily="34" charset="0"/>
              </a:rPr>
              <a:t>ooga</a:t>
            </a:r>
            <a:r>
              <a:rPr lang="en-US" sz="1200" dirty="0">
                <a:latin typeface="Century Gothic" panose="020B0502020202020204" pitchFamily="34" charset="0"/>
              </a:rPr>
              <a:t> </a:t>
            </a:r>
            <a:r>
              <a:rPr lang="en-US" sz="1200" dirty="0" err="1">
                <a:latin typeface="Century Gothic" panose="020B0502020202020204" pitchFamily="34" charset="0"/>
              </a:rPr>
              <a:t>booga</a:t>
            </a:r>
            <a:r>
              <a:rPr lang="en-US" sz="1200" dirty="0">
                <a:latin typeface="Century Gothic" panose="020B0502020202020204" pitchFamily="34" charset="0"/>
              </a:rPr>
              <a:t> actual gameplay part </a:t>
            </a:r>
            <a:r>
              <a:rPr lang="en-US" sz="1200" dirty="0" err="1">
                <a:latin typeface="Century Gothic" panose="020B0502020202020204" pitchFamily="34" charset="0"/>
              </a:rPr>
              <a:t>wheeeeee</a:t>
            </a:r>
            <a:endParaRPr lang="en-US" sz="1200" dirty="0">
              <a:latin typeface="Century Gothic" panose="020B0502020202020204" pitchFamily="34" charset="0"/>
            </a:endParaRPr>
          </a:p>
          <a:p>
            <a:r>
              <a:rPr lang="en-US" sz="1200" dirty="0">
                <a:latin typeface="Century Gothic" panose="020B0502020202020204" pitchFamily="34" charset="0"/>
              </a:rPr>
              <a:t>Anyways, current story is hard to put in branching narratives :D</a:t>
            </a:r>
          </a:p>
          <a:p>
            <a:r>
              <a:rPr lang="en-US" sz="1200" dirty="0">
                <a:latin typeface="Century Gothic" panose="020B0502020202020204" pitchFamily="34" charset="0"/>
              </a:rPr>
              <a:t>Guess I perish)</a:t>
            </a:r>
          </a:p>
          <a:p>
            <a:r>
              <a:rPr lang="en-US" sz="1200" dirty="0">
                <a:latin typeface="Century Gothic" panose="020B0502020202020204" pitchFamily="34" charset="0"/>
              </a:rPr>
              <a:t>Farmer gets warped to the castle in the sky by god and he starts his quest to save the world! Unfortunately, the area is taken over by soldiers summoned by the evil spirit. He struggles through the overwhelming amount of soldiers and make it to the throne room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hufidas</a:t>
            </a:r>
            <a:r>
              <a:rPr lang="en-US" sz="1200" dirty="0">
                <a:solidFill>
                  <a:schemeClr val="tx2">
                    <a:lumMod val="60000"/>
                    <a:lumOff val="40000"/>
                  </a:schemeClr>
                </a:solidFill>
                <a:latin typeface="Century Gothic" panose="020B0502020202020204" pitchFamily="34" charset="0"/>
              </a:rPr>
              <a:t> need to show situation is very tough on farmer, 1 vs a whole army)</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a:extLst>
              <a:ext uri="{FF2B5EF4-FFF2-40B4-BE49-F238E27FC236}">
                <a16:creationId xmlns:a16="http://schemas.microsoft.com/office/drawing/2014/main" id="{BA89E3C9-F1EA-93A7-ACD6-F859DB717E1F}"/>
              </a:ext>
            </a:extLst>
          </p:cNvPr>
          <p:cNvSpPr/>
          <p:nvPr/>
        </p:nvSpPr>
        <p:spPr>
          <a:xfrm>
            <a:off x="827584" y="1916832"/>
            <a:ext cx="7128792" cy="115212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a:t>He defeat all the soldiers and makes it to the cores. Just as he was about to free the cores, the boss suddenly appears. Farmer was unprepared for sudden face off and was beaten to death. </a:t>
            </a: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Main character is resurrected by crystals he got earlier from god</a:t>
            </a:r>
          </a:p>
          <a:p>
            <a:r>
              <a:rPr lang="en-US" sz="1200" dirty="0">
                <a:latin typeface="Century Gothic" panose="020B0502020202020204" pitchFamily="34" charset="0"/>
              </a:rPr>
              <a:t>Boss fight boss fight &gt;:D</a:t>
            </a:r>
          </a:p>
          <a:p>
            <a:r>
              <a:rPr lang="en-US" sz="1200" dirty="0">
                <a:latin typeface="Century Gothic" panose="020B0502020202020204" pitchFamily="34" charset="0"/>
              </a:rPr>
              <a:t>Main character defeats the boss</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Spirit was captured by god again (probably destroyed)</a:t>
            </a:r>
          </a:p>
          <a:p>
            <a:r>
              <a:rPr lang="en-US" sz="1200" dirty="0">
                <a:latin typeface="Century Gothic" panose="020B0502020202020204" pitchFamily="34" charset="0"/>
              </a:rPr>
              <a:t>Main character frees the cores which returns back to the villagers</a:t>
            </a:r>
          </a:p>
          <a:p>
            <a:r>
              <a:rPr lang="en-US" sz="1200" dirty="0">
                <a:latin typeface="Century Gothic" panose="020B0502020202020204" pitchFamily="34" charset="0"/>
              </a:rPr>
              <a:t>Farmer is hero </a:t>
            </a:r>
            <a:r>
              <a:rPr lang="en-US" sz="1200" dirty="0" err="1">
                <a:latin typeface="Century Gothic" panose="020B0502020202020204" pitchFamily="34" charset="0"/>
              </a:rPr>
              <a:t>yayyyyyyyy</a:t>
            </a:r>
            <a:endParaRPr lang="en-US" sz="1200" dirty="0">
              <a:latin typeface="Century Gothic" panose="020B0502020202020204" pitchFamily="34" charset="0"/>
            </a:endParaRPr>
          </a:p>
        </p:txBody>
      </p:sp>
      <p:sp>
        <p:nvSpPr>
          <p:cNvPr id="4" name="TextBox 3">
            <a:extLst>
              <a:ext uri="{FF2B5EF4-FFF2-40B4-BE49-F238E27FC236}">
                <a16:creationId xmlns:a16="http://schemas.microsoft.com/office/drawing/2014/main" id="{2E670ACE-E028-25AD-0B11-EC1F3F714296}"/>
              </a:ext>
            </a:extLst>
          </p:cNvPr>
          <p:cNvSpPr txBox="1"/>
          <p:nvPr/>
        </p:nvSpPr>
        <p:spPr>
          <a:xfrm>
            <a:off x="2267744" y="6222503"/>
            <a:ext cx="4698524" cy="461665"/>
          </a:xfrm>
          <a:prstGeom prst="rect">
            <a:avLst/>
          </a:prstGeom>
          <a:noFill/>
        </p:spPr>
        <p:txBody>
          <a:bodyPr wrap="square">
            <a:spAutoFit/>
          </a:bodyPr>
          <a:lstStyle/>
          <a:p>
            <a:pPr marL="0" indent="0" algn="ctr">
              <a:buNone/>
            </a:pPr>
            <a:r>
              <a:rPr lang="en-GB" sz="1200" b="1" dirty="0">
                <a:solidFill>
                  <a:srgbClr val="FF6600"/>
                </a:solidFill>
                <a:latin typeface="Century Gothic" panose="020B0502020202020204" pitchFamily="34" charset="0"/>
              </a:rPr>
              <a:t>Reviewed and </a:t>
            </a:r>
            <a:r>
              <a:rPr lang="en-GB" sz="1200" b="1" dirty="0" err="1">
                <a:solidFill>
                  <a:srgbClr val="FF6600"/>
                </a:solidFill>
                <a:latin typeface="Century Gothic" panose="020B0502020202020204" pitchFamily="34" charset="0"/>
              </a:rPr>
              <a:t>malded</a:t>
            </a:r>
            <a:r>
              <a:rPr lang="en-GB" sz="1200" b="1" dirty="0">
                <a:solidFill>
                  <a:srgbClr val="FF6600"/>
                </a:solidFill>
                <a:latin typeface="Century Gothic" panose="020B0502020202020204" pitchFamily="34" charset="0"/>
              </a:rPr>
              <a:t> over by Samuel </a:t>
            </a:r>
          </a:p>
          <a:p>
            <a:pPr marL="0" indent="0" algn="ctr">
              <a:buNone/>
            </a:pPr>
            <a:r>
              <a:rPr lang="en-GB" sz="1200" b="1" dirty="0">
                <a:solidFill>
                  <a:srgbClr val="FF6600"/>
                </a:solidFill>
                <a:latin typeface="Century Gothic" panose="020B0502020202020204" pitchFamily="34" charset="0"/>
              </a:rPr>
              <a:t>(unfortunate of him to see this shit story, guy’s way too nice)</a:t>
            </a:r>
          </a:p>
        </p:txBody>
      </p:sp>
      <p:sp>
        <p:nvSpPr>
          <p:cNvPr id="6" name="TextBox 5">
            <a:extLst>
              <a:ext uri="{FF2B5EF4-FFF2-40B4-BE49-F238E27FC236}">
                <a16:creationId xmlns:a16="http://schemas.microsoft.com/office/drawing/2014/main" id="{7031E014-46BD-7468-526A-72C7A90D444C}"/>
              </a:ext>
            </a:extLst>
          </p:cNvPr>
          <p:cNvSpPr txBox="1"/>
          <p:nvPr/>
        </p:nvSpPr>
        <p:spPr>
          <a:xfrm>
            <a:off x="2350650" y="6593173"/>
            <a:ext cx="4532712" cy="246221"/>
          </a:xfrm>
          <a:prstGeom prst="rect">
            <a:avLst/>
          </a:prstGeom>
          <a:noFill/>
        </p:spPr>
        <p:txBody>
          <a:bodyPr wrap="square">
            <a:spAutoFit/>
          </a:bodyPr>
          <a:lstStyle/>
          <a:p>
            <a:r>
              <a:rPr lang="en-US" sz="1000" b="1" dirty="0">
                <a:solidFill>
                  <a:srgbClr val="A5D11C"/>
                </a:solidFill>
                <a:effectLst>
                  <a:outerShdw blurRad="38100" dist="38100" dir="2700000" algn="tl">
                    <a:srgbClr val="000000">
                      <a:alpha val="43137"/>
                    </a:srgbClr>
                  </a:outerShdw>
                </a:effectLst>
                <a:latin typeface="Century Gothic" panose="020B0502020202020204" pitchFamily="34" charset="0"/>
              </a:rPr>
              <a:t>He doesn’t know that I’ve credited him here, but it felt appropriate </a:t>
            </a:r>
            <a:r>
              <a:rPr lang="en-US" sz="1000" b="1" dirty="0" err="1">
                <a:solidFill>
                  <a:srgbClr val="A5D11C"/>
                </a:solidFill>
                <a:effectLst>
                  <a:outerShdw blurRad="38100" dist="38100" dir="2700000" algn="tl">
                    <a:srgbClr val="000000">
                      <a:alpha val="43137"/>
                    </a:srgbClr>
                  </a:outerShdw>
                </a:effectLst>
                <a:latin typeface="Century Gothic" panose="020B0502020202020204" pitchFamily="34" charset="0"/>
              </a:rPr>
              <a:t>soo</a:t>
            </a:r>
            <a:endParaRPr lang="en-SG" sz="1000" dirty="0"/>
          </a:p>
        </p:txBody>
      </p:sp>
    </p:spTree>
    <p:extLst>
      <p:ext uri="{BB962C8B-B14F-4D97-AF65-F5344CB8AC3E}">
        <p14:creationId xmlns:p14="http://schemas.microsoft.com/office/powerpoint/2010/main" val="19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7028</TotalTime>
  <Words>918</Words>
  <Application>Microsoft Office PowerPoint</Application>
  <PresentationFormat>On-screen Show (4:3)</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28</cp:revision>
  <dcterms:modified xsi:type="dcterms:W3CDTF">2024-06-07T09:27:37Z</dcterms:modified>
</cp:coreProperties>
</file>