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04B"/>
    <a:srgbClr val="A4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0" y="6789420"/>
            <a:ext cx="2029460" cy="2029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270" y="1480820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602355"/>
            <a:ext cx="1219136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Coffee Healing" charset="0"/>
                <a:cs typeface="Coffee Healing" charset="0"/>
              </a:rPr>
              <a:t>雨竹启动器</a:t>
            </a:r>
            <a:endParaRPr lang="zh-CN" altLang="en-US" sz="4800">
              <a:solidFill>
                <a:schemeClr val="bg1"/>
              </a:solidFill>
              <a:latin typeface="Coffee Healing" charset="0"/>
              <a:cs typeface="Coffee Healing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 bldLvl="0" build="allAtOnce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2414270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220" y="3073400"/>
            <a:ext cx="1219136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Coffee Healing" charset="0"/>
                <a:cs typeface="Coffee Healing" charset="0"/>
              </a:rPr>
              <a:t>您的下一款新生代启动器</a:t>
            </a:r>
            <a:endParaRPr lang="zh-CN" altLang="en-US" sz="4800">
              <a:solidFill>
                <a:schemeClr val="bg1"/>
              </a:solidFill>
              <a:latin typeface="Coffee Healing" charset="0"/>
              <a:cs typeface="Coffee Healing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 bldLvl="0" build="allAtOnce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" y="3073400"/>
            <a:ext cx="1219136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Coffee Healing" charset="0"/>
                <a:cs typeface="Coffee Healing" charset="0"/>
              </a:rPr>
              <a:t>爱来自爱发电</a:t>
            </a:r>
            <a:r>
              <a:rPr lang="zh-CN" altLang="en-US" sz="4800">
                <a:solidFill>
                  <a:srgbClr val="38604B"/>
                </a:solidFill>
                <a:sym typeface="+mn-ea"/>
              </a:rPr>
              <a:t>https://afdian.net/a/RainBCL</a:t>
            </a:r>
            <a:endParaRPr lang="zh-CN" altLang="en-US" sz="4800">
              <a:solidFill>
                <a:srgbClr val="38604B"/>
              </a:solidFill>
              <a:latin typeface="Coffee Healing" charset="0"/>
              <a:cs typeface="Coffee Healing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 bldLvl="0" build="allAtOnce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270" y="2414270"/>
            <a:ext cx="2029460" cy="202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270" y="1480820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602355"/>
            <a:ext cx="1219136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4800">
                <a:solidFill>
                  <a:schemeClr val="bg1"/>
                </a:solidFill>
                <a:latin typeface="Coffee Healing" charset="0"/>
                <a:cs typeface="Coffee Healing" charset="0"/>
              </a:rPr>
              <a:t>Rain Bamboo Craft Launcher</a:t>
            </a:r>
            <a:endParaRPr lang="en-US" altLang="zh-CN" sz="4800">
              <a:solidFill>
                <a:schemeClr val="bg1"/>
              </a:solidFill>
              <a:latin typeface="Coffee Healing" charset="0"/>
              <a:cs typeface="Coffee Healing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 bldLvl="0" build="allAtOnce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76725" y="1070610"/>
            <a:ext cx="3638550" cy="481965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19450" y="1122680"/>
            <a:ext cx="5768340" cy="7066915"/>
          </a:xfrm>
          <a:prstGeom prst="rect">
            <a:avLst/>
          </a:prstGeom>
          <a:scene3d>
            <a:camera prst="isometricBottomDown">
              <a:rot lat="2400000" lon="17400000" rev="16800000"/>
            </a:camera>
            <a:lightRig rig="threePt" dir="t"/>
          </a:scene3d>
        </p:spPr>
      </p:pic>
      <p:sp>
        <p:nvSpPr>
          <p:cNvPr id="5" name="文本框 4"/>
          <p:cNvSpPr txBox="1"/>
          <p:nvPr/>
        </p:nvSpPr>
        <p:spPr>
          <a:xfrm>
            <a:off x="4064000" y="2397760"/>
            <a:ext cx="609600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5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首页</a:t>
            </a:r>
            <a:endParaRPr lang="zh-CN" altLang="en-US" sz="115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420" y="1502410"/>
            <a:ext cx="609600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500">
                <a:solidFill>
                  <a:schemeClr val="bg1"/>
                </a:solidFill>
              </a:rPr>
              <a:t>登录</a:t>
            </a:r>
            <a:endParaRPr lang="zh-CN" altLang="en-US" sz="115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02125" y="1066800"/>
            <a:ext cx="3587750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isometricRightUp"/>
              <a:lightRig rig="threePt" dir="t"/>
            </a:scene3d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7995" y="3236595"/>
            <a:ext cx="6096000" cy="1861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isometricRightUp"/>
              <a:lightRig rig="threePt" dir="t"/>
            </a:scene3d>
          </a:bodyPr>
          <a:p>
            <a:r>
              <a:rPr lang="zh-CN" altLang="en-US" sz="1150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登录</a:t>
            </a:r>
            <a:endParaRPr lang="zh-CN" altLang="en-US" sz="1150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16245" y="419100"/>
            <a:ext cx="3587750" cy="47244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isometricLeftDown">
              <a:rot lat="1800000" lon="2400000" rev="0"/>
            </a:camera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isometricRightUp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下载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25950" y="2498090"/>
            <a:ext cx="609600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50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下载</a:t>
            </a:r>
            <a:endParaRPr lang="zh-CN" altLang="en-US" sz="1150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92600" y="1047750"/>
            <a:ext cx="36068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A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isometricRightUp"/>
              <a:lightRig rig="threePt" dir="t"/>
            </a:scene3d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2px-Bamboo_(item)_JE1_B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7630" y="-85725"/>
            <a:ext cx="2029460" cy="202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4050" y="3602355"/>
            <a:ext cx="6096000" cy="1861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perspectiveContrastingRightFacing"/>
              <a:lightRig rig="threePt" dir="t"/>
            </a:scene3d>
          </a:bodyPr>
          <a:p>
            <a:r>
              <a:rPr lang="zh-CN" altLang="en-US" sz="1150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下载</a:t>
            </a:r>
            <a:endParaRPr lang="zh-CN" altLang="en-US" sz="1150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23510" y="749935"/>
            <a:ext cx="3606800" cy="4762500"/>
          </a:xfrm>
          <a:prstGeom prst="rect">
            <a:avLst/>
          </a:prstGeom>
          <a:scene3d>
            <a:camera prst="perspectiveLeft" fov="6600000">
              <a:rot lat="0" lon="3600000" rev="1800000"/>
            </a:camera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OGI0MzhlYTY4MzA3MDQ1YTBkOTk5NTI1MDU2MDVmZ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Coffee Healing</vt:lpstr>
      <vt:lpstr>华文行楷</vt:lpstr>
      <vt:lpstr>Tele-Marines</vt:lpstr>
      <vt:lpstr>ISOCP3</vt:lpstr>
      <vt:lpstr>黑体</vt:lpstr>
      <vt:lpstr>WPS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jiancong</dc:creator>
  <cp:lastModifiedBy>jiancong</cp:lastModifiedBy>
  <cp:revision>10</cp:revision>
  <dcterms:created xsi:type="dcterms:W3CDTF">2023-08-09T12:44:00Z</dcterms:created>
  <dcterms:modified xsi:type="dcterms:W3CDTF">2024-06-08T08:34:49Z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B6AD44D4AA9B44E7B26BC7A524AD200F_13</vt:lpwstr>
  </property>
  <property fmtid="{D5CDD505-2E9C-101B-9397-08002B2CF9AE}" pid="3" name="KSOProductBuildVer">
    <vt:lpwstr>2052-12.1.0.16364</vt:lpwstr>
  </property>
</Properties>
</file>