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1" r:id="rId4"/>
  </p:sldMasterIdLst>
  <p:notesMasterIdLst>
    <p:notesMasterId r:id="rId17"/>
  </p:notesMasterIdLst>
  <p:handoutMasterIdLst>
    <p:handoutMasterId r:id="rId18"/>
  </p:handoutMasterIdLst>
  <p:sldIdLst>
    <p:sldId id="310" r:id="rId5"/>
    <p:sldId id="309" r:id="rId6"/>
    <p:sldId id="311" r:id="rId7"/>
    <p:sldId id="312" r:id="rId8"/>
    <p:sldId id="318" r:id="rId9"/>
    <p:sldId id="315" r:id="rId10"/>
    <p:sldId id="316" r:id="rId11"/>
    <p:sldId id="305" r:id="rId12"/>
    <p:sldId id="317" r:id="rId13"/>
    <p:sldId id="319" r:id="rId14"/>
    <p:sldId id="303" r:id="rId15"/>
    <p:sldId id="29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AE8"/>
    <a:srgbClr val="476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2186-C111-43A8-A0F7-F77FFDE4DF82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CFAD-C154-4C9C-AD01-665A5055065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BBB5B-F3DE-41D7-B279-483D20E8E363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62BC0-7DC4-4569-951D-2BB9475345C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8230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6838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3601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CC6C658-B6F5-98D2-4D95-EA3030D6F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2" y="-7084"/>
            <a:ext cx="12212321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0065" y="2372810"/>
            <a:ext cx="4352081" cy="2129742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89480" y="0"/>
            <a:ext cx="539496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6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D970D0-182D-96E3-04B5-5D634F9C4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6143"/>
            <a:ext cx="10515600" cy="1229033"/>
          </a:xfrm>
          <a:prstGeom prst="rect">
            <a:avLst/>
          </a:prstGeom>
        </p:spPr>
        <p:txBody>
          <a:bodyPr anchor="b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453354-6167-7227-F443-F984688CC4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49775" y="2858625"/>
            <a:ext cx="3941763" cy="3338513"/>
          </a:xfrm>
          <a:prstGeom prst="rect">
            <a:avLst/>
          </a:prstGeom>
        </p:spPr>
        <p:txBody>
          <a:bodyPr/>
          <a:lstStyle>
            <a:lvl1pPr marL="347472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800" spc="100" baseline="0"/>
            </a:lvl1pPr>
            <a:lvl2pPr marL="6858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600" spc="100" baseline="0"/>
            </a:lvl2pPr>
            <a:lvl3pPr marL="11430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 sz="1400" spc="100" baseline="0"/>
            </a:lvl3pPr>
            <a:lvl4pPr marL="16002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200" spc="100" baseline="0"/>
            </a:lvl4pPr>
            <a:lvl5pPr marL="20574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  <a:defRPr sz="12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DDA14B5C-C6A4-65FB-34DD-E1C0FF465FF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342681" y="2858625"/>
            <a:ext cx="6011119" cy="33385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800" spc="100" baseline="0"/>
            </a:lvl1pPr>
            <a:lvl2pPr marL="28575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2pPr>
            <a:lvl3pPr marL="6858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3pPr>
            <a:lvl4pPr marL="11430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4pPr>
            <a:lvl5pPr marL="16002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20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6722F2-1968-8B82-9382-187D808D9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41541"/>
            <a:ext cx="10515600" cy="1215894"/>
          </a:xfrm>
          <a:prstGeom prst="rect">
            <a:avLst/>
          </a:prstGeom>
        </p:spPr>
        <p:txBody>
          <a:bodyPr anchor="b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59468" y="2674190"/>
            <a:ext cx="10494331" cy="3605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53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Pictur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7727" y="2060294"/>
            <a:ext cx="4359795" cy="2141316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-9009"/>
            <a:ext cx="5521124" cy="68785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70878" y="4550199"/>
            <a:ext cx="4359795" cy="1790164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800" b="1" cap="all" spc="100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08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5E8994-67B0-7A02-C300-323269156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32671" y="0"/>
            <a:ext cx="7659329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3791" y="787869"/>
            <a:ext cx="2743200" cy="2142144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EA6B5C4-24E3-C021-071B-DFF6C6CC49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3449" y="3429000"/>
            <a:ext cx="2920796" cy="29273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6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4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220928" y="787869"/>
            <a:ext cx="6292646" cy="54322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0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lIns="914400" tIns="91440" rIns="914400" anchor="ctr"/>
          <a:lstStyle>
            <a:lvl1pPr algn="ctr">
              <a:defRPr sz="5400" b="1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772276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4747" y="2365057"/>
            <a:ext cx="4377400" cy="2160644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3EFFF7-FFC6-16DF-B4AB-DD5A1A1DA9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27896" y="0"/>
            <a:ext cx="3344379" cy="6858000"/>
          </a:xfrm>
          <a:custGeom>
            <a:avLst/>
            <a:gdLst>
              <a:gd name="connsiteX0" fmla="*/ 0 w 3344379"/>
              <a:gd name="connsiteY0" fmla="*/ 0 h 6858000"/>
              <a:gd name="connsiteX1" fmla="*/ 3344379 w 3344379"/>
              <a:gd name="connsiteY1" fmla="*/ 0 h 6858000"/>
              <a:gd name="connsiteX2" fmla="*/ 3344379 w 3344379"/>
              <a:gd name="connsiteY2" fmla="*/ 6858000 h 6858000"/>
              <a:gd name="connsiteX3" fmla="*/ 0 w 334437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4379" h="6858000">
                <a:moveTo>
                  <a:pt x="0" y="0"/>
                </a:moveTo>
                <a:lnTo>
                  <a:pt x="3344379" y="0"/>
                </a:lnTo>
                <a:lnTo>
                  <a:pt x="33443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Blank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6E802E-B214-0AE3-69C8-CBCA885C70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35900" y="2071688"/>
            <a:ext cx="3773488" cy="273208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lIns="914400" tIns="182880" rIns="914400" anchor="ctr"/>
          <a:lstStyle>
            <a:lvl1pPr algn="ctr">
              <a:defRPr sz="5400" b="1" cap="all" spc="1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3712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2287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C3FAF69-7EBE-817B-DCEA-4A159582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7515"/>
            <a:ext cx="4661648" cy="6871651"/>
          </a:xfrm>
          <a:prstGeom prst="rect">
            <a:avLst/>
          </a:prstGeom>
          <a:solidFill>
            <a:srgbClr val="476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608" y="804862"/>
            <a:ext cx="3401992" cy="5121375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F9403-8AE5-DF79-EFCF-E99EABB8341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79338" y="804863"/>
            <a:ext cx="5716587" cy="5248276"/>
          </a:xfrm>
          <a:prstGeom prst="rect">
            <a:avLst/>
          </a:prstGeom>
        </p:spPr>
        <p:txBody>
          <a:bodyPr anchor="ctr"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1pPr>
            <a:lvl2pPr marL="73152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2pPr>
            <a:lvl3pPr marL="109728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3pPr>
            <a:lvl4pPr marL="146304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4pPr>
            <a:lvl5pPr marL="1828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706056"/>
            <a:ext cx="6323957" cy="1088020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3273F-AE8F-21E6-A06E-52686D65496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35563" y="2291786"/>
            <a:ext cx="3017837" cy="3967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011C768-FB8E-F917-0CF9-C9B7DA4CAA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473281" y="2294680"/>
            <a:ext cx="3136127" cy="3967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766915"/>
            <a:ext cx="2782529" cy="21630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4796" y="960385"/>
            <a:ext cx="6341212" cy="196962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716594"/>
            <a:ext cx="12192000" cy="31414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0559" y="1"/>
            <a:ext cx="4952999" cy="2182482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731520" rIns="73152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42932" y="0"/>
            <a:ext cx="7249067" cy="218248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2924355"/>
            <a:ext cx="3769525" cy="330064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5C19A-AE6A-FEDE-6B3C-9B1701F4C50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33262" y="2932801"/>
            <a:ext cx="6411912" cy="3300851"/>
          </a:xfrm>
          <a:prstGeom prst="rect">
            <a:avLst/>
          </a:prstGeom>
        </p:spPr>
        <p:txBody>
          <a:bodyPr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1pPr>
            <a:lvl2pPr marL="9144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2pPr>
            <a:lvl3pPr marL="13716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3pPr>
            <a:lvl4pPr marL="18288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4pPr>
            <a:lvl5pPr marL="22860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0061" y="1541398"/>
            <a:ext cx="4442603" cy="21248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30061" y="3984426"/>
            <a:ext cx="4442603" cy="242499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71736" y="0"/>
            <a:ext cx="5420263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25779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894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6988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7928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8910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096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2596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5514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F352F12-B358-37B2-FF3A-C2D16BAE5CF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20510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 - External and Internal Use</a:t>
            </a:r>
          </a:p>
        </p:txBody>
      </p:sp>
    </p:spTree>
    <p:extLst>
      <p:ext uri="{BB962C8B-B14F-4D97-AF65-F5344CB8AC3E}">
        <p14:creationId xmlns:p14="http://schemas.microsoft.com/office/powerpoint/2010/main" val="36910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655" r:id="rId17"/>
    <p:sldLayoutId id="2147483656" r:id="rId18"/>
    <p:sldLayoutId id="2147483673" r:id="rId19"/>
    <p:sldLayoutId id="2147483651" r:id="rId20"/>
    <p:sldLayoutId id="2147483652" r:id="rId21"/>
    <p:sldLayoutId id="2147483650" r:id="rId22"/>
    <p:sldLayoutId id="2147483659" r:id="rId23"/>
    <p:sldLayoutId id="2147483670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fif"/><Relationship Id="rId2" Type="http://schemas.openxmlformats.org/officeDocument/2006/relationships/hyperlink" Target="mailto:fmt@poli.br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0147929-8D39-DAA9-C3C5-4829D9C3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65" y="2372810"/>
            <a:ext cx="5033777" cy="2129742"/>
          </a:xfrm>
        </p:spPr>
        <p:txBody>
          <a:bodyPr anchor="ctr">
            <a:normAutofit/>
          </a:bodyPr>
          <a:lstStyle/>
          <a:p>
            <a:r>
              <a:rPr lang="en-US" dirty="0"/>
              <a:t>PROJETO 2</a:t>
            </a:r>
            <a:br>
              <a:rPr lang="en-US" dirty="0"/>
            </a:br>
            <a:r>
              <a:rPr lang="en-US" dirty="0"/>
              <a:t>SISTEMAs de casa </a:t>
            </a:r>
            <a:r>
              <a:rPr lang="en-US" dirty="0" err="1"/>
              <a:t>intenligente</a:t>
            </a:r>
            <a:br>
              <a:rPr lang="en-US" dirty="0"/>
            </a:br>
            <a:r>
              <a:rPr lang="en-US" dirty="0"/>
              <a:t>Fernando marques </a:t>
            </a:r>
            <a:r>
              <a:rPr lang="en-US" dirty="0" err="1"/>
              <a:t>teixeira</a:t>
            </a:r>
            <a:endParaRPr lang="en-US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20A811AB-A4C5-1D3B-066D-92141280B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EA87306C-81BA-4795-A5CA-9392456A8C1E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ADDDA23-82BA-3016-4EA2-0E62246A1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478" y="394555"/>
            <a:ext cx="3028950" cy="1514475"/>
          </a:xfrm>
          <a:prstGeom prst="rect">
            <a:avLst/>
          </a:prstGeom>
        </p:spPr>
      </p:pic>
      <p:pic>
        <p:nvPicPr>
          <p:cNvPr id="1026" name="Picture 2" descr="Casa inteligente - 9 produtos para montar a sua Smart Home! -">
            <a:extLst>
              <a:ext uri="{FF2B5EF4-FFF2-40B4-BE49-F238E27FC236}">
                <a16:creationId xmlns:a16="http://schemas.microsoft.com/office/drawing/2014/main" id="{2A6793EF-ECFF-B825-6B6A-A61B7924A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093" y="1501629"/>
            <a:ext cx="5388350" cy="399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26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D9D4A-0853-6B1C-8CF6-291EC9E3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dificuldades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A314209-DDA2-8070-4278-219C706EA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20">
            <a:extLst>
              <a:ext uri="{FF2B5EF4-FFF2-40B4-BE49-F238E27FC236}">
                <a16:creationId xmlns:a16="http://schemas.microsoft.com/office/drawing/2014/main" id="{14BE6F2C-0C19-F471-8F75-5175ADDA4D67}"/>
              </a:ext>
            </a:extLst>
          </p:cNvPr>
          <p:cNvSpPr txBox="1">
            <a:spLocks/>
          </p:cNvSpPr>
          <p:nvPr/>
        </p:nvSpPr>
        <p:spPr>
          <a:xfrm>
            <a:off x="1104617" y="945222"/>
            <a:ext cx="4500396" cy="2141316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tensão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entrada </a:t>
            </a:r>
            <a:r>
              <a:rPr lang="en-US" dirty="0" err="1"/>
              <a:t>analógica</a:t>
            </a:r>
            <a:r>
              <a:rPr lang="en-US" dirty="0"/>
              <a:t>, mas…</a:t>
            </a:r>
            <a:br>
              <a:rPr lang="en-US" dirty="0"/>
            </a:br>
            <a:r>
              <a:rPr lang="en-US" dirty="0"/>
              <a:t>NÃO HÁ VALORES NA ENTRADA ANALÓGICA DO PROGRAMA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257A330-D706-2E21-B4A8-A7EE0BFB1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9156"/>
            <a:ext cx="3391389" cy="260108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AAF618D-BCB8-6D12-0864-83FEAA434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641" y="3326616"/>
            <a:ext cx="3268086" cy="258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43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347400-F1A2-FAFC-8A83-9280B6C44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A87306C-81BA-4795-A5CA-9392456A8C1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5DB44F6-0D2A-2525-CF01-8496B029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Então simulou-se um valor nas entradas analógicas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4986577-1878-A0BF-B59E-BFD3F7D27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182" y="2221362"/>
            <a:ext cx="3305636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12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CBCD3B-EAB4-87E8-85AB-C9DDB7162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err="1"/>
              <a:t>obrigado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335026-4908-B82C-0C3C-4E5E0498CB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3284" y="3429000"/>
            <a:ext cx="4051004" cy="29273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FERNANDO MARQUES TEIXEIRA</a:t>
            </a:r>
          </a:p>
          <a:p>
            <a:pPr algn="ctr"/>
            <a:r>
              <a:rPr lang="en-US" dirty="0">
                <a:hlinkClick r:id="rId2"/>
              </a:rPr>
              <a:t>fmt@poli.br</a:t>
            </a:r>
            <a:endParaRPr lang="en-US" dirty="0"/>
          </a:p>
          <a:p>
            <a:pPr algn="ctr"/>
            <a:r>
              <a:rPr lang="en-US" dirty="0"/>
              <a:t>Link do video com </a:t>
            </a:r>
            <a:r>
              <a:rPr lang="en-US" dirty="0" err="1"/>
              <a:t>funcionamento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https://drive.google.com/drive/folders/1FKE7KJauTqfpwpJIVyeAnHXVE2KgPB2B?usp=sharing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C59CFD32-0A41-78F6-63F2-D8BBA2F23D00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 rotWithShape="1">
          <a:blip r:embed="rId3"/>
          <a:stretch/>
        </p:blipFill>
        <p:spPr>
          <a:xfrm>
            <a:off x="5510213" y="1870075"/>
            <a:ext cx="5715000" cy="3267075"/>
          </a:xfrm>
          <a:prstGeom prst="rect">
            <a:avLst/>
          </a:prstGeom>
          <a:noFill/>
        </p:spPr>
      </p:pic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3E6C4F00-88F1-866E-9916-5FA04639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EA87306C-81BA-4795-A5CA-9392456A8C1E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C74CB209-B42B-E687-DA92-291BD25C4E30}"/>
              </a:ext>
            </a:extLst>
          </p:cNvPr>
          <p:cNvSpPr txBox="1">
            <a:spLocks/>
          </p:cNvSpPr>
          <p:nvPr/>
        </p:nvSpPr>
        <p:spPr>
          <a:xfrm>
            <a:off x="388667" y="5811191"/>
            <a:ext cx="3471155" cy="817881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>
            <a:normAutofit lnSpcReduction="1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kern="1200" cap="all" spc="1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Copiar</a:t>
            </a:r>
            <a:r>
              <a:rPr lang="en-US" dirty="0"/>
              <a:t> e </a:t>
            </a:r>
            <a:r>
              <a:rPr lang="en-US" dirty="0" err="1"/>
              <a:t>colar</a:t>
            </a:r>
            <a:r>
              <a:rPr lang="en-US" dirty="0"/>
              <a:t> link no </a:t>
            </a:r>
            <a:r>
              <a:rPr lang="en-US" dirty="0" err="1"/>
              <a:t>navegador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5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46">
            <a:extLst>
              <a:ext uri="{FF2B5EF4-FFF2-40B4-BE49-F238E27FC236}">
                <a16:creationId xmlns:a16="http://schemas.microsoft.com/office/drawing/2014/main" id="{3F9E60C6-15AA-4C95-9519-652CD08A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noProof="0" dirty="0" err="1"/>
              <a:t>objetivos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3AADE-5119-8CE2-0DD5-2BD7E340328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1 – </a:t>
            </a:r>
            <a:r>
              <a:rPr lang="en-US" dirty="0" err="1"/>
              <a:t>Controle</a:t>
            </a:r>
            <a:r>
              <a:rPr lang="en-US" dirty="0"/>
              <a:t> de </a:t>
            </a:r>
            <a:r>
              <a:rPr lang="en-US" dirty="0" err="1"/>
              <a:t>iluminação</a:t>
            </a:r>
            <a:r>
              <a:rPr lang="en-US" dirty="0"/>
              <a:t>.</a:t>
            </a:r>
          </a:p>
          <a:p>
            <a:r>
              <a:rPr lang="en-US" dirty="0"/>
              <a:t>3 – </a:t>
            </a:r>
            <a:r>
              <a:rPr lang="en-US" dirty="0" err="1"/>
              <a:t>Controle</a:t>
            </a:r>
            <a:r>
              <a:rPr lang="en-US" dirty="0"/>
              <a:t> de </a:t>
            </a:r>
            <a:r>
              <a:rPr lang="en-US" dirty="0" err="1"/>
              <a:t>Temperatura</a:t>
            </a:r>
            <a:r>
              <a:rPr lang="en-US" dirty="0"/>
              <a:t>.</a:t>
            </a:r>
          </a:p>
          <a:p>
            <a:r>
              <a:rPr lang="en-US" dirty="0"/>
              <a:t>2 – </a:t>
            </a:r>
            <a:r>
              <a:rPr lang="en-US" dirty="0" err="1"/>
              <a:t>Monitoramento</a:t>
            </a:r>
            <a:r>
              <a:rPr lang="en-US" dirty="0"/>
              <a:t> de </a:t>
            </a:r>
            <a:r>
              <a:rPr lang="en-US" dirty="0" err="1"/>
              <a:t>Corrente</a:t>
            </a:r>
            <a:r>
              <a:rPr lang="en-US" dirty="0"/>
              <a:t>. </a:t>
            </a:r>
          </a:p>
          <a:p>
            <a:r>
              <a:rPr lang="en-US" dirty="0"/>
              <a:t>4 – </a:t>
            </a:r>
            <a:r>
              <a:rPr lang="en-US" dirty="0" err="1"/>
              <a:t>Acionamentos</a:t>
            </a:r>
            <a:r>
              <a:rPr lang="en-US" dirty="0"/>
              <a:t> </a:t>
            </a:r>
            <a:r>
              <a:rPr lang="en-US" dirty="0" err="1"/>
              <a:t>remotos</a:t>
            </a:r>
            <a:r>
              <a:rPr lang="en-US" dirty="0"/>
              <a:t>.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DA9558D5-EB6D-C2EA-C5E2-790769448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A87306C-81BA-4795-A5CA-9392456A8C1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2050" name="Picture 2" descr="Smart Home Upgrades: Boosting Property Value with Technology | Valmark">
            <a:extLst>
              <a:ext uri="{FF2B5EF4-FFF2-40B4-BE49-F238E27FC236}">
                <a16:creationId xmlns:a16="http://schemas.microsoft.com/office/drawing/2014/main" id="{48C6A074-4675-4608-C1F6-AEEBE7C1A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797" y="2348672"/>
            <a:ext cx="4314624" cy="277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29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BF4AF3-2D87-5D1D-245D-49E6F0B0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err="1"/>
              <a:t>Sensores</a:t>
            </a:r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553719CD-A1A8-ABDE-999D-C39F48892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EA87306C-81BA-4795-A5CA-9392456A8C1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7" name="Imagem 6" descr="Uma imagem contendo panela&#10;&#10;Descrição gerada automaticamente">
            <a:extLst>
              <a:ext uri="{FF2B5EF4-FFF2-40B4-BE49-F238E27FC236}">
                <a16:creationId xmlns:a16="http://schemas.microsoft.com/office/drawing/2014/main" id="{6934993D-1191-E3AB-9D78-570D4AA46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103" y="2355448"/>
            <a:ext cx="3013191" cy="2129742"/>
          </a:xfrm>
          <a:prstGeom prst="rect">
            <a:avLst/>
          </a:prstGeom>
        </p:spPr>
      </p:pic>
      <p:pic>
        <p:nvPicPr>
          <p:cNvPr id="3076" name="Picture 4" descr="Sensor De Corrente Ac / Dc 30a Acs712">
            <a:extLst>
              <a:ext uri="{FF2B5EF4-FFF2-40B4-BE49-F238E27FC236}">
                <a16:creationId xmlns:a16="http://schemas.microsoft.com/office/drawing/2014/main" id="{9B9D27A1-5F1E-7172-188B-F182AFCDE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100" y="165222"/>
            <a:ext cx="3013192" cy="219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ERMISTOR NTC 10K MF52 3MM">
            <a:extLst>
              <a:ext uri="{FF2B5EF4-FFF2-40B4-BE49-F238E27FC236}">
                <a16:creationId xmlns:a16="http://schemas.microsoft.com/office/drawing/2014/main" id="{0C9B1E7B-A8B8-2B45-4700-B71721FA3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102" y="4485190"/>
            <a:ext cx="3013190" cy="23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0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AEBF-73B2-2188-6E43-D85E8297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 err="1"/>
              <a:t>circuito</a:t>
            </a:r>
            <a:endParaRPr lang="en-US" dirty="0"/>
          </a:p>
        </p:txBody>
      </p:sp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194C6CC4-0ECB-DB72-B546-0562EE6FE0D5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 rotWithShape="1">
          <a:blip r:embed="rId2"/>
          <a:stretch/>
        </p:blipFill>
        <p:spPr>
          <a:xfrm>
            <a:off x="1407723" y="2674938"/>
            <a:ext cx="9397191" cy="3605212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885A6-2008-15E5-517B-3CBBFE99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A87306C-81BA-4795-A5CA-9392456A8C1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2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EAB21749-21E0-B555-8423-AF94BE38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Controle</a:t>
            </a:r>
            <a:r>
              <a:rPr lang="en-US" dirty="0"/>
              <a:t> das </a:t>
            </a:r>
            <a:r>
              <a:rPr lang="en-US" dirty="0" err="1"/>
              <a:t>inscrições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D15DC2-8425-2530-3D59-ABE5D5C4A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6D1541-2CBA-1747-235D-E7349D2BA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73" y="67112"/>
            <a:ext cx="58528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0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EAB21749-21E0-B555-8423-AF94BE38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7127" y="2060294"/>
            <a:ext cx="4500396" cy="2141316"/>
          </a:xfrm>
        </p:spPr>
        <p:txBody>
          <a:bodyPr/>
          <a:lstStyle/>
          <a:p>
            <a:r>
              <a:rPr lang="en-US" dirty="0" err="1"/>
              <a:t>Inscrições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D15DC2-8425-2530-3D59-ABE5D5C4A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36AF79C-FF12-8C76-9FD4-D991F1279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630"/>
            <a:ext cx="6143733" cy="605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162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EAB21749-21E0-B555-8423-AF94BE38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7127" y="2060294"/>
            <a:ext cx="4500396" cy="2141316"/>
          </a:xfrm>
        </p:spPr>
        <p:txBody>
          <a:bodyPr/>
          <a:lstStyle/>
          <a:p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controle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D15DC2-8425-2530-3D59-ABE5D5C4A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4237F8-E0AD-ED15-6725-BC73506C9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13" y="1886712"/>
            <a:ext cx="5458587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3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EAB21749-21E0-B555-8423-AF94BE38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do </a:t>
            </a:r>
            <a:r>
              <a:rPr lang="en-US" dirty="0" err="1"/>
              <a:t>usuário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D15DC2-8425-2530-3D59-ABE5D5C4A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B1852BF-5298-1B14-0BEF-D55B7EABD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930" y="0"/>
            <a:ext cx="26871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78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EAB21749-21E0-B555-8423-AF94BE38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7127" y="2060294"/>
            <a:ext cx="4500396" cy="2141316"/>
          </a:xfrm>
        </p:spPr>
        <p:txBody>
          <a:bodyPr/>
          <a:lstStyle/>
          <a:p>
            <a:r>
              <a:rPr lang="en-US" dirty="0"/>
              <a:t>Node-red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D15DC2-8425-2530-3D59-ABE5D5C4A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381099-D21C-4C87-AFD7-09EEE910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09" y="1425739"/>
            <a:ext cx="4382112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23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5AD180A-D253-4F84-BD24-8EE736E655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9424615-5FE5-4F43-AE24-3BC9A05326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19A644-6410-4EC7-894C-877E70305DFF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schemas.microsoft.com/sharepoint/v3"/>
    <ds:schemaRef ds:uri="http://schemas.microsoft.com/office/infopath/2007/PartnerControls"/>
    <ds:schemaRef ds:uri="http://purl.org/dc/terms/"/>
    <ds:schemaRef ds:uri="230e9df3-be65-4c73-a93b-d1236ebd677e"/>
    <ds:schemaRef ds:uri="71af3243-3dd4-4a8d-8c0d-dd76da1f02a5"/>
    <ds:schemaRef ds:uri="http://www.w3.org/XML/1998/namespace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1d6eea53-1865-45b5-8e6b-e635124b2186}" enabled="1" method="Standard" siteId="{d50c10ce-7993-4bfb-bfd0-d4a41ccf0367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252</TotalTime>
  <Words>123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PROJETO 2 SISTEMAs de casa intenligente Fernando marques teixeira</vt:lpstr>
      <vt:lpstr>objetivos</vt:lpstr>
      <vt:lpstr>Sensores</vt:lpstr>
      <vt:lpstr>circuito</vt:lpstr>
      <vt:lpstr>Controle das inscrições</vt:lpstr>
      <vt:lpstr>Inscrições</vt:lpstr>
      <vt:lpstr>Lógica de controle</vt:lpstr>
      <vt:lpstr>Interface do usuário</vt:lpstr>
      <vt:lpstr>Node-red</vt:lpstr>
      <vt:lpstr>dificuldades</vt:lpstr>
      <vt:lpstr>Então simulou-se um valor nas entradas analógicas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Fernando Marques Teixeira</dc:creator>
  <cp:lastModifiedBy>Fernando Marques Teixeira</cp:lastModifiedBy>
  <cp:revision>11</cp:revision>
  <dcterms:created xsi:type="dcterms:W3CDTF">2024-06-19T12:46:12Z</dcterms:created>
  <dcterms:modified xsi:type="dcterms:W3CDTF">2024-07-30T22:10:23Z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ClassificationContentMarkingFooterLocations">
    <vt:lpwstr>Custom:3</vt:lpwstr>
  </property>
  <property fmtid="{D5CDD505-2E9C-101B-9397-08002B2CF9AE}" pid="4" name="ClassificationContentMarkingFooterText">
    <vt:lpwstr>Confidential - External and Internal Use</vt:lpwstr>
  </property>
</Properties>
</file>