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9"/>
  </p:handoutMasterIdLst>
  <p:sldIdLst>
    <p:sldId id="256" r:id="rId2"/>
    <p:sldId id="264" r:id="rId3"/>
    <p:sldId id="266" r:id="rId4"/>
    <p:sldId id="269" r:id="rId5"/>
    <p:sldId id="270" r:id="rId6"/>
    <p:sldId id="271" r:id="rId7"/>
    <p:sldId id="267" r:id="rId8"/>
    <p:sldId id="296" r:id="rId9"/>
    <p:sldId id="297" r:id="rId10"/>
    <p:sldId id="298" r:id="rId11"/>
    <p:sldId id="299" r:id="rId12"/>
    <p:sldId id="300" r:id="rId13"/>
    <p:sldId id="295" r:id="rId14"/>
    <p:sldId id="268" r:id="rId15"/>
    <p:sldId id="272" r:id="rId16"/>
    <p:sldId id="273" r:id="rId17"/>
    <p:sldId id="274" r:id="rId18"/>
    <p:sldId id="293" r:id="rId19"/>
    <p:sldId id="275" r:id="rId20"/>
    <p:sldId id="277" r:id="rId21"/>
    <p:sldId id="276" r:id="rId22"/>
    <p:sldId id="278" r:id="rId23"/>
    <p:sldId id="280" r:id="rId24"/>
    <p:sldId id="281" r:id="rId25"/>
    <p:sldId id="294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1" r:id="rId34"/>
    <p:sldId id="289" r:id="rId35"/>
    <p:sldId id="292" r:id="rId36"/>
    <p:sldId id="290" r:id="rId37"/>
    <p:sldId id="265" r:id="rId38"/>
  </p:sldIdLst>
  <p:sldSz cx="9144000" cy="6858000" type="screen4x3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4D87AC"/>
    <a:srgbClr val="739618"/>
    <a:srgbClr val="C06E2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snapVertSplitter="1" vertBarState="minimized" horzBarState="maximized">
    <p:restoredLeft sz="15620"/>
    <p:restoredTop sz="88861" autoAdjust="0"/>
  </p:normalViewPr>
  <p:slideViewPr>
    <p:cSldViewPr>
      <p:cViewPr varScale="1">
        <p:scale>
          <a:sx n="61" d="100"/>
          <a:sy n="61" d="100"/>
        </p:scale>
        <p:origin x="-18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200"/>
    </p:cViewPr>
  </p:sorterViewPr>
  <p:notesViewPr>
    <p:cSldViewPr>
      <p:cViewPr varScale="1">
        <p:scale>
          <a:sx n="37" d="100"/>
          <a:sy n="37" d="100"/>
        </p:scale>
        <p:origin x="-2232" y="-96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16DEFC-58B3-404B-B55A-AC0C4C866FFB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22F70BC-37AD-4B69-B0D6-A795E9E1BC70}">
      <dgm:prSet phldrT="[Texto]" custT="1"/>
      <dgm:spPr/>
      <dgm:t>
        <a:bodyPr/>
        <a:lstStyle/>
        <a:p>
          <a:r>
            <a:rPr lang="es-ES_tradnl" sz="2400" dirty="0" err="1" smtClean="0"/>
            <a:t>QuestionTrader</a:t>
          </a:r>
          <a:endParaRPr lang="es-ES_tradnl" sz="2400" dirty="0" smtClean="0"/>
        </a:p>
      </dgm:t>
    </dgm:pt>
    <dgm:pt modelId="{0C34646D-5488-460C-AC83-16EE1071A254}" type="parTrans" cxnId="{649C4577-EB1E-4074-B27B-DBBB21CC861B}">
      <dgm:prSet/>
      <dgm:spPr/>
      <dgm:t>
        <a:bodyPr/>
        <a:lstStyle/>
        <a:p>
          <a:endParaRPr lang="es-ES"/>
        </a:p>
      </dgm:t>
    </dgm:pt>
    <dgm:pt modelId="{671615E5-4E3E-4568-9A54-AD35AAD8FBD1}" type="sibTrans" cxnId="{649C4577-EB1E-4074-B27B-DBBB21CC861B}">
      <dgm:prSet/>
      <dgm:spPr/>
      <dgm:t>
        <a:bodyPr/>
        <a:lstStyle/>
        <a:p>
          <a:endParaRPr lang="es-ES"/>
        </a:p>
      </dgm:t>
    </dgm:pt>
    <dgm:pt modelId="{E7790AA5-2632-41CF-AAE5-00638B410493}">
      <dgm:prSet phldrT="[Texto]" custT="1"/>
      <dgm:spPr>
        <a:solidFill>
          <a:schemeClr val="bg1"/>
        </a:solidFill>
        <a:ln w="57150">
          <a:solidFill>
            <a:srgbClr val="4D87AC"/>
          </a:solidFill>
        </a:ln>
      </dgm:spPr>
      <dgm:t>
        <a:bodyPr/>
        <a:lstStyle/>
        <a:p>
          <a:r>
            <a:rPr lang="es-ES_tradnl" sz="1500" dirty="0" smtClean="0">
              <a:solidFill>
                <a:srgbClr val="4D87AC"/>
              </a:solidFill>
            </a:rPr>
            <a:t>                 </a:t>
          </a:r>
          <a:r>
            <a:rPr lang="es-ES_tradnl" sz="1500" b="1" dirty="0" smtClean="0">
              <a:solidFill>
                <a:srgbClr val="4D87AC"/>
              </a:solidFill>
            </a:rPr>
            <a:t>                    </a:t>
          </a:r>
          <a:r>
            <a:rPr lang="es-ES_tradnl" sz="5000" b="1" dirty="0" smtClean="0">
              <a:solidFill>
                <a:srgbClr val="4D87AC"/>
              </a:solidFill>
            </a:rPr>
            <a:t>CORE</a:t>
          </a:r>
          <a:endParaRPr lang="es-ES" sz="5000" b="1" dirty="0">
            <a:solidFill>
              <a:srgbClr val="4D87AC"/>
            </a:solidFill>
          </a:endParaRPr>
        </a:p>
      </dgm:t>
    </dgm:pt>
    <dgm:pt modelId="{0D7F5726-D85D-4E5F-96AB-60DC7ED9E67E}" type="parTrans" cxnId="{F0E27323-9C98-420C-8604-8345E31FD07B}">
      <dgm:prSet/>
      <dgm:spPr/>
      <dgm:t>
        <a:bodyPr/>
        <a:lstStyle/>
        <a:p>
          <a:endParaRPr lang="es-ES"/>
        </a:p>
      </dgm:t>
    </dgm:pt>
    <dgm:pt modelId="{DFCB8361-8422-407F-B506-F1DE3FFFACAB}" type="sibTrans" cxnId="{F0E27323-9C98-420C-8604-8345E31FD07B}">
      <dgm:prSet/>
      <dgm:spPr/>
      <dgm:t>
        <a:bodyPr/>
        <a:lstStyle/>
        <a:p>
          <a:endParaRPr lang="es-ES"/>
        </a:p>
      </dgm:t>
    </dgm:pt>
    <dgm:pt modelId="{52773C5B-3A52-4EB9-A86B-E1FE10FCC9AE}">
      <dgm:prSet phldrT="[Texto]" custT="1"/>
      <dgm:spPr/>
      <dgm:t>
        <a:bodyPr/>
        <a:lstStyle/>
        <a:p>
          <a:r>
            <a:rPr lang="es-ES_tradnl" sz="2000" b="0" dirty="0" err="1" smtClean="0"/>
            <a:t>Metamodels</a:t>
          </a:r>
          <a:endParaRPr lang="es-ES" sz="2000" b="0" dirty="0"/>
        </a:p>
      </dgm:t>
    </dgm:pt>
    <dgm:pt modelId="{B024F040-9CCB-4382-B0CC-4EC99C4EDC9A}" type="parTrans" cxnId="{D963CF49-2265-4D34-BFA0-2FACA56E00E7}">
      <dgm:prSet/>
      <dgm:spPr/>
      <dgm:t>
        <a:bodyPr/>
        <a:lstStyle/>
        <a:p>
          <a:endParaRPr lang="es-ES"/>
        </a:p>
      </dgm:t>
    </dgm:pt>
    <dgm:pt modelId="{7C232725-A024-4BDF-BF09-D6386511C75C}" type="sibTrans" cxnId="{D963CF49-2265-4D34-BFA0-2FACA56E00E7}">
      <dgm:prSet/>
      <dgm:spPr/>
      <dgm:t>
        <a:bodyPr/>
        <a:lstStyle/>
        <a:p>
          <a:endParaRPr lang="es-ES"/>
        </a:p>
      </dgm:t>
    </dgm:pt>
    <dgm:pt modelId="{F9570F04-2B94-494F-985B-BDC7BDAB16B2}">
      <dgm:prSet phldrT="[Texto]" custT="1"/>
      <dgm:spPr/>
      <dgm:t>
        <a:bodyPr/>
        <a:lstStyle/>
        <a:p>
          <a:r>
            <a:rPr lang="es-ES_tradnl" sz="2000" b="0" dirty="0" err="1" smtClean="0"/>
            <a:t>Reasoners</a:t>
          </a:r>
          <a:endParaRPr lang="es-ES" sz="2000" b="0" dirty="0"/>
        </a:p>
      </dgm:t>
    </dgm:pt>
    <dgm:pt modelId="{FD184D38-74ED-461B-86AA-90F35068D550}" type="parTrans" cxnId="{121C1FA5-6431-4BD8-BCAC-EC1D999C4AEE}">
      <dgm:prSet/>
      <dgm:spPr/>
      <dgm:t>
        <a:bodyPr/>
        <a:lstStyle/>
        <a:p>
          <a:endParaRPr lang="es-ES"/>
        </a:p>
      </dgm:t>
    </dgm:pt>
    <dgm:pt modelId="{3168B3A6-4551-4EDA-85E3-200A569480B2}" type="sibTrans" cxnId="{121C1FA5-6431-4BD8-BCAC-EC1D999C4AEE}">
      <dgm:prSet/>
      <dgm:spPr/>
      <dgm:t>
        <a:bodyPr/>
        <a:lstStyle/>
        <a:p>
          <a:endParaRPr lang="es-ES"/>
        </a:p>
      </dgm:t>
    </dgm:pt>
    <dgm:pt modelId="{68219386-FB68-469D-B649-2E07BC8F6F30}">
      <dgm:prSet phldrT="[Texto]" custT="1"/>
      <dgm:spPr/>
      <dgm:t>
        <a:bodyPr/>
        <a:lstStyle/>
        <a:p>
          <a:r>
            <a:rPr lang="es-ES_tradnl" sz="2000" b="0" dirty="0" err="1" smtClean="0"/>
            <a:t>Questions</a:t>
          </a:r>
          <a:endParaRPr lang="es-ES" sz="2000" b="0" dirty="0"/>
        </a:p>
      </dgm:t>
    </dgm:pt>
    <dgm:pt modelId="{F2F5D93E-A18C-4D9F-9354-F1290C6BA9E1}" type="parTrans" cxnId="{0D38CEC3-21A5-4256-A2B4-6E361AD5A196}">
      <dgm:prSet/>
      <dgm:spPr/>
      <dgm:t>
        <a:bodyPr/>
        <a:lstStyle/>
        <a:p>
          <a:endParaRPr lang="es-ES"/>
        </a:p>
      </dgm:t>
    </dgm:pt>
    <dgm:pt modelId="{E651A448-79EB-45CF-A139-6B8B9E0D16E3}" type="sibTrans" cxnId="{0D38CEC3-21A5-4256-A2B4-6E361AD5A196}">
      <dgm:prSet/>
      <dgm:spPr/>
      <dgm:t>
        <a:bodyPr/>
        <a:lstStyle/>
        <a:p>
          <a:endParaRPr lang="es-ES"/>
        </a:p>
      </dgm:t>
    </dgm:pt>
    <dgm:pt modelId="{53827F3A-E29E-4953-9424-D697FEDDB8CC}">
      <dgm:prSet phldrT="[Texto]" custT="1"/>
      <dgm:spPr/>
      <dgm:t>
        <a:bodyPr/>
        <a:lstStyle/>
        <a:p>
          <a:r>
            <a:rPr lang="es-ES_tradnl" sz="2000" b="0" dirty="0" err="1" smtClean="0"/>
            <a:t>Reasoner</a:t>
          </a:r>
          <a:endParaRPr lang="es-ES_tradnl" sz="2000" b="0" dirty="0" smtClean="0"/>
        </a:p>
        <a:p>
          <a:r>
            <a:rPr lang="es-ES_tradnl" sz="2000" b="0" dirty="0" smtClean="0"/>
            <a:t>Selector</a:t>
          </a:r>
          <a:endParaRPr lang="es-ES" sz="2000" b="0" dirty="0"/>
        </a:p>
      </dgm:t>
    </dgm:pt>
    <dgm:pt modelId="{56594DAA-F314-4376-89CA-352F5E4152A0}" type="parTrans" cxnId="{2D4D39BF-C291-4D06-BE3F-98A2ADFCAF6C}">
      <dgm:prSet/>
      <dgm:spPr/>
      <dgm:t>
        <a:bodyPr/>
        <a:lstStyle/>
        <a:p>
          <a:endParaRPr lang="es-ES"/>
        </a:p>
      </dgm:t>
    </dgm:pt>
    <dgm:pt modelId="{4F5A1EA5-DAD4-4105-91D3-355C0C740DD8}" type="sibTrans" cxnId="{2D4D39BF-C291-4D06-BE3F-98A2ADFCAF6C}">
      <dgm:prSet/>
      <dgm:spPr/>
      <dgm:t>
        <a:bodyPr/>
        <a:lstStyle/>
        <a:p>
          <a:endParaRPr lang="es-ES"/>
        </a:p>
      </dgm:t>
    </dgm:pt>
    <dgm:pt modelId="{B31D1D6E-2295-446A-A727-CF378AA5C328}">
      <dgm:prSet phldrT="[Texto]" custT="1"/>
      <dgm:spPr/>
      <dgm:t>
        <a:bodyPr vert="vert270"/>
        <a:lstStyle/>
        <a:p>
          <a:r>
            <a:rPr lang="es-ES_tradnl" sz="2000" b="0" dirty="0" err="1" smtClean="0"/>
            <a:t>Bench</a:t>
          </a:r>
          <a:r>
            <a:rPr lang="es-ES_tradnl" sz="2000" b="0" dirty="0" smtClean="0"/>
            <a:t> </a:t>
          </a:r>
          <a:r>
            <a:rPr lang="es-ES_tradnl" sz="2000" b="0" dirty="0" err="1" smtClean="0"/>
            <a:t>marking</a:t>
          </a:r>
          <a:endParaRPr lang="es-ES" sz="2000" b="0" dirty="0"/>
        </a:p>
      </dgm:t>
    </dgm:pt>
    <dgm:pt modelId="{5CF67146-58A5-4290-93F5-9B7322CF54A1}" type="parTrans" cxnId="{AA2A9FE4-3252-41C1-9C3F-DEAF091EA248}">
      <dgm:prSet/>
      <dgm:spPr/>
      <dgm:t>
        <a:bodyPr/>
        <a:lstStyle/>
        <a:p>
          <a:endParaRPr lang="es-ES"/>
        </a:p>
      </dgm:t>
    </dgm:pt>
    <dgm:pt modelId="{CEEB3690-958D-4ECE-AAE8-67DD039C55F5}" type="sibTrans" cxnId="{AA2A9FE4-3252-41C1-9C3F-DEAF091EA248}">
      <dgm:prSet/>
      <dgm:spPr/>
      <dgm:t>
        <a:bodyPr/>
        <a:lstStyle/>
        <a:p>
          <a:endParaRPr lang="es-ES"/>
        </a:p>
      </dgm:t>
    </dgm:pt>
    <dgm:pt modelId="{ADAFDE66-621B-4C7E-A862-09D91CE660A8}">
      <dgm:prSet phldrT="[Texto]" custT="1"/>
      <dgm:spPr>
        <a:solidFill>
          <a:srgbClr val="C06E21"/>
        </a:solidFill>
      </dgm:spPr>
      <dgm:t>
        <a:bodyPr/>
        <a:lstStyle/>
        <a:p>
          <a:r>
            <a:rPr lang="es-ES_tradnl" sz="1500" dirty="0" smtClean="0"/>
            <a:t>FAMA MM</a:t>
          </a:r>
          <a:endParaRPr lang="es-ES" sz="1500" dirty="0"/>
        </a:p>
      </dgm:t>
    </dgm:pt>
    <dgm:pt modelId="{61782942-EE6C-4D4D-A09E-87A810CA8F90}" type="parTrans" cxnId="{EB7892A9-D7C1-452F-8397-C869A58B367E}">
      <dgm:prSet/>
      <dgm:spPr/>
      <dgm:t>
        <a:bodyPr/>
        <a:lstStyle/>
        <a:p>
          <a:endParaRPr lang="es-ES"/>
        </a:p>
      </dgm:t>
    </dgm:pt>
    <dgm:pt modelId="{258BF4E5-AEF1-413B-8F99-2E1923400031}" type="sibTrans" cxnId="{EB7892A9-D7C1-452F-8397-C869A58B367E}">
      <dgm:prSet/>
      <dgm:spPr/>
      <dgm:t>
        <a:bodyPr/>
        <a:lstStyle/>
        <a:p>
          <a:endParaRPr lang="es-ES"/>
        </a:p>
      </dgm:t>
    </dgm:pt>
    <dgm:pt modelId="{8A158104-721B-47FE-9B74-3D5621A458DD}">
      <dgm:prSet phldrT="[Texto]" custT="1"/>
      <dgm:spPr>
        <a:solidFill>
          <a:srgbClr val="C06E21"/>
        </a:solidFill>
      </dgm:spPr>
      <dgm:t>
        <a:bodyPr/>
        <a:lstStyle/>
        <a:p>
          <a:r>
            <a:rPr lang="es-ES_tradnl" sz="1500" dirty="0" smtClean="0"/>
            <a:t>SPL </a:t>
          </a:r>
          <a:r>
            <a:rPr lang="es-ES_tradnl" sz="1500" dirty="0" err="1" smtClean="0"/>
            <a:t>Reasoner</a:t>
          </a:r>
          <a:endParaRPr lang="es-ES" sz="1500" dirty="0"/>
        </a:p>
      </dgm:t>
    </dgm:pt>
    <dgm:pt modelId="{E5EED1DC-955B-45B6-B354-55978503C746}" type="parTrans" cxnId="{22CD3DCD-2CA3-4BD4-A17D-B18768FEC3EE}">
      <dgm:prSet/>
      <dgm:spPr/>
      <dgm:t>
        <a:bodyPr/>
        <a:lstStyle/>
        <a:p>
          <a:endParaRPr lang="es-ES"/>
        </a:p>
      </dgm:t>
    </dgm:pt>
    <dgm:pt modelId="{C77F737B-FE06-4CEA-840B-9E5C751C0A10}" type="sibTrans" cxnId="{22CD3DCD-2CA3-4BD4-A17D-B18768FEC3EE}">
      <dgm:prSet/>
      <dgm:spPr/>
      <dgm:t>
        <a:bodyPr/>
        <a:lstStyle/>
        <a:p>
          <a:endParaRPr lang="es-ES"/>
        </a:p>
      </dgm:t>
    </dgm:pt>
    <dgm:pt modelId="{CD0C4BE0-DF84-4B63-A350-504417EBC51D}">
      <dgm:prSet phldrT="[Texto]" custT="1"/>
      <dgm:spPr>
        <a:solidFill>
          <a:srgbClr val="C06E21"/>
        </a:solidFill>
      </dgm:spPr>
      <dgm:t>
        <a:bodyPr/>
        <a:lstStyle/>
        <a:p>
          <a:r>
            <a:rPr lang="es-ES_tradnl" sz="1500" dirty="0" smtClean="0"/>
            <a:t>…</a:t>
          </a:r>
          <a:endParaRPr lang="es-ES" sz="1500" dirty="0"/>
        </a:p>
      </dgm:t>
    </dgm:pt>
    <dgm:pt modelId="{136259D9-5D26-4D75-8EBF-6B7D7169560B}" type="parTrans" cxnId="{7E92E8CB-A429-4134-82F2-855D121080A6}">
      <dgm:prSet/>
      <dgm:spPr/>
      <dgm:t>
        <a:bodyPr/>
        <a:lstStyle/>
        <a:p>
          <a:endParaRPr lang="es-ES"/>
        </a:p>
      </dgm:t>
    </dgm:pt>
    <dgm:pt modelId="{52CAC825-70F2-4144-B7B4-008C0A12190E}" type="sibTrans" cxnId="{7E92E8CB-A429-4134-82F2-855D121080A6}">
      <dgm:prSet/>
      <dgm:spPr/>
      <dgm:t>
        <a:bodyPr/>
        <a:lstStyle/>
        <a:p>
          <a:endParaRPr lang="es-ES"/>
        </a:p>
      </dgm:t>
    </dgm:pt>
    <dgm:pt modelId="{E17A20AA-CBD1-4477-96FA-258A7CF608C7}">
      <dgm:prSet phldrT="[Texto]" custT="1"/>
      <dgm:spPr>
        <a:solidFill>
          <a:srgbClr val="739618"/>
        </a:solidFill>
      </dgm:spPr>
      <dgm:t>
        <a:bodyPr/>
        <a:lstStyle/>
        <a:p>
          <a:r>
            <a:rPr lang="es-ES_tradnl" sz="1500" dirty="0" err="1" smtClean="0"/>
            <a:t>JaCoP</a:t>
          </a:r>
          <a:endParaRPr lang="es-ES" sz="1500" dirty="0"/>
        </a:p>
      </dgm:t>
    </dgm:pt>
    <dgm:pt modelId="{AFC22B53-4B8F-41DC-8AA9-545F33BBEDF8}" type="parTrans" cxnId="{38CF8D9C-CD41-43B9-B9DF-81EE6F92B5AE}">
      <dgm:prSet/>
      <dgm:spPr/>
      <dgm:t>
        <a:bodyPr/>
        <a:lstStyle/>
        <a:p>
          <a:endParaRPr lang="es-ES"/>
        </a:p>
      </dgm:t>
    </dgm:pt>
    <dgm:pt modelId="{8C7B649E-7427-48FD-ADBC-E402E829F085}" type="sibTrans" cxnId="{38CF8D9C-CD41-43B9-B9DF-81EE6F92B5AE}">
      <dgm:prSet/>
      <dgm:spPr/>
      <dgm:t>
        <a:bodyPr/>
        <a:lstStyle/>
        <a:p>
          <a:endParaRPr lang="es-ES"/>
        </a:p>
      </dgm:t>
    </dgm:pt>
    <dgm:pt modelId="{F5F5D23A-B311-4488-BC42-947F55F21E89}">
      <dgm:prSet phldrT="[Texto]" custT="1"/>
      <dgm:spPr>
        <a:solidFill>
          <a:srgbClr val="739618"/>
        </a:solidFill>
      </dgm:spPr>
      <dgm:t>
        <a:bodyPr/>
        <a:lstStyle/>
        <a:p>
          <a:r>
            <a:rPr lang="es-ES_tradnl" sz="1500" dirty="0" smtClean="0"/>
            <a:t>SAT4j</a:t>
          </a:r>
          <a:endParaRPr lang="es-ES" sz="1500" dirty="0"/>
        </a:p>
      </dgm:t>
    </dgm:pt>
    <dgm:pt modelId="{F2DF45CC-B4F8-4D10-B3A5-75A18752A310}" type="parTrans" cxnId="{9DEE1B98-B69E-4508-AF13-EB2402228B74}">
      <dgm:prSet/>
      <dgm:spPr/>
      <dgm:t>
        <a:bodyPr/>
        <a:lstStyle/>
        <a:p>
          <a:endParaRPr lang="es-ES"/>
        </a:p>
      </dgm:t>
    </dgm:pt>
    <dgm:pt modelId="{A8463F27-AE85-4E41-8564-071B82ED49F4}" type="sibTrans" cxnId="{9DEE1B98-B69E-4508-AF13-EB2402228B74}">
      <dgm:prSet/>
      <dgm:spPr/>
      <dgm:t>
        <a:bodyPr/>
        <a:lstStyle/>
        <a:p>
          <a:endParaRPr lang="es-ES"/>
        </a:p>
      </dgm:t>
    </dgm:pt>
    <dgm:pt modelId="{94929686-4371-4E5B-910F-A1E031D598CD}">
      <dgm:prSet phldrT="[Texto]" custT="1"/>
      <dgm:spPr>
        <a:solidFill>
          <a:srgbClr val="739618"/>
        </a:solidFill>
      </dgm:spPr>
      <dgm:t>
        <a:bodyPr/>
        <a:lstStyle/>
        <a:p>
          <a:r>
            <a:rPr lang="es-ES_tradnl" sz="1500" dirty="0" smtClean="0"/>
            <a:t>Java</a:t>
          </a:r>
        </a:p>
        <a:p>
          <a:r>
            <a:rPr lang="es-ES_tradnl" sz="1500" dirty="0" smtClean="0"/>
            <a:t>BDD</a:t>
          </a:r>
          <a:endParaRPr lang="es-ES" sz="1500" dirty="0"/>
        </a:p>
      </dgm:t>
    </dgm:pt>
    <dgm:pt modelId="{3C0A9B15-F157-4655-91C3-24834DDBBB99}" type="parTrans" cxnId="{D472CB9D-1392-4A47-8A11-3908460C47E5}">
      <dgm:prSet/>
      <dgm:spPr/>
      <dgm:t>
        <a:bodyPr/>
        <a:lstStyle/>
        <a:p>
          <a:endParaRPr lang="es-ES"/>
        </a:p>
      </dgm:t>
    </dgm:pt>
    <dgm:pt modelId="{B8FA0906-52A0-4950-BBC6-7C95637EB5D0}" type="sibTrans" cxnId="{D472CB9D-1392-4A47-8A11-3908460C47E5}">
      <dgm:prSet/>
      <dgm:spPr/>
      <dgm:t>
        <a:bodyPr/>
        <a:lstStyle/>
        <a:p>
          <a:endParaRPr lang="es-ES"/>
        </a:p>
      </dgm:t>
    </dgm:pt>
    <dgm:pt modelId="{AEFA7249-F0EE-48CD-88DC-5B78FFC7306A}">
      <dgm:prSet phldrT="[Texto]" custT="1"/>
      <dgm:spPr>
        <a:solidFill>
          <a:srgbClr val="739618"/>
        </a:solidFill>
      </dgm:spPr>
      <dgm:t>
        <a:bodyPr/>
        <a:lstStyle/>
        <a:p>
          <a:r>
            <a:rPr lang="es-ES_tradnl" sz="1500" dirty="0" smtClean="0"/>
            <a:t>…</a:t>
          </a:r>
          <a:endParaRPr lang="es-ES" sz="1500" dirty="0"/>
        </a:p>
      </dgm:t>
    </dgm:pt>
    <dgm:pt modelId="{BF54D41C-0E5B-4160-811F-857C2BB00556}" type="parTrans" cxnId="{1439046A-6B94-4C14-A088-E6C6AF533A32}">
      <dgm:prSet/>
      <dgm:spPr/>
      <dgm:t>
        <a:bodyPr/>
        <a:lstStyle/>
        <a:p>
          <a:endParaRPr lang="es-ES"/>
        </a:p>
      </dgm:t>
    </dgm:pt>
    <dgm:pt modelId="{BE2DC350-767F-44BF-A9BE-3E8021837B98}" type="sibTrans" cxnId="{1439046A-6B94-4C14-A088-E6C6AF533A32}">
      <dgm:prSet/>
      <dgm:spPr/>
      <dgm:t>
        <a:bodyPr/>
        <a:lstStyle/>
        <a:p>
          <a:endParaRPr lang="es-ES"/>
        </a:p>
      </dgm:t>
    </dgm:pt>
    <dgm:pt modelId="{5727CB40-0A05-45BB-B95F-D78B4C50E420}">
      <dgm:prSet phldrT="[Texto]" custT="1"/>
      <dgm:spPr>
        <a:solidFill>
          <a:srgbClr val="C06E21"/>
        </a:solidFill>
      </dgm:spPr>
      <dgm:t>
        <a:bodyPr/>
        <a:lstStyle/>
        <a:p>
          <a:r>
            <a:rPr lang="es-ES_tradnl" sz="1500" dirty="0" smtClean="0"/>
            <a:t>#</a:t>
          </a:r>
          <a:r>
            <a:rPr lang="es-ES_tradnl" sz="1500" dirty="0" err="1" smtClean="0"/>
            <a:t>Products</a:t>
          </a:r>
          <a:endParaRPr lang="es-ES" sz="1500" dirty="0"/>
        </a:p>
      </dgm:t>
    </dgm:pt>
    <dgm:pt modelId="{400BFA75-114F-4B21-9AD7-AB68C1D15605}" type="parTrans" cxnId="{5EFAF767-CDB3-427F-830B-578F2FDB23E7}">
      <dgm:prSet/>
      <dgm:spPr/>
      <dgm:t>
        <a:bodyPr/>
        <a:lstStyle/>
        <a:p>
          <a:endParaRPr lang="es-ES"/>
        </a:p>
      </dgm:t>
    </dgm:pt>
    <dgm:pt modelId="{D4F0AC52-E9B2-457B-8B71-B9A3B5745C3F}" type="sibTrans" cxnId="{5EFAF767-CDB3-427F-830B-578F2FDB23E7}">
      <dgm:prSet/>
      <dgm:spPr/>
      <dgm:t>
        <a:bodyPr/>
        <a:lstStyle/>
        <a:p>
          <a:endParaRPr lang="es-ES"/>
        </a:p>
      </dgm:t>
    </dgm:pt>
    <dgm:pt modelId="{71B84C6B-4CE5-4985-815C-C9B9808BCF83}">
      <dgm:prSet phldrT="[Texto]" custT="1"/>
      <dgm:spPr>
        <a:solidFill>
          <a:srgbClr val="C06E21"/>
        </a:solidFill>
      </dgm:spPr>
      <dgm:t>
        <a:bodyPr/>
        <a:lstStyle/>
        <a:p>
          <a:r>
            <a:rPr lang="es-ES_tradnl" sz="1200" dirty="0" err="1" smtClean="0"/>
            <a:t>List</a:t>
          </a:r>
          <a:r>
            <a:rPr lang="es-ES_tradnl" sz="1200" dirty="0" smtClean="0"/>
            <a:t> </a:t>
          </a:r>
          <a:r>
            <a:rPr lang="es-ES_tradnl" sz="1200" dirty="0" err="1" smtClean="0"/>
            <a:t>Products</a:t>
          </a:r>
          <a:endParaRPr lang="es-ES" sz="1200" dirty="0"/>
        </a:p>
      </dgm:t>
    </dgm:pt>
    <dgm:pt modelId="{256656B6-E6D6-4385-8B0D-25111247D6B8}" type="parTrans" cxnId="{A31E7E08-1012-4B0C-8C34-64D57B8C3E7C}">
      <dgm:prSet/>
      <dgm:spPr/>
      <dgm:t>
        <a:bodyPr/>
        <a:lstStyle/>
        <a:p>
          <a:endParaRPr lang="es-ES"/>
        </a:p>
      </dgm:t>
    </dgm:pt>
    <dgm:pt modelId="{F5AAF3D2-DC7B-4D9B-BDE4-A24FBE487B7E}" type="sibTrans" cxnId="{A31E7E08-1012-4B0C-8C34-64D57B8C3E7C}">
      <dgm:prSet/>
      <dgm:spPr/>
      <dgm:t>
        <a:bodyPr/>
        <a:lstStyle/>
        <a:p>
          <a:endParaRPr lang="es-ES"/>
        </a:p>
      </dgm:t>
    </dgm:pt>
    <dgm:pt modelId="{6F1ADA0C-825D-438C-9193-E16292DA7F41}">
      <dgm:prSet phldrT="[Texto]" custT="1"/>
      <dgm:spPr>
        <a:solidFill>
          <a:srgbClr val="C06E21"/>
        </a:solidFill>
      </dgm:spPr>
      <dgm:t>
        <a:bodyPr/>
        <a:lstStyle/>
        <a:p>
          <a:r>
            <a:rPr lang="es-ES_tradnl" sz="1500" dirty="0" smtClean="0"/>
            <a:t>…</a:t>
          </a:r>
          <a:endParaRPr lang="es-ES" sz="1500" dirty="0"/>
        </a:p>
      </dgm:t>
    </dgm:pt>
    <dgm:pt modelId="{24463594-0744-4CDF-9A1E-5A571DBB2101}" type="parTrans" cxnId="{C2A38B8B-7883-4A16-90FF-BFEEA1E3062C}">
      <dgm:prSet/>
      <dgm:spPr/>
      <dgm:t>
        <a:bodyPr/>
        <a:lstStyle/>
        <a:p>
          <a:endParaRPr lang="es-ES"/>
        </a:p>
      </dgm:t>
    </dgm:pt>
    <dgm:pt modelId="{932EC3E5-C5C7-467C-9355-0500D27D58BB}" type="sibTrans" cxnId="{C2A38B8B-7883-4A16-90FF-BFEEA1E3062C}">
      <dgm:prSet/>
      <dgm:spPr/>
      <dgm:t>
        <a:bodyPr/>
        <a:lstStyle/>
        <a:p>
          <a:endParaRPr lang="es-ES"/>
        </a:p>
      </dgm:t>
    </dgm:pt>
    <dgm:pt modelId="{385F9431-D8F7-4B17-9793-DF993E3CFCF9}">
      <dgm:prSet phldrT="[Texto]" custT="1"/>
      <dgm:spPr>
        <a:solidFill>
          <a:srgbClr val="739618"/>
        </a:solidFill>
      </dgm:spPr>
      <dgm:t>
        <a:bodyPr/>
        <a:lstStyle/>
        <a:p>
          <a:r>
            <a:rPr lang="es-ES_tradnl" sz="1300" dirty="0" smtClean="0"/>
            <a:t>Pre-</a:t>
          </a:r>
          <a:r>
            <a:rPr lang="es-ES_tradnl" sz="1300" dirty="0" err="1" smtClean="0"/>
            <a:t>defined</a:t>
          </a:r>
          <a:endParaRPr lang="es-ES" sz="1300" dirty="0"/>
        </a:p>
      </dgm:t>
    </dgm:pt>
    <dgm:pt modelId="{0B65D106-B51F-4D37-BFA5-4211DD810F15}" type="parTrans" cxnId="{1A1B4800-1C2E-4E17-8751-C605D0AF2970}">
      <dgm:prSet/>
      <dgm:spPr/>
      <dgm:t>
        <a:bodyPr/>
        <a:lstStyle/>
        <a:p>
          <a:endParaRPr lang="es-ES"/>
        </a:p>
      </dgm:t>
    </dgm:pt>
    <dgm:pt modelId="{479EE8D2-A0CD-4370-A419-611A36FCE6FB}" type="sibTrans" cxnId="{1A1B4800-1C2E-4E17-8751-C605D0AF2970}">
      <dgm:prSet/>
      <dgm:spPr/>
      <dgm:t>
        <a:bodyPr/>
        <a:lstStyle/>
        <a:p>
          <a:endParaRPr lang="es-ES"/>
        </a:p>
      </dgm:t>
    </dgm:pt>
    <dgm:pt modelId="{5E299299-01F7-47F3-AA1B-64C64A08EED9}">
      <dgm:prSet phldrT="[Texto]" custT="1"/>
      <dgm:spPr>
        <a:solidFill>
          <a:srgbClr val="739618"/>
        </a:solidFill>
      </dgm:spPr>
      <dgm:t>
        <a:bodyPr/>
        <a:lstStyle/>
        <a:p>
          <a:r>
            <a:rPr lang="es-ES_tradnl" sz="1500" dirty="0" smtClean="0"/>
            <a:t>…</a:t>
          </a:r>
          <a:endParaRPr lang="es-ES" sz="1500" dirty="0"/>
        </a:p>
      </dgm:t>
    </dgm:pt>
    <dgm:pt modelId="{B65ED480-2D2B-4C62-896D-F5DA1B0662F9}" type="parTrans" cxnId="{ECB6E90E-7AB6-4B31-B7C0-CEDE08765A5A}">
      <dgm:prSet/>
      <dgm:spPr/>
      <dgm:t>
        <a:bodyPr/>
        <a:lstStyle/>
        <a:p>
          <a:endParaRPr lang="es-ES"/>
        </a:p>
      </dgm:t>
    </dgm:pt>
    <dgm:pt modelId="{89CA879D-CB5D-4897-9498-3225888B37EA}" type="sibTrans" cxnId="{ECB6E90E-7AB6-4B31-B7C0-CEDE08765A5A}">
      <dgm:prSet/>
      <dgm:spPr/>
      <dgm:t>
        <a:bodyPr/>
        <a:lstStyle/>
        <a:p>
          <a:endParaRPr lang="es-ES"/>
        </a:p>
      </dgm:t>
    </dgm:pt>
    <dgm:pt modelId="{66FDD00C-7103-4AD9-98EA-E46903954437}" type="pres">
      <dgm:prSet presAssocID="{BD16DEFC-58B3-404B-B55A-AC0C4C866FF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9BDF005A-B56C-485D-8D3B-CA8EE03F4A5E}" type="pres">
      <dgm:prSet presAssocID="{822F70BC-37AD-4B69-B0D6-A795E9E1BC70}" presName="vertOne" presStyleCnt="0"/>
      <dgm:spPr/>
    </dgm:pt>
    <dgm:pt modelId="{BCDC3AC4-D687-474F-B28C-22183313F089}" type="pres">
      <dgm:prSet presAssocID="{822F70BC-37AD-4B69-B0D6-A795E9E1BC70}" presName="txOne" presStyleLbl="node0" presStyleIdx="0" presStyleCnt="1" custScaleY="2931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75D4E50-A450-4805-9A7C-8B581F88BA1F}" type="pres">
      <dgm:prSet presAssocID="{822F70BC-37AD-4B69-B0D6-A795E9E1BC70}" presName="parTransOne" presStyleCnt="0"/>
      <dgm:spPr/>
    </dgm:pt>
    <dgm:pt modelId="{210D261A-661F-4120-8968-398720C94605}" type="pres">
      <dgm:prSet presAssocID="{822F70BC-37AD-4B69-B0D6-A795E9E1BC70}" presName="horzOne" presStyleCnt="0"/>
      <dgm:spPr/>
    </dgm:pt>
    <dgm:pt modelId="{FB43945A-2883-4DEA-A34E-B485F0000931}" type="pres">
      <dgm:prSet presAssocID="{E7790AA5-2632-41CF-AAE5-00638B410493}" presName="vertTwo" presStyleCnt="0"/>
      <dgm:spPr/>
    </dgm:pt>
    <dgm:pt modelId="{EC674B6C-0370-42C6-B1C8-EFC1F4E1D25D}" type="pres">
      <dgm:prSet presAssocID="{E7790AA5-2632-41CF-AAE5-00638B410493}" presName="txTwo" presStyleLbl="node2" presStyleIdx="0" presStyleCnt="1" custScaleY="1082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26D0359-71C6-453E-98FB-CF65024269D6}" type="pres">
      <dgm:prSet presAssocID="{E7790AA5-2632-41CF-AAE5-00638B410493}" presName="parTransTwo" presStyleCnt="0"/>
      <dgm:spPr/>
    </dgm:pt>
    <dgm:pt modelId="{5BAC1F80-6A7F-414C-ACB8-2DD5D95595EE}" type="pres">
      <dgm:prSet presAssocID="{E7790AA5-2632-41CF-AAE5-00638B410493}" presName="horzTwo" presStyleCnt="0"/>
      <dgm:spPr/>
    </dgm:pt>
    <dgm:pt modelId="{245F4E26-2F0D-411F-A469-BB00521C87F5}" type="pres">
      <dgm:prSet presAssocID="{52773C5B-3A52-4EB9-A86B-E1FE10FCC9AE}" presName="vertThree" presStyleCnt="0"/>
      <dgm:spPr/>
    </dgm:pt>
    <dgm:pt modelId="{47C6672D-2ED6-450C-9D13-A05AC0DE7452}" type="pres">
      <dgm:prSet presAssocID="{52773C5B-3A52-4EB9-A86B-E1FE10FCC9AE}" presName="txThree" presStyleLbl="node3" presStyleIdx="0" presStyleCnt="5" custScaleY="7932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E989AC2-E2C4-4D92-925A-015A0AE3E888}" type="pres">
      <dgm:prSet presAssocID="{52773C5B-3A52-4EB9-A86B-E1FE10FCC9AE}" presName="parTransThree" presStyleCnt="0"/>
      <dgm:spPr/>
    </dgm:pt>
    <dgm:pt modelId="{738AB763-68DC-4D67-9BAE-5C5226BED94F}" type="pres">
      <dgm:prSet presAssocID="{52773C5B-3A52-4EB9-A86B-E1FE10FCC9AE}" presName="horzThree" presStyleCnt="0"/>
      <dgm:spPr/>
    </dgm:pt>
    <dgm:pt modelId="{84D6B6C7-994E-4099-A6E7-941AE234A7D7}" type="pres">
      <dgm:prSet presAssocID="{ADAFDE66-621B-4C7E-A862-09D91CE660A8}" presName="vertFour" presStyleCnt="0">
        <dgm:presLayoutVars>
          <dgm:chPref val="3"/>
        </dgm:presLayoutVars>
      </dgm:prSet>
      <dgm:spPr/>
    </dgm:pt>
    <dgm:pt modelId="{09AE8AA4-0188-4DD1-8BC0-E8A633B8C6E7}" type="pres">
      <dgm:prSet presAssocID="{ADAFDE66-621B-4C7E-A862-09D91CE660A8}" presName="txFour" presStyleLbl="node4" presStyleIdx="0" presStyleCnt="12" custScaleY="69774" custLinFactNeighborY="-563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D913C44-3B62-498F-890A-12EFFC7915EA}" type="pres">
      <dgm:prSet presAssocID="{ADAFDE66-621B-4C7E-A862-09D91CE660A8}" presName="horzFour" presStyleCnt="0"/>
      <dgm:spPr/>
    </dgm:pt>
    <dgm:pt modelId="{7A52E32D-9E8C-46B3-A5DC-174CE9B11CD8}" type="pres">
      <dgm:prSet presAssocID="{258BF4E5-AEF1-413B-8F99-2E1923400031}" presName="sibSpaceFour" presStyleCnt="0"/>
      <dgm:spPr/>
    </dgm:pt>
    <dgm:pt modelId="{492A73FA-EA18-4A51-BFEE-070D8200E148}" type="pres">
      <dgm:prSet presAssocID="{8A158104-721B-47FE-9B74-3D5621A458DD}" presName="vertFour" presStyleCnt="0">
        <dgm:presLayoutVars>
          <dgm:chPref val="3"/>
        </dgm:presLayoutVars>
      </dgm:prSet>
      <dgm:spPr/>
    </dgm:pt>
    <dgm:pt modelId="{C10F9529-B22C-4922-A994-BB24B810C7A0}" type="pres">
      <dgm:prSet presAssocID="{8A158104-721B-47FE-9B74-3D5621A458DD}" presName="txFour" presStyleLbl="node4" presStyleIdx="1" presStyleCnt="12" custScaleY="69774" custLinFactNeighborY="-563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A0661D7-8DC1-4EBA-ACA1-5594B1BAEECD}" type="pres">
      <dgm:prSet presAssocID="{8A158104-721B-47FE-9B74-3D5621A458DD}" presName="horzFour" presStyleCnt="0"/>
      <dgm:spPr/>
    </dgm:pt>
    <dgm:pt modelId="{8A632AB2-13DC-4431-AD6A-4E67090D51A4}" type="pres">
      <dgm:prSet presAssocID="{C77F737B-FE06-4CEA-840B-9E5C751C0A10}" presName="sibSpaceFour" presStyleCnt="0"/>
      <dgm:spPr/>
    </dgm:pt>
    <dgm:pt modelId="{3CE703F9-480B-4222-9D3F-4054AAFD8C71}" type="pres">
      <dgm:prSet presAssocID="{CD0C4BE0-DF84-4B63-A350-504417EBC51D}" presName="vertFour" presStyleCnt="0">
        <dgm:presLayoutVars>
          <dgm:chPref val="3"/>
        </dgm:presLayoutVars>
      </dgm:prSet>
      <dgm:spPr/>
    </dgm:pt>
    <dgm:pt modelId="{56B091C6-FF14-4913-B9D2-64FD4C343F68}" type="pres">
      <dgm:prSet presAssocID="{CD0C4BE0-DF84-4B63-A350-504417EBC51D}" presName="txFour" presStyleLbl="node4" presStyleIdx="2" presStyleCnt="12" custScaleX="54828" custScaleY="69774" custLinFactNeighborY="-563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E8FC9C7-EA86-4774-8F97-21AC9B8166F1}" type="pres">
      <dgm:prSet presAssocID="{CD0C4BE0-DF84-4B63-A350-504417EBC51D}" presName="horzFour" presStyleCnt="0"/>
      <dgm:spPr/>
    </dgm:pt>
    <dgm:pt modelId="{3151CB75-9B3A-4B1F-BC86-1A75DBCD13BB}" type="pres">
      <dgm:prSet presAssocID="{7C232725-A024-4BDF-BF09-D6386511C75C}" presName="sibSpaceThree" presStyleCnt="0"/>
      <dgm:spPr/>
    </dgm:pt>
    <dgm:pt modelId="{DA515DFA-9CFB-4B91-B08A-DC845C3C4B74}" type="pres">
      <dgm:prSet presAssocID="{F9570F04-2B94-494F-985B-BDC7BDAB16B2}" presName="vertThree" presStyleCnt="0"/>
      <dgm:spPr/>
    </dgm:pt>
    <dgm:pt modelId="{C0A02EFE-78B7-4819-92EC-CD159F9BAFF4}" type="pres">
      <dgm:prSet presAssocID="{F9570F04-2B94-494F-985B-BDC7BDAB16B2}" presName="txThree" presStyleLbl="node3" presStyleIdx="1" presStyleCnt="5" custScaleY="7932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C90CE33-5186-461F-96A5-AE12D369750E}" type="pres">
      <dgm:prSet presAssocID="{F9570F04-2B94-494F-985B-BDC7BDAB16B2}" presName="parTransThree" presStyleCnt="0"/>
      <dgm:spPr/>
    </dgm:pt>
    <dgm:pt modelId="{34E9BA78-A6F4-487F-A28F-0591FC6D707B}" type="pres">
      <dgm:prSet presAssocID="{F9570F04-2B94-494F-985B-BDC7BDAB16B2}" presName="horzThree" presStyleCnt="0"/>
      <dgm:spPr/>
    </dgm:pt>
    <dgm:pt modelId="{16F08AB1-EF54-4169-85FF-47F589AAED49}" type="pres">
      <dgm:prSet presAssocID="{E17A20AA-CBD1-4477-96FA-258A7CF608C7}" presName="vertFour" presStyleCnt="0">
        <dgm:presLayoutVars>
          <dgm:chPref val="3"/>
        </dgm:presLayoutVars>
      </dgm:prSet>
      <dgm:spPr/>
    </dgm:pt>
    <dgm:pt modelId="{12F0555E-4300-48EA-ACD5-E237DE1A0F30}" type="pres">
      <dgm:prSet presAssocID="{E17A20AA-CBD1-4477-96FA-258A7CF608C7}" presName="txFour" presStyleLbl="node4" presStyleIdx="3" presStyleCnt="12" custScaleY="69774" custLinFactNeighborY="-563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B85527E-24E3-4F5C-A822-B44352A1C239}" type="pres">
      <dgm:prSet presAssocID="{E17A20AA-CBD1-4477-96FA-258A7CF608C7}" presName="horzFour" presStyleCnt="0"/>
      <dgm:spPr/>
    </dgm:pt>
    <dgm:pt modelId="{7103B167-484A-41F2-95B4-C1FDE3EAB484}" type="pres">
      <dgm:prSet presAssocID="{8C7B649E-7427-48FD-ADBC-E402E829F085}" presName="sibSpaceFour" presStyleCnt="0"/>
      <dgm:spPr/>
    </dgm:pt>
    <dgm:pt modelId="{E64DD2E1-35F2-43FA-A35A-84BF4B053A4B}" type="pres">
      <dgm:prSet presAssocID="{F5F5D23A-B311-4488-BC42-947F55F21E89}" presName="vertFour" presStyleCnt="0">
        <dgm:presLayoutVars>
          <dgm:chPref val="3"/>
        </dgm:presLayoutVars>
      </dgm:prSet>
      <dgm:spPr/>
    </dgm:pt>
    <dgm:pt modelId="{22BC27F7-8B72-437F-9960-AC72A413F2CF}" type="pres">
      <dgm:prSet presAssocID="{F5F5D23A-B311-4488-BC42-947F55F21E89}" presName="txFour" presStyleLbl="node4" presStyleIdx="4" presStyleCnt="12" custScaleY="69774" custLinFactNeighborY="-563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BB7A855-D01A-4AAD-A8F4-D5632A3B96DF}" type="pres">
      <dgm:prSet presAssocID="{F5F5D23A-B311-4488-BC42-947F55F21E89}" presName="horzFour" presStyleCnt="0"/>
      <dgm:spPr/>
    </dgm:pt>
    <dgm:pt modelId="{DE936F8A-2963-4A06-9817-33EBB6614180}" type="pres">
      <dgm:prSet presAssocID="{A8463F27-AE85-4E41-8564-071B82ED49F4}" presName="sibSpaceFour" presStyleCnt="0"/>
      <dgm:spPr/>
    </dgm:pt>
    <dgm:pt modelId="{52896837-ADE8-4F33-9F62-33F800F02D5C}" type="pres">
      <dgm:prSet presAssocID="{94929686-4371-4E5B-910F-A1E031D598CD}" presName="vertFour" presStyleCnt="0">
        <dgm:presLayoutVars>
          <dgm:chPref val="3"/>
        </dgm:presLayoutVars>
      </dgm:prSet>
      <dgm:spPr/>
    </dgm:pt>
    <dgm:pt modelId="{7856AB7B-3690-4AB8-9BB3-DD184A4EC9D6}" type="pres">
      <dgm:prSet presAssocID="{94929686-4371-4E5B-910F-A1E031D598CD}" presName="txFour" presStyleLbl="node4" presStyleIdx="5" presStyleCnt="12" custScaleY="69774" custLinFactNeighborY="-563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CD1E41E-AC6D-4BCE-BC8B-457708F5FA14}" type="pres">
      <dgm:prSet presAssocID="{94929686-4371-4E5B-910F-A1E031D598CD}" presName="horzFour" presStyleCnt="0"/>
      <dgm:spPr/>
    </dgm:pt>
    <dgm:pt modelId="{DE252D1D-365F-4B27-88AC-F83726827FF4}" type="pres">
      <dgm:prSet presAssocID="{B8FA0906-52A0-4950-BBC6-7C95637EB5D0}" presName="sibSpaceFour" presStyleCnt="0"/>
      <dgm:spPr/>
    </dgm:pt>
    <dgm:pt modelId="{F95D9D1D-75E4-4F70-928C-9505883143E6}" type="pres">
      <dgm:prSet presAssocID="{AEFA7249-F0EE-48CD-88DC-5B78FFC7306A}" presName="vertFour" presStyleCnt="0">
        <dgm:presLayoutVars>
          <dgm:chPref val="3"/>
        </dgm:presLayoutVars>
      </dgm:prSet>
      <dgm:spPr/>
    </dgm:pt>
    <dgm:pt modelId="{17C1A3C7-109F-4050-B021-DAE771CC2FCF}" type="pres">
      <dgm:prSet presAssocID="{AEFA7249-F0EE-48CD-88DC-5B78FFC7306A}" presName="txFour" presStyleLbl="node4" presStyleIdx="6" presStyleCnt="12" custScaleY="69774" custLinFactNeighborY="-563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95C2055-C1C0-4EE9-8A30-8DAF4BE4C14E}" type="pres">
      <dgm:prSet presAssocID="{AEFA7249-F0EE-48CD-88DC-5B78FFC7306A}" presName="horzFour" presStyleCnt="0"/>
      <dgm:spPr/>
    </dgm:pt>
    <dgm:pt modelId="{CB8151D5-4363-4163-A6B7-C52D5912C2FD}" type="pres">
      <dgm:prSet presAssocID="{3168B3A6-4551-4EDA-85E3-200A569480B2}" presName="sibSpaceThree" presStyleCnt="0"/>
      <dgm:spPr/>
    </dgm:pt>
    <dgm:pt modelId="{4E365355-6781-469B-BFF6-71016210FAAC}" type="pres">
      <dgm:prSet presAssocID="{68219386-FB68-469D-B649-2E07BC8F6F30}" presName="vertThree" presStyleCnt="0"/>
      <dgm:spPr/>
    </dgm:pt>
    <dgm:pt modelId="{433104E5-E444-4418-84B6-4B519689620B}" type="pres">
      <dgm:prSet presAssocID="{68219386-FB68-469D-B649-2E07BC8F6F30}" presName="txThree" presStyleLbl="node3" presStyleIdx="2" presStyleCnt="5" custScaleY="7932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3B7C6EA-A8EF-45FE-AE3E-14DADFD4AB77}" type="pres">
      <dgm:prSet presAssocID="{68219386-FB68-469D-B649-2E07BC8F6F30}" presName="parTransThree" presStyleCnt="0"/>
      <dgm:spPr/>
    </dgm:pt>
    <dgm:pt modelId="{3FED657A-FF3E-4701-BF36-138125546237}" type="pres">
      <dgm:prSet presAssocID="{68219386-FB68-469D-B649-2E07BC8F6F30}" presName="horzThree" presStyleCnt="0"/>
      <dgm:spPr/>
    </dgm:pt>
    <dgm:pt modelId="{4635905E-067C-497A-8C81-8FF66DD9F725}" type="pres">
      <dgm:prSet presAssocID="{5727CB40-0A05-45BB-B95F-D78B4C50E420}" presName="vertFour" presStyleCnt="0">
        <dgm:presLayoutVars>
          <dgm:chPref val="3"/>
        </dgm:presLayoutVars>
      </dgm:prSet>
      <dgm:spPr/>
    </dgm:pt>
    <dgm:pt modelId="{A7215A5B-8786-472C-92D0-EC462EF5C0B3}" type="pres">
      <dgm:prSet presAssocID="{5727CB40-0A05-45BB-B95F-D78B4C50E420}" presName="txFour" presStyleLbl="node4" presStyleIdx="7" presStyleCnt="12" custScaleY="69774" custLinFactNeighborY="-563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BCECB5E-A3C4-4A40-BE6C-149129CD1674}" type="pres">
      <dgm:prSet presAssocID="{5727CB40-0A05-45BB-B95F-D78B4C50E420}" presName="horzFour" presStyleCnt="0"/>
      <dgm:spPr/>
    </dgm:pt>
    <dgm:pt modelId="{5088383E-A4CF-44DA-BAE2-7C0ED942EA7A}" type="pres">
      <dgm:prSet presAssocID="{D4F0AC52-E9B2-457B-8B71-B9A3B5745C3F}" presName="sibSpaceFour" presStyleCnt="0"/>
      <dgm:spPr/>
    </dgm:pt>
    <dgm:pt modelId="{6E9681DC-CAD5-4E29-A490-48529D637830}" type="pres">
      <dgm:prSet presAssocID="{71B84C6B-4CE5-4985-815C-C9B9808BCF83}" presName="vertFour" presStyleCnt="0">
        <dgm:presLayoutVars>
          <dgm:chPref val="3"/>
        </dgm:presLayoutVars>
      </dgm:prSet>
      <dgm:spPr/>
    </dgm:pt>
    <dgm:pt modelId="{F8525C45-48F1-494F-AD96-A29F86AAC501}" type="pres">
      <dgm:prSet presAssocID="{71B84C6B-4CE5-4985-815C-C9B9808BCF83}" presName="txFour" presStyleLbl="node4" presStyleIdx="8" presStyleCnt="12" custScaleY="69774" custLinFactNeighborY="-563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3650796-2E6C-4450-AB41-548D0FC6AD1C}" type="pres">
      <dgm:prSet presAssocID="{71B84C6B-4CE5-4985-815C-C9B9808BCF83}" presName="horzFour" presStyleCnt="0"/>
      <dgm:spPr/>
    </dgm:pt>
    <dgm:pt modelId="{8C92CC3B-CBE0-486B-8618-F4C87202C89A}" type="pres">
      <dgm:prSet presAssocID="{F5AAF3D2-DC7B-4D9B-BDE4-A24FBE487B7E}" presName="sibSpaceFour" presStyleCnt="0"/>
      <dgm:spPr/>
    </dgm:pt>
    <dgm:pt modelId="{5D57696F-FCB3-47C0-A8DE-4BC66374F43D}" type="pres">
      <dgm:prSet presAssocID="{6F1ADA0C-825D-438C-9193-E16292DA7F41}" presName="vertFour" presStyleCnt="0">
        <dgm:presLayoutVars>
          <dgm:chPref val="3"/>
        </dgm:presLayoutVars>
      </dgm:prSet>
      <dgm:spPr/>
    </dgm:pt>
    <dgm:pt modelId="{FB878D23-A996-4833-975D-808C471D2F16}" type="pres">
      <dgm:prSet presAssocID="{6F1ADA0C-825D-438C-9193-E16292DA7F41}" presName="txFour" presStyleLbl="node4" presStyleIdx="9" presStyleCnt="12" custScaleX="56865" custScaleY="69774" custLinFactNeighborY="-563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23EBF9F-4CBF-44C4-B727-DE757EDDA72F}" type="pres">
      <dgm:prSet presAssocID="{6F1ADA0C-825D-438C-9193-E16292DA7F41}" presName="horzFour" presStyleCnt="0"/>
      <dgm:spPr/>
    </dgm:pt>
    <dgm:pt modelId="{F9E970FC-12D2-45BE-AACA-977BBF87AF76}" type="pres">
      <dgm:prSet presAssocID="{E651A448-79EB-45CF-A139-6B8B9E0D16E3}" presName="sibSpaceThree" presStyleCnt="0"/>
      <dgm:spPr/>
    </dgm:pt>
    <dgm:pt modelId="{CDDC5942-5010-4C1A-A205-F31F5CECDA35}" type="pres">
      <dgm:prSet presAssocID="{53827F3A-E29E-4953-9424-D697FEDDB8CC}" presName="vertThree" presStyleCnt="0"/>
      <dgm:spPr/>
    </dgm:pt>
    <dgm:pt modelId="{0FF5649A-BDD0-4C5E-AFAE-4D8DFA372E62}" type="pres">
      <dgm:prSet presAssocID="{53827F3A-E29E-4953-9424-D697FEDDB8CC}" presName="txThree" presStyleLbl="node3" presStyleIdx="3" presStyleCnt="5" custScaleY="7932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112B071-4FE0-4DE0-97C3-9B70B08D4E7F}" type="pres">
      <dgm:prSet presAssocID="{53827F3A-E29E-4953-9424-D697FEDDB8CC}" presName="parTransThree" presStyleCnt="0"/>
      <dgm:spPr/>
    </dgm:pt>
    <dgm:pt modelId="{30AA6A0D-5030-4D54-AC09-0C6DD9286192}" type="pres">
      <dgm:prSet presAssocID="{53827F3A-E29E-4953-9424-D697FEDDB8CC}" presName="horzThree" presStyleCnt="0"/>
      <dgm:spPr/>
    </dgm:pt>
    <dgm:pt modelId="{2A51B5CC-A71C-466D-9C47-0C4D99C557FA}" type="pres">
      <dgm:prSet presAssocID="{385F9431-D8F7-4B17-9793-DF993E3CFCF9}" presName="vertFour" presStyleCnt="0">
        <dgm:presLayoutVars>
          <dgm:chPref val="3"/>
        </dgm:presLayoutVars>
      </dgm:prSet>
      <dgm:spPr/>
    </dgm:pt>
    <dgm:pt modelId="{124C0F92-D1B4-446B-86E3-00ABA000CAE1}" type="pres">
      <dgm:prSet presAssocID="{385F9431-D8F7-4B17-9793-DF993E3CFCF9}" presName="txFour" presStyleLbl="node4" presStyleIdx="10" presStyleCnt="12" custScaleY="71144" custLinFactNeighborY="-640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BC3F307-CC88-4F3D-ACA5-C0C0B7EA105E}" type="pres">
      <dgm:prSet presAssocID="{385F9431-D8F7-4B17-9793-DF993E3CFCF9}" presName="horzFour" presStyleCnt="0"/>
      <dgm:spPr/>
    </dgm:pt>
    <dgm:pt modelId="{E4E32887-E81D-47B8-9C17-F2B87C697879}" type="pres">
      <dgm:prSet presAssocID="{479EE8D2-A0CD-4370-A419-611A36FCE6FB}" presName="sibSpaceFour" presStyleCnt="0"/>
      <dgm:spPr/>
    </dgm:pt>
    <dgm:pt modelId="{1B70BE80-C75D-42F1-9C57-81D322F8C799}" type="pres">
      <dgm:prSet presAssocID="{5E299299-01F7-47F3-AA1B-64C64A08EED9}" presName="vertFour" presStyleCnt="0">
        <dgm:presLayoutVars>
          <dgm:chPref val="3"/>
        </dgm:presLayoutVars>
      </dgm:prSet>
      <dgm:spPr/>
    </dgm:pt>
    <dgm:pt modelId="{66D1220C-552F-4341-A2CE-7050F194EAF1}" type="pres">
      <dgm:prSet presAssocID="{5E299299-01F7-47F3-AA1B-64C64A08EED9}" presName="txFour" presStyleLbl="node4" presStyleIdx="11" presStyleCnt="12" custScaleY="69774" custLinFactNeighborY="-563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1B81FFD-6843-4AFF-9BEC-09682F51411E}" type="pres">
      <dgm:prSet presAssocID="{5E299299-01F7-47F3-AA1B-64C64A08EED9}" presName="horzFour" presStyleCnt="0"/>
      <dgm:spPr/>
    </dgm:pt>
    <dgm:pt modelId="{3E68503A-5802-4774-AD30-818C2A4B3C9E}" type="pres">
      <dgm:prSet presAssocID="{4F5A1EA5-DAD4-4105-91D3-355C0C740DD8}" presName="sibSpaceThree" presStyleCnt="0"/>
      <dgm:spPr/>
    </dgm:pt>
    <dgm:pt modelId="{19890B1D-7081-4E70-A5B9-C292DC082804}" type="pres">
      <dgm:prSet presAssocID="{B31D1D6E-2295-446A-A727-CF378AA5C328}" presName="vertThree" presStyleCnt="0"/>
      <dgm:spPr/>
    </dgm:pt>
    <dgm:pt modelId="{D8CEAC63-505D-4883-95C0-94762C53B09E}" type="pres">
      <dgm:prSet presAssocID="{B31D1D6E-2295-446A-A727-CF378AA5C328}" presName="txThree" presStyleLbl="node3" presStyleIdx="4" presStyleCnt="5" custScaleY="7932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54E6DB4-C1D4-4B05-B151-078D28A37DBB}" type="pres">
      <dgm:prSet presAssocID="{B31D1D6E-2295-446A-A727-CF378AA5C328}" presName="horzThree" presStyleCnt="0"/>
      <dgm:spPr/>
    </dgm:pt>
  </dgm:ptLst>
  <dgm:cxnLst>
    <dgm:cxn modelId="{9DEE1B98-B69E-4508-AF13-EB2402228B74}" srcId="{F9570F04-2B94-494F-985B-BDC7BDAB16B2}" destId="{F5F5D23A-B311-4488-BC42-947F55F21E89}" srcOrd="1" destOrd="0" parTransId="{F2DF45CC-B4F8-4D10-B3A5-75A18752A310}" sibTransId="{A8463F27-AE85-4E41-8564-071B82ED49F4}"/>
    <dgm:cxn modelId="{E7561831-C4CD-4A49-8F60-99F54AC37000}" type="presOf" srcId="{CD0C4BE0-DF84-4B63-A350-504417EBC51D}" destId="{56B091C6-FF14-4913-B9D2-64FD4C343F68}" srcOrd="0" destOrd="0" presId="urn:microsoft.com/office/officeart/2005/8/layout/hierarchy4"/>
    <dgm:cxn modelId="{25F38204-230B-4DF4-8350-3432F0335778}" type="presOf" srcId="{5E299299-01F7-47F3-AA1B-64C64A08EED9}" destId="{66D1220C-552F-4341-A2CE-7050F194EAF1}" srcOrd="0" destOrd="0" presId="urn:microsoft.com/office/officeart/2005/8/layout/hierarchy4"/>
    <dgm:cxn modelId="{B9F8A10C-A027-465F-9403-A6BBE31CAC53}" type="presOf" srcId="{385F9431-D8F7-4B17-9793-DF993E3CFCF9}" destId="{124C0F92-D1B4-446B-86E3-00ABA000CAE1}" srcOrd="0" destOrd="0" presId="urn:microsoft.com/office/officeart/2005/8/layout/hierarchy4"/>
    <dgm:cxn modelId="{54DCAE19-9FC0-424A-87C0-B803F0786817}" type="presOf" srcId="{F5F5D23A-B311-4488-BC42-947F55F21E89}" destId="{22BC27F7-8B72-437F-9960-AC72A413F2CF}" srcOrd="0" destOrd="0" presId="urn:microsoft.com/office/officeart/2005/8/layout/hierarchy4"/>
    <dgm:cxn modelId="{22CD3DCD-2CA3-4BD4-A17D-B18768FEC3EE}" srcId="{52773C5B-3A52-4EB9-A86B-E1FE10FCC9AE}" destId="{8A158104-721B-47FE-9B74-3D5621A458DD}" srcOrd="1" destOrd="0" parTransId="{E5EED1DC-955B-45B6-B354-55978503C746}" sibTransId="{C77F737B-FE06-4CEA-840B-9E5C751C0A10}"/>
    <dgm:cxn modelId="{EB7892A9-D7C1-452F-8397-C869A58B367E}" srcId="{52773C5B-3A52-4EB9-A86B-E1FE10FCC9AE}" destId="{ADAFDE66-621B-4C7E-A862-09D91CE660A8}" srcOrd="0" destOrd="0" parTransId="{61782942-EE6C-4D4D-A09E-87A810CA8F90}" sibTransId="{258BF4E5-AEF1-413B-8F99-2E1923400031}"/>
    <dgm:cxn modelId="{649C4577-EB1E-4074-B27B-DBBB21CC861B}" srcId="{BD16DEFC-58B3-404B-B55A-AC0C4C866FFB}" destId="{822F70BC-37AD-4B69-B0D6-A795E9E1BC70}" srcOrd="0" destOrd="0" parTransId="{0C34646D-5488-460C-AC83-16EE1071A254}" sibTransId="{671615E5-4E3E-4568-9A54-AD35AAD8FBD1}"/>
    <dgm:cxn modelId="{9CC2D4FA-73AB-44E9-850A-867F28F4732C}" type="presOf" srcId="{52773C5B-3A52-4EB9-A86B-E1FE10FCC9AE}" destId="{47C6672D-2ED6-450C-9D13-A05AC0DE7452}" srcOrd="0" destOrd="0" presId="urn:microsoft.com/office/officeart/2005/8/layout/hierarchy4"/>
    <dgm:cxn modelId="{2A6D5FD6-103D-4B66-BC8D-7B362715C0D8}" type="presOf" srcId="{5727CB40-0A05-45BB-B95F-D78B4C50E420}" destId="{A7215A5B-8786-472C-92D0-EC462EF5C0B3}" srcOrd="0" destOrd="0" presId="urn:microsoft.com/office/officeart/2005/8/layout/hierarchy4"/>
    <dgm:cxn modelId="{A31E7E08-1012-4B0C-8C34-64D57B8C3E7C}" srcId="{68219386-FB68-469D-B649-2E07BC8F6F30}" destId="{71B84C6B-4CE5-4985-815C-C9B9808BCF83}" srcOrd="1" destOrd="0" parTransId="{256656B6-E6D6-4385-8B0D-25111247D6B8}" sibTransId="{F5AAF3D2-DC7B-4D9B-BDE4-A24FBE487B7E}"/>
    <dgm:cxn modelId="{880C7D31-C321-49B2-A49F-398B4CC1FA26}" type="presOf" srcId="{B31D1D6E-2295-446A-A727-CF378AA5C328}" destId="{D8CEAC63-505D-4883-95C0-94762C53B09E}" srcOrd="0" destOrd="0" presId="urn:microsoft.com/office/officeart/2005/8/layout/hierarchy4"/>
    <dgm:cxn modelId="{F0E27323-9C98-420C-8604-8345E31FD07B}" srcId="{822F70BC-37AD-4B69-B0D6-A795E9E1BC70}" destId="{E7790AA5-2632-41CF-AAE5-00638B410493}" srcOrd="0" destOrd="0" parTransId="{0D7F5726-D85D-4E5F-96AB-60DC7ED9E67E}" sibTransId="{DFCB8361-8422-407F-B506-F1DE3FFFACAB}"/>
    <dgm:cxn modelId="{AAEF6AB5-56FC-470E-9790-8086CE3FAA17}" type="presOf" srcId="{E17A20AA-CBD1-4477-96FA-258A7CF608C7}" destId="{12F0555E-4300-48EA-ACD5-E237DE1A0F30}" srcOrd="0" destOrd="0" presId="urn:microsoft.com/office/officeart/2005/8/layout/hierarchy4"/>
    <dgm:cxn modelId="{AA2A9FE4-3252-41C1-9C3F-DEAF091EA248}" srcId="{E7790AA5-2632-41CF-AAE5-00638B410493}" destId="{B31D1D6E-2295-446A-A727-CF378AA5C328}" srcOrd="4" destOrd="0" parTransId="{5CF67146-58A5-4290-93F5-9B7322CF54A1}" sibTransId="{CEEB3690-958D-4ECE-AAE8-67DD039C55F5}"/>
    <dgm:cxn modelId="{9EC9E9B2-A2A6-4352-8EA6-C8DF66838ED3}" type="presOf" srcId="{6F1ADA0C-825D-438C-9193-E16292DA7F41}" destId="{FB878D23-A996-4833-975D-808C471D2F16}" srcOrd="0" destOrd="0" presId="urn:microsoft.com/office/officeart/2005/8/layout/hierarchy4"/>
    <dgm:cxn modelId="{0D38CEC3-21A5-4256-A2B4-6E361AD5A196}" srcId="{E7790AA5-2632-41CF-AAE5-00638B410493}" destId="{68219386-FB68-469D-B649-2E07BC8F6F30}" srcOrd="2" destOrd="0" parTransId="{F2F5D93E-A18C-4D9F-9354-F1290C6BA9E1}" sibTransId="{E651A448-79EB-45CF-A139-6B8B9E0D16E3}"/>
    <dgm:cxn modelId="{CA7BBEE3-28EE-4AC9-B303-C11D007FF85B}" type="presOf" srcId="{53827F3A-E29E-4953-9424-D697FEDDB8CC}" destId="{0FF5649A-BDD0-4C5E-AFAE-4D8DFA372E62}" srcOrd="0" destOrd="0" presId="urn:microsoft.com/office/officeart/2005/8/layout/hierarchy4"/>
    <dgm:cxn modelId="{D472CB9D-1392-4A47-8A11-3908460C47E5}" srcId="{F9570F04-2B94-494F-985B-BDC7BDAB16B2}" destId="{94929686-4371-4E5B-910F-A1E031D598CD}" srcOrd="2" destOrd="0" parTransId="{3C0A9B15-F157-4655-91C3-24834DDBBB99}" sibTransId="{B8FA0906-52A0-4950-BBC6-7C95637EB5D0}"/>
    <dgm:cxn modelId="{ECB6E90E-7AB6-4B31-B7C0-CEDE08765A5A}" srcId="{53827F3A-E29E-4953-9424-D697FEDDB8CC}" destId="{5E299299-01F7-47F3-AA1B-64C64A08EED9}" srcOrd="1" destOrd="0" parTransId="{B65ED480-2D2B-4C62-896D-F5DA1B0662F9}" sibTransId="{89CA879D-CB5D-4897-9498-3225888B37EA}"/>
    <dgm:cxn modelId="{8E09956D-3164-40AA-B48E-7A29EB3C0C0E}" type="presOf" srcId="{BD16DEFC-58B3-404B-B55A-AC0C4C866FFB}" destId="{66FDD00C-7103-4AD9-98EA-E46903954437}" srcOrd="0" destOrd="0" presId="urn:microsoft.com/office/officeart/2005/8/layout/hierarchy4"/>
    <dgm:cxn modelId="{5EFAF767-CDB3-427F-830B-578F2FDB23E7}" srcId="{68219386-FB68-469D-B649-2E07BC8F6F30}" destId="{5727CB40-0A05-45BB-B95F-D78B4C50E420}" srcOrd="0" destOrd="0" parTransId="{400BFA75-114F-4B21-9AD7-AB68C1D15605}" sibTransId="{D4F0AC52-E9B2-457B-8B71-B9A3B5745C3F}"/>
    <dgm:cxn modelId="{38CF8D9C-CD41-43B9-B9DF-81EE6F92B5AE}" srcId="{F9570F04-2B94-494F-985B-BDC7BDAB16B2}" destId="{E17A20AA-CBD1-4477-96FA-258A7CF608C7}" srcOrd="0" destOrd="0" parTransId="{AFC22B53-4B8F-41DC-8AA9-545F33BBEDF8}" sibTransId="{8C7B649E-7427-48FD-ADBC-E402E829F085}"/>
    <dgm:cxn modelId="{D40879FF-DF36-474F-9DF8-BBC486DBF1B3}" type="presOf" srcId="{822F70BC-37AD-4B69-B0D6-A795E9E1BC70}" destId="{BCDC3AC4-D687-474F-B28C-22183313F089}" srcOrd="0" destOrd="0" presId="urn:microsoft.com/office/officeart/2005/8/layout/hierarchy4"/>
    <dgm:cxn modelId="{8AB892E2-A788-46F6-B27B-AC4DA5E780A7}" type="presOf" srcId="{71B84C6B-4CE5-4985-815C-C9B9808BCF83}" destId="{F8525C45-48F1-494F-AD96-A29F86AAC501}" srcOrd="0" destOrd="0" presId="urn:microsoft.com/office/officeart/2005/8/layout/hierarchy4"/>
    <dgm:cxn modelId="{043A3C48-6F13-45C4-A640-30CC49C8D282}" type="presOf" srcId="{68219386-FB68-469D-B649-2E07BC8F6F30}" destId="{433104E5-E444-4418-84B6-4B519689620B}" srcOrd="0" destOrd="0" presId="urn:microsoft.com/office/officeart/2005/8/layout/hierarchy4"/>
    <dgm:cxn modelId="{D963CF49-2265-4D34-BFA0-2FACA56E00E7}" srcId="{E7790AA5-2632-41CF-AAE5-00638B410493}" destId="{52773C5B-3A52-4EB9-A86B-E1FE10FCC9AE}" srcOrd="0" destOrd="0" parTransId="{B024F040-9CCB-4382-B0CC-4EC99C4EDC9A}" sibTransId="{7C232725-A024-4BDF-BF09-D6386511C75C}"/>
    <dgm:cxn modelId="{1A1B4800-1C2E-4E17-8751-C605D0AF2970}" srcId="{53827F3A-E29E-4953-9424-D697FEDDB8CC}" destId="{385F9431-D8F7-4B17-9793-DF993E3CFCF9}" srcOrd="0" destOrd="0" parTransId="{0B65D106-B51F-4D37-BFA5-4211DD810F15}" sibTransId="{479EE8D2-A0CD-4370-A419-611A36FCE6FB}"/>
    <dgm:cxn modelId="{38A121C1-B1B1-419D-8938-D2179ECC7FAD}" type="presOf" srcId="{94929686-4371-4E5B-910F-A1E031D598CD}" destId="{7856AB7B-3690-4AB8-9BB3-DD184A4EC9D6}" srcOrd="0" destOrd="0" presId="urn:microsoft.com/office/officeart/2005/8/layout/hierarchy4"/>
    <dgm:cxn modelId="{C2A38B8B-7883-4A16-90FF-BFEEA1E3062C}" srcId="{68219386-FB68-469D-B649-2E07BC8F6F30}" destId="{6F1ADA0C-825D-438C-9193-E16292DA7F41}" srcOrd="2" destOrd="0" parTransId="{24463594-0744-4CDF-9A1E-5A571DBB2101}" sibTransId="{932EC3E5-C5C7-467C-9355-0500D27D58BB}"/>
    <dgm:cxn modelId="{2D4D39BF-C291-4D06-BE3F-98A2ADFCAF6C}" srcId="{E7790AA5-2632-41CF-AAE5-00638B410493}" destId="{53827F3A-E29E-4953-9424-D697FEDDB8CC}" srcOrd="3" destOrd="0" parTransId="{56594DAA-F314-4376-89CA-352F5E4152A0}" sibTransId="{4F5A1EA5-DAD4-4105-91D3-355C0C740DD8}"/>
    <dgm:cxn modelId="{5115164A-54CA-480A-9CFC-C0AEF3E3F1FE}" type="presOf" srcId="{F9570F04-2B94-494F-985B-BDC7BDAB16B2}" destId="{C0A02EFE-78B7-4819-92EC-CD159F9BAFF4}" srcOrd="0" destOrd="0" presId="urn:microsoft.com/office/officeart/2005/8/layout/hierarchy4"/>
    <dgm:cxn modelId="{CFF1828B-8419-4D8C-889D-34E102F366FF}" type="presOf" srcId="{8A158104-721B-47FE-9B74-3D5621A458DD}" destId="{C10F9529-B22C-4922-A994-BB24B810C7A0}" srcOrd="0" destOrd="0" presId="urn:microsoft.com/office/officeart/2005/8/layout/hierarchy4"/>
    <dgm:cxn modelId="{7E92E8CB-A429-4134-82F2-855D121080A6}" srcId="{52773C5B-3A52-4EB9-A86B-E1FE10FCC9AE}" destId="{CD0C4BE0-DF84-4B63-A350-504417EBC51D}" srcOrd="2" destOrd="0" parTransId="{136259D9-5D26-4D75-8EBF-6B7D7169560B}" sibTransId="{52CAC825-70F2-4144-B7B4-008C0A12190E}"/>
    <dgm:cxn modelId="{121C1FA5-6431-4BD8-BCAC-EC1D999C4AEE}" srcId="{E7790AA5-2632-41CF-AAE5-00638B410493}" destId="{F9570F04-2B94-494F-985B-BDC7BDAB16B2}" srcOrd="1" destOrd="0" parTransId="{FD184D38-74ED-461B-86AA-90F35068D550}" sibTransId="{3168B3A6-4551-4EDA-85E3-200A569480B2}"/>
    <dgm:cxn modelId="{700CFCBC-18DC-4519-AFCE-CFCBCDD1ADD5}" type="presOf" srcId="{AEFA7249-F0EE-48CD-88DC-5B78FFC7306A}" destId="{17C1A3C7-109F-4050-B021-DAE771CC2FCF}" srcOrd="0" destOrd="0" presId="urn:microsoft.com/office/officeart/2005/8/layout/hierarchy4"/>
    <dgm:cxn modelId="{AF0F8C18-C8BB-4F6B-B041-1B5A085E7A1E}" type="presOf" srcId="{ADAFDE66-621B-4C7E-A862-09D91CE660A8}" destId="{09AE8AA4-0188-4DD1-8BC0-E8A633B8C6E7}" srcOrd="0" destOrd="0" presId="urn:microsoft.com/office/officeart/2005/8/layout/hierarchy4"/>
    <dgm:cxn modelId="{1439046A-6B94-4C14-A088-E6C6AF533A32}" srcId="{F9570F04-2B94-494F-985B-BDC7BDAB16B2}" destId="{AEFA7249-F0EE-48CD-88DC-5B78FFC7306A}" srcOrd="3" destOrd="0" parTransId="{BF54D41C-0E5B-4160-811F-857C2BB00556}" sibTransId="{BE2DC350-767F-44BF-A9BE-3E8021837B98}"/>
    <dgm:cxn modelId="{9971B96D-A6F8-45F3-B067-78126BD625B2}" type="presOf" srcId="{E7790AA5-2632-41CF-AAE5-00638B410493}" destId="{EC674B6C-0370-42C6-B1C8-EFC1F4E1D25D}" srcOrd="0" destOrd="0" presId="urn:microsoft.com/office/officeart/2005/8/layout/hierarchy4"/>
    <dgm:cxn modelId="{8E8E049F-968D-49A7-9393-DD38A22C7DA6}" type="presParOf" srcId="{66FDD00C-7103-4AD9-98EA-E46903954437}" destId="{9BDF005A-B56C-485D-8D3B-CA8EE03F4A5E}" srcOrd="0" destOrd="0" presId="urn:microsoft.com/office/officeart/2005/8/layout/hierarchy4"/>
    <dgm:cxn modelId="{0472E54E-ED8A-4E78-8745-AE0F0645EB15}" type="presParOf" srcId="{9BDF005A-B56C-485D-8D3B-CA8EE03F4A5E}" destId="{BCDC3AC4-D687-474F-B28C-22183313F089}" srcOrd="0" destOrd="0" presId="urn:microsoft.com/office/officeart/2005/8/layout/hierarchy4"/>
    <dgm:cxn modelId="{9A8338DE-5CD9-4F98-8968-80B18755694A}" type="presParOf" srcId="{9BDF005A-B56C-485D-8D3B-CA8EE03F4A5E}" destId="{475D4E50-A450-4805-9A7C-8B581F88BA1F}" srcOrd="1" destOrd="0" presId="urn:microsoft.com/office/officeart/2005/8/layout/hierarchy4"/>
    <dgm:cxn modelId="{554D7E69-47EA-4457-882F-CA5C12D26AC2}" type="presParOf" srcId="{9BDF005A-B56C-485D-8D3B-CA8EE03F4A5E}" destId="{210D261A-661F-4120-8968-398720C94605}" srcOrd="2" destOrd="0" presId="urn:microsoft.com/office/officeart/2005/8/layout/hierarchy4"/>
    <dgm:cxn modelId="{139F89CB-7174-4798-8747-4C30AF697AF4}" type="presParOf" srcId="{210D261A-661F-4120-8968-398720C94605}" destId="{FB43945A-2883-4DEA-A34E-B485F0000931}" srcOrd="0" destOrd="0" presId="urn:microsoft.com/office/officeart/2005/8/layout/hierarchy4"/>
    <dgm:cxn modelId="{F22694BF-5FC1-4AC5-86B9-A5F4FB337401}" type="presParOf" srcId="{FB43945A-2883-4DEA-A34E-B485F0000931}" destId="{EC674B6C-0370-42C6-B1C8-EFC1F4E1D25D}" srcOrd="0" destOrd="0" presId="urn:microsoft.com/office/officeart/2005/8/layout/hierarchy4"/>
    <dgm:cxn modelId="{8DAA08DB-F510-4EC1-83F1-0D309D43BFB1}" type="presParOf" srcId="{FB43945A-2883-4DEA-A34E-B485F0000931}" destId="{A26D0359-71C6-453E-98FB-CF65024269D6}" srcOrd="1" destOrd="0" presId="urn:microsoft.com/office/officeart/2005/8/layout/hierarchy4"/>
    <dgm:cxn modelId="{C3A00922-7DFF-4B51-8377-FCE3C9A3ACEE}" type="presParOf" srcId="{FB43945A-2883-4DEA-A34E-B485F0000931}" destId="{5BAC1F80-6A7F-414C-ACB8-2DD5D95595EE}" srcOrd="2" destOrd="0" presId="urn:microsoft.com/office/officeart/2005/8/layout/hierarchy4"/>
    <dgm:cxn modelId="{67A96ED3-ABA1-48F2-A8AF-A5F9E3BF0EC9}" type="presParOf" srcId="{5BAC1F80-6A7F-414C-ACB8-2DD5D95595EE}" destId="{245F4E26-2F0D-411F-A469-BB00521C87F5}" srcOrd="0" destOrd="0" presId="urn:microsoft.com/office/officeart/2005/8/layout/hierarchy4"/>
    <dgm:cxn modelId="{AB9EDE8D-3C07-4CD1-9D7F-346C098AC22A}" type="presParOf" srcId="{245F4E26-2F0D-411F-A469-BB00521C87F5}" destId="{47C6672D-2ED6-450C-9D13-A05AC0DE7452}" srcOrd="0" destOrd="0" presId="urn:microsoft.com/office/officeart/2005/8/layout/hierarchy4"/>
    <dgm:cxn modelId="{C9A727D8-65F6-4E66-BD3B-B3C2F12C74D6}" type="presParOf" srcId="{245F4E26-2F0D-411F-A469-BB00521C87F5}" destId="{9E989AC2-E2C4-4D92-925A-015A0AE3E888}" srcOrd="1" destOrd="0" presId="urn:microsoft.com/office/officeart/2005/8/layout/hierarchy4"/>
    <dgm:cxn modelId="{E57E6CDE-3E9E-41FD-AB09-48862BBCCDAE}" type="presParOf" srcId="{245F4E26-2F0D-411F-A469-BB00521C87F5}" destId="{738AB763-68DC-4D67-9BAE-5C5226BED94F}" srcOrd="2" destOrd="0" presId="urn:microsoft.com/office/officeart/2005/8/layout/hierarchy4"/>
    <dgm:cxn modelId="{5175ABE7-7B53-41E6-B123-EEFEE3AA29AC}" type="presParOf" srcId="{738AB763-68DC-4D67-9BAE-5C5226BED94F}" destId="{84D6B6C7-994E-4099-A6E7-941AE234A7D7}" srcOrd="0" destOrd="0" presId="urn:microsoft.com/office/officeart/2005/8/layout/hierarchy4"/>
    <dgm:cxn modelId="{DDD1831E-2006-40FD-8619-B8E160EB2D85}" type="presParOf" srcId="{84D6B6C7-994E-4099-A6E7-941AE234A7D7}" destId="{09AE8AA4-0188-4DD1-8BC0-E8A633B8C6E7}" srcOrd="0" destOrd="0" presId="urn:microsoft.com/office/officeart/2005/8/layout/hierarchy4"/>
    <dgm:cxn modelId="{EEADC1BC-B61F-47D0-924E-1234CF4CC1FC}" type="presParOf" srcId="{84D6B6C7-994E-4099-A6E7-941AE234A7D7}" destId="{9D913C44-3B62-498F-890A-12EFFC7915EA}" srcOrd="1" destOrd="0" presId="urn:microsoft.com/office/officeart/2005/8/layout/hierarchy4"/>
    <dgm:cxn modelId="{F237BEA9-221A-40D4-BC1B-9F0BF514EC2F}" type="presParOf" srcId="{738AB763-68DC-4D67-9BAE-5C5226BED94F}" destId="{7A52E32D-9E8C-46B3-A5DC-174CE9B11CD8}" srcOrd="1" destOrd="0" presId="urn:microsoft.com/office/officeart/2005/8/layout/hierarchy4"/>
    <dgm:cxn modelId="{09929927-3CCC-4C53-8EC8-6D51FF2AFBA5}" type="presParOf" srcId="{738AB763-68DC-4D67-9BAE-5C5226BED94F}" destId="{492A73FA-EA18-4A51-BFEE-070D8200E148}" srcOrd="2" destOrd="0" presId="urn:microsoft.com/office/officeart/2005/8/layout/hierarchy4"/>
    <dgm:cxn modelId="{CE1187F1-16D0-4492-983D-8D0AADB676A7}" type="presParOf" srcId="{492A73FA-EA18-4A51-BFEE-070D8200E148}" destId="{C10F9529-B22C-4922-A994-BB24B810C7A0}" srcOrd="0" destOrd="0" presId="urn:microsoft.com/office/officeart/2005/8/layout/hierarchy4"/>
    <dgm:cxn modelId="{FAD5949B-0061-48B1-99D1-43EA33C71D6C}" type="presParOf" srcId="{492A73FA-EA18-4A51-BFEE-070D8200E148}" destId="{EA0661D7-8DC1-4EBA-ACA1-5594B1BAEECD}" srcOrd="1" destOrd="0" presId="urn:microsoft.com/office/officeart/2005/8/layout/hierarchy4"/>
    <dgm:cxn modelId="{0A986E3B-EB6C-459C-8F6D-6F50A2CA77A1}" type="presParOf" srcId="{738AB763-68DC-4D67-9BAE-5C5226BED94F}" destId="{8A632AB2-13DC-4431-AD6A-4E67090D51A4}" srcOrd="3" destOrd="0" presId="urn:microsoft.com/office/officeart/2005/8/layout/hierarchy4"/>
    <dgm:cxn modelId="{281F86E7-41DF-4515-99CA-B197CA49184E}" type="presParOf" srcId="{738AB763-68DC-4D67-9BAE-5C5226BED94F}" destId="{3CE703F9-480B-4222-9D3F-4054AAFD8C71}" srcOrd="4" destOrd="0" presId="urn:microsoft.com/office/officeart/2005/8/layout/hierarchy4"/>
    <dgm:cxn modelId="{EF814F31-629D-44D2-A4B2-249C877EE6C2}" type="presParOf" srcId="{3CE703F9-480B-4222-9D3F-4054AAFD8C71}" destId="{56B091C6-FF14-4913-B9D2-64FD4C343F68}" srcOrd="0" destOrd="0" presId="urn:microsoft.com/office/officeart/2005/8/layout/hierarchy4"/>
    <dgm:cxn modelId="{8905B6F1-A384-4C08-8472-7C8A6630E0BD}" type="presParOf" srcId="{3CE703F9-480B-4222-9D3F-4054AAFD8C71}" destId="{EE8FC9C7-EA86-4774-8F97-21AC9B8166F1}" srcOrd="1" destOrd="0" presId="urn:microsoft.com/office/officeart/2005/8/layout/hierarchy4"/>
    <dgm:cxn modelId="{80882A02-34B1-497F-892F-6DEADEFC3810}" type="presParOf" srcId="{5BAC1F80-6A7F-414C-ACB8-2DD5D95595EE}" destId="{3151CB75-9B3A-4B1F-BC86-1A75DBCD13BB}" srcOrd="1" destOrd="0" presId="urn:microsoft.com/office/officeart/2005/8/layout/hierarchy4"/>
    <dgm:cxn modelId="{1834A817-FF52-4CB2-B106-01DB285F01E0}" type="presParOf" srcId="{5BAC1F80-6A7F-414C-ACB8-2DD5D95595EE}" destId="{DA515DFA-9CFB-4B91-B08A-DC845C3C4B74}" srcOrd="2" destOrd="0" presId="urn:microsoft.com/office/officeart/2005/8/layout/hierarchy4"/>
    <dgm:cxn modelId="{26A2B740-1D14-45BE-984C-7EF1568E01A9}" type="presParOf" srcId="{DA515DFA-9CFB-4B91-B08A-DC845C3C4B74}" destId="{C0A02EFE-78B7-4819-92EC-CD159F9BAFF4}" srcOrd="0" destOrd="0" presId="urn:microsoft.com/office/officeart/2005/8/layout/hierarchy4"/>
    <dgm:cxn modelId="{945DFEEE-4E7C-4DE4-BAE0-21EBFECCFDA4}" type="presParOf" srcId="{DA515DFA-9CFB-4B91-B08A-DC845C3C4B74}" destId="{9C90CE33-5186-461F-96A5-AE12D369750E}" srcOrd="1" destOrd="0" presId="urn:microsoft.com/office/officeart/2005/8/layout/hierarchy4"/>
    <dgm:cxn modelId="{14F00E6E-3113-48E0-B143-3FBF419FFB0F}" type="presParOf" srcId="{DA515DFA-9CFB-4B91-B08A-DC845C3C4B74}" destId="{34E9BA78-A6F4-487F-A28F-0591FC6D707B}" srcOrd="2" destOrd="0" presId="urn:microsoft.com/office/officeart/2005/8/layout/hierarchy4"/>
    <dgm:cxn modelId="{DCC32623-45F9-4306-97C9-785CC3D91B4E}" type="presParOf" srcId="{34E9BA78-A6F4-487F-A28F-0591FC6D707B}" destId="{16F08AB1-EF54-4169-85FF-47F589AAED49}" srcOrd="0" destOrd="0" presId="urn:microsoft.com/office/officeart/2005/8/layout/hierarchy4"/>
    <dgm:cxn modelId="{0DDED20A-4B8E-474B-AFA7-1C76947D9CBD}" type="presParOf" srcId="{16F08AB1-EF54-4169-85FF-47F589AAED49}" destId="{12F0555E-4300-48EA-ACD5-E237DE1A0F30}" srcOrd="0" destOrd="0" presId="urn:microsoft.com/office/officeart/2005/8/layout/hierarchy4"/>
    <dgm:cxn modelId="{2D67FE86-9516-4AD6-A7DB-F45B2D4E26A9}" type="presParOf" srcId="{16F08AB1-EF54-4169-85FF-47F589AAED49}" destId="{CB85527E-24E3-4F5C-A822-B44352A1C239}" srcOrd="1" destOrd="0" presId="urn:microsoft.com/office/officeart/2005/8/layout/hierarchy4"/>
    <dgm:cxn modelId="{C7D3D04A-62CE-48C2-AF81-8B362924E73C}" type="presParOf" srcId="{34E9BA78-A6F4-487F-A28F-0591FC6D707B}" destId="{7103B167-484A-41F2-95B4-C1FDE3EAB484}" srcOrd="1" destOrd="0" presId="urn:microsoft.com/office/officeart/2005/8/layout/hierarchy4"/>
    <dgm:cxn modelId="{D2E40503-063B-4BFF-8829-E8FD03020F76}" type="presParOf" srcId="{34E9BA78-A6F4-487F-A28F-0591FC6D707B}" destId="{E64DD2E1-35F2-43FA-A35A-84BF4B053A4B}" srcOrd="2" destOrd="0" presId="urn:microsoft.com/office/officeart/2005/8/layout/hierarchy4"/>
    <dgm:cxn modelId="{B0177167-5760-4BBA-99F2-E35149AA20B6}" type="presParOf" srcId="{E64DD2E1-35F2-43FA-A35A-84BF4B053A4B}" destId="{22BC27F7-8B72-437F-9960-AC72A413F2CF}" srcOrd="0" destOrd="0" presId="urn:microsoft.com/office/officeart/2005/8/layout/hierarchy4"/>
    <dgm:cxn modelId="{2262BBA8-6575-4471-990B-F3B387CE67AC}" type="presParOf" srcId="{E64DD2E1-35F2-43FA-A35A-84BF4B053A4B}" destId="{ABB7A855-D01A-4AAD-A8F4-D5632A3B96DF}" srcOrd="1" destOrd="0" presId="urn:microsoft.com/office/officeart/2005/8/layout/hierarchy4"/>
    <dgm:cxn modelId="{331EF9B2-051B-4E2A-9C1C-E000FC1F29F5}" type="presParOf" srcId="{34E9BA78-A6F4-487F-A28F-0591FC6D707B}" destId="{DE936F8A-2963-4A06-9817-33EBB6614180}" srcOrd="3" destOrd="0" presId="urn:microsoft.com/office/officeart/2005/8/layout/hierarchy4"/>
    <dgm:cxn modelId="{7A8B33C6-77A6-4488-98B3-FDE9FDA5AA79}" type="presParOf" srcId="{34E9BA78-A6F4-487F-A28F-0591FC6D707B}" destId="{52896837-ADE8-4F33-9F62-33F800F02D5C}" srcOrd="4" destOrd="0" presId="urn:microsoft.com/office/officeart/2005/8/layout/hierarchy4"/>
    <dgm:cxn modelId="{73EDFACE-7C3B-4E24-A0CC-2BF71865BE95}" type="presParOf" srcId="{52896837-ADE8-4F33-9F62-33F800F02D5C}" destId="{7856AB7B-3690-4AB8-9BB3-DD184A4EC9D6}" srcOrd="0" destOrd="0" presId="urn:microsoft.com/office/officeart/2005/8/layout/hierarchy4"/>
    <dgm:cxn modelId="{2A32EDFF-8399-40B5-B9B3-BFA54BD82D03}" type="presParOf" srcId="{52896837-ADE8-4F33-9F62-33F800F02D5C}" destId="{6CD1E41E-AC6D-4BCE-BC8B-457708F5FA14}" srcOrd="1" destOrd="0" presId="urn:microsoft.com/office/officeart/2005/8/layout/hierarchy4"/>
    <dgm:cxn modelId="{F6ACAAD2-0F91-4670-A557-E77CF199B695}" type="presParOf" srcId="{34E9BA78-A6F4-487F-A28F-0591FC6D707B}" destId="{DE252D1D-365F-4B27-88AC-F83726827FF4}" srcOrd="5" destOrd="0" presId="urn:microsoft.com/office/officeart/2005/8/layout/hierarchy4"/>
    <dgm:cxn modelId="{75583579-04C0-40FF-8E37-27F99B73403D}" type="presParOf" srcId="{34E9BA78-A6F4-487F-A28F-0591FC6D707B}" destId="{F95D9D1D-75E4-4F70-928C-9505883143E6}" srcOrd="6" destOrd="0" presId="urn:microsoft.com/office/officeart/2005/8/layout/hierarchy4"/>
    <dgm:cxn modelId="{C95B2B77-D333-4592-9F77-68D9C1AB9A28}" type="presParOf" srcId="{F95D9D1D-75E4-4F70-928C-9505883143E6}" destId="{17C1A3C7-109F-4050-B021-DAE771CC2FCF}" srcOrd="0" destOrd="0" presId="urn:microsoft.com/office/officeart/2005/8/layout/hierarchy4"/>
    <dgm:cxn modelId="{67BFF663-FEBA-4527-8569-FEB495950E72}" type="presParOf" srcId="{F95D9D1D-75E4-4F70-928C-9505883143E6}" destId="{595C2055-C1C0-4EE9-8A30-8DAF4BE4C14E}" srcOrd="1" destOrd="0" presId="urn:microsoft.com/office/officeart/2005/8/layout/hierarchy4"/>
    <dgm:cxn modelId="{693F481D-D73A-46F0-94C1-43DF645CC985}" type="presParOf" srcId="{5BAC1F80-6A7F-414C-ACB8-2DD5D95595EE}" destId="{CB8151D5-4363-4163-A6B7-C52D5912C2FD}" srcOrd="3" destOrd="0" presId="urn:microsoft.com/office/officeart/2005/8/layout/hierarchy4"/>
    <dgm:cxn modelId="{1C36DBF7-3513-441A-B7F1-7345E1EF9041}" type="presParOf" srcId="{5BAC1F80-6A7F-414C-ACB8-2DD5D95595EE}" destId="{4E365355-6781-469B-BFF6-71016210FAAC}" srcOrd="4" destOrd="0" presId="urn:microsoft.com/office/officeart/2005/8/layout/hierarchy4"/>
    <dgm:cxn modelId="{2313BB9D-1A1E-48A4-9352-E72CF0DFD399}" type="presParOf" srcId="{4E365355-6781-469B-BFF6-71016210FAAC}" destId="{433104E5-E444-4418-84B6-4B519689620B}" srcOrd="0" destOrd="0" presId="urn:microsoft.com/office/officeart/2005/8/layout/hierarchy4"/>
    <dgm:cxn modelId="{D71DB812-61D7-4658-B05B-677D4A965685}" type="presParOf" srcId="{4E365355-6781-469B-BFF6-71016210FAAC}" destId="{53B7C6EA-A8EF-45FE-AE3E-14DADFD4AB77}" srcOrd="1" destOrd="0" presId="urn:microsoft.com/office/officeart/2005/8/layout/hierarchy4"/>
    <dgm:cxn modelId="{D8B534B8-F08F-4E8E-B2CC-CD64A54902B7}" type="presParOf" srcId="{4E365355-6781-469B-BFF6-71016210FAAC}" destId="{3FED657A-FF3E-4701-BF36-138125546237}" srcOrd="2" destOrd="0" presId="urn:microsoft.com/office/officeart/2005/8/layout/hierarchy4"/>
    <dgm:cxn modelId="{F592A778-2C39-4D74-895F-945311A290AF}" type="presParOf" srcId="{3FED657A-FF3E-4701-BF36-138125546237}" destId="{4635905E-067C-497A-8C81-8FF66DD9F725}" srcOrd="0" destOrd="0" presId="urn:microsoft.com/office/officeart/2005/8/layout/hierarchy4"/>
    <dgm:cxn modelId="{AC6E2A12-E19B-4A5C-B659-CFEA1CB93735}" type="presParOf" srcId="{4635905E-067C-497A-8C81-8FF66DD9F725}" destId="{A7215A5B-8786-472C-92D0-EC462EF5C0B3}" srcOrd="0" destOrd="0" presId="urn:microsoft.com/office/officeart/2005/8/layout/hierarchy4"/>
    <dgm:cxn modelId="{4AFBC45E-A6BE-4793-A736-EDC2B81D1A55}" type="presParOf" srcId="{4635905E-067C-497A-8C81-8FF66DD9F725}" destId="{7BCECB5E-A3C4-4A40-BE6C-149129CD1674}" srcOrd="1" destOrd="0" presId="urn:microsoft.com/office/officeart/2005/8/layout/hierarchy4"/>
    <dgm:cxn modelId="{4900DAF8-5204-4588-A104-2FA468389E28}" type="presParOf" srcId="{3FED657A-FF3E-4701-BF36-138125546237}" destId="{5088383E-A4CF-44DA-BAE2-7C0ED942EA7A}" srcOrd="1" destOrd="0" presId="urn:microsoft.com/office/officeart/2005/8/layout/hierarchy4"/>
    <dgm:cxn modelId="{B21628EE-977C-47D1-9DAD-B6FD64F86183}" type="presParOf" srcId="{3FED657A-FF3E-4701-BF36-138125546237}" destId="{6E9681DC-CAD5-4E29-A490-48529D637830}" srcOrd="2" destOrd="0" presId="urn:microsoft.com/office/officeart/2005/8/layout/hierarchy4"/>
    <dgm:cxn modelId="{EB7285BE-75ED-4AB2-AC94-DFE1EE749E92}" type="presParOf" srcId="{6E9681DC-CAD5-4E29-A490-48529D637830}" destId="{F8525C45-48F1-494F-AD96-A29F86AAC501}" srcOrd="0" destOrd="0" presId="urn:microsoft.com/office/officeart/2005/8/layout/hierarchy4"/>
    <dgm:cxn modelId="{9BCD7CB2-8503-4E00-A681-C63FA4627DE5}" type="presParOf" srcId="{6E9681DC-CAD5-4E29-A490-48529D637830}" destId="{D3650796-2E6C-4450-AB41-548D0FC6AD1C}" srcOrd="1" destOrd="0" presId="urn:microsoft.com/office/officeart/2005/8/layout/hierarchy4"/>
    <dgm:cxn modelId="{481F7821-37AE-428D-B06C-35D41393797A}" type="presParOf" srcId="{3FED657A-FF3E-4701-BF36-138125546237}" destId="{8C92CC3B-CBE0-486B-8618-F4C87202C89A}" srcOrd="3" destOrd="0" presId="urn:microsoft.com/office/officeart/2005/8/layout/hierarchy4"/>
    <dgm:cxn modelId="{E165ED8D-366E-49C7-985C-F6386C6ED78A}" type="presParOf" srcId="{3FED657A-FF3E-4701-BF36-138125546237}" destId="{5D57696F-FCB3-47C0-A8DE-4BC66374F43D}" srcOrd="4" destOrd="0" presId="urn:microsoft.com/office/officeart/2005/8/layout/hierarchy4"/>
    <dgm:cxn modelId="{28B3C561-3469-467C-B9C5-5A8E3CB459EB}" type="presParOf" srcId="{5D57696F-FCB3-47C0-A8DE-4BC66374F43D}" destId="{FB878D23-A996-4833-975D-808C471D2F16}" srcOrd="0" destOrd="0" presId="urn:microsoft.com/office/officeart/2005/8/layout/hierarchy4"/>
    <dgm:cxn modelId="{EE7DE4A0-DD75-4D97-8341-AD64EF0C8219}" type="presParOf" srcId="{5D57696F-FCB3-47C0-A8DE-4BC66374F43D}" destId="{223EBF9F-4CBF-44C4-B727-DE757EDDA72F}" srcOrd="1" destOrd="0" presId="urn:microsoft.com/office/officeart/2005/8/layout/hierarchy4"/>
    <dgm:cxn modelId="{13E1FFF5-64D3-4352-BE2F-2AD564F75025}" type="presParOf" srcId="{5BAC1F80-6A7F-414C-ACB8-2DD5D95595EE}" destId="{F9E970FC-12D2-45BE-AACA-977BBF87AF76}" srcOrd="5" destOrd="0" presId="urn:microsoft.com/office/officeart/2005/8/layout/hierarchy4"/>
    <dgm:cxn modelId="{6AD73EB0-5098-4E62-B4A8-232D5EFBD5BE}" type="presParOf" srcId="{5BAC1F80-6A7F-414C-ACB8-2DD5D95595EE}" destId="{CDDC5942-5010-4C1A-A205-F31F5CECDA35}" srcOrd="6" destOrd="0" presId="urn:microsoft.com/office/officeart/2005/8/layout/hierarchy4"/>
    <dgm:cxn modelId="{FD3EA46F-D724-405D-B351-88D8A1BF29D8}" type="presParOf" srcId="{CDDC5942-5010-4C1A-A205-F31F5CECDA35}" destId="{0FF5649A-BDD0-4C5E-AFAE-4D8DFA372E62}" srcOrd="0" destOrd="0" presId="urn:microsoft.com/office/officeart/2005/8/layout/hierarchy4"/>
    <dgm:cxn modelId="{8B4FE6F6-9C68-4662-8DF4-F2CEC5915F0D}" type="presParOf" srcId="{CDDC5942-5010-4C1A-A205-F31F5CECDA35}" destId="{E112B071-4FE0-4DE0-97C3-9B70B08D4E7F}" srcOrd="1" destOrd="0" presId="urn:microsoft.com/office/officeart/2005/8/layout/hierarchy4"/>
    <dgm:cxn modelId="{C75BF1EC-170E-4211-A0D0-D199CCE73F07}" type="presParOf" srcId="{CDDC5942-5010-4C1A-A205-F31F5CECDA35}" destId="{30AA6A0D-5030-4D54-AC09-0C6DD9286192}" srcOrd="2" destOrd="0" presId="urn:microsoft.com/office/officeart/2005/8/layout/hierarchy4"/>
    <dgm:cxn modelId="{E3D284F7-AAF8-4005-8F57-4F2B3DE84537}" type="presParOf" srcId="{30AA6A0D-5030-4D54-AC09-0C6DD9286192}" destId="{2A51B5CC-A71C-466D-9C47-0C4D99C557FA}" srcOrd="0" destOrd="0" presId="urn:microsoft.com/office/officeart/2005/8/layout/hierarchy4"/>
    <dgm:cxn modelId="{AFB2B4B2-9CB7-4AD0-8246-9478E7C92F52}" type="presParOf" srcId="{2A51B5CC-A71C-466D-9C47-0C4D99C557FA}" destId="{124C0F92-D1B4-446B-86E3-00ABA000CAE1}" srcOrd="0" destOrd="0" presId="urn:microsoft.com/office/officeart/2005/8/layout/hierarchy4"/>
    <dgm:cxn modelId="{3D8856D0-54A4-409B-BB30-327FFA0C6D6F}" type="presParOf" srcId="{2A51B5CC-A71C-466D-9C47-0C4D99C557FA}" destId="{5BC3F307-CC88-4F3D-ACA5-C0C0B7EA105E}" srcOrd="1" destOrd="0" presId="urn:microsoft.com/office/officeart/2005/8/layout/hierarchy4"/>
    <dgm:cxn modelId="{FEDA9D55-D094-47CB-BC6F-1D79E725C282}" type="presParOf" srcId="{30AA6A0D-5030-4D54-AC09-0C6DD9286192}" destId="{E4E32887-E81D-47B8-9C17-F2B87C697879}" srcOrd="1" destOrd="0" presId="urn:microsoft.com/office/officeart/2005/8/layout/hierarchy4"/>
    <dgm:cxn modelId="{7C14808C-29EA-412B-8820-A9050D6AB182}" type="presParOf" srcId="{30AA6A0D-5030-4D54-AC09-0C6DD9286192}" destId="{1B70BE80-C75D-42F1-9C57-81D322F8C799}" srcOrd="2" destOrd="0" presId="urn:microsoft.com/office/officeart/2005/8/layout/hierarchy4"/>
    <dgm:cxn modelId="{19FC2277-BEFF-4B0C-A2DC-F860ED65A556}" type="presParOf" srcId="{1B70BE80-C75D-42F1-9C57-81D322F8C799}" destId="{66D1220C-552F-4341-A2CE-7050F194EAF1}" srcOrd="0" destOrd="0" presId="urn:microsoft.com/office/officeart/2005/8/layout/hierarchy4"/>
    <dgm:cxn modelId="{BD4E32F2-438A-4333-B68F-A6279976B690}" type="presParOf" srcId="{1B70BE80-C75D-42F1-9C57-81D322F8C799}" destId="{31B81FFD-6843-4AFF-9BEC-09682F51411E}" srcOrd="1" destOrd="0" presId="urn:microsoft.com/office/officeart/2005/8/layout/hierarchy4"/>
    <dgm:cxn modelId="{A06C99B1-DB48-4969-B09B-0DEF07E80124}" type="presParOf" srcId="{5BAC1F80-6A7F-414C-ACB8-2DD5D95595EE}" destId="{3E68503A-5802-4774-AD30-818C2A4B3C9E}" srcOrd="7" destOrd="0" presId="urn:microsoft.com/office/officeart/2005/8/layout/hierarchy4"/>
    <dgm:cxn modelId="{0F01B519-7322-48D5-ACBF-9DAB75AF929A}" type="presParOf" srcId="{5BAC1F80-6A7F-414C-ACB8-2DD5D95595EE}" destId="{19890B1D-7081-4E70-A5B9-C292DC082804}" srcOrd="8" destOrd="0" presId="urn:microsoft.com/office/officeart/2005/8/layout/hierarchy4"/>
    <dgm:cxn modelId="{5D4C6439-3497-4D61-87AF-2132D086B0B0}" type="presParOf" srcId="{19890B1D-7081-4E70-A5B9-C292DC082804}" destId="{D8CEAC63-505D-4883-95C0-94762C53B09E}" srcOrd="0" destOrd="0" presId="urn:microsoft.com/office/officeart/2005/8/layout/hierarchy4"/>
    <dgm:cxn modelId="{C84DAAA6-86C8-4C34-AF97-EB98BFB67E5D}" type="presParOf" srcId="{19890B1D-7081-4E70-A5B9-C292DC082804}" destId="{D54E6DB4-C1D4-4B05-B151-078D28A37DBB}" srcOrd="1" destOrd="0" presId="urn:microsoft.com/office/officeart/2005/8/layout/hierarchy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AC8E8-8D21-4118-BAC1-7B13DF146C7B}" type="datetimeFigureOut">
              <a:rPr lang="es-ES" smtClean="0"/>
              <a:pPr/>
              <a:t>18/06/2008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5F575-29A4-4AE6-867A-80AAE5E889B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D496-49E9-4085-B8D5-9C405A2B9277}" type="datetimeFigureOut">
              <a:rPr lang="es-ES" smtClean="0"/>
              <a:pPr/>
              <a:t>18/06/2008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3669-C3FD-4E3F-8CFD-195AF613EB8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D496-49E9-4085-B8D5-9C405A2B9277}" type="datetimeFigureOut">
              <a:rPr lang="es-ES" smtClean="0"/>
              <a:pPr/>
              <a:t>18/06/2008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3669-C3FD-4E3F-8CFD-195AF613EB8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D496-49E9-4085-B8D5-9C405A2B9277}" type="datetimeFigureOut">
              <a:rPr lang="es-ES" smtClean="0"/>
              <a:pPr/>
              <a:t>18/06/2008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3669-C3FD-4E3F-8CFD-195AF613EB8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D496-49E9-4085-B8D5-9C405A2B9277}" type="datetimeFigureOut">
              <a:rPr lang="es-ES" smtClean="0"/>
              <a:pPr/>
              <a:t>18/06/2008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3669-C3FD-4E3F-8CFD-195AF613EB8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D496-49E9-4085-B8D5-9C405A2B9277}" type="datetimeFigureOut">
              <a:rPr lang="es-ES" smtClean="0"/>
              <a:pPr/>
              <a:t>18/06/2008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3669-C3FD-4E3F-8CFD-195AF613EB8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D496-49E9-4085-B8D5-9C405A2B9277}" type="datetimeFigureOut">
              <a:rPr lang="es-ES" smtClean="0"/>
              <a:pPr/>
              <a:t>18/06/2008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3669-C3FD-4E3F-8CFD-195AF613EB8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D496-49E9-4085-B8D5-9C405A2B9277}" type="datetimeFigureOut">
              <a:rPr lang="es-ES" smtClean="0"/>
              <a:pPr/>
              <a:t>18/06/2008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3669-C3FD-4E3F-8CFD-195AF613EB8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D496-49E9-4085-B8D5-9C405A2B9277}" type="datetimeFigureOut">
              <a:rPr lang="es-ES" smtClean="0"/>
              <a:pPr/>
              <a:t>18/06/2008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3669-C3FD-4E3F-8CFD-195AF613EB8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D496-49E9-4085-B8D5-9C405A2B9277}" type="datetimeFigureOut">
              <a:rPr lang="es-ES" smtClean="0"/>
              <a:pPr/>
              <a:t>18/06/2008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3669-C3FD-4E3F-8CFD-195AF613EB8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D496-49E9-4085-B8D5-9C405A2B9277}" type="datetimeFigureOut">
              <a:rPr lang="es-ES" smtClean="0"/>
              <a:pPr/>
              <a:t>18/06/2008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3669-C3FD-4E3F-8CFD-195AF613EB8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D496-49E9-4085-B8D5-9C405A2B9277}" type="datetimeFigureOut">
              <a:rPr lang="es-ES" smtClean="0"/>
              <a:pPr/>
              <a:t>18/06/2008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3669-C3FD-4E3F-8CFD-195AF613EB8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3D496-49E9-4085-B8D5-9C405A2B9277}" type="datetimeFigureOut">
              <a:rPr lang="es-ES" smtClean="0"/>
              <a:pPr/>
              <a:t>18/06/2008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73669-C3FD-4E3F-8CFD-195AF613EB8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isa.us.es/" TargetMode="External"/><Relationship Id="rId4" Type="http://schemas.openxmlformats.org/officeDocument/2006/relationships/hyperlink" Target="http://www.lsi.us.es/~trinidad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-9540"/>
            <a:ext cx="914403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 redondeado"/>
          <p:cNvSpPr/>
          <p:nvPr/>
        </p:nvSpPr>
        <p:spPr>
          <a:xfrm>
            <a:off x="131260" y="14270"/>
            <a:ext cx="985838" cy="9858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656" y="166670"/>
            <a:ext cx="847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Rectángulo redondeado"/>
          <p:cNvSpPr/>
          <p:nvPr/>
        </p:nvSpPr>
        <p:spPr>
          <a:xfrm>
            <a:off x="2000232" y="1857364"/>
            <a:ext cx="5500726" cy="2000264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4D87AC"/>
                </a:solidFill>
              </a:rPr>
              <a:t>Using</a:t>
            </a:r>
            <a:r>
              <a:rPr lang="es-ES_tradnl" sz="3600" b="1" dirty="0" smtClean="0">
                <a:solidFill>
                  <a:srgbClr val="4D87AC"/>
                </a:solidFill>
              </a:rPr>
              <a:t> FAMA </a:t>
            </a:r>
            <a:r>
              <a:rPr lang="es-ES_tradnl" sz="3600" b="1" dirty="0" err="1" smtClean="0">
                <a:solidFill>
                  <a:srgbClr val="4D87AC"/>
                </a:solidFill>
              </a:rPr>
              <a:t>to</a:t>
            </a:r>
            <a:r>
              <a:rPr lang="es-ES_tradnl" sz="3600" b="1" dirty="0" smtClean="0">
                <a:solidFill>
                  <a:srgbClr val="4D87AC"/>
                </a:solidFill>
              </a:rPr>
              <a:t> </a:t>
            </a:r>
            <a:r>
              <a:rPr lang="es-ES_tradnl" sz="3600" b="1" dirty="0" err="1" smtClean="0">
                <a:solidFill>
                  <a:srgbClr val="4D87AC"/>
                </a:solidFill>
              </a:rPr>
              <a:t>Analyse</a:t>
            </a:r>
            <a:r>
              <a:rPr lang="es-ES_tradnl" sz="3600" b="1" dirty="0" smtClean="0">
                <a:solidFill>
                  <a:srgbClr val="4D87AC"/>
                </a:solidFill>
              </a:rPr>
              <a:t> </a:t>
            </a:r>
            <a:r>
              <a:rPr lang="es-ES_tradnl" sz="3600" b="1" dirty="0" err="1" smtClean="0">
                <a:solidFill>
                  <a:srgbClr val="4D87AC"/>
                </a:solidFill>
              </a:rPr>
              <a:t>Feature</a:t>
            </a:r>
            <a:r>
              <a:rPr lang="es-ES_tradnl" sz="3600" b="1" dirty="0" smtClean="0">
                <a:solidFill>
                  <a:srgbClr val="4D87AC"/>
                </a:solidFill>
              </a:rPr>
              <a:t> </a:t>
            </a:r>
            <a:r>
              <a:rPr lang="es-ES_tradnl" sz="3600" b="1" dirty="0" err="1" smtClean="0">
                <a:solidFill>
                  <a:srgbClr val="4D87AC"/>
                </a:solidFill>
              </a:rPr>
              <a:t>Models</a:t>
            </a:r>
            <a:endParaRPr lang="es-ES" sz="3600" b="1" dirty="0">
              <a:solidFill>
                <a:srgbClr val="4D87AC"/>
              </a:solidFill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1000100" y="4552958"/>
            <a:ext cx="7429552" cy="714380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b="1" dirty="0" err="1" smtClean="0">
                <a:solidFill>
                  <a:srgbClr val="4D87AC"/>
                </a:solidFill>
                <a:latin typeface="Century Gothic" pitchFamily="34" charset="0"/>
              </a:rPr>
              <a:t>by</a:t>
            </a:r>
            <a:r>
              <a:rPr lang="es-ES_tradnl" sz="2400" b="1" dirty="0" smtClean="0">
                <a:solidFill>
                  <a:srgbClr val="4D87AC"/>
                </a:solidFill>
                <a:latin typeface="Century Gothic" pitchFamily="34" charset="0"/>
              </a:rPr>
              <a:t> Pablo Trinidad and David Benavides</a:t>
            </a:r>
            <a:endParaRPr lang="es-ES" sz="2400" b="1" dirty="0">
              <a:solidFill>
                <a:srgbClr val="4D87AC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" descr="james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93965" y="1204940"/>
            <a:ext cx="5321307" cy="1938308"/>
          </a:xfrm>
          <a:prstGeom prst="rect">
            <a:avLst/>
          </a:prstGeom>
        </p:spPr>
      </p:pic>
      <p:graphicFrame>
        <p:nvGraphicFramePr>
          <p:cNvPr id="45" name="Object 37"/>
          <p:cNvGraphicFramePr>
            <a:graphicFrameLocks noChangeAspect="1"/>
          </p:cNvGraphicFramePr>
          <p:nvPr/>
        </p:nvGraphicFramePr>
        <p:xfrm>
          <a:off x="625463" y="4500570"/>
          <a:ext cx="1414462" cy="2057400"/>
        </p:xfrm>
        <a:graphic>
          <a:graphicData uri="http://schemas.openxmlformats.org/presentationml/2006/ole">
            <p:oleObj spid="_x0000_s3074" name="Imagen" r:id="rId4" imgW="4671000" imgH="6795720" progId="">
              <p:embed/>
            </p:oleObj>
          </a:graphicData>
        </a:graphic>
      </p:graphicFrame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7539025" y="4929198"/>
            <a:ext cx="954088" cy="1314450"/>
            <a:chOff x="4589" y="539"/>
            <a:chExt cx="601" cy="828"/>
          </a:xfrm>
        </p:grpSpPr>
        <p:sp>
          <p:nvSpPr>
            <p:cNvPr id="47" name="Freeform 39"/>
            <p:cNvSpPr>
              <a:spLocks/>
            </p:cNvSpPr>
            <p:nvPr/>
          </p:nvSpPr>
          <p:spPr bwMode="auto">
            <a:xfrm>
              <a:off x="4670" y="1278"/>
              <a:ext cx="368" cy="89"/>
            </a:xfrm>
            <a:custGeom>
              <a:avLst/>
              <a:gdLst/>
              <a:ahLst/>
              <a:cxnLst>
                <a:cxn ang="0">
                  <a:pos x="359" y="22"/>
                </a:cxn>
                <a:cxn ang="0">
                  <a:pos x="343" y="23"/>
                </a:cxn>
                <a:cxn ang="0">
                  <a:pos x="323" y="32"/>
                </a:cxn>
                <a:cxn ang="0">
                  <a:pos x="315" y="34"/>
                </a:cxn>
                <a:cxn ang="0">
                  <a:pos x="316" y="32"/>
                </a:cxn>
                <a:cxn ang="0">
                  <a:pos x="309" y="19"/>
                </a:cxn>
                <a:cxn ang="0">
                  <a:pos x="288" y="20"/>
                </a:cxn>
                <a:cxn ang="0">
                  <a:pos x="263" y="30"/>
                </a:cxn>
                <a:cxn ang="0">
                  <a:pos x="254" y="34"/>
                </a:cxn>
                <a:cxn ang="0">
                  <a:pos x="255" y="32"/>
                </a:cxn>
                <a:cxn ang="0">
                  <a:pos x="251" y="18"/>
                </a:cxn>
                <a:cxn ang="0">
                  <a:pos x="228" y="15"/>
                </a:cxn>
                <a:cxn ang="0">
                  <a:pos x="201" y="25"/>
                </a:cxn>
                <a:cxn ang="0">
                  <a:pos x="193" y="21"/>
                </a:cxn>
                <a:cxn ang="0">
                  <a:pos x="192" y="14"/>
                </a:cxn>
                <a:cxn ang="0">
                  <a:pos x="183" y="5"/>
                </a:cxn>
                <a:cxn ang="0">
                  <a:pos x="168" y="7"/>
                </a:cxn>
                <a:cxn ang="0">
                  <a:pos x="150" y="16"/>
                </a:cxn>
                <a:cxn ang="0">
                  <a:pos x="140" y="16"/>
                </a:cxn>
                <a:cxn ang="0">
                  <a:pos x="140" y="15"/>
                </a:cxn>
                <a:cxn ang="0">
                  <a:pos x="138" y="7"/>
                </a:cxn>
                <a:cxn ang="0">
                  <a:pos x="125" y="0"/>
                </a:cxn>
                <a:cxn ang="0">
                  <a:pos x="96" y="7"/>
                </a:cxn>
                <a:cxn ang="0">
                  <a:pos x="76" y="14"/>
                </a:cxn>
                <a:cxn ang="0">
                  <a:pos x="76" y="13"/>
                </a:cxn>
                <a:cxn ang="0">
                  <a:pos x="68" y="8"/>
                </a:cxn>
                <a:cxn ang="0">
                  <a:pos x="54" y="11"/>
                </a:cxn>
                <a:cxn ang="0">
                  <a:pos x="26" y="28"/>
                </a:cxn>
                <a:cxn ang="0">
                  <a:pos x="4" y="43"/>
                </a:cxn>
                <a:cxn ang="0">
                  <a:pos x="0" y="51"/>
                </a:cxn>
                <a:cxn ang="0">
                  <a:pos x="2" y="63"/>
                </a:cxn>
                <a:cxn ang="0">
                  <a:pos x="15" y="69"/>
                </a:cxn>
                <a:cxn ang="0">
                  <a:pos x="50" y="57"/>
                </a:cxn>
                <a:cxn ang="0">
                  <a:pos x="75" y="47"/>
                </a:cxn>
                <a:cxn ang="0">
                  <a:pos x="73" y="49"/>
                </a:cxn>
                <a:cxn ang="0">
                  <a:pos x="66" y="58"/>
                </a:cxn>
                <a:cxn ang="0">
                  <a:pos x="63" y="65"/>
                </a:cxn>
                <a:cxn ang="0">
                  <a:pos x="68" y="77"/>
                </a:cxn>
                <a:cxn ang="0">
                  <a:pos x="89" y="79"/>
                </a:cxn>
                <a:cxn ang="0">
                  <a:pos x="111" y="68"/>
                </a:cxn>
                <a:cxn ang="0">
                  <a:pos x="124" y="62"/>
                </a:cxn>
                <a:cxn ang="0">
                  <a:pos x="124" y="63"/>
                </a:cxn>
                <a:cxn ang="0">
                  <a:pos x="130" y="73"/>
                </a:cxn>
                <a:cxn ang="0">
                  <a:pos x="147" y="76"/>
                </a:cxn>
                <a:cxn ang="0">
                  <a:pos x="181" y="64"/>
                </a:cxn>
                <a:cxn ang="0">
                  <a:pos x="201" y="58"/>
                </a:cxn>
                <a:cxn ang="0">
                  <a:pos x="200" y="60"/>
                </a:cxn>
                <a:cxn ang="0">
                  <a:pos x="197" y="68"/>
                </a:cxn>
                <a:cxn ang="0">
                  <a:pos x="198" y="76"/>
                </a:cxn>
                <a:cxn ang="0">
                  <a:pos x="209" y="85"/>
                </a:cxn>
                <a:cxn ang="0">
                  <a:pos x="228" y="79"/>
                </a:cxn>
                <a:cxn ang="0">
                  <a:pos x="250" y="69"/>
                </a:cxn>
                <a:cxn ang="0">
                  <a:pos x="257" y="69"/>
                </a:cxn>
                <a:cxn ang="0">
                  <a:pos x="258" y="79"/>
                </a:cxn>
                <a:cxn ang="0">
                  <a:pos x="267" y="88"/>
                </a:cxn>
                <a:cxn ang="0">
                  <a:pos x="281" y="86"/>
                </a:cxn>
                <a:cxn ang="0">
                  <a:pos x="330" y="63"/>
                </a:cxn>
                <a:cxn ang="0">
                  <a:pos x="364" y="46"/>
                </a:cxn>
                <a:cxn ang="0">
                  <a:pos x="368" y="33"/>
                </a:cxn>
              </a:cxnLst>
              <a:rect l="0" t="0" r="r" b="b"/>
              <a:pathLst>
                <a:path w="368" h="89">
                  <a:moveTo>
                    <a:pt x="367" y="30"/>
                  </a:moveTo>
                  <a:lnTo>
                    <a:pt x="366" y="27"/>
                  </a:lnTo>
                  <a:lnTo>
                    <a:pt x="364" y="25"/>
                  </a:lnTo>
                  <a:lnTo>
                    <a:pt x="361" y="23"/>
                  </a:lnTo>
                  <a:lnTo>
                    <a:pt x="359" y="22"/>
                  </a:lnTo>
                  <a:lnTo>
                    <a:pt x="356" y="21"/>
                  </a:lnTo>
                  <a:lnTo>
                    <a:pt x="353" y="20"/>
                  </a:lnTo>
                  <a:lnTo>
                    <a:pt x="350" y="21"/>
                  </a:lnTo>
                  <a:lnTo>
                    <a:pt x="347" y="22"/>
                  </a:lnTo>
                  <a:lnTo>
                    <a:pt x="343" y="23"/>
                  </a:lnTo>
                  <a:lnTo>
                    <a:pt x="339" y="25"/>
                  </a:lnTo>
                  <a:lnTo>
                    <a:pt x="335" y="27"/>
                  </a:lnTo>
                  <a:lnTo>
                    <a:pt x="331" y="29"/>
                  </a:lnTo>
                  <a:lnTo>
                    <a:pt x="327" y="31"/>
                  </a:lnTo>
                  <a:lnTo>
                    <a:pt x="323" y="32"/>
                  </a:lnTo>
                  <a:lnTo>
                    <a:pt x="319" y="34"/>
                  </a:lnTo>
                  <a:lnTo>
                    <a:pt x="315" y="36"/>
                  </a:lnTo>
                  <a:lnTo>
                    <a:pt x="315" y="35"/>
                  </a:lnTo>
                  <a:lnTo>
                    <a:pt x="315" y="35"/>
                  </a:lnTo>
                  <a:lnTo>
                    <a:pt x="315" y="34"/>
                  </a:lnTo>
                  <a:lnTo>
                    <a:pt x="315" y="34"/>
                  </a:lnTo>
                  <a:lnTo>
                    <a:pt x="316" y="33"/>
                  </a:lnTo>
                  <a:lnTo>
                    <a:pt x="316" y="33"/>
                  </a:lnTo>
                  <a:lnTo>
                    <a:pt x="316" y="33"/>
                  </a:lnTo>
                  <a:lnTo>
                    <a:pt x="316" y="32"/>
                  </a:lnTo>
                  <a:lnTo>
                    <a:pt x="315" y="29"/>
                  </a:lnTo>
                  <a:lnTo>
                    <a:pt x="314" y="26"/>
                  </a:lnTo>
                  <a:lnTo>
                    <a:pt x="313" y="24"/>
                  </a:lnTo>
                  <a:lnTo>
                    <a:pt x="311" y="21"/>
                  </a:lnTo>
                  <a:lnTo>
                    <a:pt x="309" y="19"/>
                  </a:lnTo>
                  <a:lnTo>
                    <a:pt x="306" y="18"/>
                  </a:lnTo>
                  <a:lnTo>
                    <a:pt x="304" y="17"/>
                  </a:lnTo>
                  <a:lnTo>
                    <a:pt x="301" y="17"/>
                  </a:lnTo>
                  <a:lnTo>
                    <a:pt x="293" y="18"/>
                  </a:lnTo>
                  <a:lnTo>
                    <a:pt x="288" y="20"/>
                  </a:lnTo>
                  <a:lnTo>
                    <a:pt x="283" y="22"/>
                  </a:lnTo>
                  <a:lnTo>
                    <a:pt x="278" y="24"/>
                  </a:lnTo>
                  <a:lnTo>
                    <a:pt x="273" y="26"/>
                  </a:lnTo>
                  <a:lnTo>
                    <a:pt x="268" y="28"/>
                  </a:lnTo>
                  <a:lnTo>
                    <a:pt x="263" y="30"/>
                  </a:lnTo>
                  <a:lnTo>
                    <a:pt x="258" y="32"/>
                  </a:lnTo>
                  <a:lnTo>
                    <a:pt x="253" y="35"/>
                  </a:lnTo>
                  <a:lnTo>
                    <a:pt x="254" y="34"/>
                  </a:lnTo>
                  <a:lnTo>
                    <a:pt x="254" y="34"/>
                  </a:lnTo>
                  <a:lnTo>
                    <a:pt x="254" y="34"/>
                  </a:lnTo>
                  <a:lnTo>
                    <a:pt x="254" y="33"/>
                  </a:lnTo>
                  <a:lnTo>
                    <a:pt x="254" y="33"/>
                  </a:lnTo>
                  <a:lnTo>
                    <a:pt x="254" y="32"/>
                  </a:lnTo>
                  <a:lnTo>
                    <a:pt x="254" y="32"/>
                  </a:lnTo>
                  <a:lnTo>
                    <a:pt x="255" y="32"/>
                  </a:lnTo>
                  <a:lnTo>
                    <a:pt x="255" y="29"/>
                  </a:lnTo>
                  <a:lnTo>
                    <a:pt x="255" y="26"/>
                  </a:lnTo>
                  <a:lnTo>
                    <a:pt x="254" y="23"/>
                  </a:lnTo>
                  <a:lnTo>
                    <a:pt x="252" y="20"/>
                  </a:lnTo>
                  <a:lnTo>
                    <a:pt x="251" y="18"/>
                  </a:lnTo>
                  <a:lnTo>
                    <a:pt x="248" y="16"/>
                  </a:lnTo>
                  <a:lnTo>
                    <a:pt x="246" y="15"/>
                  </a:lnTo>
                  <a:lnTo>
                    <a:pt x="243" y="14"/>
                  </a:lnTo>
                  <a:lnTo>
                    <a:pt x="234" y="14"/>
                  </a:lnTo>
                  <a:lnTo>
                    <a:pt x="228" y="15"/>
                  </a:lnTo>
                  <a:lnTo>
                    <a:pt x="222" y="17"/>
                  </a:lnTo>
                  <a:lnTo>
                    <a:pt x="217" y="19"/>
                  </a:lnTo>
                  <a:lnTo>
                    <a:pt x="211" y="21"/>
                  </a:lnTo>
                  <a:lnTo>
                    <a:pt x="206" y="23"/>
                  </a:lnTo>
                  <a:lnTo>
                    <a:pt x="201" y="25"/>
                  </a:lnTo>
                  <a:lnTo>
                    <a:pt x="195" y="27"/>
                  </a:lnTo>
                  <a:lnTo>
                    <a:pt x="190" y="29"/>
                  </a:lnTo>
                  <a:lnTo>
                    <a:pt x="192" y="24"/>
                  </a:lnTo>
                  <a:lnTo>
                    <a:pt x="193" y="22"/>
                  </a:lnTo>
                  <a:lnTo>
                    <a:pt x="193" y="21"/>
                  </a:lnTo>
                  <a:lnTo>
                    <a:pt x="193" y="20"/>
                  </a:lnTo>
                  <a:lnTo>
                    <a:pt x="193" y="18"/>
                  </a:lnTo>
                  <a:lnTo>
                    <a:pt x="193" y="17"/>
                  </a:lnTo>
                  <a:lnTo>
                    <a:pt x="193" y="15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0" y="10"/>
                  </a:lnTo>
                  <a:lnTo>
                    <a:pt x="188" y="8"/>
                  </a:lnTo>
                  <a:lnTo>
                    <a:pt x="185" y="6"/>
                  </a:lnTo>
                  <a:lnTo>
                    <a:pt x="183" y="5"/>
                  </a:lnTo>
                  <a:lnTo>
                    <a:pt x="180" y="4"/>
                  </a:lnTo>
                  <a:lnTo>
                    <a:pt x="177" y="4"/>
                  </a:lnTo>
                  <a:lnTo>
                    <a:pt x="174" y="4"/>
                  </a:lnTo>
                  <a:lnTo>
                    <a:pt x="171" y="6"/>
                  </a:lnTo>
                  <a:lnTo>
                    <a:pt x="168" y="7"/>
                  </a:lnTo>
                  <a:lnTo>
                    <a:pt x="164" y="9"/>
                  </a:lnTo>
                  <a:lnTo>
                    <a:pt x="161" y="11"/>
                  </a:lnTo>
                  <a:lnTo>
                    <a:pt x="157" y="13"/>
                  </a:lnTo>
                  <a:lnTo>
                    <a:pt x="153" y="15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2" y="20"/>
                  </a:lnTo>
                  <a:lnTo>
                    <a:pt x="138" y="22"/>
                  </a:lnTo>
                  <a:lnTo>
                    <a:pt x="140" y="16"/>
                  </a:lnTo>
                  <a:lnTo>
                    <a:pt x="140" y="16"/>
                  </a:lnTo>
                  <a:lnTo>
                    <a:pt x="140" y="16"/>
                  </a:lnTo>
                  <a:lnTo>
                    <a:pt x="140" y="15"/>
                  </a:lnTo>
                  <a:lnTo>
                    <a:pt x="140" y="15"/>
                  </a:lnTo>
                  <a:lnTo>
                    <a:pt x="140" y="15"/>
                  </a:lnTo>
                  <a:lnTo>
                    <a:pt x="140" y="15"/>
                  </a:lnTo>
                  <a:lnTo>
                    <a:pt x="140" y="15"/>
                  </a:lnTo>
                  <a:lnTo>
                    <a:pt x="140" y="15"/>
                  </a:lnTo>
                  <a:lnTo>
                    <a:pt x="140" y="12"/>
                  </a:lnTo>
                  <a:lnTo>
                    <a:pt x="139" y="9"/>
                  </a:lnTo>
                  <a:lnTo>
                    <a:pt x="138" y="7"/>
                  </a:lnTo>
                  <a:lnTo>
                    <a:pt x="136" y="4"/>
                  </a:lnTo>
                  <a:lnTo>
                    <a:pt x="133" y="3"/>
                  </a:lnTo>
                  <a:lnTo>
                    <a:pt x="131" y="1"/>
                  </a:lnTo>
                  <a:lnTo>
                    <a:pt x="128" y="0"/>
                  </a:lnTo>
                  <a:lnTo>
                    <a:pt x="125" y="0"/>
                  </a:lnTo>
                  <a:lnTo>
                    <a:pt x="115" y="2"/>
                  </a:lnTo>
                  <a:lnTo>
                    <a:pt x="110" y="3"/>
                  </a:lnTo>
                  <a:lnTo>
                    <a:pt x="105" y="4"/>
                  </a:lnTo>
                  <a:lnTo>
                    <a:pt x="100" y="6"/>
                  </a:lnTo>
                  <a:lnTo>
                    <a:pt x="96" y="7"/>
                  </a:lnTo>
                  <a:lnTo>
                    <a:pt x="91" y="9"/>
                  </a:lnTo>
                  <a:lnTo>
                    <a:pt x="86" y="10"/>
                  </a:lnTo>
                  <a:lnTo>
                    <a:pt x="81" y="12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6" y="13"/>
                  </a:lnTo>
                  <a:lnTo>
                    <a:pt x="76" y="13"/>
                  </a:lnTo>
                  <a:lnTo>
                    <a:pt x="76" y="13"/>
                  </a:lnTo>
                  <a:lnTo>
                    <a:pt x="76" y="13"/>
                  </a:lnTo>
                  <a:lnTo>
                    <a:pt x="76" y="13"/>
                  </a:lnTo>
                  <a:lnTo>
                    <a:pt x="73" y="11"/>
                  </a:lnTo>
                  <a:lnTo>
                    <a:pt x="71" y="9"/>
                  </a:lnTo>
                  <a:lnTo>
                    <a:pt x="68" y="8"/>
                  </a:lnTo>
                  <a:lnTo>
                    <a:pt x="65" y="8"/>
                  </a:lnTo>
                  <a:lnTo>
                    <a:pt x="62" y="8"/>
                  </a:lnTo>
                  <a:lnTo>
                    <a:pt x="59" y="8"/>
                  </a:lnTo>
                  <a:lnTo>
                    <a:pt x="57" y="10"/>
                  </a:lnTo>
                  <a:lnTo>
                    <a:pt x="54" y="11"/>
                  </a:lnTo>
                  <a:lnTo>
                    <a:pt x="49" y="15"/>
                  </a:lnTo>
                  <a:lnTo>
                    <a:pt x="43" y="19"/>
                  </a:lnTo>
                  <a:lnTo>
                    <a:pt x="38" y="22"/>
                  </a:lnTo>
                  <a:lnTo>
                    <a:pt x="32" y="25"/>
                  </a:lnTo>
                  <a:lnTo>
                    <a:pt x="26" y="28"/>
                  </a:lnTo>
                  <a:lnTo>
                    <a:pt x="21" y="32"/>
                  </a:lnTo>
                  <a:lnTo>
                    <a:pt x="15" y="35"/>
                  </a:lnTo>
                  <a:lnTo>
                    <a:pt x="10" y="39"/>
                  </a:lnTo>
                  <a:lnTo>
                    <a:pt x="5" y="42"/>
                  </a:lnTo>
                  <a:lnTo>
                    <a:pt x="4" y="43"/>
                  </a:lnTo>
                  <a:lnTo>
                    <a:pt x="3" y="45"/>
                  </a:lnTo>
                  <a:lnTo>
                    <a:pt x="2" y="46"/>
                  </a:lnTo>
                  <a:lnTo>
                    <a:pt x="1" y="48"/>
                  </a:lnTo>
                  <a:lnTo>
                    <a:pt x="0" y="49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2" y="63"/>
                  </a:lnTo>
                  <a:lnTo>
                    <a:pt x="4" y="65"/>
                  </a:lnTo>
                  <a:lnTo>
                    <a:pt x="7" y="67"/>
                  </a:lnTo>
                  <a:lnTo>
                    <a:pt x="9" y="68"/>
                  </a:lnTo>
                  <a:lnTo>
                    <a:pt x="12" y="69"/>
                  </a:lnTo>
                  <a:lnTo>
                    <a:pt x="15" y="69"/>
                  </a:lnTo>
                  <a:lnTo>
                    <a:pt x="24" y="68"/>
                  </a:lnTo>
                  <a:lnTo>
                    <a:pt x="30" y="65"/>
                  </a:lnTo>
                  <a:lnTo>
                    <a:pt x="37" y="63"/>
                  </a:lnTo>
                  <a:lnTo>
                    <a:pt x="43" y="60"/>
                  </a:lnTo>
                  <a:lnTo>
                    <a:pt x="50" y="57"/>
                  </a:lnTo>
                  <a:lnTo>
                    <a:pt x="56" y="55"/>
                  </a:lnTo>
                  <a:lnTo>
                    <a:pt x="63" y="52"/>
                  </a:lnTo>
                  <a:lnTo>
                    <a:pt x="69" y="49"/>
                  </a:lnTo>
                  <a:lnTo>
                    <a:pt x="76" y="47"/>
                  </a:lnTo>
                  <a:lnTo>
                    <a:pt x="75" y="47"/>
                  </a:lnTo>
                  <a:lnTo>
                    <a:pt x="75" y="48"/>
                  </a:lnTo>
                  <a:lnTo>
                    <a:pt x="75" y="48"/>
                  </a:lnTo>
                  <a:lnTo>
                    <a:pt x="74" y="48"/>
                  </a:lnTo>
                  <a:lnTo>
                    <a:pt x="74" y="49"/>
                  </a:lnTo>
                  <a:lnTo>
                    <a:pt x="73" y="49"/>
                  </a:lnTo>
                  <a:lnTo>
                    <a:pt x="73" y="50"/>
                  </a:lnTo>
                  <a:lnTo>
                    <a:pt x="72" y="50"/>
                  </a:lnTo>
                  <a:lnTo>
                    <a:pt x="67" y="56"/>
                  </a:lnTo>
                  <a:lnTo>
                    <a:pt x="66" y="57"/>
                  </a:lnTo>
                  <a:lnTo>
                    <a:pt x="66" y="58"/>
                  </a:lnTo>
                  <a:lnTo>
                    <a:pt x="65" y="59"/>
                  </a:lnTo>
                  <a:lnTo>
                    <a:pt x="64" y="61"/>
                  </a:lnTo>
                  <a:lnTo>
                    <a:pt x="64" y="62"/>
                  </a:lnTo>
                  <a:lnTo>
                    <a:pt x="63" y="63"/>
                  </a:lnTo>
                  <a:lnTo>
                    <a:pt x="63" y="65"/>
                  </a:lnTo>
                  <a:lnTo>
                    <a:pt x="63" y="66"/>
                  </a:lnTo>
                  <a:lnTo>
                    <a:pt x="64" y="70"/>
                  </a:lnTo>
                  <a:lnTo>
                    <a:pt x="65" y="72"/>
                  </a:lnTo>
                  <a:lnTo>
                    <a:pt x="66" y="75"/>
                  </a:lnTo>
                  <a:lnTo>
                    <a:pt x="68" y="77"/>
                  </a:lnTo>
                  <a:lnTo>
                    <a:pt x="70" y="79"/>
                  </a:lnTo>
                  <a:lnTo>
                    <a:pt x="73" y="80"/>
                  </a:lnTo>
                  <a:lnTo>
                    <a:pt x="76" y="81"/>
                  </a:lnTo>
                  <a:lnTo>
                    <a:pt x="79" y="81"/>
                  </a:lnTo>
                  <a:lnTo>
                    <a:pt x="89" y="79"/>
                  </a:lnTo>
                  <a:lnTo>
                    <a:pt x="93" y="77"/>
                  </a:lnTo>
                  <a:lnTo>
                    <a:pt x="98" y="75"/>
                  </a:lnTo>
                  <a:lnTo>
                    <a:pt x="102" y="73"/>
                  </a:lnTo>
                  <a:lnTo>
                    <a:pt x="107" y="71"/>
                  </a:lnTo>
                  <a:lnTo>
                    <a:pt x="111" y="68"/>
                  </a:lnTo>
                  <a:lnTo>
                    <a:pt x="115" y="66"/>
                  </a:lnTo>
                  <a:lnTo>
                    <a:pt x="120" y="64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4" y="63"/>
                  </a:lnTo>
                  <a:lnTo>
                    <a:pt x="124" y="63"/>
                  </a:lnTo>
                  <a:lnTo>
                    <a:pt x="124" y="63"/>
                  </a:lnTo>
                  <a:lnTo>
                    <a:pt x="124" y="63"/>
                  </a:lnTo>
                  <a:lnTo>
                    <a:pt x="124" y="63"/>
                  </a:lnTo>
                  <a:lnTo>
                    <a:pt x="125" y="66"/>
                  </a:lnTo>
                  <a:lnTo>
                    <a:pt x="126" y="69"/>
                  </a:lnTo>
                  <a:lnTo>
                    <a:pt x="128" y="71"/>
                  </a:lnTo>
                  <a:lnTo>
                    <a:pt x="130" y="73"/>
                  </a:lnTo>
                  <a:lnTo>
                    <a:pt x="132" y="75"/>
                  </a:lnTo>
                  <a:lnTo>
                    <a:pt x="135" y="76"/>
                  </a:lnTo>
                  <a:lnTo>
                    <a:pt x="138" y="77"/>
                  </a:lnTo>
                  <a:lnTo>
                    <a:pt x="141" y="77"/>
                  </a:lnTo>
                  <a:lnTo>
                    <a:pt x="147" y="76"/>
                  </a:lnTo>
                  <a:lnTo>
                    <a:pt x="154" y="73"/>
                  </a:lnTo>
                  <a:lnTo>
                    <a:pt x="161" y="71"/>
                  </a:lnTo>
                  <a:lnTo>
                    <a:pt x="168" y="69"/>
                  </a:lnTo>
                  <a:lnTo>
                    <a:pt x="175" y="66"/>
                  </a:lnTo>
                  <a:lnTo>
                    <a:pt x="181" y="64"/>
                  </a:lnTo>
                  <a:lnTo>
                    <a:pt x="188" y="62"/>
                  </a:lnTo>
                  <a:lnTo>
                    <a:pt x="195" y="59"/>
                  </a:lnTo>
                  <a:lnTo>
                    <a:pt x="202" y="57"/>
                  </a:lnTo>
                  <a:lnTo>
                    <a:pt x="201" y="57"/>
                  </a:lnTo>
                  <a:lnTo>
                    <a:pt x="201" y="58"/>
                  </a:lnTo>
                  <a:lnTo>
                    <a:pt x="201" y="58"/>
                  </a:lnTo>
                  <a:lnTo>
                    <a:pt x="201" y="59"/>
                  </a:lnTo>
                  <a:lnTo>
                    <a:pt x="200" y="59"/>
                  </a:lnTo>
                  <a:lnTo>
                    <a:pt x="200" y="60"/>
                  </a:lnTo>
                  <a:lnTo>
                    <a:pt x="200" y="60"/>
                  </a:lnTo>
                  <a:lnTo>
                    <a:pt x="199" y="61"/>
                  </a:lnTo>
                  <a:lnTo>
                    <a:pt x="198" y="63"/>
                  </a:lnTo>
                  <a:lnTo>
                    <a:pt x="198" y="64"/>
                  </a:lnTo>
                  <a:lnTo>
                    <a:pt x="197" y="66"/>
                  </a:lnTo>
                  <a:lnTo>
                    <a:pt x="197" y="68"/>
                  </a:lnTo>
                  <a:lnTo>
                    <a:pt x="196" y="70"/>
                  </a:lnTo>
                  <a:lnTo>
                    <a:pt x="197" y="71"/>
                  </a:lnTo>
                  <a:lnTo>
                    <a:pt x="197" y="73"/>
                  </a:lnTo>
                  <a:lnTo>
                    <a:pt x="197" y="75"/>
                  </a:lnTo>
                  <a:lnTo>
                    <a:pt x="198" y="76"/>
                  </a:lnTo>
                  <a:lnTo>
                    <a:pt x="199" y="79"/>
                  </a:lnTo>
                  <a:lnTo>
                    <a:pt x="201" y="81"/>
                  </a:lnTo>
                  <a:lnTo>
                    <a:pt x="204" y="83"/>
                  </a:lnTo>
                  <a:lnTo>
                    <a:pt x="206" y="84"/>
                  </a:lnTo>
                  <a:lnTo>
                    <a:pt x="209" y="85"/>
                  </a:lnTo>
                  <a:lnTo>
                    <a:pt x="212" y="85"/>
                  </a:lnTo>
                  <a:lnTo>
                    <a:pt x="215" y="85"/>
                  </a:lnTo>
                  <a:lnTo>
                    <a:pt x="218" y="84"/>
                  </a:lnTo>
                  <a:lnTo>
                    <a:pt x="224" y="81"/>
                  </a:lnTo>
                  <a:lnTo>
                    <a:pt x="228" y="79"/>
                  </a:lnTo>
                  <a:lnTo>
                    <a:pt x="233" y="77"/>
                  </a:lnTo>
                  <a:lnTo>
                    <a:pt x="237" y="75"/>
                  </a:lnTo>
                  <a:lnTo>
                    <a:pt x="242" y="73"/>
                  </a:lnTo>
                  <a:lnTo>
                    <a:pt x="246" y="71"/>
                  </a:lnTo>
                  <a:lnTo>
                    <a:pt x="250" y="69"/>
                  </a:lnTo>
                  <a:lnTo>
                    <a:pt x="255" y="67"/>
                  </a:lnTo>
                  <a:lnTo>
                    <a:pt x="259" y="65"/>
                  </a:lnTo>
                  <a:lnTo>
                    <a:pt x="259" y="66"/>
                  </a:lnTo>
                  <a:lnTo>
                    <a:pt x="258" y="67"/>
                  </a:lnTo>
                  <a:lnTo>
                    <a:pt x="257" y="69"/>
                  </a:lnTo>
                  <a:lnTo>
                    <a:pt x="257" y="71"/>
                  </a:lnTo>
                  <a:lnTo>
                    <a:pt x="257" y="73"/>
                  </a:lnTo>
                  <a:lnTo>
                    <a:pt x="257" y="75"/>
                  </a:lnTo>
                  <a:lnTo>
                    <a:pt x="257" y="77"/>
                  </a:lnTo>
                  <a:lnTo>
                    <a:pt x="258" y="79"/>
                  </a:lnTo>
                  <a:lnTo>
                    <a:pt x="258" y="81"/>
                  </a:lnTo>
                  <a:lnTo>
                    <a:pt x="260" y="83"/>
                  </a:lnTo>
                  <a:lnTo>
                    <a:pt x="262" y="85"/>
                  </a:lnTo>
                  <a:lnTo>
                    <a:pt x="265" y="87"/>
                  </a:lnTo>
                  <a:lnTo>
                    <a:pt x="267" y="88"/>
                  </a:lnTo>
                  <a:lnTo>
                    <a:pt x="270" y="89"/>
                  </a:lnTo>
                  <a:lnTo>
                    <a:pt x="273" y="89"/>
                  </a:lnTo>
                  <a:lnTo>
                    <a:pt x="276" y="88"/>
                  </a:lnTo>
                  <a:lnTo>
                    <a:pt x="279" y="87"/>
                  </a:lnTo>
                  <a:lnTo>
                    <a:pt x="281" y="86"/>
                  </a:lnTo>
                  <a:lnTo>
                    <a:pt x="291" y="81"/>
                  </a:lnTo>
                  <a:lnTo>
                    <a:pt x="300" y="76"/>
                  </a:lnTo>
                  <a:lnTo>
                    <a:pt x="310" y="71"/>
                  </a:lnTo>
                  <a:lnTo>
                    <a:pt x="320" y="67"/>
                  </a:lnTo>
                  <a:lnTo>
                    <a:pt x="330" y="63"/>
                  </a:lnTo>
                  <a:lnTo>
                    <a:pt x="339" y="58"/>
                  </a:lnTo>
                  <a:lnTo>
                    <a:pt x="349" y="54"/>
                  </a:lnTo>
                  <a:lnTo>
                    <a:pt x="359" y="50"/>
                  </a:lnTo>
                  <a:lnTo>
                    <a:pt x="362" y="48"/>
                  </a:lnTo>
                  <a:lnTo>
                    <a:pt x="364" y="46"/>
                  </a:lnTo>
                  <a:lnTo>
                    <a:pt x="366" y="44"/>
                  </a:lnTo>
                  <a:lnTo>
                    <a:pt x="367" y="41"/>
                  </a:lnTo>
                  <a:lnTo>
                    <a:pt x="368" y="38"/>
                  </a:lnTo>
                  <a:lnTo>
                    <a:pt x="368" y="36"/>
                  </a:lnTo>
                  <a:lnTo>
                    <a:pt x="368" y="33"/>
                  </a:lnTo>
                  <a:lnTo>
                    <a:pt x="367" y="30"/>
                  </a:lnTo>
                  <a:close/>
                </a:path>
              </a:pathLst>
            </a:custGeom>
            <a:solidFill>
              <a:srgbClr val="BF7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40"/>
            <p:cNvSpPr>
              <a:spLocks noEditPoints="1"/>
            </p:cNvSpPr>
            <p:nvPr/>
          </p:nvSpPr>
          <p:spPr bwMode="auto">
            <a:xfrm>
              <a:off x="4640" y="548"/>
              <a:ext cx="250" cy="203"/>
            </a:xfrm>
            <a:custGeom>
              <a:avLst/>
              <a:gdLst/>
              <a:ahLst/>
              <a:cxnLst>
                <a:cxn ang="0">
                  <a:pos x="233" y="72"/>
                </a:cxn>
                <a:cxn ang="0">
                  <a:pos x="232" y="61"/>
                </a:cxn>
                <a:cxn ang="0">
                  <a:pos x="231" y="58"/>
                </a:cxn>
                <a:cxn ang="0">
                  <a:pos x="208" y="52"/>
                </a:cxn>
                <a:cxn ang="0">
                  <a:pos x="204" y="52"/>
                </a:cxn>
                <a:cxn ang="0">
                  <a:pos x="202" y="43"/>
                </a:cxn>
                <a:cxn ang="0">
                  <a:pos x="198" y="37"/>
                </a:cxn>
                <a:cxn ang="0">
                  <a:pos x="190" y="28"/>
                </a:cxn>
                <a:cxn ang="0">
                  <a:pos x="179" y="11"/>
                </a:cxn>
                <a:cxn ang="0">
                  <a:pos x="166" y="11"/>
                </a:cxn>
                <a:cxn ang="0">
                  <a:pos x="165" y="8"/>
                </a:cxn>
                <a:cxn ang="0">
                  <a:pos x="152" y="0"/>
                </a:cxn>
                <a:cxn ang="0">
                  <a:pos x="125" y="13"/>
                </a:cxn>
                <a:cxn ang="0">
                  <a:pos x="114" y="12"/>
                </a:cxn>
                <a:cxn ang="0">
                  <a:pos x="93" y="12"/>
                </a:cxn>
                <a:cxn ang="0">
                  <a:pos x="74" y="31"/>
                </a:cxn>
                <a:cxn ang="0">
                  <a:pos x="52" y="42"/>
                </a:cxn>
                <a:cxn ang="0">
                  <a:pos x="3" y="92"/>
                </a:cxn>
                <a:cxn ang="0">
                  <a:pos x="1" y="106"/>
                </a:cxn>
                <a:cxn ang="0">
                  <a:pos x="23" y="116"/>
                </a:cxn>
                <a:cxn ang="0">
                  <a:pos x="22" y="119"/>
                </a:cxn>
                <a:cxn ang="0">
                  <a:pos x="13" y="133"/>
                </a:cxn>
                <a:cxn ang="0">
                  <a:pos x="20" y="150"/>
                </a:cxn>
                <a:cxn ang="0">
                  <a:pos x="34" y="153"/>
                </a:cxn>
                <a:cxn ang="0">
                  <a:pos x="24" y="169"/>
                </a:cxn>
                <a:cxn ang="0">
                  <a:pos x="37" y="185"/>
                </a:cxn>
                <a:cxn ang="0">
                  <a:pos x="53" y="181"/>
                </a:cxn>
                <a:cxn ang="0">
                  <a:pos x="65" y="197"/>
                </a:cxn>
                <a:cxn ang="0">
                  <a:pos x="85" y="196"/>
                </a:cxn>
                <a:cxn ang="0">
                  <a:pos x="88" y="187"/>
                </a:cxn>
                <a:cxn ang="0">
                  <a:pos x="102" y="163"/>
                </a:cxn>
                <a:cxn ang="0">
                  <a:pos x="101" y="149"/>
                </a:cxn>
                <a:cxn ang="0">
                  <a:pos x="85" y="140"/>
                </a:cxn>
                <a:cxn ang="0">
                  <a:pos x="100" y="121"/>
                </a:cxn>
                <a:cxn ang="0">
                  <a:pos x="98" y="103"/>
                </a:cxn>
                <a:cxn ang="0">
                  <a:pos x="94" y="89"/>
                </a:cxn>
                <a:cxn ang="0">
                  <a:pos x="96" y="84"/>
                </a:cxn>
                <a:cxn ang="0">
                  <a:pos x="108" y="90"/>
                </a:cxn>
                <a:cxn ang="0">
                  <a:pos x="124" y="81"/>
                </a:cxn>
                <a:cxn ang="0">
                  <a:pos x="132" y="89"/>
                </a:cxn>
                <a:cxn ang="0">
                  <a:pos x="149" y="88"/>
                </a:cxn>
                <a:cxn ang="0">
                  <a:pos x="161" y="101"/>
                </a:cxn>
                <a:cxn ang="0">
                  <a:pos x="177" y="99"/>
                </a:cxn>
                <a:cxn ang="0">
                  <a:pos x="177" y="100"/>
                </a:cxn>
                <a:cxn ang="0">
                  <a:pos x="176" y="116"/>
                </a:cxn>
                <a:cxn ang="0">
                  <a:pos x="198" y="122"/>
                </a:cxn>
                <a:cxn ang="0">
                  <a:pos x="203" y="132"/>
                </a:cxn>
                <a:cxn ang="0">
                  <a:pos x="228" y="135"/>
                </a:cxn>
                <a:cxn ang="0">
                  <a:pos x="239" y="129"/>
                </a:cxn>
                <a:cxn ang="0">
                  <a:pos x="243" y="109"/>
                </a:cxn>
                <a:cxn ang="0">
                  <a:pos x="242" y="105"/>
                </a:cxn>
                <a:cxn ang="0">
                  <a:pos x="249" y="93"/>
                </a:cxn>
                <a:cxn ang="0">
                  <a:pos x="248" y="79"/>
                </a:cxn>
                <a:cxn ang="0">
                  <a:pos x="95" y="69"/>
                </a:cxn>
                <a:cxn ang="0">
                  <a:pos x="91" y="70"/>
                </a:cxn>
                <a:cxn ang="0">
                  <a:pos x="95" y="64"/>
                </a:cxn>
                <a:cxn ang="0">
                  <a:pos x="98" y="64"/>
                </a:cxn>
              </a:cxnLst>
              <a:rect l="0" t="0" r="r" b="b"/>
              <a:pathLst>
                <a:path w="250" h="203">
                  <a:moveTo>
                    <a:pt x="238" y="72"/>
                  </a:moveTo>
                  <a:lnTo>
                    <a:pt x="236" y="72"/>
                  </a:lnTo>
                  <a:lnTo>
                    <a:pt x="236" y="72"/>
                  </a:lnTo>
                  <a:lnTo>
                    <a:pt x="235" y="72"/>
                  </a:lnTo>
                  <a:lnTo>
                    <a:pt x="235" y="72"/>
                  </a:lnTo>
                  <a:lnTo>
                    <a:pt x="234" y="72"/>
                  </a:lnTo>
                  <a:lnTo>
                    <a:pt x="234" y="72"/>
                  </a:lnTo>
                  <a:lnTo>
                    <a:pt x="233" y="72"/>
                  </a:lnTo>
                  <a:lnTo>
                    <a:pt x="233" y="72"/>
                  </a:lnTo>
                  <a:lnTo>
                    <a:pt x="232" y="72"/>
                  </a:lnTo>
                  <a:lnTo>
                    <a:pt x="233" y="70"/>
                  </a:lnTo>
                  <a:lnTo>
                    <a:pt x="233" y="69"/>
                  </a:lnTo>
                  <a:lnTo>
                    <a:pt x="233" y="68"/>
                  </a:lnTo>
                  <a:lnTo>
                    <a:pt x="233" y="66"/>
                  </a:lnTo>
                  <a:lnTo>
                    <a:pt x="233" y="65"/>
                  </a:lnTo>
                  <a:lnTo>
                    <a:pt x="233" y="63"/>
                  </a:lnTo>
                  <a:lnTo>
                    <a:pt x="233" y="62"/>
                  </a:lnTo>
                  <a:lnTo>
                    <a:pt x="232" y="61"/>
                  </a:lnTo>
                  <a:lnTo>
                    <a:pt x="232" y="59"/>
                  </a:lnTo>
                  <a:lnTo>
                    <a:pt x="232" y="59"/>
                  </a:lnTo>
                  <a:lnTo>
                    <a:pt x="232" y="58"/>
                  </a:lnTo>
                  <a:lnTo>
                    <a:pt x="231" y="58"/>
                  </a:lnTo>
                  <a:lnTo>
                    <a:pt x="231" y="58"/>
                  </a:lnTo>
                  <a:lnTo>
                    <a:pt x="231" y="58"/>
                  </a:lnTo>
                  <a:lnTo>
                    <a:pt x="231" y="58"/>
                  </a:lnTo>
                  <a:lnTo>
                    <a:pt x="231" y="58"/>
                  </a:lnTo>
                  <a:lnTo>
                    <a:pt x="231" y="58"/>
                  </a:lnTo>
                  <a:lnTo>
                    <a:pt x="230" y="55"/>
                  </a:lnTo>
                  <a:lnTo>
                    <a:pt x="228" y="53"/>
                  </a:lnTo>
                  <a:lnTo>
                    <a:pt x="225" y="51"/>
                  </a:lnTo>
                  <a:lnTo>
                    <a:pt x="223" y="50"/>
                  </a:lnTo>
                  <a:lnTo>
                    <a:pt x="220" y="49"/>
                  </a:lnTo>
                  <a:lnTo>
                    <a:pt x="217" y="49"/>
                  </a:lnTo>
                  <a:lnTo>
                    <a:pt x="214" y="49"/>
                  </a:lnTo>
                  <a:lnTo>
                    <a:pt x="211" y="50"/>
                  </a:lnTo>
                  <a:lnTo>
                    <a:pt x="208" y="52"/>
                  </a:lnTo>
                  <a:lnTo>
                    <a:pt x="208" y="52"/>
                  </a:lnTo>
                  <a:lnTo>
                    <a:pt x="207" y="52"/>
                  </a:lnTo>
                  <a:lnTo>
                    <a:pt x="207" y="52"/>
                  </a:lnTo>
                  <a:lnTo>
                    <a:pt x="206" y="53"/>
                  </a:lnTo>
                  <a:lnTo>
                    <a:pt x="206" y="53"/>
                  </a:lnTo>
                  <a:lnTo>
                    <a:pt x="205" y="53"/>
                  </a:lnTo>
                  <a:lnTo>
                    <a:pt x="205" y="53"/>
                  </a:lnTo>
                  <a:lnTo>
                    <a:pt x="204" y="53"/>
                  </a:lnTo>
                  <a:lnTo>
                    <a:pt x="204" y="52"/>
                  </a:lnTo>
                  <a:lnTo>
                    <a:pt x="204" y="51"/>
                  </a:lnTo>
                  <a:lnTo>
                    <a:pt x="204" y="50"/>
                  </a:lnTo>
                  <a:lnTo>
                    <a:pt x="204" y="49"/>
                  </a:lnTo>
                  <a:lnTo>
                    <a:pt x="204" y="48"/>
                  </a:lnTo>
                  <a:lnTo>
                    <a:pt x="204" y="47"/>
                  </a:lnTo>
                  <a:lnTo>
                    <a:pt x="204" y="47"/>
                  </a:lnTo>
                  <a:lnTo>
                    <a:pt x="203" y="46"/>
                  </a:lnTo>
                  <a:lnTo>
                    <a:pt x="203" y="44"/>
                  </a:lnTo>
                  <a:lnTo>
                    <a:pt x="202" y="43"/>
                  </a:lnTo>
                  <a:lnTo>
                    <a:pt x="202" y="43"/>
                  </a:lnTo>
                  <a:lnTo>
                    <a:pt x="202" y="42"/>
                  </a:lnTo>
                  <a:lnTo>
                    <a:pt x="202" y="42"/>
                  </a:lnTo>
                  <a:lnTo>
                    <a:pt x="202" y="41"/>
                  </a:lnTo>
                  <a:lnTo>
                    <a:pt x="201" y="41"/>
                  </a:lnTo>
                  <a:lnTo>
                    <a:pt x="201" y="40"/>
                  </a:lnTo>
                  <a:lnTo>
                    <a:pt x="201" y="40"/>
                  </a:lnTo>
                  <a:lnTo>
                    <a:pt x="199" y="38"/>
                  </a:lnTo>
                  <a:lnTo>
                    <a:pt x="198" y="37"/>
                  </a:lnTo>
                  <a:lnTo>
                    <a:pt x="196" y="36"/>
                  </a:lnTo>
                  <a:lnTo>
                    <a:pt x="195" y="35"/>
                  </a:lnTo>
                  <a:lnTo>
                    <a:pt x="193" y="35"/>
                  </a:lnTo>
                  <a:lnTo>
                    <a:pt x="191" y="34"/>
                  </a:lnTo>
                  <a:lnTo>
                    <a:pt x="189" y="34"/>
                  </a:lnTo>
                  <a:lnTo>
                    <a:pt x="188" y="34"/>
                  </a:lnTo>
                  <a:lnTo>
                    <a:pt x="189" y="32"/>
                  </a:lnTo>
                  <a:lnTo>
                    <a:pt x="189" y="30"/>
                  </a:lnTo>
                  <a:lnTo>
                    <a:pt x="190" y="28"/>
                  </a:lnTo>
                  <a:lnTo>
                    <a:pt x="190" y="26"/>
                  </a:lnTo>
                  <a:lnTo>
                    <a:pt x="190" y="24"/>
                  </a:lnTo>
                  <a:lnTo>
                    <a:pt x="190" y="22"/>
                  </a:lnTo>
                  <a:lnTo>
                    <a:pt x="189" y="20"/>
                  </a:lnTo>
                  <a:lnTo>
                    <a:pt x="188" y="18"/>
                  </a:lnTo>
                  <a:lnTo>
                    <a:pt x="187" y="16"/>
                  </a:lnTo>
                  <a:lnTo>
                    <a:pt x="185" y="14"/>
                  </a:lnTo>
                  <a:lnTo>
                    <a:pt x="182" y="12"/>
                  </a:lnTo>
                  <a:lnTo>
                    <a:pt x="179" y="11"/>
                  </a:lnTo>
                  <a:lnTo>
                    <a:pt x="177" y="10"/>
                  </a:lnTo>
                  <a:lnTo>
                    <a:pt x="174" y="10"/>
                  </a:lnTo>
                  <a:lnTo>
                    <a:pt x="171" y="11"/>
                  </a:lnTo>
                  <a:lnTo>
                    <a:pt x="168" y="12"/>
                  </a:lnTo>
                  <a:lnTo>
                    <a:pt x="167" y="13"/>
                  </a:lnTo>
                  <a:lnTo>
                    <a:pt x="167" y="12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66" y="11"/>
                  </a:lnTo>
                  <a:lnTo>
                    <a:pt x="166" y="11"/>
                  </a:lnTo>
                  <a:lnTo>
                    <a:pt x="166" y="10"/>
                  </a:lnTo>
                  <a:lnTo>
                    <a:pt x="166" y="10"/>
                  </a:lnTo>
                  <a:lnTo>
                    <a:pt x="166" y="10"/>
                  </a:lnTo>
                  <a:lnTo>
                    <a:pt x="165" y="8"/>
                  </a:lnTo>
                  <a:lnTo>
                    <a:pt x="165" y="8"/>
                  </a:lnTo>
                  <a:lnTo>
                    <a:pt x="165" y="8"/>
                  </a:lnTo>
                  <a:lnTo>
                    <a:pt x="165" y="8"/>
                  </a:lnTo>
                  <a:lnTo>
                    <a:pt x="165" y="8"/>
                  </a:lnTo>
                  <a:lnTo>
                    <a:pt x="165" y="8"/>
                  </a:lnTo>
                  <a:lnTo>
                    <a:pt x="165" y="8"/>
                  </a:lnTo>
                  <a:lnTo>
                    <a:pt x="165" y="8"/>
                  </a:lnTo>
                  <a:lnTo>
                    <a:pt x="164" y="8"/>
                  </a:lnTo>
                  <a:lnTo>
                    <a:pt x="163" y="5"/>
                  </a:lnTo>
                  <a:lnTo>
                    <a:pt x="161" y="3"/>
                  </a:lnTo>
                  <a:lnTo>
                    <a:pt x="158" y="2"/>
                  </a:lnTo>
                  <a:lnTo>
                    <a:pt x="155" y="1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7" y="1"/>
                  </a:lnTo>
                  <a:lnTo>
                    <a:pt x="144" y="2"/>
                  </a:lnTo>
                  <a:lnTo>
                    <a:pt x="137" y="6"/>
                  </a:lnTo>
                  <a:lnTo>
                    <a:pt x="135" y="7"/>
                  </a:lnTo>
                  <a:lnTo>
                    <a:pt x="132" y="9"/>
                  </a:lnTo>
                  <a:lnTo>
                    <a:pt x="130" y="10"/>
                  </a:lnTo>
                  <a:lnTo>
                    <a:pt x="128" y="12"/>
                  </a:lnTo>
                  <a:lnTo>
                    <a:pt x="125" y="13"/>
                  </a:lnTo>
                  <a:lnTo>
                    <a:pt x="123" y="15"/>
                  </a:lnTo>
                  <a:lnTo>
                    <a:pt x="120" y="16"/>
                  </a:lnTo>
                  <a:lnTo>
                    <a:pt x="118" y="17"/>
                  </a:lnTo>
                  <a:lnTo>
                    <a:pt x="117" y="16"/>
                  </a:lnTo>
                  <a:lnTo>
                    <a:pt x="117" y="15"/>
                  </a:lnTo>
                  <a:lnTo>
                    <a:pt x="116" y="14"/>
                  </a:lnTo>
                  <a:lnTo>
                    <a:pt x="116" y="13"/>
                  </a:lnTo>
                  <a:lnTo>
                    <a:pt x="115" y="12"/>
                  </a:lnTo>
                  <a:lnTo>
                    <a:pt x="114" y="12"/>
                  </a:lnTo>
                  <a:lnTo>
                    <a:pt x="113" y="11"/>
                  </a:lnTo>
                  <a:lnTo>
                    <a:pt x="112" y="10"/>
                  </a:lnTo>
                  <a:lnTo>
                    <a:pt x="109" y="9"/>
                  </a:lnTo>
                  <a:lnTo>
                    <a:pt x="106" y="8"/>
                  </a:lnTo>
                  <a:lnTo>
                    <a:pt x="104" y="8"/>
                  </a:lnTo>
                  <a:lnTo>
                    <a:pt x="101" y="8"/>
                  </a:lnTo>
                  <a:lnTo>
                    <a:pt x="98" y="9"/>
                  </a:lnTo>
                  <a:lnTo>
                    <a:pt x="95" y="10"/>
                  </a:lnTo>
                  <a:lnTo>
                    <a:pt x="93" y="12"/>
                  </a:lnTo>
                  <a:lnTo>
                    <a:pt x="91" y="14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5" y="21"/>
                  </a:lnTo>
                  <a:lnTo>
                    <a:pt x="83" y="23"/>
                  </a:lnTo>
                  <a:lnTo>
                    <a:pt x="80" y="25"/>
                  </a:lnTo>
                  <a:lnTo>
                    <a:pt x="78" y="27"/>
                  </a:lnTo>
                  <a:lnTo>
                    <a:pt x="76" y="29"/>
                  </a:lnTo>
                  <a:lnTo>
                    <a:pt x="74" y="31"/>
                  </a:lnTo>
                  <a:lnTo>
                    <a:pt x="72" y="31"/>
                  </a:lnTo>
                  <a:lnTo>
                    <a:pt x="70" y="30"/>
                  </a:lnTo>
                  <a:lnTo>
                    <a:pt x="68" y="30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1" y="32"/>
                  </a:lnTo>
                  <a:lnTo>
                    <a:pt x="59" y="34"/>
                  </a:lnTo>
                  <a:lnTo>
                    <a:pt x="58" y="35"/>
                  </a:lnTo>
                  <a:lnTo>
                    <a:pt x="52" y="42"/>
                  </a:lnTo>
                  <a:lnTo>
                    <a:pt x="45" y="49"/>
                  </a:lnTo>
                  <a:lnTo>
                    <a:pt x="39" y="56"/>
                  </a:lnTo>
                  <a:lnTo>
                    <a:pt x="32" y="62"/>
                  </a:lnTo>
                  <a:lnTo>
                    <a:pt x="26" y="69"/>
                  </a:lnTo>
                  <a:lnTo>
                    <a:pt x="19" y="75"/>
                  </a:lnTo>
                  <a:lnTo>
                    <a:pt x="13" y="82"/>
                  </a:lnTo>
                  <a:lnTo>
                    <a:pt x="6" y="89"/>
                  </a:lnTo>
                  <a:lnTo>
                    <a:pt x="4" y="91"/>
                  </a:lnTo>
                  <a:lnTo>
                    <a:pt x="3" y="92"/>
                  </a:lnTo>
                  <a:lnTo>
                    <a:pt x="3" y="93"/>
                  </a:lnTo>
                  <a:lnTo>
                    <a:pt x="2" y="94"/>
                  </a:lnTo>
                  <a:lnTo>
                    <a:pt x="1" y="95"/>
                  </a:lnTo>
                  <a:lnTo>
                    <a:pt x="1" y="96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0" y="100"/>
                  </a:lnTo>
                  <a:lnTo>
                    <a:pt x="0" y="103"/>
                  </a:lnTo>
                  <a:lnTo>
                    <a:pt x="1" y="106"/>
                  </a:lnTo>
                  <a:lnTo>
                    <a:pt x="2" y="109"/>
                  </a:lnTo>
                  <a:lnTo>
                    <a:pt x="4" y="111"/>
                  </a:lnTo>
                  <a:lnTo>
                    <a:pt x="6" y="113"/>
                  </a:lnTo>
                  <a:lnTo>
                    <a:pt x="8" y="115"/>
                  </a:lnTo>
                  <a:lnTo>
                    <a:pt x="11" y="116"/>
                  </a:lnTo>
                  <a:lnTo>
                    <a:pt x="14" y="116"/>
                  </a:lnTo>
                  <a:lnTo>
                    <a:pt x="22" y="116"/>
                  </a:lnTo>
                  <a:lnTo>
                    <a:pt x="22" y="116"/>
                  </a:lnTo>
                  <a:lnTo>
                    <a:pt x="23" y="116"/>
                  </a:lnTo>
                  <a:lnTo>
                    <a:pt x="23" y="116"/>
                  </a:lnTo>
                  <a:lnTo>
                    <a:pt x="24" y="115"/>
                  </a:lnTo>
                  <a:lnTo>
                    <a:pt x="24" y="115"/>
                  </a:lnTo>
                  <a:lnTo>
                    <a:pt x="25" y="115"/>
                  </a:lnTo>
                  <a:lnTo>
                    <a:pt x="25" y="115"/>
                  </a:lnTo>
                  <a:lnTo>
                    <a:pt x="25" y="115"/>
                  </a:lnTo>
                  <a:lnTo>
                    <a:pt x="24" y="116"/>
                  </a:lnTo>
                  <a:lnTo>
                    <a:pt x="23" y="118"/>
                  </a:lnTo>
                  <a:lnTo>
                    <a:pt x="22" y="119"/>
                  </a:lnTo>
                  <a:lnTo>
                    <a:pt x="20" y="121"/>
                  </a:lnTo>
                  <a:lnTo>
                    <a:pt x="19" y="122"/>
                  </a:lnTo>
                  <a:lnTo>
                    <a:pt x="18" y="124"/>
                  </a:lnTo>
                  <a:lnTo>
                    <a:pt x="17" y="125"/>
                  </a:lnTo>
                  <a:lnTo>
                    <a:pt x="16" y="127"/>
                  </a:lnTo>
                  <a:lnTo>
                    <a:pt x="15" y="129"/>
                  </a:lnTo>
                  <a:lnTo>
                    <a:pt x="14" y="130"/>
                  </a:lnTo>
                  <a:lnTo>
                    <a:pt x="13" y="131"/>
                  </a:lnTo>
                  <a:lnTo>
                    <a:pt x="13" y="133"/>
                  </a:lnTo>
                  <a:lnTo>
                    <a:pt x="13" y="134"/>
                  </a:lnTo>
                  <a:lnTo>
                    <a:pt x="12" y="136"/>
                  </a:lnTo>
                  <a:lnTo>
                    <a:pt x="12" y="137"/>
                  </a:lnTo>
                  <a:lnTo>
                    <a:pt x="13" y="139"/>
                  </a:lnTo>
                  <a:lnTo>
                    <a:pt x="13" y="140"/>
                  </a:lnTo>
                  <a:lnTo>
                    <a:pt x="14" y="143"/>
                  </a:lnTo>
                  <a:lnTo>
                    <a:pt x="15" y="146"/>
                  </a:lnTo>
                  <a:lnTo>
                    <a:pt x="17" y="148"/>
                  </a:lnTo>
                  <a:lnTo>
                    <a:pt x="20" y="150"/>
                  </a:lnTo>
                  <a:lnTo>
                    <a:pt x="22" y="151"/>
                  </a:lnTo>
                  <a:lnTo>
                    <a:pt x="25" y="152"/>
                  </a:lnTo>
                  <a:lnTo>
                    <a:pt x="28" y="152"/>
                  </a:lnTo>
                  <a:lnTo>
                    <a:pt x="31" y="151"/>
                  </a:lnTo>
                  <a:lnTo>
                    <a:pt x="36" y="150"/>
                  </a:lnTo>
                  <a:lnTo>
                    <a:pt x="36" y="151"/>
                  </a:lnTo>
                  <a:lnTo>
                    <a:pt x="35" y="152"/>
                  </a:lnTo>
                  <a:lnTo>
                    <a:pt x="34" y="153"/>
                  </a:lnTo>
                  <a:lnTo>
                    <a:pt x="34" y="153"/>
                  </a:lnTo>
                  <a:lnTo>
                    <a:pt x="33" y="154"/>
                  </a:lnTo>
                  <a:lnTo>
                    <a:pt x="32" y="155"/>
                  </a:lnTo>
                  <a:lnTo>
                    <a:pt x="31" y="156"/>
                  </a:lnTo>
                  <a:lnTo>
                    <a:pt x="31" y="156"/>
                  </a:lnTo>
                  <a:lnTo>
                    <a:pt x="27" y="161"/>
                  </a:lnTo>
                  <a:lnTo>
                    <a:pt x="26" y="162"/>
                  </a:lnTo>
                  <a:lnTo>
                    <a:pt x="25" y="164"/>
                  </a:lnTo>
                  <a:lnTo>
                    <a:pt x="24" y="166"/>
                  </a:lnTo>
                  <a:lnTo>
                    <a:pt x="24" y="169"/>
                  </a:lnTo>
                  <a:lnTo>
                    <a:pt x="24" y="171"/>
                  </a:lnTo>
                  <a:lnTo>
                    <a:pt x="24" y="173"/>
                  </a:lnTo>
                  <a:lnTo>
                    <a:pt x="25" y="175"/>
                  </a:lnTo>
                  <a:lnTo>
                    <a:pt x="25" y="177"/>
                  </a:lnTo>
                  <a:lnTo>
                    <a:pt x="27" y="180"/>
                  </a:lnTo>
                  <a:lnTo>
                    <a:pt x="29" y="182"/>
                  </a:lnTo>
                  <a:lnTo>
                    <a:pt x="32" y="184"/>
                  </a:lnTo>
                  <a:lnTo>
                    <a:pt x="34" y="185"/>
                  </a:lnTo>
                  <a:lnTo>
                    <a:pt x="37" y="185"/>
                  </a:lnTo>
                  <a:lnTo>
                    <a:pt x="40" y="185"/>
                  </a:lnTo>
                  <a:lnTo>
                    <a:pt x="43" y="185"/>
                  </a:lnTo>
                  <a:lnTo>
                    <a:pt x="46" y="184"/>
                  </a:lnTo>
                  <a:lnTo>
                    <a:pt x="46" y="184"/>
                  </a:lnTo>
                  <a:lnTo>
                    <a:pt x="47" y="183"/>
                  </a:lnTo>
                  <a:lnTo>
                    <a:pt x="49" y="183"/>
                  </a:lnTo>
                  <a:lnTo>
                    <a:pt x="50" y="182"/>
                  </a:lnTo>
                  <a:lnTo>
                    <a:pt x="52" y="182"/>
                  </a:lnTo>
                  <a:lnTo>
                    <a:pt x="53" y="181"/>
                  </a:lnTo>
                  <a:lnTo>
                    <a:pt x="55" y="181"/>
                  </a:lnTo>
                  <a:lnTo>
                    <a:pt x="56" y="181"/>
                  </a:lnTo>
                  <a:lnTo>
                    <a:pt x="58" y="180"/>
                  </a:lnTo>
                  <a:lnTo>
                    <a:pt x="59" y="183"/>
                  </a:lnTo>
                  <a:lnTo>
                    <a:pt x="60" y="186"/>
                  </a:lnTo>
                  <a:lnTo>
                    <a:pt x="61" y="188"/>
                  </a:lnTo>
                  <a:lnTo>
                    <a:pt x="62" y="191"/>
                  </a:lnTo>
                  <a:lnTo>
                    <a:pt x="64" y="194"/>
                  </a:lnTo>
                  <a:lnTo>
                    <a:pt x="65" y="197"/>
                  </a:lnTo>
                  <a:lnTo>
                    <a:pt x="66" y="200"/>
                  </a:lnTo>
                  <a:lnTo>
                    <a:pt x="67" y="202"/>
                  </a:lnTo>
                  <a:lnTo>
                    <a:pt x="70" y="203"/>
                  </a:lnTo>
                  <a:lnTo>
                    <a:pt x="73" y="203"/>
                  </a:lnTo>
                  <a:lnTo>
                    <a:pt x="76" y="203"/>
                  </a:lnTo>
                  <a:lnTo>
                    <a:pt x="79" y="202"/>
                  </a:lnTo>
                  <a:lnTo>
                    <a:pt x="81" y="201"/>
                  </a:lnTo>
                  <a:lnTo>
                    <a:pt x="84" y="199"/>
                  </a:lnTo>
                  <a:lnTo>
                    <a:pt x="85" y="196"/>
                  </a:lnTo>
                  <a:lnTo>
                    <a:pt x="87" y="194"/>
                  </a:lnTo>
                  <a:lnTo>
                    <a:pt x="87" y="193"/>
                  </a:lnTo>
                  <a:lnTo>
                    <a:pt x="87" y="192"/>
                  </a:lnTo>
                  <a:lnTo>
                    <a:pt x="88" y="191"/>
                  </a:lnTo>
                  <a:lnTo>
                    <a:pt x="88" y="190"/>
                  </a:lnTo>
                  <a:lnTo>
                    <a:pt x="88" y="189"/>
                  </a:lnTo>
                  <a:lnTo>
                    <a:pt x="88" y="189"/>
                  </a:lnTo>
                  <a:lnTo>
                    <a:pt x="88" y="188"/>
                  </a:lnTo>
                  <a:lnTo>
                    <a:pt x="88" y="187"/>
                  </a:lnTo>
                  <a:lnTo>
                    <a:pt x="89" y="186"/>
                  </a:lnTo>
                  <a:lnTo>
                    <a:pt x="89" y="184"/>
                  </a:lnTo>
                  <a:lnTo>
                    <a:pt x="90" y="183"/>
                  </a:lnTo>
                  <a:lnTo>
                    <a:pt x="91" y="182"/>
                  </a:lnTo>
                  <a:lnTo>
                    <a:pt x="92" y="181"/>
                  </a:lnTo>
                  <a:lnTo>
                    <a:pt x="93" y="179"/>
                  </a:lnTo>
                  <a:lnTo>
                    <a:pt x="94" y="178"/>
                  </a:lnTo>
                  <a:lnTo>
                    <a:pt x="94" y="177"/>
                  </a:lnTo>
                  <a:lnTo>
                    <a:pt x="102" y="163"/>
                  </a:lnTo>
                  <a:lnTo>
                    <a:pt x="102" y="161"/>
                  </a:lnTo>
                  <a:lnTo>
                    <a:pt x="102" y="160"/>
                  </a:lnTo>
                  <a:lnTo>
                    <a:pt x="103" y="158"/>
                  </a:lnTo>
                  <a:lnTo>
                    <a:pt x="103" y="157"/>
                  </a:lnTo>
                  <a:lnTo>
                    <a:pt x="102" y="155"/>
                  </a:lnTo>
                  <a:lnTo>
                    <a:pt x="102" y="154"/>
                  </a:lnTo>
                  <a:lnTo>
                    <a:pt x="102" y="152"/>
                  </a:lnTo>
                  <a:lnTo>
                    <a:pt x="101" y="151"/>
                  </a:lnTo>
                  <a:lnTo>
                    <a:pt x="101" y="149"/>
                  </a:lnTo>
                  <a:lnTo>
                    <a:pt x="99" y="147"/>
                  </a:lnTo>
                  <a:lnTo>
                    <a:pt x="98" y="145"/>
                  </a:lnTo>
                  <a:lnTo>
                    <a:pt x="96" y="144"/>
                  </a:lnTo>
                  <a:lnTo>
                    <a:pt x="94" y="142"/>
                  </a:lnTo>
                  <a:lnTo>
                    <a:pt x="92" y="141"/>
                  </a:lnTo>
                  <a:lnTo>
                    <a:pt x="89" y="141"/>
                  </a:lnTo>
                  <a:lnTo>
                    <a:pt x="87" y="141"/>
                  </a:lnTo>
                  <a:lnTo>
                    <a:pt x="85" y="141"/>
                  </a:lnTo>
                  <a:lnTo>
                    <a:pt x="85" y="140"/>
                  </a:lnTo>
                  <a:lnTo>
                    <a:pt x="86" y="139"/>
                  </a:lnTo>
                  <a:lnTo>
                    <a:pt x="86" y="138"/>
                  </a:lnTo>
                  <a:lnTo>
                    <a:pt x="87" y="138"/>
                  </a:lnTo>
                  <a:lnTo>
                    <a:pt x="87" y="137"/>
                  </a:lnTo>
                  <a:lnTo>
                    <a:pt x="88" y="136"/>
                  </a:lnTo>
                  <a:lnTo>
                    <a:pt x="88" y="135"/>
                  </a:lnTo>
                  <a:lnTo>
                    <a:pt x="89" y="135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101" y="119"/>
                  </a:lnTo>
                  <a:lnTo>
                    <a:pt x="101" y="117"/>
                  </a:lnTo>
                  <a:lnTo>
                    <a:pt x="102" y="115"/>
                  </a:lnTo>
                  <a:lnTo>
                    <a:pt x="102" y="113"/>
                  </a:lnTo>
                  <a:lnTo>
                    <a:pt x="101" y="111"/>
                  </a:lnTo>
                  <a:lnTo>
                    <a:pt x="101" y="109"/>
                  </a:lnTo>
                  <a:lnTo>
                    <a:pt x="100" y="107"/>
                  </a:lnTo>
                  <a:lnTo>
                    <a:pt x="99" y="105"/>
                  </a:lnTo>
                  <a:lnTo>
                    <a:pt x="98" y="103"/>
                  </a:lnTo>
                  <a:lnTo>
                    <a:pt x="96" y="102"/>
                  </a:lnTo>
                  <a:lnTo>
                    <a:pt x="94" y="101"/>
                  </a:lnTo>
                  <a:lnTo>
                    <a:pt x="92" y="100"/>
                  </a:lnTo>
                  <a:lnTo>
                    <a:pt x="90" y="99"/>
                  </a:lnTo>
                  <a:lnTo>
                    <a:pt x="88" y="99"/>
                  </a:lnTo>
                  <a:lnTo>
                    <a:pt x="86" y="99"/>
                  </a:lnTo>
                  <a:lnTo>
                    <a:pt x="92" y="91"/>
                  </a:lnTo>
                  <a:lnTo>
                    <a:pt x="93" y="90"/>
                  </a:lnTo>
                  <a:lnTo>
                    <a:pt x="94" y="89"/>
                  </a:lnTo>
                  <a:lnTo>
                    <a:pt x="94" y="88"/>
                  </a:lnTo>
                  <a:lnTo>
                    <a:pt x="95" y="87"/>
                  </a:lnTo>
                  <a:lnTo>
                    <a:pt x="95" y="86"/>
                  </a:lnTo>
                  <a:lnTo>
                    <a:pt x="95" y="85"/>
                  </a:lnTo>
                  <a:lnTo>
                    <a:pt x="96" y="84"/>
                  </a:lnTo>
                  <a:lnTo>
                    <a:pt x="96" y="83"/>
                  </a:lnTo>
                  <a:lnTo>
                    <a:pt x="96" y="83"/>
                  </a:lnTo>
                  <a:lnTo>
                    <a:pt x="96" y="83"/>
                  </a:lnTo>
                  <a:lnTo>
                    <a:pt x="96" y="84"/>
                  </a:lnTo>
                  <a:lnTo>
                    <a:pt x="96" y="84"/>
                  </a:lnTo>
                  <a:lnTo>
                    <a:pt x="97" y="84"/>
                  </a:lnTo>
                  <a:lnTo>
                    <a:pt x="97" y="84"/>
                  </a:lnTo>
                  <a:lnTo>
                    <a:pt x="97" y="85"/>
                  </a:lnTo>
                  <a:lnTo>
                    <a:pt x="97" y="85"/>
                  </a:lnTo>
                  <a:lnTo>
                    <a:pt x="100" y="87"/>
                  </a:lnTo>
                  <a:lnTo>
                    <a:pt x="102" y="89"/>
                  </a:lnTo>
                  <a:lnTo>
                    <a:pt x="105" y="90"/>
                  </a:lnTo>
                  <a:lnTo>
                    <a:pt x="108" y="90"/>
                  </a:lnTo>
                  <a:lnTo>
                    <a:pt x="111" y="90"/>
                  </a:lnTo>
                  <a:lnTo>
                    <a:pt x="114" y="89"/>
                  </a:lnTo>
                  <a:lnTo>
                    <a:pt x="116" y="88"/>
                  </a:lnTo>
                  <a:lnTo>
                    <a:pt x="119" y="86"/>
                  </a:lnTo>
                  <a:lnTo>
                    <a:pt x="124" y="82"/>
                  </a:lnTo>
                  <a:lnTo>
                    <a:pt x="124" y="82"/>
                  </a:lnTo>
                  <a:lnTo>
                    <a:pt x="124" y="82"/>
                  </a:lnTo>
                  <a:lnTo>
                    <a:pt x="124" y="81"/>
                  </a:lnTo>
                  <a:lnTo>
                    <a:pt x="124" y="81"/>
                  </a:lnTo>
                  <a:lnTo>
                    <a:pt x="124" y="81"/>
                  </a:lnTo>
                  <a:lnTo>
                    <a:pt x="124" y="81"/>
                  </a:lnTo>
                  <a:lnTo>
                    <a:pt x="125" y="81"/>
                  </a:lnTo>
                  <a:lnTo>
                    <a:pt x="125" y="81"/>
                  </a:lnTo>
                  <a:lnTo>
                    <a:pt x="126" y="83"/>
                  </a:lnTo>
                  <a:lnTo>
                    <a:pt x="127" y="85"/>
                  </a:lnTo>
                  <a:lnTo>
                    <a:pt x="128" y="87"/>
                  </a:lnTo>
                  <a:lnTo>
                    <a:pt x="130" y="88"/>
                  </a:lnTo>
                  <a:lnTo>
                    <a:pt x="132" y="89"/>
                  </a:lnTo>
                  <a:lnTo>
                    <a:pt x="134" y="90"/>
                  </a:lnTo>
                  <a:lnTo>
                    <a:pt x="136" y="91"/>
                  </a:lnTo>
                  <a:lnTo>
                    <a:pt x="139" y="91"/>
                  </a:lnTo>
                  <a:lnTo>
                    <a:pt x="146" y="90"/>
                  </a:lnTo>
                  <a:lnTo>
                    <a:pt x="147" y="90"/>
                  </a:lnTo>
                  <a:lnTo>
                    <a:pt x="148" y="89"/>
                  </a:lnTo>
                  <a:lnTo>
                    <a:pt x="148" y="89"/>
                  </a:lnTo>
                  <a:lnTo>
                    <a:pt x="149" y="89"/>
                  </a:lnTo>
                  <a:lnTo>
                    <a:pt x="149" y="88"/>
                  </a:lnTo>
                  <a:lnTo>
                    <a:pt x="150" y="88"/>
                  </a:lnTo>
                  <a:lnTo>
                    <a:pt x="150" y="88"/>
                  </a:lnTo>
                  <a:lnTo>
                    <a:pt x="151" y="87"/>
                  </a:lnTo>
                  <a:lnTo>
                    <a:pt x="151" y="90"/>
                  </a:lnTo>
                  <a:lnTo>
                    <a:pt x="152" y="93"/>
                  </a:lnTo>
                  <a:lnTo>
                    <a:pt x="154" y="96"/>
                  </a:lnTo>
                  <a:lnTo>
                    <a:pt x="156" y="98"/>
                  </a:lnTo>
                  <a:lnTo>
                    <a:pt x="158" y="99"/>
                  </a:lnTo>
                  <a:lnTo>
                    <a:pt x="161" y="101"/>
                  </a:lnTo>
                  <a:lnTo>
                    <a:pt x="163" y="102"/>
                  </a:lnTo>
                  <a:lnTo>
                    <a:pt x="166" y="102"/>
                  </a:lnTo>
                  <a:lnTo>
                    <a:pt x="174" y="100"/>
                  </a:lnTo>
                  <a:lnTo>
                    <a:pt x="174" y="100"/>
                  </a:lnTo>
                  <a:lnTo>
                    <a:pt x="175" y="100"/>
                  </a:lnTo>
                  <a:lnTo>
                    <a:pt x="176" y="100"/>
                  </a:lnTo>
                  <a:lnTo>
                    <a:pt x="176" y="99"/>
                  </a:lnTo>
                  <a:lnTo>
                    <a:pt x="177" y="99"/>
                  </a:lnTo>
                  <a:lnTo>
                    <a:pt x="177" y="99"/>
                  </a:lnTo>
                  <a:lnTo>
                    <a:pt x="178" y="99"/>
                  </a:lnTo>
                  <a:lnTo>
                    <a:pt x="179" y="98"/>
                  </a:lnTo>
                  <a:lnTo>
                    <a:pt x="178" y="99"/>
                  </a:lnTo>
                  <a:lnTo>
                    <a:pt x="178" y="99"/>
                  </a:lnTo>
                  <a:lnTo>
                    <a:pt x="178" y="99"/>
                  </a:lnTo>
                  <a:lnTo>
                    <a:pt x="178" y="99"/>
                  </a:lnTo>
                  <a:lnTo>
                    <a:pt x="178" y="100"/>
                  </a:lnTo>
                  <a:lnTo>
                    <a:pt x="178" y="100"/>
                  </a:lnTo>
                  <a:lnTo>
                    <a:pt x="177" y="100"/>
                  </a:lnTo>
                  <a:lnTo>
                    <a:pt x="177" y="101"/>
                  </a:lnTo>
                  <a:lnTo>
                    <a:pt x="176" y="102"/>
                  </a:lnTo>
                  <a:lnTo>
                    <a:pt x="176" y="104"/>
                  </a:lnTo>
                  <a:lnTo>
                    <a:pt x="175" y="106"/>
                  </a:lnTo>
                  <a:lnTo>
                    <a:pt x="175" y="108"/>
                  </a:lnTo>
                  <a:lnTo>
                    <a:pt x="175" y="110"/>
                  </a:lnTo>
                  <a:lnTo>
                    <a:pt x="175" y="112"/>
                  </a:lnTo>
                  <a:lnTo>
                    <a:pt x="175" y="114"/>
                  </a:lnTo>
                  <a:lnTo>
                    <a:pt x="176" y="116"/>
                  </a:lnTo>
                  <a:lnTo>
                    <a:pt x="177" y="118"/>
                  </a:lnTo>
                  <a:lnTo>
                    <a:pt x="179" y="120"/>
                  </a:lnTo>
                  <a:lnTo>
                    <a:pt x="182" y="122"/>
                  </a:lnTo>
                  <a:lnTo>
                    <a:pt x="184" y="124"/>
                  </a:lnTo>
                  <a:lnTo>
                    <a:pt x="187" y="124"/>
                  </a:lnTo>
                  <a:lnTo>
                    <a:pt x="190" y="125"/>
                  </a:lnTo>
                  <a:lnTo>
                    <a:pt x="193" y="124"/>
                  </a:lnTo>
                  <a:lnTo>
                    <a:pt x="196" y="123"/>
                  </a:lnTo>
                  <a:lnTo>
                    <a:pt x="198" y="122"/>
                  </a:lnTo>
                  <a:lnTo>
                    <a:pt x="202" y="119"/>
                  </a:lnTo>
                  <a:lnTo>
                    <a:pt x="202" y="121"/>
                  </a:lnTo>
                  <a:lnTo>
                    <a:pt x="201" y="123"/>
                  </a:lnTo>
                  <a:lnTo>
                    <a:pt x="201" y="124"/>
                  </a:lnTo>
                  <a:lnTo>
                    <a:pt x="201" y="126"/>
                  </a:lnTo>
                  <a:lnTo>
                    <a:pt x="201" y="127"/>
                  </a:lnTo>
                  <a:lnTo>
                    <a:pt x="202" y="129"/>
                  </a:lnTo>
                  <a:lnTo>
                    <a:pt x="202" y="131"/>
                  </a:lnTo>
                  <a:lnTo>
                    <a:pt x="203" y="132"/>
                  </a:lnTo>
                  <a:lnTo>
                    <a:pt x="205" y="135"/>
                  </a:lnTo>
                  <a:lnTo>
                    <a:pt x="207" y="137"/>
                  </a:lnTo>
                  <a:lnTo>
                    <a:pt x="210" y="138"/>
                  </a:lnTo>
                  <a:lnTo>
                    <a:pt x="212" y="139"/>
                  </a:lnTo>
                  <a:lnTo>
                    <a:pt x="215" y="140"/>
                  </a:lnTo>
                  <a:lnTo>
                    <a:pt x="218" y="140"/>
                  </a:lnTo>
                  <a:lnTo>
                    <a:pt x="221" y="139"/>
                  </a:lnTo>
                  <a:lnTo>
                    <a:pt x="224" y="138"/>
                  </a:lnTo>
                  <a:lnTo>
                    <a:pt x="228" y="135"/>
                  </a:lnTo>
                  <a:lnTo>
                    <a:pt x="229" y="134"/>
                  </a:lnTo>
                  <a:lnTo>
                    <a:pt x="230" y="134"/>
                  </a:lnTo>
                  <a:lnTo>
                    <a:pt x="231" y="133"/>
                  </a:lnTo>
                  <a:lnTo>
                    <a:pt x="232" y="132"/>
                  </a:lnTo>
                  <a:lnTo>
                    <a:pt x="233" y="132"/>
                  </a:lnTo>
                  <a:lnTo>
                    <a:pt x="234" y="131"/>
                  </a:lnTo>
                  <a:lnTo>
                    <a:pt x="235" y="131"/>
                  </a:lnTo>
                  <a:lnTo>
                    <a:pt x="237" y="130"/>
                  </a:lnTo>
                  <a:lnTo>
                    <a:pt x="239" y="129"/>
                  </a:lnTo>
                  <a:lnTo>
                    <a:pt x="242" y="127"/>
                  </a:lnTo>
                  <a:lnTo>
                    <a:pt x="243" y="124"/>
                  </a:lnTo>
                  <a:lnTo>
                    <a:pt x="244" y="122"/>
                  </a:lnTo>
                  <a:lnTo>
                    <a:pt x="245" y="119"/>
                  </a:lnTo>
                  <a:lnTo>
                    <a:pt x="245" y="116"/>
                  </a:lnTo>
                  <a:lnTo>
                    <a:pt x="245" y="113"/>
                  </a:lnTo>
                  <a:lnTo>
                    <a:pt x="244" y="110"/>
                  </a:lnTo>
                  <a:lnTo>
                    <a:pt x="244" y="110"/>
                  </a:lnTo>
                  <a:lnTo>
                    <a:pt x="243" y="109"/>
                  </a:lnTo>
                  <a:lnTo>
                    <a:pt x="243" y="109"/>
                  </a:lnTo>
                  <a:lnTo>
                    <a:pt x="243" y="108"/>
                  </a:lnTo>
                  <a:lnTo>
                    <a:pt x="243" y="108"/>
                  </a:lnTo>
                  <a:lnTo>
                    <a:pt x="242" y="108"/>
                  </a:lnTo>
                  <a:lnTo>
                    <a:pt x="242" y="107"/>
                  </a:lnTo>
                  <a:lnTo>
                    <a:pt x="242" y="107"/>
                  </a:lnTo>
                  <a:lnTo>
                    <a:pt x="242" y="106"/>
                  </a:lnTo>
                  <a:lnTo>
                    <a:pt x="242" y="106"/>
                  </a:lnTo>
                  <a:lnTo>
                    <a:pt x="242" y="105"/>
                  </a:lnTo>
                  <a:lnTo>
                    <a:pt x="243" y="105"/>
                  </a:lnTo>
                  <a:lnTo>
                    <a:pt x="243" y="104"/>
                  </a:lnTo>
                  <a:lnTo>
                    <a:pt x="243" y="104"/>
                  </a:lnTo>
                  <a:lnTo>
                    <a:pt x="243" y="103"/>
                  </a:lnTo>
                  <a:lnTo>
                    <a:pt x="244" y="103"/>
                  </a:lnTo>
                  <a:lnTo>
                    <a:pt x="248" y="94"/>
                  </a:lnTo>
                  <a:lnTo>
                    <a:pt x="248" y="94"/>
                  </a:lnTo>
                  <a:lnTo>
                    <a:pt x="248" y="93"/>
                  </a:lnTo>
                  <a:lnTo>
                    <a:pt x="249" y="93"/>
                  </a:lnTo>
                  <a:lnTo>
                    <a:pt x="249" y="93"/>
                  </a:lnTo>
                  <a:lnTo>
                    <a:pt x="249" y="92"/>
                  </a:lnTo>
                  <a:lnTo>
                    <a:pt x="249" y="92"/>
                  </a:lnTo>
                  <a:lnTo>
                    <a:pt x="249" y="91"/>
                  </a:lnTo>
                  <a:lnTo>
                    <a:pt x="249" y="91"/>
                  </a:lnTo>
                  <a:lnTo>
                    <a:pt x="250" y="88"/>
                  </a:lnTo>
                  <a:lnTo>
                    <a:pt x="249" y="85"/>
                  </a:lnTo>
                  <a:lnTo>
                    <a:pt x="249" y="82"/>
                  </a:lnTo>
                  <a:lnTo>
                    <a:pt x="248" y="79"/>
                  </a:lnTo>
                  <a:lnTo>
                    <a:pt x="246" y="77"/>
                  </a:lnTo>
                  <a:lnTo>
                    <a:pt x="244" y="75"/>
                  </a:lnTo>
                  <a:lnTo>
                    <a:pt x="241" y="73"/>
                  </a:lnTo>
                  <a:lnTo>
                    <a:pt x="238" y="72"/>
                  </a:lnTo>
                  <a:close/>
                  <a:moveTo>
                    <a:pt x="97" y="64"/>
                  </a:moveTo>
                  <a:lnTo>
                    <a:pt x="96" y="67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5" y="69"/>
                  </a:lnTo>
                  <a:lnTo>
                    <a:pt x="94" y="70"/>
                  </a:lnTo>
                  <a:lnTo>
                    <a:pt x="94" y="71"/>
                  </a:lnTo>
                  <a:lnTo>
                    <a:pt x="94" y="72"/>
                  </a:lnTo>
                  <a:lnTo>
                    <a:pt x="94" y="73"/>
                  </a:lnTo>
                  <a:lnTo>
                    <a:pt x="94" y="74"/>
                  </a:lnTo>
                  <a:lnTo>
                    <a:pt x="93" y="73"/>
                  </a:lnTo>
                  <a:lnTo>
                    <a:pt x="92" y="72"/>
                  </a:lnTo>
                  <a:lnTo>
                    <a:pt x="91" y="71"/>
                  </a:lnTo>
                  <a:lnTo>
                    <a:pt x="91" y="70"/>
                  </a:lnTo>
                  <a:lnTo>
                    <a:pt x="90" y="69"/>
                  </a:lnTo>
                  <a:lnTo>
                    <a:pt x="89" y="69"/>
                  </a:lnTo>
                  <a:lnTo>
                    <a:pt x="88" y="68"/>
                  </a:lnTo>
                  <a:lnTo>
                    <a:pt x="87" y="68"/>
                  </a:lnTo>
                  <a:lnTo>
                    <a:pt x="88" y="67"/>
                  </a:lnTo>
                  <a:lnTo>
                    <a:pt x="90" y="66"/>
                  </a:lnTo>
                  <a:lnTo>
                    <a:pt x="91" y="65"/>
                  </a:lnTo>
                  <a:lnTo>
                    <a:pt x="93" y="64"/>
                  </a:lnTo>
                  <a:lnTo>
                    <a:pt x="95" y="64"/>
                  </a:lnTo>
                  <a:lnTo>
                    <a:pt x="96" y="63"/>
                  </a:lnTo>
                  <a:lnTo>
                    <a:pt x="98" y="62"/>
                  </a:lnTo>
                  <a:lnTo>
                    <a:pt x="99" y="61"/>
                  </a:lnTo>
                  <a:lnTo>
                    <a:pt x="99" y="62"/>
                  </a:lnTo>
                  <a:lnTo>
                    <a:pt x="99" y="62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98" y="64"/>
                  </a:lnTo>
                  <a:lnTo>
                    <a:pt x="98" y="64"/>
                  </a:lnTo>
                  <a:lnTo>
                    <a:pt x="97" y="64"/>
                  </a:lnTo>
                  <a:close/>
                </a:path>
              </a:pathLst>
            </a:custGeom>
            <a:solidFill>
              <a:srgbClr val="DF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41"/>
            <p:cNvSpPr>
              <a:spLocks noEditPoints="1"/>
            </p:cNvSpPr>
            <p:nvPr/>
          </p:nvSpPr>
          <p:spPr bwMode="auto">
            <a:xfrm>
              <a:off x="4945" y="602"/>
              <a:ext cx="223" cy="257"/>
            </a:xfrm>
            <a:custGeom>
              <a:avLst/>
              <a:gdLst/>
              <a:ahLst/>
              <a:cxnLst>
                <a:cxn ang="0">
                  <a:pos x="223" y="113"/>
                </a:cxn>
                <a:cxn ang="0">
                  <a:pos x="209" y="99"/>
                </a:cxn>
                <a:cxn ang="0">
                  <a:pos x="189" y="102"/>
                </a:cxn>
                <a:cxn ang="0">
                  <a:pos x="190" y="97"/>
                </a:cxn>
                <a:cxn ang="0">
                  <a:pos x="200" y="79"/>
                </a:cxn>
                <a:cxn ang="0">
                  <a:pos x="193" y="63"/>
                </a:cxn>
                <a:cxn ang="0">
                  <a:pos x="166" y="67"/>
                </a:cxn>
                <a:cxn ang="0">
                  <a:pos x="156" y="70"/>
                </a:cxn>
                <a:cxn ang="0">
                  <a:pos x="165" y="57"/>
                </a:cxn>
                <a:cxn ang="0">
                  <a:pos x="162" y="41"/>
                </a:cxn>
                <a:cxn ang="0">
                  <a:pos x="140" y="39"/>
                </a:cxn>
                <a:cxn ang="0">
                  <a:pos x="136" y="39"/>
                </a:cxn>
                <a:cxn ang="0">
                  <a:pos x="137" y="22"/>
                </a:cxn>
                <a:cxn ang="0">
                  <a:pos x="115" y="17"/>
                </a:cxn>
                <a:cxn ang="0">
                  <a:pos x="106" y="20"/>
                </a:cxn>
                <a:cxn ang="0">
                  <a:pos x="106" y="10"/>
                </a:cxn>
                <a:cxn ang="0">
                  <a:pos x="87" y="1"/>
                </a:cxn>
                <a:cxn ang="0">
                  <a:pos x="18" y="56"/>
                </a:cxn>
                <a:cxn ang="0">
                  <a:pos x="9" y="70"/>
                </a:cxn>
                <a:cxn ang="0">
                  <a:pos x="16" y="83"/>
                </a:cxn>
                <a:cxn ang="0">
                  <a:pos x="9" y="91"/>
                </a:cxn>
                <a:cxn ang="0">
                  <a:pos x="1" y="102"/>
                </a:cxn>
                <a:cxn ang="0">
                  <a:pos x="9" y="120"/>
                </a:cxn>
                <a:cxn ang="0">
                  <a:pos x="27" y="120"/>
                </a:cxn>
                <a:cxn ang="0">
                  <a:pos x="42" y="112"/>
                </a:cxn>
                <a:cxn ang="0">
                  <a:pos x="44" y="103"/>
                </a:cxn>
                <a:cxn ang="0">
                  <a:pos x="53" y="95"/>
                </a:cxn>
                <a:cxn ang="0">
                  <a:pos x="70" y="99"/>
                </a:cxn>
                <a:cxn ang="0">
                  <a:pos x="96" y="90"/>
                </a:cxn>
                <a:cxn ang="0">
                  <a:pos x="106" y="89"/>
                </a:cxn>
                <a:cxn ang="0">
                  <a:pos x="99" y="104"/>
                </a:cxn>
                <a:cxn ang="0">
                  <a:pos x="107" y="118"/>
                </a:cxn>
                <a:cxn ang="0">
                  <a:pos x="129" y="114"/>
                </a:cxn>
                <a:cxn ang="0">
                  <a:pos x="138" y="112"/>
                </a:cxn>
                <a:cxn ang="0">
                  <a:pos x="131" y="125"/>
                </a:cxn>
                <a:cxn ang="0">
                  <a:pos x="132" y="137"/>
                </a:cxn>
                <a:cxn ang="0">
                  <a:pos x="152" y="144"/>
                </a:cxn>
                <a:cxn ang="0">
                  <a:pos x="135" y="161"/>
                </a:cxn>
                <a:cxn ang="0">
                  <a:pos x="131" y="168"/>
                </a:cxn>
                <a:cxn ang="0">
                  <a:pos x="136" y="184"/>
                </a:cxn>
                <a:cxn ang="0">
                  <a:pos x="112" y="206"/>
                </a:cxn>
                <a:cxn ang="0">
                  <a:pos x="101" y="224"/>
                </a:cxn>
                <a:cxn ang="0">
                  <a:pos x="115" y="238"/>
                </a:cxn>
                <a:cxn ang="0">
                  <a:pos x="138" y="231"/>
                </a:cxn>
                <a:cxn ang="0">
                  <a:pos x="142" y="232"/>
                </a:cxn>
                <a:cxn ang="0">
                  <a:pos x="153" y="248"/>
                </a:cxn>
                <a:cxn ang="0">
                  <a:pos x="165" y="253"/>
                </a:cxn>
                <a:cxn ang="0">
                  <a:pos x="184" y="234"/>
                </a:cxn>
                <a:cxn ang="0">
                  <a:pos x="203" y="207"/>
                </a:cxn>
                <a:cxn ang="0">
                  <a:pos x="197" y="192"/>
                </a:cxn>
                <a:cxn ang="0">
                  <a:pos x="192" y="183"/>
                </a:cxn>
                <a:cxn ang="0">
                  <a:pos x="210" y="164"/>
                </a:cxn>
                <a:cxn ang="0">
                  <a:pos x="211" y="151"/>
                </a:cxn>
                <a:cxn ang="0">
                  <a:pos x="202" y="140"/>
                </a:cxn>
                <a:cxn ang="0">
                  <a:pos x="173" y="200"/>
                </a:cxn>
                <a:cxn ang="0">
                  <a:pos x="173" y="200"/>
                </a:cxn>
              </a:cxnLst>
              <a:rect l="0" t="0" r="r" b="b"/>
              <a:pathLst>
                <a:path w="223" h="257">
                  <a:moveTo>
                    <a:pt x="219" y="124"/>
                  </a:moveTo>
                  <a:lnTo>
                    <a:pt x="221" y="123"/>
                  </a:lnTo>
                  <a:lnTo>
                    <a:pt x="222" y="121"/>
                  </a:lnTo>
                  <a:lnTo>
                    <a:pt x="222" y="120"/>
                  </a:lnTo>
                  <a:lnTo>
                    <a:pt x="223" y="118"/>
                  </a:lnTo>
                  <a:lnTo>
                    <a:pt x="223" y="116"/>
                  </a:lnTo>
                  <a:lnTo>
                    <a:pt x="223" y="115"/>
                  </a:lnTo>
                  <a:lnTo>
                    <a:pt x="223" y="113"/>
                  </a:lnTo>
                  <a:lnTo>
                    <a:pt x="223" y="111"/>
                  </a:lnTo>
                  <a:lnTo>
                    <a:pt x="222" y="108"/>
                  </a:lnTo>
                  <a:lnTo>
                    <a:pt x="221" y="106"/>
                  </a:lnTo>
                  <a:lnTo>
                    <a:pt x="219" y="103"/>
                  </a:lnTo>
                  <a:lnTo>
                    <a:pt x="217" y="101"/>
                  </a:lnTo>
                  <a:lnTo>
                    <a:pt x="215" y="100"/>
                  </a:lnTo>
                  <a:lnTo>
                    <a:pt x="212" y="99"/>
                  </a:lnTo>
                  <a:lnTo>
                    <a:pt x="209" y="99"/>
                  </a:lnTo>
                  <a:lnTo>
                    <a:pt x="206" y="99"/>
                  </a:lnTo>
                  <a:lnTo>
                    <a:pt x="202" y="99"/>
                  </a:lnTo>
                  <a:lnTo>
                    <a:pt x="200" y="100"/>
                  </a:lnTo>
                  <a:lnTo>
                    <a:pt x="198" y="100"/>
                  </a:lnTo>
                  <a:lnTo>
                    <a:pt x="196" y="100"/>
                  </a:lnTo>
                  <a:lnTo>
                    <a:pt x="194" y="101"/>
                  </a:lnTo>
                  <a:lnTo>
                    <a:pt x="191" y="101"/>
                  </a:lnTo>
                  <a:lnTo>
                    <a:pt x="189" y="102"/>
                  </a:lnTo>
                  <a:lnTo>
                    <a:pt x="187" y="102"/>
                  </a:lnTo>
                  <a:lnTo>
                    <a:pt x="185" y="103"/>
                  </a:lnTo>
                  <a:lnTo>
                    <a:pt x="186" y="102"/>
                  </a:lnTo>
                  <a:lnTo>
                    <a:pt x="187" y="101"/>
                  </a:lnTo>
                  <a:lnTo>
                    <a:pt x="187" y="100"/>
                  </a:lnTo>
                  <a:lnTo>
                    <a:pt x="188" y="99"/>
                  </a:lnTo>
                  <a:lnTo>
                    <a:pt x="189" y="98"/>
                  </a:lnTo>
                  <a:lnTo>
                    <a:pt x="190" y="97"/>
                  </a:lnTo>
                  <a:lnTo>
                    <a:pt x="190" y="96"/>
                  </a:lnTo>
                  <a:lnTo>
                    <a:pt x="191" y="95"/>
                  </a:lnTo>
                  <a:lnTo>
                    <a:pt x="198" y="84"/>
                  </a:lnTo>
                  <a:lnTo>
                    <a:pt x="199" y="83"/>
                  </a:lnTo>
                  <a:lnTo>
                    <a:pt x="200" y="82"/>
                  </a:lnTo>
                  <a:lnTo>
                    <a:pt x="200" y="81"/>
                  </a:lnTo>
                  <a:lnTo>
                    <a:pt x="200" y="80"/>
                  </a:lnTo>
                  <a:lnTo>
                    <a:pt x="200" y="79"/>
                  </a:lnTo>
                  <a:lnTo>
                    <a:pt x="201" y="78"/>
                  </a:lnTo>
                  <a:lnTo>
                    <a:pt x="201" y="76"/>
                  </a:lnTo>
                  <a:lnTo>
                    <a:pt x="201" y="75"/>
                  </a:lnTo>
                  <a:lnTo>
                    <a:pt x="200" y="72"/>
                  </a:lnTo>
                  <a:lnTo>
                    <a:pt x="199" y="69"/>
                  </a:lnTo>
                  <a:lnTo>
                    <a:pt x="197" y="67"/>
                  </a:lnTo>
                  <a:lnTo>
                    <a:pt x="195" y="65"/>
                  </a:lnTo>
                  <a:lnTo>
                    <a:pt x="193" y="63"/>
                  </a:lnTo>
                  <a:lnTo>
                    <a:pt x="190" y="62"/>
                  </a:lnTo>
                  <a:lnTo>
                    <a:pt x="187" y="61"/>
                  </a:lnTo>
                  <a:lnTo>
                    <a:pt x="184" y="61"/>
                  </a:lnTo>
                  <a:lnTo>
                    <a:pt x="177" y="63"/>
                  </a:lnTo>
                  <a:lnTo>
                    <a:pt x="174" y="64"/>
                  </a:lnTo>
                  <a:lnTo>
                    <a:pt x="171" y="65"/>
                  </a:lnTo>
                  <a:lnTo>
                    <a:pt x="169" y="66"/>
                  </a:lnTo>
                  <a:lnTo>
                    <a:pt x="166" y="67"/>
                  </a:lnTo>
                  <a:lnTo>
                    <a:pt x="163" y="68"/>
                  </a:lnTo>
                  <a:lnTo>
                    <a:pt x="161" y="69"/>
                  </a:lnTo>
                  <a:lnTo>
                    <a:pt x="158" y="70"/>
                  </a:lnTo>
                  <a:lnTo>
                    <a:pt x="155" y="71"/>
                  </a:lnTo>
                  <a:lnTo>
                    <a:pt x="155" y="71"/>
                  </a:lnTo>
                  <a:lnTo>
                    <a:pt x="155" y="71"/>
                  </a:lnTo>
                  <a:lnTo>
                    <a:pt x="156" y="70"/>
                  </a:lnTo>
                  <a:lnTo>
                    <a:pt x="156" y="70"/>
                  </a:lnTo>
                  <a:lnTo>
                    <a:pt x="156" y="70"/>
                  </a:lnTo>
                  <a:lnTo>
                    <a:pt x="156" y="69"/>
                  </a:lnTo>
                  <a:lnTo>
                    <a:pt x="156" y="69"/>
                  </a:lnTo>
                  <a:lnTo>
                    <a:pt x="157" y="69"/>
                  </a:lnTo>
                  <a:lnTo>
                    <a:pt x="163" y="61"/>
                  </a:lnTo>
                  <a:lnTo>
                    <a:pt x="164" y="60"/>
                  </a:lnTo>
                  <a:lnTo>
                    <a:pt x="165" y="58"/>
                  </a:lnTo>
                  <a:lnTo>
                    <a:pt x="165" y="57"/>
                  </a:lnTo>
                  <a:lnTo>
                    <a:pt x="166" y="55"/>
                  </a:lnTo>
                  <a:lnTo>
                    <a:pt x="166" y="54"/>
                  </a:lnTo>
                  <a:lnTo>
                    <a:pt x="166" y="52"/>
                  </a:lnTo>
                  <a:lnTo>
                    <a:pt x="166" y="51"/>
                  </a:lnTo>
                  <a:lnTo>
                    <a:pt x="166" y="49"/>
                  </a:lnTo>
                  <a:lnTo>
                    <a:pt x="165" y="46"/>
                  </a:lnTo>
                  <a:lnTo>
                    <a:pt x="164" y="43"/>
                  </a:lnTo>
                  <a:lnTo>
                    <a:pt x="162" y="41"/>
                  </a:lnTo>
                  <a:lnTo>
                    <a:pt x="160" y="39"/>
                  </a:lnTo>
                  <a:lnTo>
                    <a:pt x="157" y="38"/>
                  </a:lnTo>
                  <a:lnTo>
                    <a:pt x="154" y="37"/>
                  </a:lnTo>
                  <a:lnTo>
                    <a:pt x="151" y="37"/>
                  </a:lnTo>
                  <a:lnTo>
                    <a:pt x="148" y="37"/>
                  </a:lnTo>
                  <a:lnTo>
                    <a:pt x="142" y="38"/>
                  </a:lnTo>
                  <a:lnTo>
                    <a:pt x="141" y="39"/>
                  </a:lnTo>
                  <a:lnTo>
                    <a:pt x="140" y="39"/>
                  </a:lnTo>
                  <a:lnTo>
                    <a:pt x="139" y="40"/>
                  </a:lnTo>
                  <a:lnTo>
                    <a:pt x="137" y="41"/>
                  </a:lnTo>
                  <a:lnTo>
                    <a:pt x="136" y="41"/>
                  </a:lnTo>
                  <a:lnTo>
                    <a:pt x="135" y="42"/>
                  </a:lnTo>
                  <a:lnTo>
                    <a:pt x="133" y="42"/>
                  </a:lnTo>
                  <a:lnTo>
                    <a:pt x="132" y="43"/>
                  </a:lnTo>
                  <a:lnTo>
                    <a:pt x="134" y="41"/>
                  </a:lnTo>
                  <a:lnTo>
                    <a:pt x="136" y="39"/>
                  </a:lnTo>
                  <a:lnTo>
                    <a:pt x="137" y="37"/>
                  </a:lnTo>
                  <a:lnTo>
                    <a:pt x="138" y="35"/>
                  </a:lnTo>
                  <a:lnTo>
                    <a:pt x="139" y="33"/>
                  </a:lnTo>
                  <a:lnTo>
                    <a:pt x="139" y="31"/>
                  </a:lnTo>
                  <a:lnTo>
                    <a:pt x="139" y="29"/>
                  </a:lnTo>
                  <a:lnTo>
                    <a:pt x="139" y="27"/>
                  </a:lnTo>
                  <a:lnTo>
                    <a:pt x="138" y="24"/>
                  </a:lnTo>
                  <a:lnTo>
                    <a:pt x="137" y="22"/>
                  </a:lnTo>
                  <a:lnTo>
                    <a:pt x="135" y="19"/>
                  </a:lnTo>
                  <a:lnTo>
                    <a:pt x="133" y="17"/>
                  </a:lnTo>
                  <a:lnTo>
                    <a:pt x="130" y="16"/>
                  </a:lnTo>
                  <a:lnTo>
                    <a:pt x="128" y="15"/>
                  </a:lnTo>
                  <a:lnTo>
                    <a:pt x="125" y="14"/>
                  </a:lnTo>
                  <a:lnTo>
                    <a:pt x="122" y="15"/>
                  </a:lnTo>
                  <a:lnTo>
                    <a:pt x="119" y="15"/>
                  </a:lnTo>
                  <a:lnTo>
                    <a:pt x="115" y="17"/>
                  </a:lnTo>
                  <a:lnTo>
                    <a:pt x="114" y="17"/>
                  </a:lnTo>
                  <a:lnTo>
                    <a:pt x="113" y="18"/>
                  </a:lnTo>
                  <a:lnTo>
                    <a:pt x="112" y="18"/>
                  </a:lnTo>
                  <a:lnTo>
                    <a:pt x="111" y="18"/>
                  </a:lnTo>
                  <a:lnTo>
                    <a:pt x="110" y="19"/>
                  </a:lnTo>
                  <a:lnTo>
                    <a:pt x="108" y="19"/>
                  </a:lnTo>
                  <a:lnTo>
                    <a:pt x="107" y="20"/>
                  </a:lnTo>
                  <a:lnTo>
                    <a:pt x="106" y="20"/>
                  </a:lnTo>
                  <a:lnTo>
                    <a:pt x="107" y="19"/>
                  </a:lnTo>
                  <a:lnTo>
                    <a:pt x="107" y="18"/>
                  </a:lnTo>
                  <a:lnTo>
                    <a:pt x="107" y="16"/>
                  </a:lnTo>
                  <a:lnTo>
                    <a:pt x="107" y="15"/>
                  </a:lnTo>
                  <a:lnTo>
                    <a:pt x="107" y="14"/>
                  </a:lnTo>
                  <a:lnTo>
                    <a:pt x="107" y="13"/>
                  </a:lnTo>
                  <a:lnTo>
                    <a:pt x="107" y="11"/>
                  </a:lnTo>
                  <a:lnTo>
                    <a:pt x="106" y="10"/>
                  </a:lnTo>
                  <a:lnTo>
                    <a:pt x="105" y="7"/>
                  </a:lnTo>
                  <a:lnTo>
                    <a:pt x="103" y="5"/>
                  </a:lnTo>
                  <a:lnTo>
                    <a:pt x="101" y="3"/>
                  </a:lnTo>
                  <a:lnTo>
                    <a:pt x="98" y="2"/>
                  </a:lnTo>
                  <a:lnTo>
                    <a:pt x="96" y="1"/>
                  </a:lnTo>
                  <a:lnTo>
                    <a:pt x="93" y="0"/>
                  </a:lnTo>
                  <a:lnTo>
                    <a:pt x="90" y="0"/>
                  </a:lnTo>
                  <a:lnTo>
                    <a:pt x="87" y="1"/>
                  </a:lnTo>
                  <a:lnTo>
                    <a:pt x="77" y="6"/>
                  </a:lnTo>
                  <a:lnTo>
                    <a:pt x="68" y="12"/>
                  </a:lnTo>
                  <a:lnTo>
                    <a:pt x="60" y="20"/>
                  </a:lnTo>
                  <a:lnTo>
                    <a:pt x="52" y="27"/>
                  </a:lnTo>
                  <a:lnTo>
                    <a:pt x="44" y="35"/>
                  </a:lnTo>
                  <a:lnTo>
                    <a:pt x="36" y="43"/>
                  </a:lnTo>
                  <a:lnTo>
                    <a:pt x="27" y="50"/>
                  </a:lnTo>
                  <a:lnTo>
                    <a:pt x="18" y="56"/>
                  </a:lnTo>
                  <a:lnTo>
                    <a:pt x="14" y="60"/>
                  </a:lnTo>
                  <a:lnTo>
                    <a:pt x="13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0" y="65"/>
                  </a:lnTo>
                  <a:lnTo>
                    <a:pt x="10" y="67"/>
                  </a:lnTo>
                  <a:lnTo>
                    <a:pt x="9" y="68"/>
                  </a:lnTo>
                  <a:lnTo>
                    <a:pt x="9" y="70"/>
                  </a:lnTo>
                  <a:lnTo>
                    <a:pt x="9" y="72"/>
                  </a:lnTo>
                  <a:lnTo>
                    <a:pt x="10" y="74"/>
                  </a:lnTo>
                  <a:lnTo>
                    <a:pt x="10" y="76"/>
                  </a:lnTo>
                  <a:lnTo>
                    <a:pt x="11" y="78"/>
                  </a:lnTo>
                  <a:lnTo>
                    <a:pt x="12" y="79"/>
                  </a:lnTo>
                  <a:lnTo>
                    <a:pt x="13" y="81"/>
                  </a:lnTo>
                  <a:lnTo>
                    <a:pt x="15" y="82"/>
                  </a:lnTo>
                  <a:lnTo>
                    <a:pt x="16" y="83"/>
                  </a:lnTo>
                  <a:lnTo>
                    <a:pt x="18" y="84"/>
                  </a:lnTo>
                  <a:lnTo>
                    <a:pt x="17" y="85"/>
                  </a:lnTo>
                  <a:lnTo>
                    <a:pt x="15" y="86"/>
                  </a:lnTo>
                  <a:lnTo>
                    <a:pt x="14" y="87"/>
                  </a:lnTo>
                  <a:lnTo>
                    <a:pt x="13" y="88"/>
                  </a:lnTo>
                  <a:lnTo>
                    <a:pt x="12" y="89"/>
                  </a:lnTo>
                  <a:lnTo>
                    <a:pt x="10" y="90"/>
                  </a:lnTo>
                  <a:lnTo>
                    <a:pt x="9" y="91"/>
                  </a:lnTo>
                  <a:lnTo>
                    <a:pt x="8" y="92"/>
                  </a:lnTo>
                  <a:lnTo>
                    <a:pt x="6" y="94"/>
                  </a:lnTo>
                  <a:lnTo>
                    <a:pt x="4" y="95"/>
                  </a:lnTo>
                  <a:lnTo>
                    <a:pt x="3" y="96"/>
                  </a:lnTo>
                  <a:lnTo>
                    <a:pt x="2" y="98"/>
                  </a:lnTo>
                  <a:lnTo>
                    <a:pt x="2" y="99"/>
                  </a:lnTo>
                  <a:lnTo>
                    <a:pt x="1" y="101"/>
                  </a:lnTo>
                  <a:lnTo>
                    <a:pt x="1" y="102"/>
                  </a:lnTo>
                  <a:lnTo>
                    <a:pt x="0" y="104"/>
                  </a:lnTo>
                  <a:lnTo>
                    <a:pt x="0" y="106"/>
                  </a:lnTo>
                  <a:lnTo>
                    <a:pt x="1" y="109"/>
                  </a:lnTo>
                  <a:lnTo>
                    <a:pt x="1" y="111"/>
                  </a:lnTo>
                  <a:lnTo>
                    <a:pt x="3" y="114"/>
                  </a:lnTo>
                  <a:lnTo>
                    <a:pt x="5" y="116"/>
                  </a:lnTo>
                  <a:lnTo>
                    <a:pt x="7" y="118"/>
                  </a:lnTo>
                  <a:lnTo>
                    <a:pt x="9" y="120"/>
                  </a:lnTo>
                  <a:lnTo>
                    <a:pt x="12" y="120"/>
                  </a:lnTo>
                  <a:lnTo>
                    <a:pt x="15" y="121"/>
                  </a:lnTo>
                  <a:lnTo>
                    <a:pt x="21" y="121"/>
                  </a:lnTo>
                  <a:lnTo>
                    <a:pt x="22" y="120"/>
                  </a:lnTo>
                  <a:lnTo>
                    <a:pt x="23" y="120"/>
                  </a:lnTo>
                  <a:lnTo>
                    <a:pt x="24" y="120"/>
                  </a:lnTo>
                  <a:lnTo>
                    <a:pt x="26" y="120"/>
                  </a:lnTo>
                  <a:lnTo>
                    <a:pt x="27" y="120"/>
                  </a:lnTo>
                  <a:lnTo>
                    <a:pt x="28" y="120"/>
                  </a:lnTo>
                  <a:lnTo>
                    <a:pt x="29" y="120"/>
                  </a:lnTo>
                  <a:lnTo>
                    <a:pt x="30" y="120"/>
                  </a:lnTo>
                  <a:lnTo>
                    <a:pt x="33" y="119"/>
                  </a:lnTo>
                  <a:lnTo>
                    <a:pt x="36" y="118"/>
                  </a:lnTo>
                  <a:lnTo>
                    <a:pt x="38" y="116"/>
                  </a:lnTo>
                  <a:lnTo>
                    <a:pt x="40" y="114"/>
                  </a:lnTo>
                  <a:lnTo>
                    <a:pt x="42" y="112"/>
                  </a:lnTo>
                  <a:lnTo>
                    <a:pt x="43" y="109"/>
                  </a:lnTo>
                  <a:lnTo>
                    <a:pt x="44" y="106"/>
                  </a:lnTo>
                  <a:lnTo>
                    <a:pt x="44" y="103"/>
                  </a:lnTo>
                  <a:lnTo>
                    <a:pt x="44" y="103"/>
                  </a:lnTo>
                  <a:lnTo>
                    <a:pt x="44" y="103"/>
                  </a:lnTo>
                  <a:lnTo>
                    <a:pt x="44" y="103"/>
                  </a:lnTo>
                  <a:lnTo>
                    <a:pt x="44" y="103"/>
                  </a:lnTo>
                  <a:lnTo>
                    <a:pt x="44" y="103"/>
                  </a:lnTo>
                  <a:lnTo>
                    <a:pt x="44" y="103"/>
                  </a:lnTo>
                  <a:lnTo>
                    <a:pt x="44" y="103"/>
                  </a:lnTo>
                  <a:lnTo>
                    <a:pt x="44" y="103"/>
                  </a:lnTo>
                  <a:lnTo>
                    <a:pt x="46" y="101"/>
                  </a:lnTo>
                  <a:lnTo>
                    <a:pt x="48" y="100"/>
                  </a:lnTo>
                  <a:lnTo>
                    <a:pt x="50" y="98"/>
                  </a:lnTo>
                  <a:lnTo>
                    <a:pt x="52" y="97"/>
                  </a:lnTo>
                  <a:lnTo>
                    <a:pt x="53" y="95"/>
                  </a:lnTo>
                  <a:lnTo>
                    <a:pt x="55" y="94"/>
                  </a:lnTo>
                  <a:lnTo>
                    <a:pt x="57" y="92"/>
                  </a:lnTo>
                  <a:lnTo>
                    <a:pt x="59" y="91"/>
                  </a:lnTo>
                  <a:lnTo>
                    <a:pt x="60" y="93"/>
                  </a:lnTo>
                  <a:lnTo>
                    <a:pt x="62" y="95"/>
                  </a:lnTo>
                  <a:lnTo>
                    <a:pt x="65" y="97"/>
                  </a:lnTo>
                  <a:lnTo>
                    <a:pt x="67" y="98"/>
                  </a:lnTo>
                  <a:lnTo>
                    <a:pt x="70" y="99"/>
                  </a:lnTo>
                  <a:lnTo>
                    <a:pt x="72" y="99"/>
                  </a:lnTo>
                  <a:lnTo>
                    <a:pt x="75" y="99"/>
                  </a:lnTo>
                  <a:lnTo>
                    <a:pt x="78" y="98"/>
                  </a:lnTo>
                  <a:lnTo>
                    <a:pt x="83" y="96"/>
                  </a:lnTo>
                  <a:lnTo>
                    <a:pt x="87" y="95"/>
                  </a:lnTo>
                  <a:lnTo>
                    <a:pt x="90" y="93"/>
                  </a:lnTo>
                  <a:lnTo>
                    <a:pt x="93" y="92"/>
                  </a:lnTo>
                  <a:lnTo>
                    <a:pt x="96" y="90"/>
                  </a:lnTo>
                  <a:lnTo>
                    <a:pt x="99" y="89"/>
                  </a:lnTo>
                  <a:lnTo>
                    <a:pt x="102" y="87"/>
                  </a:lnTo>
                  <a:lnTo>
                    <a:pt x="106" y="86"/>
                  </a:lnTo>
                  <a:lnTo>
                    <a:pt x="109" y="85"/>
                  </a:lnTo>
                  <a:lnTo>
                    <a:pt x="108" y="86"/>
                  </a:lnTo>
                  <a:lnTo>
                    <a:pt x="107" y="87"/>
                  </a:lnTo>
                  <a:lnTo>
                    <a:pt x="107" y="88"/>
                  </a:lnTo>
                  <a:lnTo>
                    <a:pt x="106" y="89"/>
                  </a:lnTo>
                  <a:lnTo>
                    <a:pt x="105" y="90"/>
                  </a:lnTo>
                  <a:lnTo>
                    <a:pt x="104" y="91"/>
                  </a:lnTo>
                  <a:lnTo>
                    <a:pt x="103" y="92"/>
                  </a:lnTo>
                  <a:lnTo>
                    <a:pt x="102" y="94"/>
                  </a:lnTo>
                  <a:lnTo>
                    <a:pt x="100" y="99"/>
                  </a:lnTo>
                  <a:lnTo>
                    <a:pt x="99" y="100"/>
                  </a:lnTo>
                  <a:lnTo>
                    <a:pt x="99" y="102"/>
                  </a:lnTo>
                  <a:lnTo>
                    <a:pt x="99" y="104"/>
                  </a:lnTo>
                  <a:lnTo>
                    <a:pt x="99" y="105"/>
                  </a:lnTo>
                  <a:lnTo>
                    <a:pt x="99" y="107"/>
                  </a:lnTo>
                  <a:lnTo>
                    <a:pt x="99" y="108"/>
                  </a:lnTo>
                  <a:lnTo>
                    <a:pt x="100" y="110"/>
                  </a:lnTo>
                  <a:lnTo>
                    <a:pt x="100" y="111"/>
                  </a:lnTo>
                  <a:lnTo>
                    <a:pt x="102" y="114"/>
                  </a:lnTo>
                  <a:lnTo>
                    <a:pt x="104" y="116"/>
                  </a:lnTo>
                  <a:lnTo>
                    <a:pt x="107" y="118"/>
                  </a:lnTo>
                  <a:lnTo>
                    <a:pt x="109" y="119"/>
                  </a:lnTo>
                  <a:lnTo>
                    <a:pt x="112" y="119"/>
                  </a:lnTo>
                  <a:lnTo>
                    <a:pt x="115" y="119"/>
                  </a:lnTo>
                  <a:lnTo>
                    <a:pt x="118" y="119"/>
                  </a:lnTo>
                  <a:lnTo>
                    <a:pt x="121" y="118"/>
                  </a:lnTo>
                  <a:lnTo>
                    <a:pt x="126" y="115"/>
                  </a:lnTo>
                  <a:lnTo>
                    <a:pt x="128" y="114"/>
                  </a:lnTo>
                  <a:lnTo>
                    <a:pt x="129" y="114"/>
                  </a:lnTo>
                  <a:lnTo>
                    <a:pt x="131" y="113"/>
                  </a:lnTo>
                  <a:lnTo>
                    <a:pt x="133" y="112"/>
                  </a:lnTo>
                  <a:lnTo>
                    <a:pt x="134" y="112"/>
                  </a:lnTo>
                  <a:lnTo>
                    <a:pt x="136" y="111"/>
                  </a:lnTo>
                  <a:lnTo>
                    <a:pt x="138" y="111"/>
                  </a:lnTo>
                  <a:lnTo>
                    <a:pt x="139" y="110"/>
                  </a:lnTo>
                  <a:lnTo>
                    <a:pt x="139" y="111"/>
                  </a:lnTo>
                  <a:lnTo>
                    <a:pt x="138" y="112"/>
                  </a:lnTo>
                  <a:lnTo>
                    <a:pt x="137" y="113"/>
                  </a:lnTo>
                  <a:lnTo>
                    <a:pt x="137" y="114"/>
                  </a:lnTo>
                  <a:lnTo>
                    <a:pt x="136" y="115"/>
                  </a:lnTo>
                  <a:lnTo>
                    <a:pt x="135" y="116"/>
                  </a:lnTo>
                  <a:lnTo>
                    <a:pt x="135" y="117"/>
                  </a:lnTo>
                  <a:lnTo>
                    <a:pt x="134" y="118"/>
                  </a:lnTo>
                  <a:lnTo>
                    <a:pt x="132" y="123"/>
                  </a:lnTo>
                  <a:lnTo>
                    <a:pt x="131" y="125"/>
                  </a:lnTo>
                  <a:lnTo>
                    <a:pt x="131" y="126"/>
                  </a:lnTo>
                  <a:lnTo>
                    <a:pt x="130" y="127"/>
                  </a:lnTo>
                  <a:lnTo>
                    <a:pt x="130" y="129"/>
                  </a:lnTo>
                  <a:lnTo>
                    <a:pt x="130" y="130"/>
                  </a:lnTo>
                  <a:lnTo>
                    <a:pt x="130" y="132"/>
                  </a:lnTo>
                  <a:lnTo>
                    <a:pt x="130" y="133"/>
                  </a:lnTo>
                  <a:lnTo>
                    <a:pt x="131" y="134"/>
                  </a:lnTo>
                  <a:lnTo>
                    <a:pt x="132" y="137"/>
                  </a:lnTo>
                  <a:lnTo>
                    <a:pt x="134" y="140"/>
                  </a:lnTo>
                  <a:lnTo>
                    <a:pt x="136" y="142"/>
                  </a:lnTo>
                  <a:lnTo>
                    <a:pt x="138" y="143"/>
                  </a:lnTo>
                  <a:lnTo>
                    <a:pt x="141" y="144"/>
                  </a:lnTo>
                  <a:lnTo>
                    <a:pt x="144" y="145"/>
                  </a:lnTo>
                  <a:lnTo>
                    <a:pt x="147" y="145"/>
                  </a:lnTo>
                  <a:lnTo>
                    <a:pt x="150" y="144"/>
                  </a:lnTo>
                  <a:lnTo>
                    <a:pt x="152" y="144"/>
                  </a:lnTo>
                  <a:lnTo>
                    <a:pt x="150" y="146"/>
                  </a:lnTo>
                  <a:lnTo>
                    <a:pt x="148" y="148"/>
                  </a:lnTo>
                  <a:lnTo>
                    <a:pt x="146" y="150"/>
                  </a:lnTo>
                  <a:lnTo>
                    <a:pt x="143" y="152"/>
                  </a:lnTo>
                  <a:lnTo>
                    <a:pt x="141" y="154"/>
                  </a:lnTo>
                  <a:lnTo>
                    <a:pt x="139" y="156"/>
                  </a:lnTo>
                  <a:lnTo>
                    <a:pt x="137" y="159"/>
                  </a:lnTo>
                  <a:lnTo>
                    <a:pt x="135" y="161"/>
                  </a:lnTo>
                  <a:lnTo>
                    <a:pt x="134" y="163"/>
                  </a:lnTo>
                  <a:lnTo>
                    <a:pt x="133" y="163"/>
                  </a:lnTo>
                  <a:lnTo>
                    <a:pt x="133" y="164"/>
                  </a:lnTo>
                  <a:lnTo>
                    <a:pt x="132" y="165"/>
                  </a:lnTo>
                  <a:lnTo>
                    <a:pt x="132" y="165"/>
                  </a:lnTo>
                  <a:lnTo>
                    <a:pt x="132" y="166"/>
                  </a:lnTo>
                  <a:lnTo>
                    <a:pt x="131" y="167"/>
                  </a:lnTo>
                  <a:lnTo>
                    <a:pt x="131" y="168"/>
                  </a:lnTo>
                  <a:lnTo>
                    <a:pt x="131" y="168"/>
                  </a:lnTo>
                  <a:lnTo>
                    <a:pt x="130" y="171"/>
                  </a:lnTo>
                  <a:lnTo>
                    <a:pt x="130" y="173"/>
                  </a:lnTo>
                  <a:lnTo>
                    <a:pt x="131" y="176"/>
                  </a:lnTo>
                  <a:lnTo>
                    <a:pt x="132" y="178"/>
                  </a:lnTo>
                  <a:lnTo>
                    <a:pt x="133" y="180"/>
                  </a:lnTo>
                  <a:lnTo>
                    <a:pt x="134" y="182"/>
                  </a:lnTo>
                  <a:lnTo>
                    <a:pt x="136" y="184"/>
                  </a:lnTo>
                  <a:lnTo>
                    <a:pt x="138" y="185"/>
                  </a:lnTo>
                  <a:lnTo>
                    <a:pt x="134" y="188"/>
                  </a:lnTo>
                  <a:lnTo>
                    <a:pt x="131" y="191"/>
                  </a:lnTo>
                  <a:lnTo>
                    <a:pt x="127" y="194"/>
                  </a:lnTo>
                  <a:lnTo>
                    <a:pt x="123" y="197"/>
                  </a:lnTo>
                  <a:lnTo>
                    <a:pt x="119" y="200"/>
                  </a:lnTo>
                  <a:lnTo>
                    <a:pt x="115" y="203"/>
                  </a:lnTo>
                  <a:lnTo>
                    <a:pt x="112" y="206"/>
                  </a:lnTo>
                  <a:lnTo>
                    <a:pt x="108" y="209"/>
                  </a:lnTo>
                  <a:lnTo>
                    <a:pt x="104" y="214"/>
                  </a:lnTo>
                  <a:lnTo>
                    <a:pt x="103" y="215"/>
                  </a:lnTo>
                  <a:lnTo>
                    <a:pt x="102" y="217"/>
                  </a:lnTo>
                  <a:lnTo>
                    <a:pt x="101" y="219"/>
                  </a:lnTo>
                  <a:lnTo>
                    <a:pt x="101" y="220"/>
                  </a:lnTo>
                  <a:lnTo>
                    <a:pt x="101" y="222"/>
                  </a:lnTo>
                  <a:lnTo>
                    <a:pt x="101" y="224"/>
                  </a:lnTo>
                  <a:lnTo>
                    <a:pt x="101" y="226"/>
                  </a:lnTo>
                  <a:lnTo>
                    <a:pt x="102" y="227"/>
                  </a:lnTo>
                  <a:lnTo>
                    <a:pt x="103" y="230"/>
                  </a:lnTo>
                  <a:lnTo>
                    <a:pt x="105" y="233"/>
                  </a:lnTo>
                  <a:lnTo>
                    <a:pt x="107" y="235"/>
                  </a:lnTo>
                  <a:lnTo>
                    <a:pt x="109" y="236"/>
                  </a:lnTo>
                  <a:lnTo>
                    <a:pt x="112" y="237"/>
                  </a:lnTo>
                  <a:lnTo>
                    <a:pt x="115" y="238"/>
                  </a:lnTo>
                  <a:lnTo>
                    <a:pt x="118" y="238"/>
                  </a:lnTo>
                  <a:lnTo>
                    <a:pt x="121" y="237"/>
                  </a:lnTo>
                  <a:lnTo>
                    <a:pt x="125" y="236"/>
                  </a:lnTo>
                  <a:lnTo>
                    <a:pt x="127" y="235"/>
                  </a:lnTo>
                  <a:lnTo>
                    <a:pt x="130" y="234"/>
                  </a:lnTo>
                  <a:lnTo>
                    <a:pt x="132" y="233"/>
                  </a:lnTo>
                  <a:lnTo>
                    <a:pt x="135" y="232"/>
                  </a:lnTo>
                  <a:lnTo>
                    <a:pt x="138" y="231"/>
                  </a:lnTo>
                  <a:lnTo>
                    <a:pt x="140" y="230"/>
                  </a:lnTo>
                  <a:lnTo>
                    <a:pt x="143" y="230"/>
                  </a:lnTo>
                  <a:lnTo>
                    <a:pt x="145" y="229"/>
                  </a:lnTo>
                  <a:lnTo>
                    <a:pt x="145" y="229"/>
                  </a:lnTo>
                  <a:lnTo>
                    <a:pt x="144" y="230"/>
                  </a:lnTo>
                  <a:lnTo>
                    <a:pt x="143" y="231"/>
                  </a:lnTo>
                  <a:lnTo>
                    <a:pt x="143" y="231"/>
                  </a:lnTo>
                  <a:lnTo>
                    <a:pt x="142" y="232"/>
                  </a:lnTo>
                  <a:lnTo>
                    <a:pt x="141" y="233"/>
                  </a:lnTo>
                  <a:lnTo>
                    <a:pt x="141" y="233"/>
                  </a:lnTo>
                  <a:lnTo>
                    <a:pt x="140" y="234"/>
                  </a:lnTo>
                  <a:lnTo>
                    <a:pt x="143" y="237"/>
                  </a:lnTo>
                  <a:lnTo>
                    <a:pt x="145" y="240"/>
                  </a:lnTo>
                  <a:lnTo>
                    <a:pt x="148" y="243"/>
                  </a:lnTo>
                  <a:lnTo>
                    <a:pt x="150" y="246"/>
                  </a:lnTo>
                  <a:lnTo>
                    <a:pt x="153" y="248"/>
                  </a:lnTo>
                  <a:lnTo>
                    <a:pt x="155" y="251"/>
                  </a:lnTo>
                  <a:lnTo>
                    <a:pt x="158" y="254"/>
                  </a:lnTo>
                  <a:lnTo>
                    <a:pt x="161" y="257"/>
                  </a:lnTo>
                  <a:lnTo>
                    <a:pt x="162" y="256"/>
                  </a:lnTo>
                  <a:lnTo>
                    <a:pt x="162" y="256"/>
                  </a:lnTo>
                  <a:lnTo>
                    <a:pt x="163" y="255"/>
                  </a:lnTo>
                  <a:lnTo>
                    <a:pt x="164" y="254"/>
                  </a:lnTo>
                  <a:lnTo>
                    <a:pt x="165" y="253"/>
                  </a:lnTo>
                  <a:lnTo>
                    <a:pt x="165" y="253"/>
                  </a:lnTo>
                  <a:lnTo>
                    <a:pt x="166" y="252"/>
                  </a:lnTo>
                  <a:lnTo>
                    <a:pt x="166" y="251"/>
                  </a:lnTo>
                  <a:lnTo>
                    <a:pt x="170" y="248"/>
                  </a:lnTo>
                  <a:lnTo>
                    <a:pt x="173" y="244"/>
                  </a:lnTo>
                  <a:lnTo>
                    <a:pt x="177" y="241"/>
                  </a:lnTo>
                  <a:lnTo>
                    <a:pt x="181" y="238"/>
                  </a:lnTo>
                  <a:lnTo>
                    <a:pt x="184" y="234"/>
                  </a:lnTo>
                  <a:lnTo>
                    <a:pt x="188" y="231"/>
                  </a:lnTo>
                  <a:lnTo>
                    <a:pt x="191" y="227"/>
                  </a:lnTo>
                  <a:lnTo>
                    <a:pt x="194" y="224"/>
                  </a:lnTo>
                  <a:lnTo>
                    <a:pt x="202" y="212"/>
                  </a:lnTo>
                  <a:lnTo>
                    <a:pt x="202" y="211"/>
                  </a:lnTo>
                  <a:lnTo>
                    <a:pt x="203" y="209"/>
                  </a:lnTo>
                  <a:lnTo>
                    <a:pt x="203" y="208"/>
                  </a:lnTo>
                  <a:lnTo>
                    <a:pt x="203" y="207"/>
                  </a:lnTo>
                  <a:lnTo>
                    <a:pt x="203" y="205"/>
                  </a:lnTo>
                  <a:lnTo>
                    <a:pt x="203" y="204"/>
                  </a:lnTo>
                  <a:lnTo>
                    <a:pt x="203" y="202"/>
                  </a:lnTo>
                  <a:lnTo>
                    <a:pt x="202" y="201"/>
                  </a:lnTo>
                  <a:lnTo>
                    <a:pt x="201" y="198"/>
                  </a:lnTo>
                  <a:lnTo>
                    <a:pt x="200" y="196"/>
                  </a:lnTo>
                  <a:lnTo>
                    <a:pt x="199" y="194"/>
                  </a:lnTo>
                  <a:lnTo>
                    <a:pt x="197" y="192"/>
                  </a:lnTo>
                  <a:lnTo>
                    <a:pt x="195" y="190"/>
                  </a:lnTo>
                  <a:lnTo>
                    <a:pt x="193" y="189"/>
                  </a:lnTo>
                  <a:lnTo>
                    <a:pt x="191" y="188"/>
                  </a:lnTo>
                  <a:lnTo>
                    <a:pt x="189" y="188"/>
                  </a:lnTo>
                  <a:lnTo>
                    <a:pt x="186" y="188"/>
                  </a:lnTo>
                  <a:lnTo>
                    <a:pt x="188" y="186"/>
                  </a:lnTo>
                  <a:lnTo>
                    <a:pt x="190" y="184"/>
                  </a:lnTo>
                  <a:lnTo>
                    <a:pt x="192" y="183"/>
                  </a:lnTo>
                  <a:lnTo>
                    <a:pt x="194" y="181"/>
                  </a:lnTo>
                  <a:lnTo>
                    <a:pt x="196" y="180"/>
                  </a:lnTo>
                  <a:lnTo>
                    <a:pt x="198" y="178"/>
                  </a:lnTo>
                  <a:lnTo>
                    <a:pt x="200" y="176"/>
                  </a:lnTo>
                  <a:lnTo>
                    <a:pt x="202" y="175"/>
                  </a:lnTo>
                  <a:lnTo>
                    <a:pt x="208" y="167"/>
                  </a:lnTo>
                  <a:lnTo>
                    <a:pt x="209" y="166"/>
                  </a:lnTo>
                  <a:lnTo>
                    <a:pt x="210" y="164"/>
                  </a:lnTo>
                  <a:lnTo>
                    <a:pt x="210" y="163"/>
                  </a:lnTo>
                  <a:lnTo>
                    <a:pt x="211" y="162"/>
                  </a:lnTo>
                  <a:lnTo>
                    <a:pt x="211" y="160"/>
                  </a:lnTo>
                  <a:lnTo>
                    <a:pt x="212" y="159"/>
                  </a:lnTo>
                  <a:lnTo>
                    <a:pt x="212" y="158"/>
                  </a:lnTo>
                  <a:lnTo>
                    <a:pt x="212" y="156"/>
                  </a:lnTo>
                  <a:lnTo>
                    <a:pt x="211" y="154"/>
                  </a:lnTo>
                  <a:lnTo>
                    <a:pt x="211" y="151"/>
                  </a:lnTo>
                  <a:lnTo>
                    <a:pt x="209" y="149"/>
                  </a:lnTo>
                  <a:lnTo>
                    <a:pt x="208" y="147"/>
                  </a:lnTo>
                  <a:lnTo>
                    <a:pt x="206" y="145"/>
                  </a:lnTo>
                  <a:lnTo>
                    <a:pt x="204" y="144"/>
                  </a:lnTo>
                  <a:lnTo>
                    <a:pt x="202" y="143"/>
                  </a:lnTo>
                  <a:lnTo>
                    <a:pt x="200" y="142"/>
                  </a:lnTo>
                  <a:lnTo>
                    <a:pt x="201" y="141"/>
                  </a:lnTo>
                  <a:lnTo>
                    <a:pt x="202" y="140"/>
                  </a:lnTo>
                  <a:lnTo>
                    <a:pt x="203" y="139"/>
                  </a:lnTo>
                  <a:lnTo>
                    <a:pt x="204" y="138"/>
                  </a:lnTo>
                  <a:lnTo>
                    <a:pt x="205" y="137"/>
                  </a:lnTo>
                  <a:lnTo>
                    <a:pt x="206" y="136"/>
                  </a:lnTo>
                  <a:lnTo>
                    <a:pt x="207" y="135"/>
                  </a:lnTo>
                  <a:lnTo>
                    <a:pt x="208" y="134"/>
                  </a:lnTo>
                  <a:lnTo>
                    <a:pt x="219" y="124"/>
                  </a:lnTo>
                  <a:close/>
                  <a:moveTo>
                    <a:pt x="173" y="200"/>
                  </a:moveTo>
                  <a:lnTo>
                    <a:pt x="173" y="199"/>
                  </a:lnTo>
                  <a:lnTo>
                    <a:pt x="173" y="200"/>
                  </a:lnTo>
                  <a:lnTo>
                    <a:pt x="173" y="200"/>
                  </a:lnTo>
                  <a:lnTo>
                    <a:pt x="173" y="200"/>
                  </a:lnTo>
                  <a:lnTo>
                    <a:pt x="173" y="200"/>
                  </a:lnTo>
                  <a:lnTo>
                    <a:pt x="173" y="200"/>
                  </a:lnTo>
                  <a:lnTo>
                    <a:pt x="173" y="200"/>
                  </a:lnTo>
                  <a:lnTo>
                    <a:pt x="173" y="200"/>
                  </a:lnTo>
                  <a:lnTo>
                    <a:pt x="173" y="200"/>
                  </a:lnTo>
                  <a:lnTo>
                    <a:pt x="173" y="200"/>
                  </a:lnTo>
                  <a:close/>
                </a:path>
              </a:pathLst>
            </a:custGeom>
            <a:solidFill>
              <a:srgbClr val="DF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42"/>
            <p:cNvSpPr>
              <a:spLocks/>
            </p:cNvSpPr>
            <p:nvPr/>
          </p:nvSpPr>
          <p:spPr bwMode="auto">
            <a:xfrm>
              <a:off x="4784" y="709"/>
              <a:ext cx="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43"/>
            <p:cNvSpPr>
              <a:spLocks noEditPoints="1"/>
            </p:cNvSpPr>
            <p:nvPr/>
          </p:nvSpPr>
          <p:spPr bwMode="auto">
            <a:xfrm>
              <a:off x="4664" y="678"/>
              <a:ext cx="380" cy="338"/>
            </a:xfrm>
            <a:custGeom>
              <a:avLst/>
              <a:gdLst/>
              <a:ahLst/>
              <a:cxnLst>
                <a:cxn ang="0">
                  <a:pos x="368" y="191"/>
                </a:cxn>
                <a:cxn ang="0">
                  <a:pos x="364" y="172"/>
                </a:cxn>
                <a:cxn ang="0">
                  <a:pos x="360" y="165"/>
                </a:cxn>
                <a:cxn ang="0">
                  <a:pos x="357" y="159"/>
                </a:cxn>
                <a:cxn ang="0">
                  <a:pos x="354" y="146"/>
                </a:cxn>
                <a:cxn ang="0">
                  <a:pos x="353" y="128"/>
                </a:cxn>
                <a:cxn ang="0">
                  <a:pos x="333" y="110"/>
                </a:cxn>
                <a:cxn ang="0">
                  <a:pos x="309" y="108"/>
                </a:cxn>
                <a:cxn ang="0">
                  <a:pos x="328" y="104"/>
                </a:cxn>
                <a:cxn ang="0">
                  <a:pos x="353" y="80"/>
                </a:cxn>
                <a:cxn ang="0">
                  <a:pos x="346" y="61"/>
                </a:cxn>
                <a:cxn ang="0">
                  <a:pos x="320" y="57"/>
                </a:cxn>
                <a:cxn ang="0">
                  <a:pos x="326" y="40"/>
                </a:cxn>
                <a:cxn ang="0">
                  <a:pos x="305" y="19"/>
                </a:cxn>
                <a:cxn ang="0">
                  <a:pos x="258" y="25"/>
                </a:cxn>
                <a:cxn ang="0">
                  <a:pos x="244" y="0"/>
                </a:cxn>
                <a:cxn ang="0">
                  <a:pos x="197" y="11"/>
                </a:cxn>
                <a:cxn ang="0">
                  <a:pos x="187" y="13"/>
                </a:cxn>
                <a:cxn ang="0">
                  <a:pos x="182" y="15"/>
                </a:cxn>
                <a:cxn ang="0">
                  <a:pos x="162" y="2"/>
                </a:cxn>
                <a:cxn ang="0">
                  <a:pos x="121" y="28"/>
                </a:cxn>
                <a:cxn ang="0">
                  <a:pos x="121" y="34"/>
                </a:cxn>
                <a:cxn ang="0">
                  <a:pos x="123" y="38"/>
                </a:cxn>
                <a:cxn ang="0">
                  <a:pos x="120" y="47"/>
                </a:cxn>
                <a:cxn ang="0">
                  <a:pos x="101" y="46"/>
                </a:cxn>
                <a:cxn ang="0">
                  <a:pos x="88" y="66"/>
                </a:cxn>
                <a:cxn ang="0">
                  <a:pos x="80" y="92"/>
                </a:cxn>
                <a:cxn ang="0">
                  <a:pos x="101" y="96"/>
                </a:cxn>
                <a:cxn ang="0">
                  <a:pos x="84" y="104"/>
                </a:cxn>
                <a:cxn ang="0">
                  <a:pos x="79" y="128"/>
                </a:cxn>
                <a:cxn ang="0">
                  <a:pos x="77" y="137"/>
                </a:cxn>
                <a:cxn ang="0">
                  <a:pos x="47" y="173"/>
                </a:cxn>
                <a:cxn ang="0">
                  <a:pos x="0" y="213"/>
                </a:cxn>
                <a:cxn ang="0">
                  <a:pos x="30" y="226"/>
                </a:cxn>
                <a:cxn ang="0">
                  <a:pos x="43" y="221"/>
                </a:cxn>
                <a:cxn ang="0">
                  <a:pos x="33" y="245"/>
                </a:cxn>
                <a:cxn ang="0">
                  <a:pos x="41" y="261"/>
                </a:cxn>
                <a:cxn ang="0">
                  <a:pos x="62" y="277"/>
                </a:cxn>
                <a:cxn ang="0">
                  <a:pos x="90" y="271"/>
                </a:cxn>
                <a:cxn ang="0">
                  <a:pos x="67" y="296"/>
                </a:cxn>
                <a:cxn ang="0">
                  <a:pos x="94" y="307"/>
                </a:cxn>
                <a:cxn ang="0">
                  <a:pos x="111" y="302"/>
                </a:cxn>
                <a:cxn ang="0">
                  <a:pos x="103" y="329"/>
                </a:cxn>
                <a:cxn ang="0">
                  <a:pos x="134" y="327"/>
                </a:cxn>
                <a:cxn ang="0">
                  <a:pos x="150" y="325"/>
                </a:cxn>
                <a:cxn ang="0">
                  <a:pos x="196" y="329"/>
                </a:cxn>
                <a:cxn ang="0">
                  <a:pos x="274" y="299"/>
                </a:cxn>
                <a:cxn ang="0">
                  <a:pos x="291" y="291"/>
                </a:cxn>
                <a:cxn ang="0">
                  <a:pos x="311" y="297"/>
                </a:cxn>
                <a:cxn ang="0">
                  <a:pos x="347" y="272"/>
                </a:cxn>
                <a:cxn ang="0">
                  <a:pos x="344" y="250"/>
                </a:cxn>
                <a:cxn ang="0">
                  <a:pos x="355" y="236"/>
                </a:cxn>
                <a:cxn ang="0">
                  <a:pos x="101" y="156"/>
                </a:cxn>
                <a:cxn ang="0">
                  <a:pos x="101" y="156"/>
                </a:cxn>
                <a:cxn ang="0">
                  <a:pos x="98" y="172"/>
                </a:cxn>
                <a:cxn ang="0">
                  <a:pos x="106" y="159"/>
                </a:cxn>
                <a:cxn ang="0">
                  <a:pos x="114" y="156"/>
                </a:cxn>
                <a:cxn ang="0">
                  <a:pos x="109" y="165"/>
                </a:cxn>
                <a:cxn ang="0">
                  <a:pos x="176" y="149"/>
                </a:cxn>
                <a:cxn ang="0">
                  <a:pos x="186" y="141"/>
                </a:cxn>
                <a:cxn ang="0">
                  <a:pos x="178" y="148"/>
                </a:cxn>
              </a:cxnLst>
              <a:rect l="0" t="0" r="r" b="b"/>
              <a:pathLst>
                <a:path w="380" h="338">
                  <a:moveTo>
                    <a:pt x="380" y="207"/>
                  </a:moveTo>
                  <a:lnTo>
                    <a:pt x="379" y="204"/>
                  </a:lnTo>
                  <a:lnTo>
                    <a:pt x="378" y="202"/>
                  </a:lnTo>
                  <a:lnTo>
                    <a:pt x="376" y="200"/>
                  </a:lnTo>
                  <a:lnTo>
                    <a:pt x="374" y="198"/>
                  </a:lnTo>
                  <a:lnTo>
                    <a:pt x="371" y="197"/>
                  </a:lnTo>
                  <a:lnTo>
                    <a:pt x="369" y="196"/>
                  </a:lnTo>
                  <a:lnTo>
                    <a:pt x="366" y="196"/>
                  </a:lnTo>
                  <a:lnTo>
                    <a:pt x="363" y="196"/>
                  </a:lnTo>
                  <a:lnTo>
                    <a:pt x="366" y="193"/>
                  </a:lnTo>
                  <a:lnTo>
                    <a:pt x="367" y="192"/>
                  </a:lnTo>
                  <a:lnTo>
                    <a:pt x="368" y="191"/>
                  </a:lnTo>
                  <a:lnTo>
                    <a:pt x="369" y="189"/>
                  </a:lnTo>
                  <a:lnTo>
                    <a:pt x="369" y="188"/>
                  </a:lnTo>
                  <a:lnTo>
                    <a:pt x="369" y="186"/>
                  </a:lnTo>
                  <a:lnTo>
                    <a:pt x="370" y="184"/>
                  </a:lnTo>
                  <a:lnTo>
                    <a:pt x="370" y="183"/>
                  </a:lnTo>
                  <a:lnTo>
                    <a:pt x="370" y="181"/>
                  </a:lnTo>
                  <a:lnTo>
                    <a:pt x="369" y="179"/>
                  </a:lnTo>
                  <a:lnTo>
                    <a:pt x="369" y="178"/>
                  </a:lnTo>
                  <a:lnTo>
                    <a:pt x="368" y="176"/>
                  </a:lnTo>
                  <a:lnTo>
                    <a:pt x="367" y="174"/>
                  </a:lnTo>
                  <a:lnTo>
                    <a:pt x="365" y="173"/>
                  </a:lnTo>
                  <a:lnTo>
                    <a:pt x="364" y="172"/>
                  </a:lnTo>
                  <a:lnTo>
                    <a:pt x="363" y="171"/>
                  </a:lnTo>
                  <a:lnTo>
                    <a:pt x="361" y="170"/>
                  </a:lnTo>
                  <a:lnTo>
                    <a:pt x="361" y="169"/>
                  </a:lnTo>
                  <a:lnTo>
                    <a:pt x="361" y="169"/>
                  </a:lnTo>
                  <a:lnTo>
                    <a:pt x="361" y="169"/>
                  </a:lnTo>
                  <a:lnTo>
                    <a:pt x="361" y="169"/>
                  </a:lnTo>
                  <a:lnTo>
                    <a:pt x="361" y="169"/>
                  </a:lnTo>
                  <a:lnTo>
                    <a:pt x="361" y="168"/>
                  </a:lnTo>
                  <a:lnTo>
                    <a:pt x="361" y="168"/>
                  </a:lnTo>
                  <a:lnTo>
                    <a:pt x="361" y="168"/>
                  </a:lnTo>
                  <a:lnTo>
                    <a:pt x="360" y="166"/>
                  </a:lnTo>
                  <a:lnTo>
                    <a:pt x="360" y="165"/>
                  </a:lnTo>
                  <a:lnTo>
                    <a:pt x="360" y="165"/>
                  </a:lnTo>
                  <a:lnTo>
                    <a:pt x="360" y="165"/>
                  </a:lnTo>
                  <a:lnTo>
                    <a:pt x="360" y="165"/>
                  </a:lnTo>
                  <a:lnTo>
                    <a:pt x="360" y="165"/>
                  </a:lnTo>
                  <a:lnTo>
                    <a:pt x="360" y="165"/>
                  </a:lnTo>
                  <a:lnTo>
                    <a:pt x="360" y="165"/>
                  </a:lnTo>
                  <a:lnTo>
                    <a:pt x="360" y="165"/>
                  </a:lnTo>
                  <a:lnTo>
                    <a:pt x="360" y="164"/>
                  </a:lnTo>
                  <a:lnTo>
                    <a:pt x="359" y="162"/>
                  </a:lnTo>
                  <a:lnTo>
                    <a:pt x="358" y="161"/>
                  </a:lnTo>
                  <a:lnTo>
                    <a:pt x="358" y="160"/>
                  </a:lnTo>
                  <a:lnTo>
                    <a:pt x="357" y="159"/>
                  </a:lnTo>
                  <a:lnTo>
                    <a:pt x="356" y="158"/>
                  </a:lnTo>
                  <a:lnTo>
                    <a:pt x="354" y="157"/>
                  </a:lnTo>
                  <a:lnTo>
                    <a:pt x="353" y="156"/>
                  </a:lnTo>
                  <a:lnTo>
                    <a:pt x="354" y="150"/>
                  </a:lnTo>
                  <a:lnTo>
                    <a:pt x="354" y="149"/>
                  </a:lnTo>
                  <a:lnTo>
                    <a:pt x="354" y="149"/>
                  </a:lnTo>
                  <a:lnTo>
                    <a:pt x="354" y="148"/>
                  </a:lnTo>
                  <a:lnTo>
                    <a:pt x="354" y="148"/>
                  </a:lnTo>
                  <a:lnTo>
                    <a:pt x="354" y="147"/>
                  </a:lnTo>
                  <a:lnTo>
                    <a:pt x="354" y="147"/>
                  </a:lnTo>
                  <a:lnTo>
                    <a:pt x="354" y="146"/>
                  </a:lnTo>
                  <a:lnTo>
                    <a:pt x="354" y="146"/>
                  </a:lnTo>
                  <a:lnTo>
                    <a:pt x="353" y="144"/>
                  </a:lnTo>
                  <a:lnTo>
                    <a:pt x="352" y="143"/>
                  </a:lnTo>
                  <a:lnTo>
                    <a:pt x="352" y="142"/>
                  </a:lnTo>
                  <a:lnTo>
                    <a:pt x="351" y="141"/>
                  </a:lnTo>
                  <a:lnTo>
                    <a:pt x="350" y="140"/>
                  </a:lnTo>
                  <a:lnTo>
                    <a:pt x="349" y="139"/>
                  </a:lnTo>
                  <a:lnTo>
                    <a:pt x="348" y="138"/>
                  </a:lnTo>
                  <a:lnTo>
                    <a:pt x="347" y="137"/>
                  </a:lnTo>
                  <a:lnTo>
                    <a:pt x="349" y="135"/>
                  </a:lnTo>
                  <a:lnTo>
                    <a:pt x="350" y="133"/>
                  </a:lnTo>
                  <a:lnTo>
                    <a:pt x="352" y="131"/>
                  </a:lnTo>
                  <a:lnTo>
                    <a:pt x="353" y="128"/>
                  </a:lnTo>
                  <a:lnTo>
                    <a:pt x="353" y="126"/>
                  </a:lnTo>
                  <a:lnTo>
                    <a:pt x="353" y="123"/>
                  </a:lnTo>
                  <a:lnTo>
                    <a:pt x="353" y="120"/>
                  </a:lnTo>
                  <a:lnTo>
                    <a:pt x="352" y="118"/>
                  </a:lnTo>
                  <a:lnTo>
                    <a:pt x="350" y="115"/>
                  </a:lnTo>
                  <a:lnTo>
                    <a:pt x="348" y="113"/>
                  </a:lnTo>
                  <a:lnTo>
                    <a:pt x="346" y="112"/>
                  </a:lnTo>
                  <a:lnTo>
                    <a:pt x="344" y="111"/>
                  </a:lnTo>
                  <a:lnTo>
                    <a:pt x="341" y="110"/>
                  </a:lnTo>
                  <a:lnTo>
                    <a:pt x="339" y="110"/>
                  </a:lnTo>
                  <a:lnTo>
                    <a:pt x="336" y="110"/>
                  </a:lnTo>
                  <a:lnTo>
                    <a:pt x="333" y="110"/>
                  </a:lnTo>
                  <a:lnTo>
                    <a:pt x="332" y="109"/>
                  </a:lnTo>
                  <a:lnTo>
                    <a:pt x="330" y="107"/>
                  </a:lnTo>
                  <a:lnTo>
                    <a:pt x="328" y="106"/>
                  </a:lnTo>
                  <a:lnTo>
                    <a:pt x="326" y="105"/>
                  </a:lnTo>
                  <a:lnTo>
                    <a:pt x="324" y="105"/>
                  </a:lnTo>
                  <a:lnTo>
                    <a:pt x="322" y="105"/>
                  </a:lnTo>
                  <a:lnTo>
                    <a:pt x="319" y="105"/>
                  </a:lnTo>
                  <a:lnTo>
                    <a:pt x="317" y="106"/>
                  </a:lnTo>
                  <a:lnTo>
                    <a:pt x="311" y="108"/>
                  </a:lnTo>
                  <a:lnTo>
                    <a:pt x="310" y="108"/>
                  </a:lnTo>
                  <a:lnTo>
                    <a:pt x="310" y="108"/>
                  </a:lnTo>
                  <a:lnTo>
                    <a:pt x="309" y="108"/>
                  </a:lnTo>
                  <a:lnTo>
                    <a:pt x="309" y="108"/>
                  </a:lnTo>
                  <a:lnTo>
                    <a:pt x="309" y="109"/>
                  </a:lnTo>
                  <a:lnTo>
                    <a:pt x="308" y="109"/>
                  </a:lnTo>
                  <a:lnTo>
                    <a:pt x="308" y="109"/>
                  </a:lnTo>
                  <a:lnTo>
                    <a:pt x="307" y="109"/>
                  </a:lnTo>
                  <a:lnTo>
                    <a:pt x="317" y="102"/>
                  </a:lnTo>
                  <a:lnTo>
                    <a:pt x="319" y="103"/>
                  </a:lnTo>
                  <a:lnTo>
                    <a:pt x="320" y="103"/>
                  </a:lnTo>
                  <a:lnTo>
                    <a:pt x="322" y="104"/>
                  </a:lnTo>
                  <a:lnTo>
                    <a:pt x="324" y="104"/>
                  </a:lnTo>
                  <a:lnTo>
                    <a:pt x="326" y="104"/>
                  </a:lnTo>
                  <a:lnTo>
                    <a:pt x="328" y="104"/>
                  </a:lnTo>
                  <a:lnTo>
                    <a:pt x="330" y="103"/>
                  </a:lnTo>
                  <a:lnTo>
                    <a:pt x="332" y="103"/>
                  </a:lnTo>
                  <a:lnTo>
                    <a:pt x="334" y="102"/>
                  </a:lnTo>
                  <a:lnTo>
                    <a:pt x="335" y="101"/>
                  </a:lnTo>
                  <a:lnTo>
                    <a:pt x="337" y="100"/>
                  </a:lnTo>
                  <a:lnTo>
                    <a:pt x="339" y="99"/>
                  </a:lnTo>
                  <a:lnTo>
                    <a:pt x="340" y="98"/>
                  </a:lnTo>
                  <a:lnTo>
                    <a:pt x="342" y="97"/>
                  </a:lnTo>
                  <a:lnTo>
                    <a:pt x="343" y="96"/>
                  </a:lnTo>
                  <a:lnTo>
                    <a:pt x="345" y="95"/>
                  </a:lnTo>
                  <a:lnTo>
                    <a:pt x="353" y="81"/>
                  </a:lnTo>
                  <a:lnTo>
                    <a:pt x="353" y="80"/>
                  </a:lnTo>
                  <a:lnTo>
                    <a:pt x="353" y="80"/>
                  </a:lnTo>
                  <a:lnTo>
                    <a:pt x="353" y="80"/>
                  </a:lnTo>
                  <a:lnTo>
                    <a:pt x="353" y="80"/>
                  </a:lnTo>
                  <a:lnTo>
                    <a:pt x="353" y="80"/>
                  </a:lnTo>
                  <a:lnTo>
                    <a:pt x="353" y="80"/>
                  </a:lnTo>
                  <a:lnTo>
                    <a:pt x="353" y="79"/>
                  </a:lnTo>
                  <a:lnTo>
                    <a:pt x="353" y="79"/>
                  </a:lnTo>
                  <a:lnTo>
                    <a:pt x="353" y="75"/>
                  </a:lnTo>
                  <a:lnTo>
                    <a:pt x="353" y="71"/>
                  </a:lnTo>
                  <a:lnTo>
                    <a:pt x="351" y="67"/>
                  </a:lnTo>
                  <a:lnTo>
                    <a:pt x="349" y="64"/>
                  </a:lnTo>
                  <a:lnTo>
                    <a:pt x="346" y="61"/>
                  </a:lnTo>
                  <a:lnTo>
                    <a:pt x="343" y="59"/>
                  </a:lnTo>
                  <a:lnTo>
                    <a:pt x="339" y="57"/>
                  </a:lnTo>
                  <a:lnTo>
                    <a:pt x="335" y="56"/>
                  </a:lnTo>
                  <a:lnTo>
                    <a:pt x="325" y="56"/>
                  </a:lnTo>
                  <a:lnTo>
                    <a:pt x="324" y="56"/>
                  </a:lnTo>
                  <a:lnTo>
                    <a:pt x="324" y="56"/>
                  </a:lnTo>
                  <a:lnTo>
                    <a:pt x="323" y="57"/>
                  </a:lnTo>
                  <a:lnTo>
                    <a:pt x="322" y="57"/>
                  </a:lnTo>
                  <a:lnTo>
                    <a:pt x="322" y="57"/>
                  </a:lnTo>
                  <a:lnTo>
                    <a:pt x="321" y="57"/>
                  </a:lnTo>
                  <a:lnTo>
                    <a:pt x="321" y="57"/>
                  </a:lnTo>
                  <a:lnTo>
                    <a:pt x="320" y="57"/>
                  </a:lnTo>
                  <a:lnTo>
                    <a:pt x="321" y="56"/>
                  </a:lnTo>
                  <a:lnTo>
                    <a:pt x="322" y="55"/>
                  </a:lnTo>
                  <a:lnTo>
                    <a:pt x="323" y="53"/>
                  </a:lnTo>
                  <a:lnTo>
                    <a:pt x="323" y="52"/>
                  </a:lnTo>
                  <a:lnTo>
                    <a:pt x="324" y="51"/>
                  </a:lnTo>
                  <a:lnTo>
                    <a:pt x="324" y="49"/>
                  </a:lnTo>
                  <a:lnTo>
                    <a:pt x="325" y="48"/>
                  </a:lnTo>
                  <a:lnTo>
                    <a:pt x="325" y="46"/>
                  </a:lnTo>
                  <a:lnTo>
                    <a:pt x="326" y="43"/>
                  </a:lnTo>
                  <a:lnTo>
                    <a:pt x="326" y="42"/>
                  </a:lnTo>
                  <a:lnTo>
                    <a:pt x="326" y="41"/>
                  </a:lnTo>
                  <a:lnTo>
                    <a:pt x="326" y="40"/>
                  </a:lnTo>
                  <a:lnTo>
                    <a:pt x="326" y="39"/>
                  </a:lnTo>
                  <a:lnTo>
                    <a:pt x="326" y="38"/>
                  </a:lnTo>
                  <a:lnTo>
                    <a:pt x="326" y="37"/>
                  </a:lnTo>
                  <a:lnTo>
                    <a:pt x="325" y="37"/>
                  </a:lnTo>
                  <a:lnTo>
                    <a:pt x="325" y="36"/>
                  </a:lnTo>
                  <a:lnTo>
                    <a:pt x="324" y="32"/>
                  </a:lnTo>
                  <a:lnTo>
                    <a:pt x="322" y="28"/>
                  </a:lnTo>
                  <a:lnTo>
                    <a:pt x="320" y="25"/>
                  </a:lnTo>
                  <a:lnTo>
                    <a:pt x="316" y="22"/>
                  </a:lnTo>
                  <a:lnTo>
                    <a:pt x="313" y="21"/>
                  </a:lnTo>
                  <a:lnTo>
                    <a:pt x="309" y="19"/>
                  </a:lnTo>
                  <a:lnTo>
                    <a:pt x="305" y="19"/>
                  </a:lnTo>
                  <a:lnTo>
                    <a:pt x="301" y="19"/>
                  </a:lnTo>
                  <a:lnTo>
                    <a:pt x="294" y="21"/>
                  </a:lnTo>
                  <a:lnTo>
                    <a:pt x="289" y="22"/>
                  </a:lnTo>
                  <a:lnTo>
                    <a:pt x="285" y="22"/>
                  </a:lnTo>
                  <a:lnTo>
                    <a:pt x="280" y="23"/>
                  </a:lnTo>
                  <a:lnTo>
                    <a:pt x="275" y="24"/>
                  </a:lnTo>
                  <a:lnTo>
                    <a:pt x="271" y="25"/>
                  </a:lnTo>
                  <a:lnTo>
                    <a:pt x="266" y="26"/>
                  </a:lnTo>
                  <a:lnTo>
                    <a:pt x="262" y="27"/>
                  </a:lnTo>
                  <a:lnTo>
                    <a:pt x="257" y="28"/>
                  </a:lnTo>
                  <a:lnTo>
                    <a:pt x="258" y="27"/>
                  </a:lnTo>
                  <a:lnTo>
                    <a:pt x="258" y="25"/>
                  </a:lnTo>
                  <a:lnTo>
                    <a:pt x="259" y="24"/>
                  </a:lnTo>
                  <a:lnTo>
                    <a:pt x="259" y="22"/>
                  </a:lnTo>
                  <a:lnTo>
                    <a:pt x="259" y="20"/>
                  </a:lnTo>
                  <a:lnTo>
                    <a:pt x="259" y="19"/>
                  </a:lnTo>
                  <a:lnTo>
                    <a:pt x="259" y="17"/>
                  </a:lnTo>
                  <a:lnTo>
                    <a:pt x="258" y="16"/>
                  </a:lnTo>
                  <a:lnTo>
                    <a:pt x="258" y="14"/>
                  </a:lnTo>
                  <a:lnTo>
                    <a:pt x="256" y="10"/>
                  </a:lnTo>
                  <a:lnTo>
                    <a:pt x="254" y="7"/>
                  </a:lnTo>
                  <a:lnTo>
                    <a:pt x="251" y="4"/>
                  </a:lnTo>
                  <a:lnTo>
                    <a:pt x="248" y="2"/>
                  </a:lnTo>
                  <a:lnTo>
                    <a:pt x="244" y="0"/>
                  </a:lnTo>
                  <a:lnTo>
                    <a:pt x="240" y="0"/>
                  </a:lnTo>
                  <a:lnTo>
                    <a:pt x="236" y="0"/>
                  </a:lnTo>
                  <a:lnTo>
                    <a:pt x="232" y="1"/>
                  </a:lnTo>
                  <a:lnTo>
                    <a:pt x="224" y="3"/>
                  </a:lnTo>
                  <a:lnTo>
                    <a:pt x="221" y="4"/>
                  </a:lnTo>
                  <a:lnTo>
                    <a:pt x="218" y="5"/>
                  </a:lnTo>
                  <a:lnTo>
                    <a:pt x="214" y="6"/>
                  </a:lnTo>
                  <a:lnTo>
                    <a:pt x="211" y="7"/>
                  </a:lnTo>
                  <a:lnTo>
                    <a:pt x="207" y="8"/>
                  </a:lnTo>
                  <a:lnTo>
                    <a:pt x="204" y="9"/>
                  </a:lnTo>
                  <a:lnTo>
                    <a:pt x="200" y="10"/>
                  </a:lnTo>
                  <a:lnTo>
                    <a:pt x="197" y="11"/>
                  </a:lnTo>
                  <a:lnTo>
                    <a:pt x="195" y="11"/>
                  </a:lnTo>
                  <a:lnTo>
                    <a:pt x="194" y="11"/>
                  </a:lnTo>
                  <a:lnTo>
                    <a:pt x="193" y="11"/>
                  </a:lnTo>
                  <a:lnTo>
                    <a:pt x="192" y="11"/>
                  </a:lnTo>
                  <a:lnTo>
                    <a:pt x="191" y="11"/>
                  </a:lnTo>
                  <a:lnTo>
                    <a:pt x="189" y="12"/>
                  </a:lnTo>
                  <a:lnTo>
                    <a:pt x="188" y="12"/>
                  </a:lnTo>
                  <a:lnTo>
                    <a:pt x="187" y="13"/>
                  </a:lnTo>
                  <a:lnTo>
                    <a:pt x="187" y="13"/>
                  </a:lnTo>
                  <a:lnTo>
                    <a:pt x="187" y="13"/>
                  </a:lnTo>
                  <a:lnTo>
                    <a:pt x="187" y="13"/>
                  </a:lnTo>
                  <a:lnTo>
                    <a:pt x="187" y="13"/>
                  </a:lnTo>
                  <a:lnTo>
                    <a:pt x="187" y="13"/>
                  </a:lnTo>
                  <a:lnTo>
                    <a:pt x="187" y="13"/>
                  </a:lnTo>
                  <a:lnTo>
                    <a:pt x="187" y="13"/>
                  </a:lnTo>
                  <a:lnTo>
                    <a:pt x="187" y="13"/>
                  </a:lnTo>
                  <a:lnTo>
                    <a:pt x="186" y="13"/>
                  </a:lnTo>
                  <a:lnTo>
                    <a:pt x="185" y="14"/>
                  </a:lnTo>
                  <a:lnTo>
                    <a:pt x="185" y="14"/>
                  </a:lnTo>
                  <a:lnTo>
                    <a:pt x="184" y="14"/>
                  </a:lnTo>
                  <a:lnTo>
                    <a:pt x="183" y="14"/>
                  </a:lnTo>
                  <a:lnTo>
                    <a:pt x="183" y="14"/>
                  </a:lnTo>
                  <a:lnTo>
                    <a:pt x="182" y="14"/>
                  </a:lnTo>
                  <a:lnTo>
                    <a:pt x="182" y="15"/>
                  </a:lnTo>
                  <a:lnTo>
                    <a:pt x="181" y="14"/>
                  </a:lnTo>
                  <a:lnTo>
                    <a:pt x="181" y="13"/>
                  </a:lnTo>
                  <a:lnTo>
                    <a:pt x="180" y="12"/>
                  </a:lnTo>
                  <a:lnTo>
                    <a:pt x="180" y="11"/>
                  </a:lnTo>
                  <a:lnTo>
                    <a:pt x="179" y="10"/>
                  </a:lnTo>
                  <a:lnTo>
                    <a:pt x="179" y="9"/>
                  </a:lnTo>
                  <a:lnTo>
                    <a:pt x="178" y="9"/>
                  </a:lnTo>
                  <a:lnTo>
                    <a:pt x="177" y="8"/>
                  </a:lnTo>
                  <a:lnTo>
                    <a:pt x="174" y="5"/>
                  </a:lnTo>
                  <a:lnTo>
                    <a:pt x="170" y="3"/>
                  </a:lnTo>
                  <a:lnTo>
                    <a:pt x="166" y="2"/>
                  </a:lnTo>
                  <a:lnTo>
                    <a:pt x="162" y="2"/>
                  </a:lnTo>
                  <a:lnTo>
                    <a:pt x="158" y="2"/>
                  </a:lnTo>
                  <a:lnTo>
                    <a:pt x="155" y="3"/>
                  </a:lnTo>
                  <a:lnTo>
                    <a:pt x="151" y="5"/>
                  </a:lnTo>
                  <a:lnTo>
                    <a:pt x="148" y="8"/>
                  </a:lnTo>
                  <a:lnTo>
                    <a:pt x="144" y="11"/>
                  </a:lnTo>
                  <a:lnTo>
                    <a:pt x="141" y="13"/>
                  </a:lnTo>
                  <a:lnTo>
                    <a:pt x="138" y="16"/>
                  </a:lnTo>
                  <a:lnTo>
                    <a:pt x="134" y="18"/>
                  </a:lnTo>
                  <a:lnTo>
                    <a:pt x="131" y="21"/>
                  </a:lnTo>
                  <a:lnTo>
                    <a:pt x="128" y="23"/>
                  </a:lnTo>
                  <a:lnTo>
                    <a:pt x="124" y="26"/>
                  </a:lnTo>
                  <a:lnTo>
                    <a:pt x="121" y="28"/>
                  </a:lnTo>
                  <a:lnTo>
                    <a:pt x="121" y="29"/>
                  </a:lnTo>
                  <a:lnTo>
                    <a:pt x="121" y="29"/>
                  </a:lnTo>
                  <a:lnTo>
                    <a:pt x="121" y="30"/>
                  </a:lnTo>
                  <a:lnTo>
                    <a:pt x="122" y="30"/>
                  </a:lnTo>
                  <a:lnTo>
                    <a:pt x="122" y="31"/>
                  </a:lnTo>
                  <a:lnTo>
                    <a:pt x="122" y="31"/>
                  </a:lnTo>
                  <a:lnTo>
                    <a:pt x="122" y="32"/>
                  </a:lnTo>
                  <a:lnTo>
                    <a:pt x="122" y="32"/>
                  </a:lnTo>
                  <a:lnTo>
                    <a:pt x="121" y="32"/>
                  </a:lnTo>
                  <a:lnTo>
                    <a:pt x="121" y="33"/>
                  </a:lnTo>
                  <a:lnTo>
                    <a:pt x="121" y="33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22" y="34"/>
                  </a:lnTo>
                  <a:lnTo>
                    <a:pt x="122" y="35"/>
                  </a:lnTo>
                  <a:lnTo>
                    <a:pt x="122" y="35"/>
                  </a:lnTo>
                  <a:lnTo>
                    <a:pt x="122" y="35"/>
                  </a:lnTo>
                  <a:lnTo>
                    <a:pt x="123" y="36"/>
                  </a:lnTo>
                  <a:lnTo>
                    <a:pt x="123" y="36"/>
                  </a:lnTo>
                  <a:lnTo>
                    <a:pt x="123" y="36"/>
                  </a:lnTo>
                  <a:lnTo>
                    <a:pt x="123" y="37"/>
                  </a:lnTo>
                  <a:lnTo>
                    <a:pt x="123" y="37"/>
                  </a:lnTo>
                  <a:lnTo>
                    <a:pt x="123" y="37"/>
                  </a:lnTo>
                  <a:lnTo>
                    <a:pt x="123" y="38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22" y="37"/>
                  </a:lnTo>
                  <a:lnTo>
                    <a:pt x="122" y="36"/>
                  </a:lnTo>
                  <a:lnTo>
                    <a:pt x="122" y="35"/>
                  </a:lnTo>
                  <a:lnTo>
                    <a:pt x="122" y="35"/>
                  </a:lnTo>
                  <a:lnTo>
                    <a:pt x="121" y="34"/>
                  </a:lnTo>
                  <a:lnTo>
                    <a:pt x="121" y="33"/>
                  </a:lnTo>
                  <a:lnTo>
                    <a:pt x="121" y="33"/>
                  </a:lnTo>
                  <a:lnTo>
                    <a:pt x="115" y="34"/>
                  </a:lnTo>
                  <a:lnTo>
                    <a:pt x="120" y="47"/>
                  </a:lnTo>
                  <a:lnTo>
                    <a:pt x="120" y="47"/>
                  </a:lnTo>
                  <a:lnTo>
                    <a:pt x="119" y="47"/>
                  </a:lnTo>
                  <a:lnTo>
                    <a:pt x="119" y="4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7" y="49"/>
                  </a:lnTo>
                  <a:lnTo>
                    <a:pt x="117" y="49"/>
                  </a:lnTo>
                  <a:lnTo>
                    <a:pt x="116" y="49"/>
                  </a:lnTo>
                  <a:lnTo>
                    <a:pt x="109" y="37"/>
                  </a:lnTo>
                  <a:lnTo>
                    <a:pt x="107" y="39"/>
                  </a:lnTo>
                  <a:lnTo>
                    <a:pt x="104" y="41"/>
                  </a:lnTo>
                  <a:lnTo>
                    <a:pt x="103" y="43"/>
                  </a:lnTo>
                  <a:lnTo>
                    <a:pt x="101" y="46"/>
                  </a:lnTo>
                  <a:lnTo>
                    <a:pt x="100" y="49"/>
                  </a:lnTo>
                  <a:lnTo>
                    <a:pt x="100" y="52"/>
                  </a:lnTo>
                  <a:lnTo>
                    <a:pt x="100" y="55"/>
                  </a:lnTo>
                  <a:lnTo>
                    <a:pt x="100" y="58"/>
                  </a:lnTo>
                  <a:lnTo>
                    <a:pt x="98" y="59"/>
                  </a:lnTo>
                  <a:lnTo>
                    <a:pt x="97" y="60"/>
                  </a:lnTo>
                  <a:lnTo>
                    <a:pt x="95" y="61"/>
                  </a:lnTo>
                  <a:lnTo>
                    <a:pt x="94" y="62"/>
                  </a:lnTo>
                  <a:lnTo>
                    <a:pt x="92" y="63"/>
                  </a:lnTo>
                  <a:lnTo>
                    <a:pt x="91" y="64"/>
                  </a:lnTo>
                  <a:lnTo>
                    <a:pt x="89" y="65"/>
                  </a:lnTo>
                  <a:lnTo>
                    <a:pt x="88" y="66"/>
                  </a:lnTo>
                  <a:lnTo>
                    <a:pt x="83" y="69"/>
                  </a:lnTo>
                  <a:lnTo>
                    <a:pt x="82" y="70"/>
                  </a:lnTo>
                  <a:lnTo>
                    <a:pt x="80" y="71"/>
                  </a:lnTo>
                  <a:lnTo>
                    <a:pt x="79" y="73"/>
                  </a:lnTo>
                  <a:lnTo>
                    <a:pt x="77" y="75"/>
                  </a:lnTo>
                  <a:lnTo>
                    <a:pt x="77" y="77"/>
                  </a:lnTo>
                  <a:lnTo>
                    <a:pt x="76" y="79"/>
                  </a:lnTo>
                  <a:lnTo>
                    <a:pt x="76" y="81"/>
                  </a:lnTo>
                  <a:lnTo>
                    <a:pt x="76" y="84"/>
                  </a:lnTo>
                  <a:lnTo>
                    <a:pt x="77" y="87"/>
                  </a:lnTo>
                  <a:lnTo>
                    <a:pt x="78" y="89"/>
                  </a:lnTo>
                  <a:lnTo>
                    <a:pt x="80" y="92"/>
                  </a:lnTo>
                  <a:lnTo>
                    <a:pt x="82" y="94"/>
                  </a:lnTo>
                  <a:lnTo>
                    <a:pt x="84" y="95"/>
                  </a:lnTo>
                  <a:lnTo>
                    <a:pt x="87" y="96"/>
                  </a:lnTo>
                  <a:lnTo>
                    <a:pt x="90" y="97"/>
                  </a:lnTo>
                  <a:lnTo>
                    <a:pt x="93" y="97"/>
                  </a:lnTo>
                  <a:lnTo>
                    <a:pt x="101" y="96"/>
                  </a:lnTo>
                  <a:lnTo>
                    <a:pt x="101" y="96"/>
                  </a:lnTo>
                  <a:lnTo>
                    <a:pt x="101" y="96"/>
                  </a:lnTo>
                  <a:lnTo>
                    <a:pt x="101" y="96"/>
                  </a:lnTo>
                  <a:lnTo>
                    <a:pt x="101" y="96"/>
                  </a:lnTo>
                  <a:lnTo>
                    <a:pt x="101" y="96"/>
                  </a:lnTo>
                  <a:lnTo>
                    <a:pt x="101" y="96"/>
                  </a:lnTo>
                  <a:lnTo>
                    <a:pt x="101" y="96"/>
                  </a:lnTo>
                  <a:lnTo>
                    <a:pt x="101" y="96"/>
                  </a:lnTo>
                  <a:lnTo>
                    <a:pt x="99" y="97"/>
                  </a:lnTo>
                  <a:lnTo>
                    <a:pt x="98" y="97"/>
                  </a:lnTo>
                  <a:lnTo>
                    <a:pt x="96" y="98"/>
                  </a:lnTo>
                  <a:lnTo>
                    <a:pt x="95" y="99"/>
                  </a:lnTo>
                  <a:lnTo>
                    <a:pt x="93" y="100"/>
                  </a:lnTo>
                  <a:lnTo>
                    <a:pt x="91" y="101"/>
                  </a:lnTo>
                  <a:lnTo>
                    <a:pt x="90" y="101"/>
                  </a:lnTo>
                  <a:lnTo>
                    <a:pt x="88" y="102"/>
                  </a:lnTo>
                  <a:lnTo>
                    <a:pt x="86" y="103"/>
                  </a:lnTo>
                  <a:lnTo>
                    <a:pt x="84" y="104"/>
                  </a:lnTo>
                  <a:lnTo>
                    <a:pt x="81" y="106"/>
                  </a:lnTo>
                  <a:lnTo>
                    <a:pt x="79" y="108"/>
                  </a:lnTo>
                  <a:lnTo>
                    <a:pt x="77" y="110"/>
                  </a:lnTo>
                  <a:lnTo>
                    <a:pt x="76" y="113"/>
                  </a:lnTo>
                  <a:lnTo>
                    <a:pt x="75" y="115"/>
                  </a:lnTo>
                  <a:lnTo>
                    <a:pt x="75" y="118"/>
                  </a:lnTo>
                  <a:lnTo>
                    <a:pt x="75" y="121"/>
                  </a:lnTo>
                  <a:lnTo>
                    <a:pt x="76" y="124"/>
                  </a:lnTo>
                  <a:lnTo>
                    <a:pt x="77" y="125"/>
                  </a:lnTo>
                  <a:lnTo>
                    <a:pt x="77" y="126"/>
                  </a:lnTo>
                  <a:lnTo>
                    <a:pt x="78" y="127"/>
                  </a:lnTo>
                  <a:lnTo>
                    <a:pt x="79" y="128"/>
                  </a:lnTo>
                  <a:lnTo>
                    <a:pt x="80" y="129"/>
                  </a:lnTo>
                  <a:lnTo>
                    <a:pt x="81" y="130"/>
                  </a:lnTo>
                  <a:lnTo>
                    <a:pt x="82" y="131"/>
                  </a:lnTo>
                  <a:lnTo>
                    <a:pt x="83" y="131"/>
                  </a:lnTo>
                  <a:lnTo>
                    <a:pt x="82" y="132"/>
                  </a:lnTo>
                  <a:lnTo>
                    <a:pt x="82" y="133"/>
                  </a:lnTo>
                  <a:lnTo>
                    <a:pt x="81" y="133"/>
                  </a:lnTo>
                  <a:lnTo>
                    <a:pt x="80" y="134"/>
                  </a:lnTo>
                  <a:lnTo>
                    <a:pt x="79" y="135"/>
                  </a:lnTo>
                  <a:lnTo>
                    <a:pt x="79" y="135"/>
                  </a:lnTo>
                  <a:lnTo>
                    <a:pt x="78" y="136"/>
                  </a:lnTo>
                  <a:lnTo>
                    <a:pt x="77" y="137"/>
                  </a:lnTo>
                  <a:lnTo>
                    <a:pt x="74" y="140"/>
                  </a:lnTo>
                  <a:lnTo>
                    <a:pt x="73" y="142"/>
                  </a:lnTo>
                  <a:lnTo>
                    <a:pt x="71" y="143"/>
                  </a:lnTo>
                  <a:lnTo>
                    <a:pt x="70" y="145"/>
                  </a:lnTo>
                  <a:lnTo>
                    <a:pt x="70" y="148"/>
                  </a:lnTo>
                  <a:lnTo>
                    <a:pt x="69" y="150"/>
                  </a:lnTo>
                  <a:lnTo>
                    <a:pt x="69" y="152"/>
                  </a:lnTo>
                  <a:lnTo>
                    <a:pt x="70" y="155"/>
                  </a:lnTo>
                  <a:lnTo>
                    <a:pt x="70" y="157"/>
                  </a:lnTo>
                  <a:lnTo>
                    <a:pt x="62" y="162"/>
                  </a:lnTo>
                  <a:lnTo>
                    <a:pt x="55" y="167"/>
                  </a:lnTo>
                  <a:lnTo>
                    <a:pt x="47" y="173"/>
                  </a:lnTo>
                  <a:lnTo>
                    <a:pt x="39" y="178"/>
                  </a:lnTo>
                  <a:lnTo>
                    <a:pt x="32" y="183"/>
                  </a:lnTo>
                  <a:lnTo>
                    <a:pt x="24" y="188"/>
                  </a:lnTo>
                  <a:lnTo>
                    <a:pt x="16" y="194"/>
                  </a:lnTo>
                  <a:lnTo>
                    <a:pt x="8" y="198"/>
                  </a:lnTo>
                  <a:lnTo>
                    <a:pt x="4" y="203"/>
                  </a:lnTo>
                  <a:lnTo>
                    <a:pt x="3" y="205"/>
                  </a:lnTo>
                  <a:lnTo>
                    <a:pt x="2" y="206"/>
                  </a:lnTo>
                  <a:lnTo>
                    <a:pt x="1" y="208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1" y="220"/>
                  </a:lnTo>
                  <a:lnTo>
                    <a:pt x="3" y="223"/>
                  </a:lnTo>
                  <a:lnTo>
                    <a:pt x="5" y="225"/>
                  </a:lnTo>
                  <a:lnTo>
                    <a:pt x="7" y="227"/>
                  </a:lnTo>
                  <a:lnTo>
                    <a:pt x="10" y="228"/>
                  </a:lnTo>
                  <a:lnTo>
                    <a:pt x="13" y="229"/>
                  </a:lnTo>
                  <a:lnTo>
                    <a:pt x="16" y="229"/>
                  </a:lnTo>
                  <a:lnTo>
                    <a:pt x="19" y="229"/>
                  </a:lnTo>
                  <a:lnTo>
                    <a:pt x="28" y="227"/>
                  </a:lnTo>
                  <a:lnTo>
                    <a:pt x="30" y="226"/>
                  </a:lnTo>
                  <a:lnTo>
                    <a:pt x="32" y="225"/>
                  </a:lnTo>
                  <a:lnTo>
                    <a:pt x="34" y="224"/>
                  </a:lnTo>
                  <a:lnTo>
                    <a:pt x="37" y="224"/>
                  </a:lnTo>
                  <a:lnTo>
                    <a:pt x="39" y="223"/>
                  </a:lnTo>
                  <a:lnTo>
                    <a:pt x="41" y="221"/>
                  </a:lnTo>
                  <a:lnTo>
                    <a:pt x="43" y="220"/>
                  </a:lnTo>
                  <a:lnTo>
                    <a:pt x="45" y="220"/>
                  </a:lnTo>
                  <a:lnTo>
                    <a:pt x="45" y="220"/>
                  </a:lnTo>
                  <a:lnTo>
                    <a:pt x="44" y="220"/>
                  </a:lnTo>
                  <a:lnTo>
                    <a:pt x="44" y="221"/>
                  </a:lnTo>
                  <a:lnTo>
                    <a:pt x="43" y="221"/>
                  </a:lnTo>
                  <a:lnTo>
                    <a:pt x="43" y="221"/>
                  </a:lnTo>
                  <a:lnTo>
                    <a:pt x="42" y="223"/>
                  </a:lnTo>
                  <a:lnTo>
                    <a:pt x="42" y="223"/>
                  </a:lnTo>
                  <a:lnTo>
                    <a:pt x="41" y="224"/>
                  </a:lnTo>
                  <a:lnTo>
                    <a:pt x="37" y="227"/>
                  </a:lnTo>
                  <a:lnTo>
                    <a:pt x="35" y="229"/>
                  </a:lnTo>
                  <a:lnTo>
                    <a:pt x="34" y="231"/>
                  </a:lnTo>
                  <a:lnTo>
                    <a:pt x="32" y="233"/>
                  </a:lnTo>
                  <a:lnTo>
                    <a:pt x="32" y="235"/>
                  </a:lnTo>
                  <a:lnTo>
                    <a:pt x="31" y="238"/>
                  </a:lnTo>
                  <a:lnTo>
                    <a:pt x="31" y="240"/>
                  </a:lnTo>
                  <a:lnTo>
                    <a:pt x="32" y="243"/>
                  </a:lnTo>
                  <a:lnTo>
                    <a:pt x="33" y="245"/>
                  </a:lnTo>
                  <a:lnTo>
                    <a:pt x="33" y="247"/>
                  </a:lnTo>
                  <a:lnTo>
                    <a:pt x="35" y="248"/>
                  </a:lnTo>
                  <a:lnTo>
                    <a:pt x="36" y="250"/>
                  </a:lnTo>
                  <a:lnTo>
                    <a:pt x="37" y="251"/>
                  </a:lnTo>
                  <a:lnTo>
                    <a:pt x="39" y="252"/>
                  </a:lnTo>
                  <a:lnTo>
                    <a:pt x="41" y="253"/>
                  </a:lnTo>
                  <a:lnTo>
                    <a:pt x="42" y="253"/>
                  </a:lnTo>
                  <a:lnTo>
                    <a:pt x="44" y="254"/>
                  </a:lnTo>
                  <a:lnTo>
                    <a:pt x="43" y="255"/>
                  </a:lnTo>
                  <a:lnTo>
                    <a:pt x="42" y="257"/>
                  </a:lnTo>
                  <a:lnTo>
                    <a:pt x="42" y="259"/>
                  </a:lnTo>
                  <a:lnTo>
                    <a:pt x="41" y="261"/>
                  </a:lnTo>
                  <a:lnTo>
                    <a:pt x="41" y="262"/>
                  </a:lnTo>
                  <a:lnTo>
                    <a:pt x="41" y="264"/>
                  </a:lnTo>
                  <a:lnTo>
                    <a:pt x="42" y="266"/>
                  </a:lnTo>
                  <a:lnTo>
                    <a:pt x="42" y="268"/>
                  </a:lnTo>
                  <a:lnTo>
                    <a:pt x="44" y="271"/>
                  </a:lnTo>
                  <a:lnTo>
                    <a:pt x="45" y="273"/>
                  </a:lnTo>
                  <a:lnTo>
                    <a:pt x="48" y="275"/>
                  </a:lnTo>
                  <a:lnTo>
                    <a:pt x="50" y="277"/>
                  </a:lnTo>
                  <a:lnTo>
                    <a:pt x="53" y="278"/>
                  </a:lnTo>
                  <a:lnTo>
                    <a:pt x="56" y="278"/>
                  </a:lnTo>
                  <a:lnTo>
                    <a:pt x="59" y="278"/>
                  </a:lnTo>
                  <a:lnTo>
                    <a:pt x="62" y="277"/>
                  </a:lnTo>
                  <a:lnTo>
                    <a:pt x="67" y="275"/>
                  </a:lnTo>
                  <a:lnTo>
                    <a:pt x="71" y="274"/>
                  </a:lnTo>
                  <a:lnTo>
                    <a:pt x="75" y="272"/>
                  </a:lnTo>
                  <a:lnTo>
                    <a:pt x="79" y="271"/>
                  </a:lnTo>
                  <a:lnTo>
                    <a:pt x="83" y="270"/>
                  </a:lnTo>
                  <a:lnTo>
                    <a:pt x="87" y="268"/>
                  </a:lnTo>
                  <a:lnTo>
                    <a:pt x="91" y="267"/>
                  </a:lnTo>
                  <a:lnTo>
                    <a:pt x="94" y="266"/>
                  </a:lnTo>
                  <a:lnTo>
                    <a:pt x="98" y="265"/>
                  </a:lnTo>
                  <a:lnTo>
                    <a:pt x="96" y="267"/>
                  </a:lnTo>
                  <a:lnTo>
                    <a:pt x="93" y="269"/>
                  </a:lnTo>
                  <a:lnTo>
                    <a:pt x="90" y="271"/>
                  </a:lnTo>
                  <a:lnTo>
                    <a:pt x="87" y="273"/>
                  </a:lnTo>
                  <a:lnTo>
                    <a:pt x="84" y="275"/>
                  </a:lnTo>
                  <a:lnTo>
                    <a:pt x="82" y="277"/>
                  </a:lnTo>
                  <a:lnTo>
                    <a:pt x="79" y="279"/>
                  </a:lnTo>
                  <a:lnTo>
                    <a:pt x="76" y="281"/>
                  </a:lnTo>
                  <a:lnTo>
                    <a:pt x="72" y="284"/>
                  </a:lnTo>
                  <a:lnTo>
                    <a:pt x="70" y="286"/>
                  </a:lnTo>
                  <a:lnTo>
                    <a:pt x="69" y="288"/>
                  </a:lnTo>
                  <a:lnTo>
                    <a:pt x="68" y="290"/>
                  </a:lnTo>
                  <a:lnTo>
                    <a:pt x="67" y="292"/>
                  </a:lnTo>
                  <a:lnTo>
                    <a:pt x="67" y="294"/>
                  </a:lnTo>
                  <a:lnTo>
                    <a:pt x="67" y="296"/>
                  </a:lnTo>
                  <a:lnTo>
                    <a:pt x="67" y="299"/>
                  </a:lnTo>
                  <a:lnTo>
                    <a:pt x="68" y="301"/>
                  </a:lnTo>
                  <a:lnTo>
                    <a:pt x="69" y="304"/>
                  </a:lnTo>
                  <a:lnTo>
                    <a:pt x="71" y="306"/>
                  </a:lnTo>
                  <a:lnTo>
                    <a:pt x="73" y="308"/>
                  </a:lnTo>
                  <a:lnTo>
                    <a:pt x="76" y="309"/>
                  </a:lnTo>
                  <a:lnTo>
                    <a:pt x="78" y="310"/>
                  </a:lnTo>
                  <a:lnTo>
                    <a:pt x="81" y="311"/>
                  </a:lnTo>
                  <a:lnTo>
                    <a:pt x="84" y="311"/>
                  </a:lnTo>
                  <a:lnTo>
                    <a:pt x="87" y="310"/>
                  </a:lnTo>
                  <a:lnTo>
                    <a:pt x="91" y="309"/>
                  </a:lnTo>
                  <a:lnTo>
                    <a:pt x="94" y="307"/>
                  </a:lnTo>
                  <a:lnTo>
                    <a:pt x="97" y="306"/>
                  </a:lnTo>
                  <a:lnTo>
                    <a:pt x="100" y="304"/>
                  </a:lnTo>
                  <a:lnTo>
                    <a:pt x="104" y="303"/>
                  </a:lnTo>
                  <a:lnTo>
                    <a:pt x="107" y="301"/>
                  </a:lnTo>
                  <a:lnTo>
                    <a:pt x="110" y="300"/>
                  </a:lnTo>
                  <a:lnTo>
                    <a:pt x="113" y="299"/>
                  </a:lnTo>
                  <a:lnTo>
                    <a:pt x="117" y="297"/>
                  </a:lnTo>
                  <a:lnTo>
                    <a:pt x="116" y="298"/>
                  </a:lnTo>
                  <a:lnTo>
                    <a:pt x="115" y="299"/>
                  </a:lnTo>
                  <a:lnTo>
                    <a:pt x="114" y="300"/>
                  </a:lnTo>
                  <a:lnTo>
                    <a:pt x="112" y="301"/>
                  </a:lnTo>
                  <a:lnTo>
                    <a:pt x="111" y="302"/>
                  </a:lnTo>
                  <a:lnTo>
                    <a:pt x="110" y="303"/>
                  </a:lnTo>
                  <a:lnTo>
                    <a:pt x="109" y="304"/>
                  </a:lnTo>
                  <a:lnTo>
                    <a:pt x="108" y="305"/>
                  </a:lnTo>
                  <a:lnTo>
                    <a:pt x="104" y="309"/>
                  </a:lnTo>
                  <a:lnTo>
                    <a:pt x="102" y="311"/>
                  </a:lnTo>
                  <a:lnTo>
                    <a:pt x="101" y="314"/>
                  </a:lnTo>
                  <a:lnTo>
                    <a:pt x="100" y="316"/>
                  </a:lnTo>
                  <a:lnTo>
                    <a:pt x="100" y="319"/>
                  </a:lnTo>
                  <a:lnTo>
                    <a:pt x="100" y="321"/>
                  </a:lnTo>
                  <a:lnTo>
                    <a:pt x="100" y="324"/>
                  </a:lnTo>
                  <a:lnTo>
                    <a:pt x="101" y="327"/>
                  </a:lnTo>
                  <a:lnTo>
                    <a:pt x="103" y="329"/>
                  </a:lnTo>
                  <a:lnTo>
                    <a:pt x="105" y="331"/>
                  </a:lnTo>
                  <a:lnTo>
                    <a:pt x="107" y="333"/>
                  </a:lnTo>
                  <a:lnTo>
                    <a:pt x="110" y="334"/>
                  </a:lnTo>
                  <a:lnTo>
                    <a:pt x="113" y="335"/>
                  </a:lnTo>
                  <a:lnTo>
                    <a:pt x="116" y="335"/>
                  </a:lnTo>
                  <a:lnTo>
                    <a:pt x="119" y="335"/>
                  </a:lnTo>
                  <a:lnTo>
                    <a:pt x="121" y="334"/>
                  </a:lnTo>
                  <a:lnTo>
                    <a:pt x="124" y="332"/>
                  </a:lnTo>
                  <a:lnTo>
                    <a:pt x="124" y="332"/>
                  </a:lnTo>
                  <a:lnTo>
                    <a:pt x="127" y="330"/>
                  </a:lnTo>
                  <a:lnTo>
                    <a:pt x="130" y="329"/>
                  </a:lnTo>
                  <a:lnTo>
                    <a:pt x="134" y="327"/>
                  </a:lnTo>
                  <a:lnTo>
                    <a:pt x="137" y="326"/>
                  </a:lnTo>
                  <a:lnTo>
                    <a:pt x="140" y="325"/>
                  </a:lnTo>
                  <a:lnTo>
                    <a:pt x="143" y="324"/>
                  </a:lnTo>
                  <a:lnTo>
                    <a:pt x="146" y="322"/>
                  </a:lnTo>
                  <a:lnTo>
                    <a:pt x="150" y="321"/>
                  </a:lnTo>
                  <a:lnTo>
                    <a:pt x="150" y="322"/>
                  </a:lnTo>
                  <a:lnTo>
                    <a:pt x="150" y="322"/>
                  </a:lnTo>
                  <a:lnTo>
                    <a:pt x="150" y="323"/>
                  </a:lnTo>
                  <a:lnTo>
                    <a:pt x="150" y="324"/>
                  </a:lnTo>
                  <a:lnTo>
                    <a:pt x="150" y="324"/>
                  </a:lnTo>
                  <a:lnTo>
                    <a:pt x="150" y="325"/>
                  </a:lnTo>
                  <a:lnTo>
                    <a:pt x="150" y="325"/>
                  </a:lnTo>
                  <a:lnTo>
                    <a:pt x="150" y="326"/>
                  </a:lnTo>
                  <a:lnTo>
                    <a:pt x="151" y="329"/>
                  </a:lnTo>
                  <a:lnTo>
                    <a:pt x="152" y="331"/>
                  </a:lnTo>
                  <a:lnTo>
                    <a:pt x="154" y="334"/>
                  </a:lnTo>
                  <a:lnTo>
                    <a:pt x="157" y="335"/>
                  </a:lnTo>
                  <a:lnTo>
                    <a:pt x="159" y="337"/>
                  </a:lnTo>
                  <a:lnTo>
                    <a:pt x="162" y="338"/>
                  </a:lnTo>
                  <a:lnTo>
                    <a:pt x="165" y="338"/>
                  </a:lnTo>
                  <a:lnTo>
                    <a:pt x="168" y="338"/>
                  </a:lnTo>
                  <a:lnTo>
                    <a:pt x="174" y="336"/>
                  </a:lnTo>
                  <a:lnTo>
                    <a:pt x="185" y="332"/>
                  </a:lnTo>
                  <a:lnTo>
                    <a:pt x="196" y="329"/>
                  </a:lnTo>
                  <a:lnTo>
                    <a:pt x="208" y="325"/>
                  </a:lnTo>
                  <a:lnTo>
                    <a:pt x="219" y="322"/>
                  </a:lnTo>
                  <a:lnTo>
                    <a:pt x="231" y="319"/>
                  </a:lnTo>
                  <a:lnTo>
                    <a:pt x="242" y="316"/>
                  </a:lnTo>
                  <a:lnTo>
                    <a:pt x="254" y="313"/>
                  </a:lnTo>
                  <a:lnTo>
                    <a:pt x="265" y="310"/>
                  </a:lnTo>
                  <a:lnTo>
                    <a:pt x="267" y="308"/>
                  </a:lnTo>
                  <a:lnTo>
                    <a:pt x="269" y="307"/>
                  </a:lnTo>
                  <a:lnTo>
                    <a:pt x="271" y="305"/>
                  </a:lnTo>
                  <a:lnTo>
                    <a:pt x="272" y="303"/>
                  </a:lnTo>
                  <a:lnTo>
                    <a:pt x="273" y="301"/>
                  </a:lnTo>
                  <a:lnTo>
                    <a:pt x="274" y="299"/>
                  </a:lnTo>
                  <a:lnTo>
                    <a:pt x="274" y="297"/>
                  </a:lnTo>
                  <a:lnTo>
                    <a:pt x="274" y="294"/>
                  </a:lnTo>
                  <a:lnTo>
                    <a:pt x="276" y="294"/>
                  </a:lnTo>
                  <a:lnTo>
                    <a:pt x="278" y="293"/>
                  </a:lnTo>
                  <a:lnTo>
                    <a:pt x="280" y="292"/>
                  </a:lnTo>
                  <a:lnTo>
                    <a:pt x="282" y="292"/>
                  </a:lnTo>
                  <a:lnTo>
                    <a:pt x="284" y="291"/>
                  </a:lnTo>
                  <a:lnTo>
                    <a:pt x="286" y="291"/>
                  </a:lnTo>
                  <a:lnTo>
                    <a:pt x="288" y="290"/>
                  </a:lnTo>
                  <a:lnTo>
                    <a:pt x="290" y="289"/>
                  </a:lnTo>
                  <a:lnTo>
                    <a:pt x="291" y="290"/>
                  </a:lnTo>
                  <a:lnTo>
                    <a:pt x="291" y="291"/>
                  </a:lnTo>
                  <a:lnTo>
                    <a:pt x="291" y="292"/>
                  </a:lnTo>
                  <a:lnTo>
                    <a:pt x="292" y="292"/>
                  </a:lnTo>
                  <a:lnTo>
                    <a:pt x="292" y="293"/>
                  </a:lnTo>
                  <a:lnTo>
                    <a:pt x="293" y="293"/>
                  </a:lnTo>
                  <a:lnTo>
                    <a:pt x="293" y="294"/>
                  </a:lnTo>
                  <a:lnTo>
                    <a:pt x="294" y="295"/>
                  </a:lnTo>
                  <a:lnTo>
                    <a:pt x="296" y="297"/>
                  </a:lnTo>
                  <a:lnTo>
                    <a:pt x="299" y="298"/>
                  </a:lnTo>
                  <a:lnTo>
                    <a:pt x="302" y="299"/>
                  </a:lnTo>
                  <a:lnTo>
                    <a:pt x="305" y="299"/>
                  </a:lnTo>
                  <a:lnTo>
                    <a:pt x="308" y="298"/>
                  </a:lnTo>
                  <a:lnTo>
                    <a:pt x="311" y="297"/>
                  </a:lnTo>
                  <a:lnTo>
                    <a:pt x="313" y="296"/>
                  </a:lnTo>
                  <a:lnTo>
                    <a:pt x="316" y="294"/>
                  </a:lnTo>
                  <a:lnTo>
                    <a:pt x="318" y="292"/>
                  </a:lnTo>
                  <a:lnTo>
                    <a:pt x="321" y="291"/>
                  </a:lnTo>
                  <a:lnTo>
                    <a:pt x="323" y="289"/>
                  </a:lnTo>
                  <a:lnTo>
                    <a:pt x="326" y="287"/>
                  </a:lnTo>
                  <a:lnTo>
                    <a:pt x="328" y="286"/>
                  </a:lnTo>
                  <a:lnTo>
                    <a:pt x="331" y="284"/>
                  </a:lnTo>
                  <a:lnTo>
                    <a:pt x="334" y="283"/>
                  </a:lnTo>
                  <a:lnTo>
                    <a:pt x="336" y="281"/>
                  </a:lnTo>
                  <a:lnTo>
                    <a:pt x="346" y="273"/>
                  </a:lnTo>
                  <a:lnTo>
                    <a:pt x="347" y="272"/>
                  </a:lnTo>
                  <a:lnTo>
                    <a:pt x="348" y="271"/>
                  </a:lnTo>
                  <a:lnTo>
                    <a:pt x="348" y="270"/>
                  </a:lnTo>
                  <a:lnTo>
                    <a:pt x="349" y="269"/>
                  </a:lnTo>
                  <a:lnTo>
                    <a:pt x="350" y="267"/>
                  </a:lnTo>
                  <a:lnTo>
                    <a:pt x="350" y="266"/>
                  </a:lnTo>
                  <a:lnTo>
                    <a:pt x="350" y="264"/>
                  </a:lnTo>
                  <a:lnTo>
                    <a:pt x="350" y="263"/>
                  </a:lnTo>
                  <a:lnTo>
                    <a:pt x="350" y="260"/>
                  </a:lnTo>
                  <a:lnTo>
                    <a:pt x="349" y="257"/>
                  </a:lnTo>
                  <a:lnTo>
                    <a:pt x="348" y="255"/>
                  </a:lnTo>
                  <a:lnTo>
                    <a:pt x="346" y="252"/>
                  </a:lnTo>
                  <a:lnTo>
                    <a:pt x="344" y="250"/>
                  </a:lnTo>
                  <a:lnTo>
                    <a:pt x="341" y="249"/>
                  </a:lnTo>
                  <a:lnTo>
                    <a:pt x="338" y="248"/>
                  </a:lnTo>
                  <a:lnTo>
                    <a:pt x="335" y="247"/>
                  </a:lnTo>
                  <a:lnTo>
                    <a:pt x="335" y="247"/>
                  </a:lnTo>
                  <a:lnTo>
                    <a:pt x="338" y="246"/>
                  </a:lnTo>
                  <a:lnTo>
                    <a:pt x="340" y="245"/>
                  </a:lnTo>
                  <a:lnTo>
                    <a:pt x="343" y="243"/>
                  </a:lnTo>
                  <a:lnTo>
                    <a:pt x="345" y="242"/>
                  </a:lnTo>
                  <a:lnTo>
                    <a:pt x="348" y="240"/>
                  </a:lnTo>
                  <a:lnTo>
                    <a:pt x="350" y="239"/>
                  </a:lnTo>
                  <a:lnTo>
                    <a:pt x="353" y="237"/>
                  </a:lnTo>
                  <a:lnTo>
                    <a:pt x="355" y="236"/>
                  </a:lnTo>
                  <a:lnTo>
                    <a:pt x="374" y="224"/>
                  </a:lnTo>
                  <a:lnTo>
                    <a:pt x="376" y="221"/>
                  </a:lnTo>
                  <a:lnTo>
                    <a:pt x="377" y="220"/>
                  </a:lnTo>
                  <a:lnTo>
                    <a:pt x="378" y="218"/>
                  </a:lnTo>
                  <a:lnTo>
                    <a:pt x="379" y="216"/>
                  </a:lnTo>
                  <a:lnTo>
                    <a:pt x="380" y="214"/>
                  </a:lnTo>
                  <a:lnTo>
                    <a:pt x="380" y="212"/>
                  </a:lnTo>
                  <a:lnTo>
                    <a:pt x="380" y="209"/>
                  </a:lnTo>
                  <a:lnTo>
                    <a:pt x="380" y="207"/>
                  </a:lnTo>
                  <a:close/>
                  <a:moveTo>
                    <a:pt x="101" y="156"/>
                  </a:moveTo>
                  <a:lnTo>
                    <a:pt x="102" y="156"/>
                  </a:lnTo>
                  <a:lnTo>
                    <a:pt x="101" y="156"/>
                  </a:lnTo>
                  <a:lnTo>
                    <a:pt x="101" y="156"/>
                  </a:lnTo>
                  <a:lnTo>
                    <a:pt x="101" y="156"/>
                  </a:lnTo>
                  <a:lnTo>
                    <a:pt x="101" y="156"/>
                  </a:lnTo>
                  <a:lnTo>
                    <a:pt x="101" y="156"/>
                  </a:lnTo>
                  <a:lnTo>
                    <a:pt x="101" y="157"/>
                  </a:lnTo>
                  <a:lnTo>
                    <a:pt x="101" y="157"/>
                  </a:lnTo>
                  <a:lnTo>
                    <a:pt x="100" y="157"/>
                  </a:lnTo>
                  <a:lnTo>
                    <a:pt x="101" y="157"/>
                  </a:lnTo>
                  <a:lnTo>
                    <a:pt x="101" y="157"/>
                  </a:lnTo>
                  <a:lnTo>
                    <a:pt x="101" y="157"/>
                  </a:lnTo>
                  <a:lnTo>
                    <a:pt x="101" y="156"/>
                  </a:lnTo>
                  <a:lnTo>
                    <a:pt x="101" y="156"/>
                  </a:lnTo>
                  <a:lnTo>
                    <a:pt x="101" y="156"/>
                  </a:lnTo>
                  <a:lnTo>
                    <a:pt x="101" y="156"/>
                  </a:lnTo>
                  <a:lnTo>
                    <a:pt x="101" y="156"/>
                  </a:lnTo>
                  <a:close/>
                  <a:moveTo>
                    <a:pt x="102" y="170"/>
                  </a:moveTo>
                  <a:lnTo>
                    <a:pt x="102" y="171"/>
                  </a:lnTo>
                  <a:lnTo>
                    <a:pt x="101" y="171"/>
                  </a:lnTo>
                  <a:lnTo>
                    <a:pt x="101" y="171"/>
                  </a:lnTo>
                  <a:lnTo>
                    <a:pt x="100" y="171"/>
                  </a:lnTo>
                  <a:lnTo>
                    <a:pt x="100" y="171"/>
                  </a:lnTo>
                  <a:lnTo>
                    <a:pt x="99" y="171"/>
                  </a:lnTo>
                  <a:lnTo>
                    <a:pt x="99" y="172"/>
                  </a:lnTo>
                  <a:lnTo>
                    <a:pt x="98" y="172"/>
                  </a:lnTo>
                  <a:lnTo>
                    <a:pt x="99" y="171"/>
                  </a:lnTo>
                  <a:lnTo>
                    <a:pt x="99" y="169"/>
                  </a:lnTo>
                  <a:lnTo>
                    <a:pt x="99" y="168"/>
                  </a:lnTo>
                  <a:lnTo>
                    <a:pt x="99" y="167"/>
                  </a:lnTo>
                  <a:lnTo>
                    <a:pt x="99" y="166"/>
                  </a:lnTo>
                  <a:lnTo>
                    <a:pt x="99" y="164"/>
                  </a:lnTo>
                  <a:lnTo>
                    <a:pt x="99" y="163"/>
                  </a:lnTo>
                  <a:lnTo>
                    <a:pt x="99" y="162"/>
                  </a:lnTo>
                  <a:lnTo>
                    <a:pt x="101" y="161"/>
                  </a:lnTo>
                  <a:lnTo>
                    <a:pt x="103" y="160"/>
                  </a:lnTo>
                  <a:lnTo>
                    <a:pt x="105" y="159"/>
                  </a:lnTo>
                  <a:lnTo>
                    <a:pt x="106" y="159"/>
                  </a:lnTo>
                  <a:lnTo>
                    <a:pt x="108" y="158"/>
                  </a:lnTo>
                  <a:lnTo>
                    <a:pt x="110" y="157"/>
                  </a:lnTo>
                  <a:lnTo>
                    <a:pt x="112" y="156"/>
                  </a:lnTo>
                  <a:lnTo>
                    <a:pt x="114" y="155"/>
                  </a:lnTo>
                  <a:lnTo>
                    <a:pt x="114" y="155"/>
                  </a:lnTo>
                  <a:lnTo>
                    <a:pt x="114" y="155"/>
                  </a:lnTo>
                  <a:lnTo>
                    <a:pt x="114" y="156"/>
                  </a:lnTo>
                  <a:lnTo>
                    <a:pt x="114" y="156"/>
                  </a:lnTo>
                  <a:lnTo>
                    <a:pt x="114" y="156"/>
                  </a:lnTo>
                  <a:lnTo>
                    <a:pt x="114" y="156"/>
                  </a:lnTo>
                  <a:lnTo>
                    <a:pt x="114" y="156"/>
                  </a:lnTo>
                  <a:lnTo>
                    <a:pt x="114" y="156"/>
                  </a:lnTo>
                  <a:lnTo>
                    <a:pt x="114" y="156"/>
                  </a:lnTo>
                  <a:lnTo>
                    <a:pt x="115" y="157"/>
                  </a:lnTo>
                  <a:lnTo>
                    <a:pt x="115" y="157"/>
                  </a:lnTo>
                  <a:lnTo>
                    <a:pt x="115" y="157"/>
                  </a:lnTo>
                  <a:lnTo>
                    <a:pt x="115" y="158"/>
                  </a:lnTo>
                  <a:lnTo>
                    <a:pt x="116" y="158"/>
                  </a:lnTo>
                  <a:lnTo>
                    <a:pt x="116" y="159"/>
                  </a:lnTo>
                  <a:lnTo>
                    <a:pt x="116" y="159"/>
                  </a:lnTo>
                  <a:lnTo>
                    <a:pt x="115" y="161"/>
                  </a:lnTo>
                  <a:lnTo>
                    <a:pt x="113" y="162"/>
                  </a:lnTo>
                  <a:lnTo>
                    <a:pt x="111" y="163"/>
                  </a:lnTo>
                  <a:lnTo>
                    <a:pt x="109" y="165"/>
                  </a:lnTo>
                  <a:lnTo>
                    <a:pt x="107" y="166"/>
                  </a:lnTo>
                  <a:lnTo>
                    <a:pt x="106" y="168"/>
                  </a:lnTo>
                  <a:lnTo>
                    <a:pt x="104" y="169"/>
                  </a:lnTo>
                  <a:lnTo>
                    <a:pt x="102" y="170"/>
                  </a:lnTo>
                  <a:close/>
                  <a:moveTo>
                    <a:pt x="176" y="149"/>
                  </a:moveTo>
                  <a:lnTo>
                    <a:pt x="176" y="149"/>
                  </a:lnTo>
                  <a:lnTo>
                    <a:pt x="176" y="149"/>
                  </a:lnTo>
                  <a:lnTo>
                    <a:pt x="176" y="149"/>
                  </a:lnTo>
                  <a:lnTo>
                    <a:pt x="176" y="149"/>
                  </a:lnTo>
                  <a:lnTo>
                    <a:pt x="176" y="149"/>
                  </a:lnTo>
                  <a:lnTo>
                    <a:pt x="176" y="149"/>
                  </a:lnTo>
                  <a:lnTo>
                    <a:pt x="176" y="149"/>
                  </a:lnTo>
                  <a:lnTo>
                    <a:pt x="175" y="149"/>
                  </a:lnTo>
                  <a:lnTo>
                    <a:pt x="176" y="148"/>
                  </a:lnTo>
                  <a:lnTo>
                    <a:pt x="177" y="148"/>
                  </a:lnTo>
                  <a:lnTo>
                    <a:pt x="178" y="147"/>
                  </a:lnTo>
                  <a:lnTo>
                    <a:pt x="179" y="146"/>
                  </a:lnTo>
                  <a:lnTo>
                    <a:pt x="180" y="145"/>
                  </a:lnTo>
                  <a:lnTo>
                    <a:pt x="181" y="144"/>
                  </a:lnTo>
                  <a:lnTo>
                    <a:pt x="182" y="143"/>
                  </a:lnTo>
                  <a:lnTo>
                    <a:pt x="183" y="142"/>
                  </a:lnTo>
                  <a:lnTo>
                    <a:pt x="184" y="142"/>
                  </a:lnTo>
                  <a:lnTo>
                    <a:pt x="185" y="141"/>
                  </a:lnTo>
                  <a:lnTo>
                    <a:pt x="186" y="141"/>
                  </a:lnTo>
                  <a:lnTo>
                    <a:pt x="187" y="141"/>
                  </a:lnTo>
                  <a:lnTo>
                    <a:pt x="188" y="141"/>
                  </a:lnTo>
                  <a:lnTo>
                    <a:pt x="189" y="140"/>
                  </a:lnTo>
                  <a:lnTo>
                    <a:pt x="189" y="140"/>
                  </a:lnTo>
                  <a:lnTo>
                    <a:pt x="190" y="140"/>
                  </a:lnTo>
                  <a:lnTo>
                    <a:pt x="189" y="141"/>
                  </a:lnTo>
                  <a:lnTo>
                    <a:pt x="187" y="142"/>
                  </a:lnTo>
                  <a:lnTo>
                    <a:pt x="185" y="143"/>
                  </a:lnTo>
                  <a:lnTo>
                    <a:pt x="183" y="144"/>
                  </a:lnTo>
                  <a:lnTo>
                    <a:pt x="181" y="145"/>
                  </a:lnTo>
                  <a:lnTo>
                    <a:pt x="180" y="147"/>
                  </a:lnTo>
                  <a:lnTo>
                    <a:pt x="178" y="148"/>
                  </a:lnTo>
                  <a:lnTo>
                    <a:pt x="176" y="149"/>
                  </a:lnTo>
                  <a:close/>
                </a:path>
              </a:pathLst>
            </a:custGeom>
            <a:solidFill>
              <a:srgbClr val="DF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44"/>
            <p:cNvSpPr>
              <a:spLocks/>
            </p:cNvSpPr>
            <p:nvPr/>
          </p:nvSpPr>
          <p:spPr bwMode="auto">
            <a:xfrm>
              <a:off x="4688" y="1009"/>
              <a:ext cx="107" cy="98"/>
            </a:xfrm>
            <a:custGeom>
              <a:avLst/>
              <a:gdLst/>
              <a:ahLst/>
              <a:cxnLst>
                <a:cxn ang="0">
                  <a:pos x="106" y="51"/>
                </a:cxn>
                <a:cxn ang="0">
                  <a:pos x="103" y="47"/>
                </a:cxn>
                <a:cxn ang="0">
                  <a:pos x="99" y="44"/>
                </a:cxn>
                <a:cxn ang="0">
                  <a:pos x="94" y="42"/>
                </a:cxn>
                <a:cxn ang="0">
                  <a:pos x="92" y="41"/>
                </a:cxn>
                <a:cxn ang="0">
                  <a:pos x="94" y="38"/>
                </a:cxn>
                <a:cxn ang="0">
                  <a:pos x="94" y="36"/>
                </a:cxn>
                <a:cxn ang="0">
                  <a:pos x="95" y="33"/>
                </a:cxn>
                <a:cxn ang="0">
                  <a:pos x="95" y="30"/>
                </a:cxn>
                <a:cxn ang="0">
                  <a:pos x="92" y="24"/>
                </a:cxn>
                <a:cxn ang="0">
                  <a:pos x="88" y="20"/>
                </a:cxn>
                <a:cxn ang="0">
                  <a:pos x="83" y="18"/>
                </a:cxn>
                <a:cxn ang="0">
                  <a:pos x="77" y="18"/>
                </a:cxn>
                <a:cxn ang="0">
                  <a:pos x="75" y="17"/>
                </a:cxn>
                <a:cxn ang="0">
                  <a:pos x="75" y="15"/>
                </a:cxn>
                <a:cxn ang="0">
                  <a:pos x="75" y="13"/>
                </a:cxn>
                <a:cxn ang="0">
                  <a:pos x="74" y="10"/>
                </a:cxn>
                <a:cxn ang="0">
                  <a:pos x="72" y="7"/>
                </a:cxn>
                <a:cxn ang="0">
                  <a:pos x="68" y="3"/>
                </a:cxn>
                <a:cxn ang="0">
                  <a:pos x="63" y="0"/>
                </a:cxn>
                <a:cxn ang="0">
                  <a:pos x="57" y="0"/>
                </a:cxn>
                <a:cxn ang="0">
                  <a:pos x="47" y="5"/>
                </a:cxn>
                <a:cxn ang="0">
                  <a:pos x="35" y="12"/>
                </a:cxn>
                <a:cxn ang="0">
                  <a:pos x="23" y="21"/>
                </a:cxn>
                <a:cxn ang="0">
                  <a:pos x="12" y="30"/>
                </a:cxn>
                <a:cxn ang="0">
                  <a:pos x="5" y="37"/>
                </a:cxn>
                <a:cxn ang="0">
                  <a:pos x="2" y="41"/>
                </a:cxn>
                <a:cxn ang="0">
                  <a:pos x="1" y="45"/>
                </a:cxn>
                <a:cxn ang="0">
                  <a:pos x="0" y="50"/>
                </a:cxn>
                <a:cxn ang="0">
                  <a:pos x="2" y="54"/>
                </a:cxn>
                <a:cxn ang="0">
                  <a:pos x="5" y="59"/>
                </a:cxn>
                <a:cxn ang="0">
                  <a:pos x="10" y="62"/>
                </a:cxn>
                <a:cxn ang="0">
                  <a:pos x="16" y="63"/>
                </a:cxn>
                <a:cxn ang="0">
                  <a:pos x="22" y="62"/>
                </a:cxn>
                <a:cxn ang="0">
                  <a:pos x="22" y="62"/>
                </a:cxn>
                <a:cxn ang="0">
                  <a:pos x="21" y="65"/>
                </a:cxn>
                <a:cxn ang="0">
                  <a:pos x="21" y="67"/>
                </a:cxn>
                <a:cxn ang="0">
                  <a:pos x="21" y="70"/>
                </a:cxn>
                <a:cxn ang="0">
                  <a:pos x="22" y="75"/>
                </a:cxn>
                <a:cxn ang="0">
                  <a:pos x="25" y="79"/>
                </a:cxn>
                <a:cxn ang="0">
                  <a:pos x="30" y="83"/>
                </a:cxn>
                <a:cxn ang="0">
                  <a:pos x="36" y="84"/>
                </a:cxn>
                <a:cxn ang="0">
                  <a:pos x="44" y="82"/>
                </a:cxn>
                <a:cxn ang="0">
                  <a:pos x="45" y="82"/>
                </a:cxn>
                <a:cxn ang="0">
                  <a:pos x="46" y="82"/>
                </a:cxn>
                <a:cxn ang="0">
                  <a:pos x="46" y="82"/>
                </a:cxn>
                <a:cxn ang="0">
                  <a:pos x="47" y="82"/>
                </a:cxn>
                <a:cxn ang="0">
                  <a:pos x="47" y="84"/>
                </a:cxn>
                <a:cxn ang="0">
                  <a:pos x="47" y="87"/>
                </a:cxn>
                <a:cxn ang="0">
                  <a:pos x="48" y="89"/>
                </a:cxn>
                <a:cxn ang="0">
                  <a:pos x="50" y="92"/>
                </a:cxn>
                <a:cxn ang="0">
                  <a:pos x="54" y="96"/>
                </a:cxn>
                <a:cxn ang="0">
                  <a:pos x="60" y="98"/>
                </a:cxn>
                <a:cxn ang="0">
                  <a:pos x="65" y="98"/>
                </a:cxn>
                <a:cxn ang="0">
                  <a:pos x="71" y="95"/>
                </a:cxn>
                <a:cxn ang="0">
                  <a:pos x="79" y="89"/>
                </a:cxn>
                <a:cxn ang="0">
                  <a:pos x="86" y="83"/>
                </a:cxn>
                <a:cxn ang="0">
                  <a:pos x="93" y="76"/>
                </a:cxn>
                <a:cxn ang="0">
                  <a:pos x="101" y="70"/>
                </a:cxn>
                <a:cxn ang="0">
                  <a:pos x="105" y="64"/>
                </a:cxn>
                <a:cxn ang="0">
                  <a:pos x="106" y="61"/>
                </a:cxn>
                <a:cxn ang="0">
                  <a:pos x="107" y="58"/>
                </a:cxn>
                <a:cxn ang="0">
                  <a:pos x="107" y="55"/>
                </a:cxn>
              </a:cxnLst>
              <a:rect l="0" t="0" r="r" b="b"/>
              <a:pathLst>
                <a:path w="107" h="98">
                  <a:moveTo>
                    <a:pt x="107" y="54"/>
                  </a:moveTo>
                  <a:lnTo>
                    <a:pt x="106" y="51"/>
                  </a:lnTo>
                  <a:lnTo>
                    <a:pt x="104" y="49"/>
                  </a:lnTo>
                  <a:lnTo>
                    <a:pt x="103" y="47"/>
                  </a:lnTo>
                  <a:lnTo>
                    <a:pt x="101" y="45"/>
                  </a:lnTo>
                  <a:lnTo>
                    <a:pt x="99" y="44"/>
                  </a:lnTo>
                  <a:lnTo>
                    <a:pt x="96" y="43"/>
                  </a:lnTo>
                  <a:lnTo>
                    <a:pt x="94" y="42"/>
                  </a:lnTo>
                  <a:lnTo>
                    <a:pt x="91" y="42"/>
                  </a:lnTo>
                  <a:lnTo>
                    <a:pt x="92" y="41"/>
                  </a:lnTo>
                  <a:lnTo>
                    <a:pt x="93" y="40"/>
                  </a:lnTo>
                  <a:lnTo>
                    <a:pt x="94" y="38"/>
                  </a:lnTo>
                  <a:lnTo>
                    <a:pt x="94" y="37"/>
                  </a:lnTo>
                  <a:lnTo>
                    <a:pt x="94" y="36"/>
                  </a:lnTo>
                  <a:lnTo>
                    <a:pt x="95" y="34"/>
                  </a:lnTo>
                  <a:lnTo>
                    <a:pt x="95" y="33"/>
                  </a:lnTo>
                  <a:lnTo>
                    <a:pt x="95" y="31"/>
                  </a:lnTo>
                  <a:lnTo>
                    <a:pt x="95" y="30"/>
                  </a:lnTo>
                  <a:lnTo>
                    <a:pt x="94" y="27"/>
                  </a:lnTo>
                  <a:lnTo>
                    <a:pt x="92" y="24"/>
                  </a:lnTo>
                  <a:lnTo>
                    <a:pt x="91" y="22"/>
                  </a:lnTo>
                  <a:lnTo>
                    <a:pt x="88" y="20"/>
                  </a:lnTo>
                  <a:lnTo>
                    <a:pt x="86" y="19"/>
                  </a:lnTo>
                  <a:lnTo>
                    <a:pt x="83" y="18"/>
                  </a:lnTo>
                  <a:lnTo>
                    <a:pt x="80" y="17"/>
                  </a:lnTo>
                  <a:lnTo>
                    <a:pt x="77" y="18"/>
                  </a:lnTo>
                  <a:lnTo>
                    <a:pt x="75" y="18"/>
                  </a:lnTo>
                  <a:lnTo>
                    <a:pt x="75" y="17"/>
                  </a:lnTo>
                  <a:lnTo>
                    <a:pt x="75" y="16"/>
                  </a:lnTo>
                  <a:lnTo>
                    <a:pt x="75" y="15"/>
                  </a:lnTo>
                  <a:lnTo>
                    <a:pt x="75" y="14"/>
                  </a:lnTo>
                  <a:lnTo>
                    <a:pt x="75" y="13"/>
                  </a:lnTo>
                  <a:lnTo>
                    <a:pt x="75" y="11"/>
                  </a:lnTo>
                  <a:lnTo>
                    <a:pt x="74" y="10"/>
                  </a:lnTo>
                  <a:lnTo>
                    <a:pt x="74" y="9"/>
                  </a:lnTo>
                  <a:lnTo>
                    <a:pt x="72" y="7"/>
                  </a:lnTo>
                  <a:lnTo>
                    <a:pt x="70" y="4"/>
                  </a:lnTo>
                  <a:lnTo>
                    <a:pt x="68" y="3"/>
                  </a:lnTo>
                  <a:lnTo>
                    <a:pt x="66" y="1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47" y="5"/>
                  </a:lnTo>
                  <a:lnTo>
                    <a:pt x="41" y="8"/>
                  </a:lnTo>
                  <a:lnTo>
                    <a:pt x="35" y="12"/>
                  </a:lnTo>
                  <a:lnTo>
                    <a:pt x="29" y="16"/>
                  </a:lnTo>
                  <a:lnTo>
                    <a:pt x="23" y="21"/>
                  </a:lnTo>
                  <a:lnTo>
                    <a:pt x="17" y="25"/>
                  </a:lnTo>
                  <a:lnTo>
                    <a:pt x="12" y="30"/>
                  </a:lnTo>
                  <a:lnTo>
                    <a:pt x="7" y="35"/>
                  </a:lnTo>
                  <a:lnTo>
                    <a:pt x="5" y="37"/>
                  </a:lnTo>
                  <a:lnTo>
                    <a:pt x="3" y="39"/>
                  </a:lnTo>
                  <a:lnTo>
                    <a:pt x="2" y="41"/>
                  </a:lnTo>
                  <a:lnTo>
                    <a:pt x="1" y="43"/>
                  </a:lnTo>
                  <a:lnTo>
                    <a:pt x="1" y="45"/>
                  </a:lnTo>
                  <a:lnTo>
                    <a:pt x="0" y="47"/>
                  </a:lnTo>
                  <a:lnTo>
                    <a:pt x="0" y="50"/>
                  </a:lnTo>
                  <a:lnTo>
                    <a:pt x="1" y="52"/>
                  </a:lnTo>
                  <a:lnTo>
                    <a:pt x="2" y="54"/>
                  </a:lnTo>
                  <a:lnTo>
                    <a:pt x="3" y="57"/>
                  </a:lnTo>
                  <a:lnTo>
                    <a:pt x="5" y="59"/>
                  </a:lnTo>
                  <a:lnTo>
                    <a:pt x="8" y="61"/>
                  </a:lnTo>
                  <a:lnTo>
                    <a:pt x="10" y="62"/>
                  </a:lnTo>
                  <a:lnTo>
                    <a:pt x="13" y="63"/>
                  </a:lnTo>
                  <a:lnTo>
                    <a:pt x="16" y="63"/>
                  </a:lnTo>
                  <a:lnTo>
                    <a:pt x="19" y="63"/>
                  </a:lnTo>
                  <a:lnTo>
                    <a:pt x="22" y="62"/>
                  </a:lnTo>
                  <a:lnTo>
                    <a:pt x="23" y="61"/>
                  </a:lnTo>
                  <a:lnTo>
                    <a:pt x="22" y="62"/>
                  </a:lnTo>
                  <a:lnTo>
                    <a:pt x="22" y="63"/>
                  </a:lnTo>
                  <a:lnTo>
                    <a:pt x="21" y="65"/>
                  </a:lnTo>
                  <a:lnTo>
                    <a:pt x="21" y="66"/>
                  </a:lnTo>
                  <a:lnTo>
                    <a:pt x="21" y="67"/>
                  </a:lnTo>
                  <a:lnTo>
                    <a:pt x="21" y="69"/>
                  </a:lnTo>
                  <a:lnTo>
                    <a:pt x="21" y="70"/>
                  </a:lnTo>
                  <a:lnTo>
                    <a:pt x="21" y="72"/>
                  </a:lnTo>
                  <a:lnTo>
                    <a:pt x="22" y="75"/>
                  </a:lnTo>
                  <a:lnTo>
                    <a:pt x="23" y="77"/>
                  </a:lnTo>
                  <a:lnTo>
                    <a:pt x="25" y="79"/>
                  </a:lnTo>
                  <a:lnTo>
                    <a:pt x="28" y="81"/>
                  </a:lnTo>
                  <a:lnTo>
                    <a:pt x="30" y="83"/>
                  </a:lnTo>
                  <a:lnTo>
                    <a:pt x="33" y="83"/>
                  </a:lnTo>
                  <a:lnTo>
                    <a:pt x="36" y="84"/>
                  </a:lnTo>
                  <a:lnTo>
                    <a:pt x="39" y="83"/>
                  </a:lnTo>
                  <a:lnTo>
                    <a:pt x="44" y="82"/>
                  </a:lnTo>
                  <a:lnTo>
                    <a:pt x="45" y="82"/>
                  </a:lnTo>
                  <a:lnTo>
                    <a:pt x="45" y="82"/>
                  </a:lnTo>
                  <a:lnTo>
                    <a:pt x="45" y="82"/>
                  </a:lnTo>
                  <a:lnTo>
                    <a:pt x="46" y="82"/>
                  </a:lnTo>
                  <a:lnTo>
                    <a:pt x="46" y="82"/>
                  </a:lnTo>
                  <a:lnTo>
                    <a:pt x="46" y="82"/>
                  </a:lnTo>
                  <a:lnTo>
                    <a:pt x="46" y="82"/>
                  </a:lnTo>
                  <a:lnTo>
                    <a:pt x="47" y="82"/>
                  </a:lnTo>
                  <a:lnTo>
                    <a:pt x="47" y="83"/>
                  </a:lnTo>
                  <a:lnTo>
                    <a:pt x="47" y="84"/>
                  </a:lnTo>
                  <a:lnTo>
                    <a:pt x="47" y="86"/>
                  </a:lnTo>
                  <a:lnTo>
                    <a:pt x="47" y="87"/>
                  </a:lnTo>
                  <a:lnTo>
                    <a:pt x="48" y="88"/>
                  </a:lnTo>
                  <a:lnTo>
                    <a:pt x="48" y="89"/>
                  </a:lnTo>
                  <a:lnTo>
                    <a:pt x="49" y="91"/>
                  </a:lnTo>
                  <a:lnTo>
                    <a:pt x="50" y="92"/>
                  </a:lnTo>
                  <a:lnTo>
                    <a:pt x="52" y="94"/>
                  </a:lnTo>
                  <a:lnTo>
                    <a:pt x="54" y="96"/>
                  </a:lnTo>
                  <a:lnTo>
                    <a:pt x="57" y="97"/>
                  </a:lnTo>
                  <a:lnTo>
                    <a:pt x="60" y="98"/>
                  </a:lnTo>
                  <a:lnTo>
                    <a:pt x="62" y="98"/>
                  </a:lnTo>
                  <a:lnTo>
                    <a:pt x="65" y="98"/>
                  </a:lnTo>
                  <a:lnTo>
                    <a:pt x="68" y="97"/>
                  </a:lnTo>
                  <a:lnTo>
                    <a:pt x="71" y="95"/>
                  </a:lnTo>
                  <a:lnTo>
                    <a:pt x="75" y="92"/>
                  </a:lnTo>
                  <a:lnTo>
                    <a:pt x="79" y="89"/>
                  </a:lnTo>
                  <a:lnTo>
                    <a:pt x="82" y="86"/>
                  </a:lnTo>
                  <a:lnTo>
                    <a:pt x="86" y="83"/>
                  </a:lnTo>
                  <a:lnTo>
                    <a:pt x="90" y="80"/>
                  </a:lnTo>
                  <a:lnTo>
                    <a:pt x="93" y="76"/>
                  </a:lnTo>
                  <a:lnTo>
                    <a:pt x="97" y="73"/>
                  </a:lnTo>
                  <a:lnTo>
                    <a:pt x="101" y="70"/>
                  </a:lnTo>
                  <a:lnTo>
                    <a:pt x="105" y="65"/>
                  </a:lnTo>
                  <a:lnTo>
                    <a:pt x="105" y="64"/>
                  </a:lnTo>
                  <a:lnTo>
                    <a:pt x="106" y="62"/>
                  </a:lnTo>
                  <a:lnTo>
                    <a:pt x="106" y="61"/>
                  </a:lnTo>
                  <a:lnTo>
                    <a:pt x="107" y="60"/>
                  </a:lnTo>
                  <a:lnTo>
                    <a:pt x="107" y="58"/>
                  </a:lnTo>
                  <a:lnTo>
                    <a:pt x="107" y="57"/>
                  </a:lnTo>
                  <a:lnTo>
                    <a:pt x="107" y="55"/>
                  </a:lnTo>
                  <a:lnTo>
                    <a:pt x="107" y="54"/>
                  </a:lnTo>
                  <a:close/>
                </a:path>
              </a:pathLst>
            </a:custGeom>
            <a:solidFill>
              <a:srgbClr val="DF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45"/>
            <p:cNvSpPr>
              <a:spLocks noEditPoints="1"/>
            </p:cNvSpPr>
            <p:nvPr/>
          </p:nvSpPr>
          <p:spPr bwMode="auto">
            <a:xfrm>
              <a:off x="4799" y="1012"/>
              <a:ext cx="161" cy="129"/>
            </a:xfrm>
            <a:custGeom>
              <a:avLst/>
              <a:gdLst/>
              <a:ahLst/>
              <a:cxnLst>
                <a:cxn ang="0">
                  <a:pos x="154" y="31"/>
                </a:cxn>
                <a:cxn ang="0">
                  <a:pos x="143" y="29"/>
                </a:cxn>
                <a:cxn ang="0">
                  <a:pos x="135" y="32"/>
                </a:cxn>
                <a:cxn ang="0">
                  <a:pos x="135" y="32"/>
                </a:cxn>
                <a:cxn ang="0">
                  <a:pos x="135" y="30"/>
                </a:cxn>
                <a:cxn ang="0">
                  <a:pos x="136" y="26"/>
                </a:cxn>
                <a:cxn ang="0">
                  <a:pos x="135" y="22"/>
                </a:cxn>
                <a:cxn ang="0">
                  <a:pos x="135" y="21"/>
                </a:cxn>
                <a:cxn ang="0">
                  <a:pos x="134" y="18"/>
                </a:cxn>
                <a:cxn ang="0">
                  <a:pos x="126" y="10"/>
                </a:cxn>
                <a:cxn ang="0">
                  <a:pos x="114" y="10"/>
                </a:cxn>
                <a:cxn ang="0">
                  <a:pos x="104" y="13"/>
                </a:cxn>
                <a:cxn ang="0">
                  <a:pos x="93" y="15"/>
                </a:cxn>
                <a:cxn ang="0">
                  <a:pos x="93" y="13"/>
                </a:cxn>
                <a:cxn ang="0">
                  <a:pos x="93" y="10"/>
                </a:cxn>
                <a:cxn ang="0">
                  <a:pos x="85" y="2"/>
                </a:cxn>
                <a:cxn ang="0">
                  <a:pos x="73" y="1"/>
                </a:cxn>
                <a:cxn ang="0">
                  <a:pos x="48" y="18"/>
                </a:cxn>
                <a:cxn ang="0">
                  <a:pos x="24" y="35"/>
                </a:cxn>
                <a:cxn ang="0">
                  <a:pos x="16" y="42"/>
                </a:cxn>
                <a:cxn ang="0">
                  <a:pos x="15" y="52"/>
                </a:cxn>
                <a:cxn ang="0">
                  <a:pos x="20" y="62"/>
                </a:cxn>
                <a:cxn ang="0">
                  <a:pos x="31" y="65"/>
                </a:cxn>
                <a:cxn ang="0">
                  <a:pos x="26" y="70"/>
                </a:cxn>
                <a:cxn ang="0">
                  <a:pos x="16" y="77"/>
                </a:cxn>
                <a:cxn ang="0">
                  <a:pos x="11" y="81"/>
                </a:cxn>
                <a:cxn ang="0">
                  <a:pos x="5" y="88"/>
                </a:cxn>
                <a:cxn ang="0">
                  <a:pos x="5" y="100"/>
                </a:cxn>
                <a:cxn ang="0">
                  <a:pos x="6" y="102"/>
                </a:cxn>
                <a:cxn ang="0">
                  <a:pos x="6" y="102"/>
                </a:cxn>
                <a:cxn ang="0">
                  <a:pos x="1" y="109"/>
                </a:cxn>
                <a:cxn ang="0">
                  <a:pos x="1" y="118"/>
                </a:cxn>
                <a:cxn ang="0">
                  <a:pos x="8" y="127"/>
                </a:cxn>
                <a:cxn ang="0">
                  <a:pos x="19" y="129"/>
                </a:cxn>
                <a:cxn ang="0">
                  <a:pos x="50" y="117"/>
                </a:cxn>
                <a:cxn ang="0">
                  <a:pos x="82" y="108"/>
                </a:cxn>
                <a:cxn ang="0">
                  <a:pos x="97" y="100"/>
                </a:cxn>
                <a:cxn ang="0">
                  <a:pos x="100" y="89"/>
                </a:cxn>
                <a:cxn ang="0">
                  <a:pos x="100" y="86"/>
                </a:cxn>
                <a:cxn ang="0">
                  <a:pos x="100" y="86"/>
                </a:cxn>
                <a:cxn ang="0">
                  <a:pos x="115" y="77"/>
                </a:cxn>
                <a:cxn ang="0">
                  <a:pos x="135" y="67"/>
                </a:cxn>
                <a:cxn ang="0">
                  <a:pos x="151" y="57"/>
                </a:cxn>
                <a:cxn ang="0">
                  <a:pos x="160" y="49"/>
                </a:cxn>
                <a:cxn ang="0">
                  <a:pos x="160" y="40"/>
                </a:cxn>
                <a:cxn ang="0">
                  <a:pos x="137" y="32"/>
                </a:cxn>
                <a:cxn ang="0">
                  <a:pos x="136" y="33"/>
                </a:cxn>
                <a:cxn ang="0">
                  <a:pos x="135" y="33"/>
                </a:cxn>
              </a:cxnLst>
              <a:rect l="0" t="0" r="r" b="b"/>
              <a:pathLst>
                <a:path w="161" h="129">
                  <a:moveTo>
                    <a:pt x="160" y="38"/>
                  </a:moveTo>
                  <a:lnTo>
                    <a:pt x="158" y="35"/>
                  </a:lnTo>
                  <a:lnTo>
                    <a:pt x="156" y="33"/>
                  </a:lnTo>
                  <a:lnTo>
                    <a:pt x="154" y="31"/>
                  </a:lnTo>
                  <a:lnTo>
                    <a:pt x="151" y="30"/>
                  </a:lnTo>
                  <a:lnTo>
                    <a:pt x="148" y="29"/>
                  </a:lnTo>
                  <a:lnTo>
                    <a:pt x="145" y="29"/>
                  </a:lnTo>
                  <a:lnTo>
                    <a:pt x="143" y="29"/>
                  </a:lnTo>
                  <a:lnTo>
                    <a:pt x="140" y="30"/>
                  </a:lnTo>
                  <a:lnTo>
                    <a:pt x="135" y="32"/>
                  </a:lnTo>
                  <a:lnTo>
                    <a:pt x="135" y="32"/>
                  </a:lnTo>
                  <a:lnTo>
                    <a:pt x="135" y="32"/>
                  </a:lnTo>
                  <a:lnTo>
                    <a:pt x="135" y="32"/>
                  </a:lnTo>
                  <a:lnTo>
                    <a:pt x="135" y="32"/>
                  </a:lnTo>
                  <a:lnTo>
                    <a:pt x="135" y="32"/>
                  </a:lnTo>
                  <a:lnTo>
                    <a:pt x="135" y="32"/>
                  </a:lnTo>
                  <a:lnTo>
                    <a:pt x="135" y="32"/>
                  </a:lnTo>
                  <a:lnTo>
                    <a:pt x="134" y="32"/>
                  </a:lnTo>
                  <a:lnTo>
                    <a:pt x="135" y="31"/>
                  </a:lnTo>
                  <a:lnTo>
                    <a:pt x="135" y="30"/>
                  </a:lnTo>
                  <a:lnTo>
                    <a:pt x="135" y="29"/>
                  </a:lnTo>
                  <a:lnTo>
                    <a:pt x="136" y="28"/>
                  </a:lnTo>
                  <a:lnTo>
                    <a:pt x="136" y="27"/>
                  </a:lnTo>
                  <a:lnTo>
                    <a:pt x="136" y="26"/>
                  </a:lnTo>
                  <a:lnTo>
                    <a:pt x="136" y="25"/>
                  </a:lnTo>
                  <a:lnTo>
                    <a:pt x="136" y="24"/>
                  </a:lnTo>
                  <a:lnTo>
                    <a:pt x="136" y="22"/>
                  </a:lnTo>
                  <a:lnTo>
                    <a:pt x="135" y="22"/>
                  </a:lnTo>
                  <a:lnTo>
                    <a:pt x="135" y="22"/>
                  </a:lnTo>
                  <a:lnTo>
                    <a:pt x="135" y="22"/>
                  </a:lnTo>
                  <a:lnTo>
                    <a:pt x="135" y="21"/>
                  </a:lnTo>
                  <a:lnTo>
                    <a:pt x="135" y="21"/>
                  </a:lnTo>
                  <a:lnTo>
                    <a:pt x="135" y="21"/>
                  </a:lnTo>
                  <a:lnTo>
                    <a:pt x="135" y="21"/>
                  </a:lnTo>
                  <a:lnTo>
                    <a:pt x="135" y="21"/>
                  </a:lnTo>
                  <a:lnTo>
                    <a:pt x="134" y="18"/>
                  </a:lnTo>
                  <a:lnTo>
                    <a:pt x="133" y="15"/>
                  </a:lnTo>
                  <a:lnTo>
                    <a:pt x="131" y="13"/>
                  </a:lnTo>
                  <a:lnTo>
                    <a:pt x="128" y="11"/>
                  </a:lnTo>
                  <a:lnTo>
                    <a:pt x="126" y="10"/>
                  </a:lnTo>
                  <a:lnTo>
                    <a:pt x="123" y="9"/>
                  </a:lnTo>
                  <a:lnTo>
                    <a:pt x="120" y="9"/>
                  </a:lnTo>
                  <a:lnTo>
                    <a:pt x="117" y="9"/>
                  </a:lnTo>
                  <a:lnTo>
                    <a:pt x="114" y="10"/>
                  </a:lnTo>
                  <a:lnTo>
                    <a:pt x="111" y="11"/>
                  </a:lnTo>
                  <a:lnTo>
                    <a:pt x="109" y="11"/>
                  </a:lnTo>
                  <a:lnTo>
                    <a:pt x="106" y="12"/>
                  </a:lnTo>
                  <a:lnTo>
                    <a:pt x="104" y="13"/>
                  </a:lnTo>
                  <a:lnTo>
                    <a:pt x="101" y="13"/>
                  </a:lnTo>
                  <a:lnTo>
                    <a:pt x="99" y="14"/>
                  </a:lnTo>
                  <a:lnTo>
                    <a:pt x="96" y="14"/>
                  </a:lnTo>
                  <a:lnTo>
                    <a:pt x="93" y="15"/>
                  </a:lnTo>
                  <a:lnTo>
                    <a:pt x="93" y="14"/>
                  </a:lnTo>
                  <a:lnTo>
                    <a:pt x="93" y="14"/>
                  </a:lnTo>
                  <a:lnTo>
                    <a:pt x="93" y="13"/>
                  </a:lnTo>
                  <a:lnTo>
                    <a:pt x="93" y="13"/>
                  </a:lnTo>
                  <a:lnTo>
                    <a:pt x="93" y="12"/>
                  </a:lnTo>
                  <a:lnTo>
                    <a:pt x="93" y="11"/>
                  </a:lnTo>
                  <a:lnTo>
                    <a:pt x="93" y="11"/>
                  </a:lnTo>
                  <a:lnTo>
                    <a:pt x="93" y="10"/>
                  </a:lnTo>
                  <a:lnTo>
                    <a:pt x="91" y="7"/>
                  </a:lnTo>
                  <a:lnTo>
                    <a:pt x="90" y="5"/>
                  </a:lnTo>
                  <a:lnTo>
                    <a:pt x="87" y="3"/>
                  </a:lnTo>
                  <a:lnTo>
                    <a:pt x="85" y="2"/>
                  </a:lnTo>
                  <a:lnTo>
                    <a:pt x="82" y="1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3" y="1"/>
                  </a:lnTo>
                  <a:lnTo>
                    <a:pt x="66" y="5"/>
                  </a:lnTo>
                  <a:lnTo>
                    <a:pt x="60" y="9"/>
                  </a:lnTo>
                  <a:lnTo>
                    <a:pt x="54" y="13"/>
                  </a:lnTo>
                  <a:lnTo>
                    <a:pt x="48" y="18"/>
                  </a:lnTo>
                  <a:lnTo>
                    <a:pt x="42" y="23"/>
                  </a:lnTo>
                  <a:lnTo>
                    <a:pt x="36" y="27"/>
                  </a:lnTo>
                  <a:lnTo>
                    <a:pt x="30" y="32"/>
                  </a:lnTo>
                  <a:lnTo>
                    <a:pt x="24" y="35"/>
                  </a:lnTo>
                  <a:lnTo>
                    <a:pt x="22" y="37"/>
                  </a:lnTo>
                  <a:lnTo>
                    <a:pt x="19" y="39"/>
                  </a:lnTo>
                  <a:lnTo>
                    <a:pt x="18" y="40"/>
                  </a:lnTo>
                  <a:lnTo>
                    <a:pt x="16" y="42"/>
                  </a:lnTo>
                  <a:lnTo>
                    <a:pt x="15" y="45"/>
                  </a:lnTo>
                  <a:lnTo>
                    <a:pt x="15" y="47"/>
                  </a:lnTo>
                  <a:lnTo>
                    <a:pt x="14" y="50"/>
                  </a:lnTo>
                  <a:lnTo>
                    <a:pt x="15" y="52"/>
                  </a:lnTo>
                  <a:lnTo>
                    <a:pt x="15" y="55"/>
                  </a:lnTo>
                  <a:lnTo>
                    <a:pt x="17" y="57"/>
                  </a:lnTo>
                  <a:lnTo>
                    <a:pt x="18" y="60"/>
                  </a:lnTo>
                  <a:lnTo>
                    <a:pt x="20" y="62"/>
                  </a:lnTo>
                  <a:lnTo>
                    <a:pt x="23" y="63"/>
                  </a:lnTo>
                  <a:lnTo>
                    <a:pt x="25" y="64"/>
                  </a:lnTo>
                  <a:lnTo>
                    <a:pt x="28" y="65"/>
                  </a:lnTo>
                  <a:lnTo>
                    <a:pt x="31" y="65"/>
                  </a:lnTo>
                  <a:lnTo>
                    <a:pt x="34" y="64"/>
                  </a:lnTo>
                  <a:lnTo>
                    <a:pt x="31" y="66"/>
                  </a:lnTo>
                  <a:lnTo>
                    <a:pt x="29" y="68"/>
                  </a:lnTo>
                  <a:lnTo>
                    <a:pt x="26" y="70"/>
                  </a:lnTo>
                  <a:lnTo>
                    <a:pt x="23" y="72"/>
                  </a:lnTo>
                  <a:lnTo>
                    <a:pt x="21" y="74"/>
                  </a:lnTo>
                  <a:lnTo>
                    <a:pt x="18" y="76"/>
                  </a:lnTo>
                  <a:lnTo>
                    <a:pt x="16" y="77"/>
                  </a:lnTo>
                  <a:lnTo>
                    <a:pt x="13" y="79"/>
                  </a:lnTo>
                  <a:lnTo>
                    <a:pt x="11" y="81"/>
                  </a:lnTo>
                  <a:lnTo>
                    <a:pt x="11" y="81"/>
                  </a:lnTo>
                  <a:lnTo>
                    <a:pt x="11" y="81"/>
                  </a:lnTo>
                  <a:lnTo>
                    <a:pt x="10" y="82"/>
                  </a:lnTo>
                  <a:lnTo>
                    <a:pt x="8" y="84"/>
                  </a:lnTo>
                  <a:lnTo>
                    <a:pt x="6" y="86"/>
                  </a:lnTo>
                  <a:lnTo>
                    <a:pt x="5" y="88"/>
                  </a:lnTo>
                  <a:lnTo>
                    <a:pt x="4" y="91"/>
                  </a:lnTo>
                  <a:lnTo>
                    <a:pt x="4" y="94"/>
                  </a:lnTo>
                  <a:lnTo>
                    <a:pt x="4" y="97"/>
                  </a:lnTo>
                  <a:lnTo>
                    <a:pt x="5" y="100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4" y="104"/>
                  </a:lnTo>
                  <a:lnTo>
                    <a:pt x="3" y="105"/>
                  </a:lnTo>
                  <a:lnTo>
                    <a:pt x="2" y="107"/>
                  </a:lnTo>
                  <a:lnTo>
                    <a:pt x="1" y="109"/>
                  </a:lnTo>
                  <a:lnTo>
                    <a:pt x="0" y="111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1" y="118"/>
                  </a:lnTo>
                  <a:lnTo>
                    <a:pt x="2" y="121"/>
                  </a:lnTo>
                  <a:lnTo>
                    <a:pt x="3" y="123"/>
                  </a:lnTo>
                  <a:lnTo>
                    <a:pt x="5" y="126"/>
                  </a:lnTo>
                  <a:lnTo>
                    <a:pt x="8" y="127"/>
                  </a:lnTo>
                  <a:lnTo>
                    <a:pt x="10" y="129"/>
                  </a:lnTo>
                  <a:lnTo>
                    <a:pt x="13" y="129"/>
                  </a:lnTo>
                  <a:lnTo>
                    <a:pt x="16" y="129"/>
                  </a:lnTo>
                  <a:lnTo>
                    <a:pt x="19" y="129"/>
                  </a:lnTo>
                  <a:lnTo>
                    <a:pt x="27" y="126"/>
                  </a:lnTo>
                  <a:lnTo>
                    <a:pt x="34" y="123"/>
                  </a:lnTo>
                  <a:lnTo>
                    <a:pt x="42" y="120"/>
                  </a:lnTo>
                  <a:lnTo>
                    <a:pt x="50" y="117"/>
                  </a:lnTo>
                  <a:lnTo>
                    <a:pt x="58" y="115"/>
                  </a:lnTo>
                  <a:lnTo>
                    <a:pt x="66" y="113"/>
                  </a:lnTo>
                  <a:lnTo>
                    <a:pt x="74" y="110"/>
                  </a:lnTo>
                  <a:lnTo>
                    <a:pt x="82" y="108"/>
                  </a:lnTo>
                  <a:lnTo>
                    <a:pt x="90" y="105"/>
                  </a:lnTo>
                  <a:lnTo>
                    <a:pt x="93" y="104"/>
                  </a:lnTo>
                  <a:lnTo>
                    <a:pt x="95" y="102"/>
                  </a:lnTo>
                  <a:lnTo>
                    <a:pt x="97" y="100"/>
                  </a:lnTo>
                  <a:lnTo>
                    <a:pt x="99" y="97"/>
                  </a:lnTo>
                  <a:lnTo>
                    <a:pt x="100" y="95"/>
                  </a:lnTo>
                  <a:lnTo>
                    <a:pt x="100" y="92"/>
                  </a:lnTo>
                  <a:lnTo>
                    <a:pt x="100" y="89"/>
                  </a:lnTo>
                  <a:lnTo>
                    <a:pt x="100" y="86"/>
                  </a:lnTo>
                  <a:lnTo>
                    <a:pt x="100" y="86"/>
                  </a:lnTo>
                  <a:lnTo>
                    <a:pt x="100" y="86"/>
                  </a:lnTo>
                  <a:lnTo>
                    <a:pt x="100" y="86"/>
                  </a:lnTo>
                  <a:lnTo>
                    <a:pt x="100" y="86"/>
                  </a:lnTo>
                  <a:lnTo>
                    <a:pt x="100" y="86"/>
                  </a:lnTo>
                  <a:lnTo>
                    <a:pt x="100" y="86"/>
                  </a:lnTo>
                  <a:lnTo>
                    <a:pt x="100" y="86"/>
                  </a:lnTo>
                  <a:lnTo>
                    <a:pt x="100" y="86"/>
                  </a:lnTo>
                  <a:lnTo>
                    <a:pt x="105" y="83"/>
                  </a:lnTo>
                  <a:lnTo>
                    <a:pt x="110" y="80"/>
                  </a:lnTo>
                  <a:lnTo>
                    <a:pt x="115" y="77"/>
                  </a:lnTo>
                  <a:lnTo>
                    <a:pt x="120" y="75"/>
                  </a:lnTo>
                  <a:lnTo>
                    <a:pt x="125" y="72"/>
                  </a:lnTo>
                  <a:lnTo>
                    <a:pt x="130" y="69"/>
                  </a:lnTo>
                  <a:lnTo>
                    <a:pt x="135" y="67"/>
                  </a:lnTo>
                  <a:lnTo>
                    <a:pt x="140" y="64"/>
                  </a:lnTo>
                  <a:lnTo>
                    <a:pt x="149" y="59"/>
                  </a:lnTo>
                  <a:lnTo>
                    <a:pt x="152" y="58"/>
                  </a:lnTo>
                  <a:lnTo>
                    <a:pt x="151" y="57"/>
                  </a:lnTo>
                  <a:lnTo>
                    <a:pt x="156" y="55"/>
                  </a:lnTo>
                  <a:lnTo>
                    <a:pt x="158" y="53"/>
                  </a:lnTo>
                  <a:lnTo>
                    <a:pt x="159" y="51"/>
                  </a:lnTo>
                  <a:lnTo>
                    <a:pt x="160" y="49"/>
                  </a:lnTo>
                  <a:lnTo>
                    <a:pt x="160" y="47"/>
                  </a:lnTo>
                  <a:lnTo>
                    <a:pt x="161" y="44"/>
                  </a:lnTo>
                  <a:lnTo>
                    <a:pt x="161" y="42"/>
                  </a:lnTo>
                  <a:lnTo>
                    <a:pt x="160" y="40"/>
                  </a:lnTo>
                  <a:lnTo>
                    <a:pt x="160" y="38"/>
                  </a:lnTo>
                  <a:close/>
                  <a:moveTo>
                    <a:pt x="135" y="33"/>
                  </a:moveTo>
                  <a:lnTo>
                    <a:pt x="137" y="32"/>
                  </a:lnTo>
                  <a:lnTo>
                    <a:pt x="137" y="32"/>
                  </a:lnTo>
                  <a:lnTo>
                    <a:pt x="137" y="33"/>
                  </a:lnTo>
                  <a:lnTo>
                    <a:pt x="136" y="33"/>
                  </a:lnTo>
                  <a:lnTo>
                    <a:pt x="136" y="33"/>
                  </a:lnTo>
                  <a:lnTo>
                    <a:pt x="136" y="33"/>
                  </a:lnTo>
                  <a:lnTo>
                    <a:pt x="136" y="33"/>
                  </a:lnTo>
                  <a:lnTo>
                    <a:pt x="135" y="33"/>
                  </a:lnTo>
                  <a:lnTo>
                    <a:pt x="135" y="33"/>
                  </a:lnTo>
                  <a:lnTo>
                    <a:pt x="135" y="33"/>
                  </a:lnTo>
                  <a:close/>
                </a:path>
              </a:pathLst>
            </a:custGeom>
            <a:solidFill>
              <a:srgbClr val="DF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46"/>
            <p:cNvSpPr>
              <a:spLocks noEditPoints="1"/>
            </p:cNvSpPr>
            <p:nvPr/>
          </p:nvSpPr>
          <p:spPr bwMode="auto">
            <a:xfrm>
              <a:off x="4831" y="1068"/>
              <a:ext cx="150" cy="154"/>
            </a:xfrm>
            <a:custGeom>
              <a:avLst/>
              <a:gdLst/>
              <a:ahLst/>
              <a:cxnLst>
                <a:cxn ang="0">
                  <a:pos x="147" y="59"/>
                </a:cxn>
                <a:cxn ang="0">
                  <a:pos x="142" y="55"/>
                </a:cxn>
                <a:cxn ang="0">
                  <a:pos x="144" y="49"/>
                </a:cxn>
                <a:cxn ang="0">
                  <a:pos x="146" y="41"/>
                </a:cxn>
                <a:cxn ang="0">
                  <a:pos x="141" y="31"/>
                </a:cxn>
                <a:cxn ang="0">
                  <a:pos x="130" y="28"/>
                </a:cxn>
                <a:cxn ang="0">
                  <a:pos x="123" y="29"/>
                </a:cxn>
                <a:cxn ang="0">
                  <a:pos x="121" y="30"/>
                </a:cxn>
                <a:cxn ang="0">
                  <a:pos x="122" y="29"/>
                </a:cxn>
                <a:cxn ang="0">
                  <a:pos x="124" y="26"/>
                </a:cxn>
                <a:cxn ang="0">
                  <a:pos x="128" y="19"/>
                </a:cxn>
                <a:cxn ang="0">
                  <a:pos x="126" y="8"/>
                </a:cxn>
                <a:cxn ang="0">
                  <a:pos x="116" y="1"/>
                </a:cxn>
                <a:cxn ang="0">
                  <a:pos x="105" y="3"/>
                </a:cxn>
                <a:cxn ang="0">
                  <a:pos x="82" y="23"/>
                </a:cxn>
                <a:cxn ang="0">
                  <a:pos x="37" y="48"/>
                </a:cxn>
                <a:cxn ang="0">
                  <a:pos x="8" y="60"/>
                </a:cxn>
                <a:cxn ang="0">
                  <a:pos x="1" y="67"/>
                </a:cxn>
                <a:cxn ang="0">
                  <a:pos x="1" y="78"/>
                </a:cxn>
                <a:cxn ang="0">
                  <a:pos x="8" y="86"/>
                </a:cxn>
                <a:cxn ang="0">
                  <a:pos x="26" y="87"/>
                </a:cxn>
                <a:cxn ang="0">
                  <a:pos x="37" y="84"/>
                </a:cxn>
                <a:cxn ang="0">
                  <a:pos x="48" y="81"/>
                </a:cxn>
                <a:cxn ang="0">
                  <a:pos x="32" y="93"/>
                </a:cxn>
                <a:cxn ang="0">
                  <a:pos x="17" y="104"/>
                </a:cxn>
                <a:cxn ang="0">
                  <a:pos x="9" y="116"/>
                </a:cxn>
                <a:cxn ang="0">
                  <a:pos x="11" y="125"/>
                </a:cxn>
                <a:cxn ang="0">
                  <a:pos x="14" y="129"/>
                </a:cxn>
                <a:cxn ang="0">
                  <a:pos x="17" y="131"/>
                </a:cxn>
                <a:cxn ang="0">
                  <a:pos x="18" y="135"/>
                </a:cxn>
                <a:cxn ang="0">
                  <a:pos x="19" y="139"/>
                </a:cxn>
                <a:cxn ang="0">
                  <a:pos x="26" y="146"/>
                </a:cxn>
                <a:cxn ang="0">
                  <a:pos x="37" y="148"/>
                </a:cxn>
                <a:cxn ang="0">
                  <a:pos x="47" y="144"/>
                </a:cxn>
                <a:cxn ang="0">
                  <a:pos x="63" y="139"/>
                </a:cxn>
                <a:cxn ang="0">
                  <a:pos x="73" y="141"/>
                </a:cxn>
                <a:cxn ang="0">
                  <a:pos x="78" y="150"/>
                </a:cxn>
                <a:cxn ang="0">
                  <a:pos x="84" y="153"/>
                </a:cxn>
                <a:cxn ang="0">
                  <a:pos x="90" y="148"/>
                </a:cxn>
                <a:cxn ang="0">
                  <a:pos x="96" y="142"/>
                </a:cxn>
                <a:cxn ang="0">
                  <a:pos x="103" y="136"/>
                </a:cxn>
                <a:cxn ang="0">
                  <a:pos x="121" y="121"/>
                </a:cxn>
                <a:cxn ang="0">
                  <a:pos x="123" y="117"/>
                </a:cxn>
                <a:cxn ang="0">
                  <a:pos x="126" y="110"/>
                </a:cxn>
                <a:cxn ang="0">
                  <a:pos x="126" y="106"/>
                </a:cxn>
                <a:cxn ang="0">
                  <a:pos x="126" y="102"/>
                </a:cxn>
                <a:cxn ang="0">
                  <a:pos x="124" y="98"/>
                </a:cxn>
                <a:cxn ang="0">
                  <a:pos x="120" y="94"/>
                </a:cxn>
                <a:cxn ang="0">
                  <a:pos x="127" y="90"/>
                </a:cxn>
                <a:cxn ang="0">
                  <a:pos x="133" y="86"/>
                </a:cxn>
                <a:cxn ang="0">
                  <a:pos x="142" y="82"/>
                </a:cxn>
                <a:cxn ang="0">
                  <a:pos x="149" y="73"/>
                </a:cxn>
                <a:cxn ang="0">
                  <a:pos x="93" y="141"/>
                </a:cxn>
                <a:cxn ang="0">
                  <a:pos x="93" y="139"/>
                </a:cxn>
                <a:cxn ang="0">
                  <a:pos x="93" y="137"/>
                </a:cxn>
                <a:cxn ang="0">
                  <a:pos x="93" y="135"/>
                </a:cxn>
                <a:cxn ang="0">
                  <a:pos x="92" y="133"/>
                </a:cxn>
                <a:cxn ang="0">
                  <a:pos x="95" y="136"/>
                </a:cxn>
                <a:cxn ang="0">
                  <a:pos x="93" y="141"/>
                </a:cxn>
              </a:cxnLst>
              <a:rect l="0" t="0" r="r" b="b"/>
              <a:pathLst>
                <a:path w="150" h="154">
                  <a:moveTo>
                    <a:pt x="149" y="64"/>
                  </a:moveTo>
                  <a:lnTo>
                    <a:pt x="149" y="62"/>
                  </a:lnTo>
                  <a:lnTo>
                    <a:pt x="148" y="61"/>
                  </a:lnTo>
                  <a:lnTo>
                    <a:pt x="147" y="59"/>
                  </a:lnTo>
                  <a:lnTo>
                    <a:pt x="146" y="58"/>
                  </a:lnTo>
                  <a:lnTo>
                    <a:pt x="145" y="57"/>
                  </a:lnTo>
                  <a:lnTo>
                    <a:pt x="143" y="56"/>
                  </a:lnTo>
                  <a:lnTo>
                    <a:pt x="142" y="55"/>
                  </a:lnTo>
                  <a:lnTo>
                    <a:pt x="140" y="54"/>
                  </a:lnTo>
                  <a:lnTo>
                    <a:pt x="142" y="53"/>
                  </a:lnTo>
                  <a:lnTo>
                    <a:pt x="143" y="51"/>
                  </a:lnTo>
                  <a:lnTo>
                    <a:pt x="144" y="49"/>
                  </a:lnTo>
                  <a:lnTo>
                    <a:pt x="145" y="47"/>
                  </a:lnTo>
                  <a:lnTo>
                    <a:pt x="146" y="45"/>
                  </a:lnTo>
                  <a:lnTo>
                    <a:pt x="146" y="43"/>
                  </a:lnTo>
                  <a:lnTo>
                    <a:pt x="146" y="41"/>
                  </a:lnTo>
                  <a:lnTo>
                    <a:pt x="145" y="39"/>
                  </a:lnTo>
                  <a:lnTo>
                    <a:pt x="144" y="36"/>
                  </a:lnTo>
                  <a:lnTo>
                    <a:pt x="143" y="33"/>
                  </a:lnTo>
                  <a:lnTo>
                    <a:pt x="141" y="31"/>
                  </a:lnTo>
                  <a:lnTo>
                    <a:pt x="138" y="30"/>
                  </a:lnTo>
                  <a:lnTo>
                    <a:pt x="136" y="28"/>
                  </a:lnTo>
                  <a:lnTo>
                    <a:pt x="133" y="28"/>
                  </a:lnTo>
                  <a:lnTo>
                    <a:pt x="130" y="28"/>
                  </a:lnTo>
                  <a:lnTo>
                    <a:pt x="127" y="28"/>
                  </a:lnTo>
                  <a:lnTo>
                    <a:pt x="124" y="29"/>
                  </a:lnTo>
                  <a:lnTo>
                    <a:pt x="123" y="29"/>
                  </a:lnTo>
                  <a:lnTo>
                    <a:pt x="123" y="29"/>
                  </a:lnTo>
                  <a:lnTo>
                    <a:pt x="122" y="29"/>
                  </a:lnTo>
                  <a:lnTo>
                    <a:pt x="122" y="29"/>
                  </a:lnTo>
                  <a:lnTo>
                    <a:pt x="122" y="30"/>
                  </a:lnTo>
                  <a:lnTo>
                    <a:pt x="121" y="30"/>
                  </a:lnTo>
                  <a:lnTo>
                    <a:pt x="121" y="30"/>
                  </a:lnTo>
                  <a:lnTo>
                    <a:pt x="120" y="30"/>
                  </a:lnTo>
                  <a:lnTo>
                    <a:pt x="121" y="29"/>
                  </a:lnTo>
                  <a:lnTo>
                    <a:pt x="122" y="29"/>
                  </a:lnTo>
                  <a:lnTo>
                    <a:pt x="122" y="28"/>
                  </a:lnTo>
                  <a:lnTo>
                    <a:pt x="123" y="27"/>
                  </a:lnTo>
                  <a:lnTo>
                    <a:pt x="123" y="27"/>
                  </a:lnTo>
                  <a:lnTo>
                    <a:pt x="124" y="26"/>
                  </a:lnTo>
                  <a:lnTo>
                    <a:pt x="124" y="25"/>
                  </a:lnTo>
                  <a:lnTo>
                    <a:pt x="125" y="25"/>
                  </a:lnTo>
                  <a:lnTo>
                    <a:pt x="127" y="22"/>
                  </a:lnTo>
                  <a:lnTo>
                    <a:pt x="128" y="19"/>
                  </a:lnTo>
                  <a:lnTo>
                    <a:pt x="128" y="16"/>
                  </a:lnTo>
                  <a:lnTo>
                    <a:pt x="128" y="13"/>
                  </a:lnTo>
                  <a:lnTo>
                    <a:pt x="127" y="11"/>
                  </a:lnTo>
                  <a:lnTo>
                    <a:pt x="126" y="8"/>
                  </a:lnTo>
                  <a:lnTo>
                    <a:pt x="124" y="5"/>
                  </a:lnTo>
                  <a:lnTo>
                    <a:pt x="122" y="3"/>
                  </a:lnTo>
                  <a:lnTo>
                    <a:pt x="119" y="2"/>
                  </a:lnTo>
                  <a:lnTo>
                    <a:pt x="116" y="1"/>
                  </a:lnTo>
                  <a:lnTo>
                    <a:pt x="114" y="0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5" y="3"/>
                  </a:lnTo>
                  <a:lnTo>
                    <a:pt x="103" y="4"/>
                  </a:lnTo>
                  <a:lnTo>
                    <a:pt x="101" y="7"/>
                  </a:lnTo>
                  <a:lnTo>
                    <a:pt x="92" y="16"/>
                  </a:lnTo>
                  <a:lnTo>
                    <a:pt x="82" y="23"/>
                  </a:lnTo>
                  <a:lnTo>
                    <a:pt x="71" y="31"/>
                  </a:lnTo>
                  <a:lnTo>
                    <a:pt x="60" y="37"/>
                  </a:lnTo>
                  <a:lnTo>
                    <a:pt x="49" y="43"/>
                  </a:lnTo>
                  <a:lnTo>
                    <a:pt x="37" y="48"/>
                  </a:lnTo>
                  <a:lnTo>
                    <a:pt x="25" y="53"/>
                  </a:lnTo>
                  <a:lnTo>
                    <a:pt x="14" y="57"/>
                  </a:lnTo>
                  <a:lnTo>
                    <a:pt x="10" y="59"/>
                  </a:lnTo>
                  <a:lnTo>
                    <a:pt x="8" y="60"/>
                  </a:lnTo>
                  <a:lnTo>
                    <a:pt x="5" y="61"/>
                  </a:lnTo>
                  <a:lnTo>
                    <a:pt x="4" y="63"/>
                  </a:lnTo>
                  <a:lnTo>
                    <a:pt x="2" y="65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0" y="75"/>
                  </a:lnTo>
                  <a:lnTo>
                    <a:pt x="1" y="78"/>
                  </a:lnTo>
                  <a:lnTo>
                    <a:pt x="2" y="80"/>
                  </a:lnTo>
                  <a:lnTo>
                    <a:pt x="4" y="83"/>
                  </a:lnTo>
                  <a:lnTo>
                    <a:pt x="6" y="85"/>
                  </a:lnTo>
                  <a:lnTo>
                    <a:pt x="8" y="86"/>
                  </a:lnTo>
                  <a:lnTo>
                    <a:pt x="11" y="88"/>
                  </a:lnTo>
                  <a:lnTo>
                    <a:pt x="14" y="88"/>
                  </a:lnTo>
                  <a:lnTo>
                    <a:pt x="17" y="88"/>
                  </a:lnTo>
                  <a:lnTo>
                    <a:pt x="26" y="87"/>
                  </a:lnTo>
                  <a:lnTo>
                    <a:pt x="29" y="86"/>
                  </a:lnTo>
                  <a:lnTo>
                    <a:pt x="32" y="85"/>
                  </a:lnTo>
                  <a:lnTo>
                    <a:pt x="35" y="85"/>
                  </a:lnTo>
                  <a:lnTo>
                    <a:pt x="37" y="84"/>
                  </a:lnTo>
                  <a:lnTo>
                    <a:pt x="40" y="83"/>
                  </a:lnTo>
                  <a:lnTo>
                    <a:pt x="43" y="82"/>
                  </a:lnTo>
                  <a:lnTo>
                    <a:pt x="46" y="82"/>
                  </a:lnTo>
                  <a:lnTo>
                    <a:pt x="48" y="81"/>
                  </a:lnTo>
                  <a:lnTo>
                    <a:pt x="44" y="84"/>
                  </a:lnTo>
                  <a:lnTo>
                    <a:pt x="40" y="87"/>
                  </a:lnTo>
                  <a:lnTo>
                    <a:pt x="36" y="90"/>
                  </a:lnTo>
                  <a:lnTo>
                    <a:pt x="32" y="93"/>
                  </a:lnTo>
                  <a:lnTo>
                    <a:pt x="29" y="95"/>
                  </a:lnTo>
                  <a:lnTo>
                    <a:pt x="25" y="98"/>
                  </a:lnTo>
                  <a:lnTo>
                    <a:pt x="21" y="101"/>
                  </a:lnTo>
                  <a:lnTo>
                    <a:pt x="17" y="104"/>
                  </a:lnTo>
                  <a:lnTo>
                    <a:pt x="12" y="109"/>
                  </a:lnTo>
                  <a:lnTo>
                    <a:pt x="11" y="111"/>
                  </a:lnTo>
                  <a:lnTo>
                    <a:pt x="10" y="113"/>
                  </a:lnTo>
                  <a:lnTo>
                    <a:pt x="9" y="116"/>
                  </a:lnTo>
                  <a:lnTo>
                    <a:pt x="9" y="118"/>
                  </a:lnTo>
                  <a:lnTo>
                    <a:pt x="9" y="120"/>
                  </a:lnTo>
                  <a:lnTo>
                    <a:pt x="10" y="123"/>
                  </a:lnTo>
                  <a:lnTo>
                    <a:pt x="11" y="125"/>
                  </a:lnTo>
                  <a:lnTo>
                    <a:pt x="12" y="127"/>
                  </a:lnTo>
                  <a:lnTo>
                    <a:pt x="13" y="128"/>
                  </a:lnTo>
                  <a:lnTo>
                    <a:pt x="13" y="128"/>
                  </a:lnTo>
                  <a:lnTo>
                    <a:pt x="14" y="129"/>
                  </a:lnTo>
                  <a:lnTo>
                    <a:pt x="15" y="130"/>
                  </a:lnTo>
                  <a:lnTo>
                    <a:pt x="16" y="130"/>
                  </a:lnTo>
                  <a:lnTo>
                    <a:pt x="16" y="131"/>
                  </a:lnTo>
                  <a:lnTo>
                    <a:pt x="17" y="131"/>
                  </a:lnTo>
                  <a:lnTo>
                    <a:pt x="18" y="132"/>
                  </a:lnTo>
                  <a:lnTo>
                    <a:pt x="18" y="133"/>
                  </a:lnTo>
                  <a:lnTo>
                    <a:pt x="18" y="134"/>
                  </a:lnTo>
                  <a:lnTo>
                    <a:pt x="18" y="135"/>
                  </a:lnTo>
                  <a:lnTo>
                    <a:pt x="18" y="136"/>
                  </a:lnTo>
                  <a:lnTo>
                    <a:pt x="18" y="137"/>
                  </a:lnTo>
                  <a:lnTo>
                    <a:pt x="19" y="138"/>
                  </a:lnTo>
                  <a:lnTo>
                    <a:pt x="19" y="139"/>
                  </a:lnTo>
                  <a:lnTo>
                    <a:pt x="20" y="140"/>
                  </a:lnTo>
                  <a:lnTo>
                    <a:pt x="21" y="143"/>
                  </a:lnTo>
                  <a:lnTo>
                    <a:pt x="23" y="145"/>
                  </a:lnTo>
                  <a:lnTo>
                    <a:pt x="26" y="146"/>
                  </a:lnTo>
                  <a:lnTo>
                    <a:pt x="28" y="148"/>
                  </a:lnTo>
                  <a:lnTo>
                    <a:pt x="31" y="148"/>
                  </a:lnTo>
                  <a:lnTo>
                    <a:pt x="34" y="148"/>
                  </a:lnTo>
                  <a:lnTo>
                    <a:pt x="37" y="148"/>
                  </a:lnTo>
                  <a:lnTo>
                    <a:pt x="40" y="147"/>
                  </a:lnTo>
                  <a:lnTo>
                    <a:pt x="40" y="147"/>
                  </a:lnTo>
                  <a:lnTo>
                    <a:pt x="43" y="146"/>
                  </a:lnTo>
                  <a:lnTo>
                    <a:pt x="47" y="144"/>
                  </a:lnTo>
                  <a:lnTo>
                    <a:pt x="51" y="143"/>
                  </a:lnTo>
                  <a:lnTo>
                    <a:pt x="55" y="142"/>
                  </a:lnTo>
                  <a:lnTo>
                    <a:pt x="59" y="141"/>
                  </a:lnTo>
                  <a:lnTo>
                    <a:pt x="63" y="139"/>
                  </a:lnTo>
                  <a:lnTo>
                    <a:pt x="66" y="138"/>
                  </a:lnTo>
                  <a:lnTo>
                    <a:pt x="70" y="137"/>
                  </a:lnTo>
                  <a:lnTo>
                    <a:pt x="71" y="139"/>
                  </a:lnTo>
                  <a:lnTo>
                    <a:pt x="73" y="141"/>
                  </a:lnTo>
                  <a:lnTo>
                    <a:pt x="74" y="143"/>
                  </a:lnTo>
                  <a:lnTo>
                    <a:pt x="75" y="145"/>
                  </a:lnTo>
                  <a:lnTo>
                    <a:pt x="77" y="148"/>
                  </a:lnTo>
                  <a:lnTo>
                    <a:pt x="78" y="150"/>
                  </a:lnTo>
                  <a:lnTo>
                    <a:pt x="79" y="152"/>
                  </a:lnTo>
                  <a:lnTo>
                    <a:pt x="81" y="154"/>
                  </a:lnTo>
                  <a:lnTo>
                    <a:pt x="83" y="154"/>
                  </a:lnTo>
                  <a:lnTo>
                    <a:pt x="84" y="153"/>
                  </a:lnTo>
                  <a:lnTo>
                    <a:pt x="86" y="152"/>
                  </a:lnTo>
                  <a:lnTo>
                    <a:pt x="88" y="151"/>
                  </a:lnTo>
                  <a:lnTo>
                    <a:pt x="89" y="150"/>
                  </a:lnTo>
                  <a:lnTo>
                    <a:pt x="90" y="148"/>
                  </a:lnTo>
                  <a:lnTo>
                    <a:pt x="92" y="147"/>
                  </a:lnTo>
                  <a:lnTo>
                    <a:pt x="92" y="145"/>
                  </a:lnTo>
                  <a:lnTo>
                    <a:pt x="94" y="143"/>
                  </a:lnTo>
                  <a:lnTo>
                    <a:pt x="96" y="142"/>
                  </a:lnTo>
                  <a:lnTo>
                    <a:pt x="98" y="141"/>
                  </a:lnTo>
                  <a:lnTo>
                    <a:pt x="99" y="139"/>
                  </a:lnTo>
                  <a:lnTo>
                    <a:pt x="101" y="138"/>
                  </a:lnTo>
                  <a:lnTo>
                    <a:pt x="103" y="136"/>
                  </a:lnTo>
                  <a:lnTo>
                    <a:pt x="104" y="135"/>
                  </a:lnTo>
                  <a:lnTo>
                    <a:pt x="106" y="134"/>
                  </a:lnTo>
                  <a:lnTo>
                    <a:pt x="120" y="121"/>
                  </a:lnTo>
                  <a:lnTo>
                    <a:pt x="121" y="121"/>
                  </a:lnTo>
                  <a:lnTo>
                    <a:pt x="122" y="120"/>
                  </a:lnTo>
                  <a:lnTo>
                    <a:pt x="122" y="119"/>
                  </a:lnTo>
                  <a:lnTo>
                    <a:pt x="123" y="118"/>
                  </a:lnTo>
                  <a:lnTo>
                    <a:pt x="123" y="117"/>
                  </a:lnTo>
                  <a:lnTo>
                    <a:pt x="124" y="116"/>
                  </a:lnTo>
                  <a:lnTo>
                    <a:pt x="124" y="115"/>
                  </a:lnTo>
                  <a:lnTo>
                    <a:pt x="125" y="114"/>
                  </a:lnTo>
                  <a:lnTo>
                    <a:pt x="126" y="110"/>
                  </a:lnTo>
                  <a:lnTo>
                    <a:pt x="126" y="109"/>
                  </a:lnTo>
                  <a:lnTo>
                    <a:pt x="126" y="108"/>
                  </a:lnTo>
                  <a:lnTo>
                    <a:pt x="126" y="107"/>
                  </a:lnTo>
                  <a:lnTo>
                    <a:pt x="126" y="106"/>
                  </a:lnTo>
                  <a:lnTo>
                    <a:pt x="126" y="105"/>
                  </a:lnTo>
                  <a:lnTo>
                    <a:pt x="126" y="104"/>
                  </a:lnTo>
                  <a:lnTo>
                    <a:pt x="126" y="103"/>
                  </a:lnTo>
                  <a:lnTo>
                    <a:pt x="126" y="102"/>
                  </a:lnTo>
                  <a:lnTo>
                    <a:pt x="125" y="101"/>
                  </a:lnTo>
                  <a:lnTo>
                    <a:pt x="125" y="100"/>
                  </a:lnTo>
                  <a:lnTo>
                    <a:pt x="124" y="99"/>
                  </a:lnTo>
                  <a:lnTo>
                    <a:pt x="124" y="98"/>
                  </a:lnTo>
                  <a:lnTo>
                    <a:pt x="123" y="97"/>
                  </a:lnTo>
                  <a:lnTo>
                    <a:pt x="122" y="96"/>
                  </a:lnTo>
                  <a:lnTo>
                    <a:pt x="121" y="95"/>
                  </a:lnTo>
                  <a:lnTo>
                    <a:pt x="120" y="94"/>
                  </a:lnTo>
                  <a:lnTo>
                    <a:pt x="122" y="93"/>
                  </a:lnTo>
                  <a:lnTo>
                    <a:pt x="124" y="92"/>
                  </a:lnTo>
                  <a:lnTo>
                    <a:pt x="125" y="91"/>
                  </a:lnTo>
                  <a:lnTo>
                    <a:pt x="127" y="90"/>
                  </a:lnTo>
                  <a:lnTo>
                    <a:pt x="128" y="89"/>
                  </a:lnTo>
                  <a:lnTo>
                    <a:pt x="130" y="88"/>
                  </a:lnTo>
                  <a:lnTo>
                    <a:pt x="132" y="87"/>
                  </a:lnTo>
                  <a:lnTo>
                    <a:pt x="133" y="86"/>
                  </a:lnTo>
                  <a:lnTo>
                    <a:pt x="139" y="83"/>
                  </a:lnTo>
                  <a:lnTo>
                    <a:pt x="139" y="83"/>
                  </a:lnTo>
                  <a:lnTo>
                    <a:pt x="139" y="83"/>
                  </a:lnTo>
                  <a:lnTo>
                    <a:pt x="142" y="82"/>
                  </a:lnTo>
                  <a:lnTo>
                    <a:pt x="145" y="80"/>
                  </a:lnTo>
                  <a:lnTo>
                    <a:pt x="147" y="78"/>
                  </a:lnTo>
                  <a:lnTo>
                    <a:pt x="148" y="76"/>
                  </a:lnTo>
                  <a:lnTo>
                    <a:pt x="149" y="73"/>
                  </a:lnTo>
                  <a:lnTo>
                    <a:pt x="150" y="70"/>
                  </a:lnTo>
                  <a:lnTo>
                    <a:pt x="150" y="67"/>
                  </a:lnTo>
                  <a:lnTo>
                    <a:pt x="149" y="64"/>
                  </a:lnTo>
                  <a:close/>
                  <a:moveTo>
                    <a:pt x="93" y="141"/>
                  </a:moveTo>
                  <a:lnTo>
                    <a:pt x="93" y="140"/>
                  </a:lnTo>
                  <a:lnTo>
                    <a:pt x="93" y="140"/>
                  </a:lnTo>
                  <a:lnTo>
                    <a:pt x="93" y="139"/>
                  </a:lnTo>
                  <a:lnTo>
                    <a:pt x="93" y="139"/>
                  </a:lnTo>
                  <a:lnTo>
                    <a:pt x="93" y="138"/>
                  </a:lnTo>
                  <a:lnTo>
                    <a:pt x="93" y="138"/>
                  </a:lnTo>
                  <a:lnTo>
                    <a:pt x="93" y="137"/>
                  </a:lnTo>
                  <a:lnTo>
                    <a:pt x="93" y="137"/>
                  </a:lnTo>
                  <a:lnTo>
                    <a:pt x="93" y="136"/>
                  </a:lnTo>
                  <a:lnTo>
                    <a:pt x="93" y="136"/>
                  </a:lnTo>
                  <a:lnTo>
                    <a:pt x="93" y="135"/>
                  </a:lnTo>
                  <a:lnTo>
                    <a:pt x="93" y="135"/>
                  </a:lnTo>
                  <a:lnTo>
                    <a:pt x="93" y="134"/>
                  </a:lnTo>
                  <a:lnTo>
                    <a:pt x="92" y="134"/>
                  </a:lnTo>
                  <a:lnTo>
                    <a:pt x="92" y="133"/>
                  </a:lnTo>
                  <a:lnTo>
                    <a:pt x="92" y="133"/>
                  </a:lnTo>
                  <a:lnTo>
                    <a:pt x="93" y="133"/>
                  </a:lnTo>
                  <a:lnTo>
                    <a:pt x="94" y="134"/>
                  </a:lnTo>
                  <a:lnTo>
                    <a:pt x="94" y="135"/>
                  </a:lnTo>
                  <a:lnTo>
                    <a:pt x="95" y="136"/>
                  </a:lnTo>
                  <a:lnTo>
                    <a:pt x="95" y="137"/>
                  </a:lnTo>
                  <a:lnTo>
                    <a:pt x="95" y="138"/>
                  </a:lnTo>
                  <a:lnTo>
                    <a:pt x="94" y="139"/>
                  </a:lnTo>
                  <a:lnTo>
                    <a:pt x="93" y="141"/>
                  </a:lnTo>
                  <a:close/>
                </a:path>
              </a:pathLst>
            </a:custGeom>
            <a:solidFill>
              <a:srgbClr val="DF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47"/>
            <p:cNvSpPr>
              <a:spLocks/>
            </p:cNvSpPr>
            <p:nvPr/>
          </p:nvSpPr>
          <p:spPr bwMode="auto">
            <a:xfrm>
              <a:off x="4759" y="1119"/>
              <a:ext cx="132" cy="105"/>
            </a:xfrm>
            <a:custGeom>
              <a:avLst/>
              <a:gdLst/>
              <a:ahLst/>
              <a:cxnLst>
                <a:cxn ang="0">
                  <a:pos x="117" y="63"/>
                </a:cxn>
                <a:cxn ang="0">
                  <a:pos x="114" y="63"/>
                </a:cxn>
                <a:cxn ang="0">
                  <a:pos x="112" y="63"/>
                </a:cxn>
                <a:cxn ang="0">
                  <a:pos x="112" y="62"/>
                </a:cxn>
                <a:cxn ang="0">
                  <a:pos x="112" y="62"/>
                </a:cxn>
                <a:cxn ang="0">
                  <a:pos x="111" y="58"/>
                </a:cxn>
                <a:cxn ang="0">
                  <a:pos x="106" y="51"/>
                </a:cxn>
                <a:cxn ang="0">
                  <a:pos x="99" y="47"/>
                </a:cxn>
                <a:cxn ang="0">
                  <a:pos x="94" y="47"/>
                </a:cxn>
                <a:cxn ang="0">
                  <a:pos x="97" y="43"/>
                </a:cxn>
                <a:cxn ang="0">
                  <a:pos x="98" y="40"/>
                </a:cxn>
                <a:cxn ang="0">
                  <a:pos x="99" y="34"/>
                </a:cxn>
                <a:cxn ang="0">
                  <a:pos x="95" y="26"/>
                </a:cxn>
                <a:cxn ang="0">
                  <a:pos x="88" y="21"/>
                </a:cxn>
                <a:cxn ang="0">
                  <a:pos x="73" y="21"/>
                </a:cxn>
                <a:cxn ang="0">
                  <a:pos x="70" y="22"/>
                </a:cxn>
                <a:cxn ang="0">
                  <a:pos x="67" y="22"/>
                </a:cxn>
                <a:cxn ang="0">
                  <a:pos x="68" y="18"/>
                </a:cxn>
                <a:cxn ang="0">
                  <a:pos x="67" y="10"/>
                </a:cxn>
                <a:cxn ang="0">
                  <a:pos x="63" y="4"/>
                </a:cxn>
                <a:cxn ang="0">
                  <a:pos x="56" y="0"/>
                </a:cxn>
                <a:cxn ang="0">
                  <a:pos x="47" y="1"/>
                </a:cxn>
                <a:cxn ang="0">
                  <a:pos x="38" y="8"/>
                </a:cxn>
                <a:cxn ang="0">
                  <a:pos x="26" y="18"/>
                </a:cxn>
                <a:cxn ang="0">
                  <a:pos x="13" y="28"/>
                </a:cxn>
                <a:cxn ang="0">
                  <a:pos x="6" y="34"/>
                </a:cxn>
                <a:cxn ang="0">
                  <a:pos x="3" y="37"/>
                </a:cxn>
                <a:cxn ang="0">
                  <a:pos x="1" y="40"/>
                </a:cxn>
                <a:cxn ang="0">
                  <a:pos x="0" y="47"/>
                </a:cxn>
                <a:cxn ang="0">
                  <a:pos x="4" y="55"/>
                </a:cxn>
                <a:cxn ang="0">
                  <a:pos x="11" y="60"/>
                </a:cxn>
                <a:cxn ang="0">
                  <a:pos x="24" y="60"/>
                </a:cxn>
                <a:cxn ang="0">
                  <a:pos x="28" y="59"/>
                </a:cxn>
                <a:cxn ang="0">
                  <a:pos x="32" y="58"/>
                </a:cxn>
                <a:cxn ang="0">
                  <a:pos x="29" y="62"/>
                </a:cxn>
                <a:cxn ang="0">
                  <a:pos x="27" y="67"/>
                </a:cxn>
                <a:cxn ang="0">
                  <a:pos x="27" y="73"/>
                </a:cxn>
                <a:cxn ang="0">
                  <a:pos x="31" y="81"/>
                </a:cxn>
                <a:cxn ang="0">
                  <a:pos x="39" y="85"/>
                </a:cxn>
                <a:cxn ang="0">
                  <a:pos x="46" y="84"/>
                </a:cxn>
                <a:cxn ang="0">
                  <a:pos x="46" y="86"/>
                </a:cxn>
                <a:cxn ang="0">
                  <a:pos x="45" y="87"/>
                </a:cxn>
                <a:cxn ang="0">
                  <a:pos x="45" y="90"/>
                </a:cxn>
                <a:cxn ang="0">
                  <a:pos x="48" y="99"/>
                </a:cxn>
                <a:cxn ang="0">
                  <a:pos x="55" y="104"/>
                </a:cxn>
                <a:cxn ang="0">
                  <a:pos x="60" y="105"/>
                </a:cxn>
                <a:cxn ang="0">
                  <a:pos x="64" y="105"/>
                </a:cxn>
                <a:cxn ang="0">
                  <a:pos x="67" y="105"/>
                </a:cxn>
                <a:cxn ang="0">
                  <a:pos x="77" y="101"/>
                </a:cxn>
                <a:cxn ang="0">
                  <a:pos x="94" y="97"/>
                </a:cxn>
                <a:cxn ang="0">
                  <a:pos x="111" y="94"/>
                </a:cxn>
                <a:cxn ang="0">
                  <a:pos x="116" y="93"/>
                </a:cxn>
                <a:cxn ang="0">
                  <a:pos x="116" y="93"/>
                </a:cxn>
                <a:cxn ang="0">
                  <a:pos x="115" y="93"/>
                </a:cxn>
                <a:cxn ang="0">
                  <a:pos x="124" y="91"/>
                </a:cxn>
                <a:cxn ang="0">
                  <a:pos x="130" y="85"/>
                </a:cxn>
                <a:cxn ang="0">
                  <a:pos x="132" y="77"/>
                </a:cxn>
                <a:cxn ang="0">
                  <a:pos x="129" y="68"/>
                </a:cxn>
                <a:cxn ang="0">
                  <a:pos x="122" y="64"/>
                </a:cxn>
              </a:cxnLst>
              <a:rect l="0" t="0" r="r" b="b"/>
              <a:pathLst>
                <a:path w="132" h="105">
                  <a:moveTo>
                    <a:pt x="119" y="63"/>
                  </a:moveTo>
                  <a:lnTo>
                    <a:pt x="118" y="63"/>
                  </a:lnTo>
                  <a:lnTo>
                    <a:pt x="117" y="63"/>
                  </a:lnTo>
                  <a:lnTo>
                    <a:pt x="116" y="63"/>
                  </a:lnTo>
                  <a:lnTo>
                    <a:pt x="115" y="63"/>
                  </a:lnTo>
                  <a:lnTo>
                    <a:pt x="114" y="63"/>
                  </a:lnTo>
                  <a:lnTo>
                    <a:pt x="113" y="63"/>
                  </a:lnTo>
                  <a:lnTo>
                    <a:pt x="113" y="63"/>
                  </a:lnTo>
                  <a:lnTo>
                    <a:pt x="112" y="63"/>
                  </a:lnTo>
                  <a:lnTo>
                    <a:pt x="112" y="63"/>
                  </a:lnTo>
                  <a:lnTo>
                    <a:pt x="112" y="63"/>
                  </a:lnTo>
                  <a:lnTo>
                    <a:pt x="112" y="62"/>
                  </a:lnTo>
                  <a:lnTo>
                    <a:pt x="112" y="62"/>
                  </a:lnTo>
                  <a:lnTo>
                    <a:pt x="112" y="62"/>
                  </a:lnTo>
                  <a:lnTo>
                    <a:pt x="112" y="62"/>
                  </a:lnTo>
                  <a:lnTo>
                    <a:pt x="112" y="61"/>
                  </a:lnTo>
                  <a:lnTo>
                    <a:pt x="112" y="61"/>
                  </a:lnTo>
                  <a:lnTo>
                    <a:pt x="111" y="58"/>
                  </a:lnTo>
                  <a:lnTo>
                    <a:pt x="110" y="55"/>
                  </a:lnTo>
                  <a:lnTo>
                    <a:pt x="109" y="53"/>
                  </a:lnTo>
                  <a:lnTo>
                    <a:pt x="106" y="51"/>
                  </a:lnTo>
                  <a:lnTo>
                    <a:pt x="104" y="49"/>
                  </a:lnTo>
                  <a:lnTo>
                    <a:pt x="101" y="48"/>
                  </a:lnTo>
                  <a:lnTo>
                    <a:pt x="99" y="47"/>
                  </a:lnTo>
                  <a:lnTo>
                    <a:pt x="95" y="47"/>
                  </a:lnTo>
                  <a:lnTo>
                    <a:pt x="93" y="47"/>
                  </a:lnTo>
                  <a:lnTo>
                    <a:pt x="94" y="47"/>
                  </a:lnTo>
                  <a:lnTo>
                    <a:pt x="95" y="46"/>
                  </a:lnTo>
                  <a:lnTo>
                    <a:pt x="96" y="45"/>
                  </a:lnTo>
                  <a:lnTo>
                    <a:pt x="97" y="43"/>
                  </a:lnTo>
                  <a:lnTo>
                    <a:pt x="97" y="42"/>
                  </a:lnTo>
                  <a:lnTo>
                    <a:pt x="98" y="41"/>
                  </a:lnTo>
                  <a:lnTo>
                    <a:pt x="98" y="40"/>
                  </a:lnTo>
                  <a:lnTo>
                    <a:pt x="98" y="39"/>
                  </a:lnTo>
                  <a:lnTo>
                    <a:pt x="99" y="37"/>
                  </a:lnTo>
                  <a:lnTo>
                    <a:pt x="99" y="34"/>
                  </a:lnTo>
                  <a:lnTo>
                    <a:pt x="98" y="31"/>
                  </a:lnTo>
                  <a:lnTo>
                    <a:pt x="97" y="29"/>
                  </a:lnTo>
                  <a:lnTo>
                    <a:pt x="95" y="26"/>
                  </a:lnTo>
                  <a:lnTo>
                    <a:pt x="93" y="24"/>
                  </a:lnTo>
                  <a:lnTo>
                    <a:pt x="91" y="22"/>
                  </a:lnTo>
                  <a:lnTo>
                    <a:pt x="88" y="21"/>
                  </a:lnTo>
                  <a:lnTo>
                    <a:pt x="85" y="21"/>
                  </a:lnTo>
                  <a:lnTo>
                    <a:pt x="74" y="21"/>
                  </a:lnTo>
                  <a:lnTo>
                    <a:pt x="73" y="21"/>
                  </a:lnTo>
                  <a:lnTo>
                    <a:pt x="72" y="22"/>
                  </a:lnTo>
                  <a:lnTo>
                    <a:pt x="71" y="22"/>
                  </a:lnTo>
                  <a:lnTo>
                    <a:pt x="70" y="22"/>
                  </a:lnTo>
                  <a:lnTo>
                    <a:pt x="69" y="22"/>
                  </a:lnTo>
                  <a:lnTo>
                    <a:pt x="68" y="22"/>
                  </a:lnTo>
                  <a:lnTo>
                    <a:pt x="67" y="22"/>
                  </a:lnTo>
                  <a:lnTo>
                    <a:pt x="66" y="22"/>
                  </a:lnTo>
                  <a:lnTo>
                    <a:pt x="67" y="20"/>
                  </a:lnTo>
                  <a:lnTo>
                    <a:pt x="68" y="18"/>
                  </a:lnTo>
                  <a:lnTo>
                    <a:pt x="68" y="15"/>
                  </a:lnTo>
                  <a:lnTo>
                    <a:pt x="68" y="13"/>
                  </a:lnTo>
                  <a:lnTo>
                    <a:pt x="67" y="10"/>
                  </a:lnTo>
                  <a:lnTo>
                    <a:pt x="66" y="8"/>
                  </a:lnTo>
                  <a:lnTo>
                    <a:pt x="65" y="6"/>
                  </a:lnTo>
                  <a:lnTo>
                    <a:pt x="63" y="4"/>
                  </a:lnTo>
                  <a:lnTo>
                    <a:pt x="61" y="2"/>
                  </a:lnTo>
                  <a:lnTo>
                    <a:pt x="58" y="1"/>
                  </a:lnTo>
                  <a:lnTo>
                    <a:pt x="56" y="0"/>
                  </a:lnTo>
                  <a:lnTo>
                    <a:pt x="53" y="0"/>
                  </a:lnTo>
                  <a:lnTo>
                    <a:pt x="50" y="0"/>
                  </a:lnTo>
                  <a:lnTo>
                    <a:pt x="47" y="1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8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18"/>
                  </a:lnTo>
                  <a:lnTo>
                    <a:pt x="22" y="21"/>
                  </a:lnTo>
                  <a:lnTo>
                    <a:pt x="18" y="25"/>
                  </a:lnTo>
                  <a:lnTo>
                    <a:pt x="13" y="28"/>
                  </a:lnTo>
                  <a:lnTo>
                    <a:pt x="9" y="31"/>
                  </a:lnTo>
                  <a:lnTo>
                    <a:pt x="7" y="33"/>
                  </a:lnTo>
                  <a:lnTo>
                    <a:pt x="6" y="34"/>
                  </a:lnTo>
                  <a:lnTo>
                    <a:pt x="5" y="35"/>
                  </a:lnTo>
                  <a:lnTo>
                    <a:pt x="4" y="36"/>
                  </a:lnTo>
                  <a:lnTo>
                    <a:pt x="3" y="37"/>
                  </a:lnTo>
                  <a:lnTo>
                    <a:pt x="2" y="38"/>
                  </a:lnTo>
                  <a:lnTo>
                    <a:pt x="2" y="39"/>
                  </a:lnTo>
                  <a:lnTo>
                    <a:pt x="1" y="40"/>
                  </a:lnTo>
                  <a:lnTo>
                    <a:pt x="1" y="41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1" y="50"/>
                  </a:lnTo>
                  <a:lnTo>
                    <a:pt x="2" y="53"/>
                  </a:lnTo>
                  <a:lnTo>
                    <a:pt x="4" y="55"/>
                  </a:lnTo>
                  <a:lnTo>
                    <a:pt x="6" y="57"/>
                  </a:lnTo>
                  <a:lnTo>
                    <a:pt x="9" y="59"/>
                  </a:lnTo>
                  <a:lnTo>
                    <a:pt x="11" y="60"/>
                  </a:lnTo>
                  <a:lnTo>
                    <a:pt x="21" y="61"/>
                  </a:lnTo>
                  <a:lnTo>
                    <a:pt x="22" y="60"/>
                  </a:lnTo>
                  <a:lnTo>
                    <a:pt x="24" y="60"/>
                  </a:lnTo>
                  <a:lnTo>
                    <a:pt x="25" y="60"/>
                  </a:lnTo>
                  <a:lnTo>
                    <a:pt x="26" y="59"/>
                  </a:lnTo>
                  <a:lnTo>
                    <a:pt x="28" y="59"/>
                  </a:lnTo>
                  <a:lnTo>
                    <a:pt x="29" y="59"/>
                  </a:lnTo>
                  <a:lnTo>
                    <a:pt x="30" y="59"/>
                  </a:lnTo>
                  <a:lnTo>
                    <a:pt x="32" y="58"/>
                  </a:lnTo>
                  <a:lnTo>
                    <a:pt x="31" y="59"/>
                  </a:lnTo>
                  <a:lnTo>
                    <a:pt x="30" y="60"/>
                  </a:lnTo>
                  <a:lnTo>
                    <a:pt x="29" y="62"/>
                  </a:lnTo>
                  <a:lnTo>
                    <a:pt x="28" y="64"/>
                  </a:lnTo>
                  <a:lnTo>
                    <a:pt x="27" y="66"/>
                  </a:lnTo>
                  <a:lnTo>
                    <a:pt x="27" y="67"/>
                  </a:lnTo>
                  <a:lnTo>
                    <a:pt x="27" y="69"/>
                  </a:lnTo>
                  <a:lnTo>
                    <a:pt x="27" y="71"/>
                  </a:lnTo>
                  <a:lnTo>
                    <a:pt x="27" y="73"/>
                  </a:lnTo>
                  <a:lnTo>
                    <a:pt x="28" y="76"/>
                  </a:lnTo>
                  <a:lnTo>
                    <a:pt x="29" y="79"/>
                  </a:lnTo>
                  <a:lnTo>
                    <a:pt x="31" y="81"/>
                  </a:lnTo>
                  <a:lnTo>
                    <a:pt x="34" y="83"/>
                  </a:lnTo>
                  <a:lnTo>
                    <a:pt x="36" y="84"/>
                  </a:lnTo>
                  <a:lnTo>
                    <a:pt x="39" y="85"/>
                  </a:lnTo>
                  <a:lnTo>
                    <a:pt x="42" y="85"/>
                  </a:lnTo>
                  <a:lnTo>
                    <a:pt x="45" y="85"/>
                  </a:lnTo>
                  <a:lnTo>
                    <a:pt x="46" y="84"/>
                  </a:lnTo>
                  <a:lnTo>
                    <a:pt x="46" y="85"/>
                  </a:lnTo>
                  <a:lnTo>
                    <a:pt x="46" y="85"/>
                  </a:lnTo>
                  <a:lnTo>
                    <a:pt x="46" y="86"/>
                  </a:lnTo>
                  <a:lnTo>
                    <a:pt x="45" y="86"/>
                  </a:lnTo>
                  <a:lnTo>
                    <a:pt x="45" y="86"/>
                  </a:lnTo>
                  <a:lnTo>
                    <a:pt x="45" y="87"/>
                  </a:lnTo>
                  <a:lnTo>
                    <a:pt x="45" y="87"/>
                  </a:lnTo>
                  <a:lnTo>
                    <a:pt x="45" y="87"/>
                  </a:lnTo>
                  <a:lnTo>
                    <a:pt x="45" y="90"/>
                  </a:lnTo>
                  <a:lnTo>
                    <a:pt x="45" y="93"/>
                  </a:lnTo>
                  <a:lnTo>
                    <a:pt x="46" y="96"/>
                  </a:lnTo>
                  <a:lnTo>
                    <a:pt x="48" y="99"/>
                  </a:lnTo>
                  <a:lnTo>
                    <a:pt x="50" y="101"/>
                  </a:lnTo>
                  <a:lnTo>
                    <a:pt x="52" y="103"/>
                  </a:lnTo>
                  <a:lnTo>
                    <a:pt x="55" y="104"/>
                  </a:lnTo>
                  <a:lnTo>
                    <a:pt x="58" y="105"/>
                  </a:lnTo>
                  <a:lnTo>
                    <a:pt x="59" y="105"/>
                  </a:lnTo>
                  <a:lnTo>
                    <a:pt x="60" y="105"/>
                  </a:lnTo>
                  <a:lnTo>
                    <a:pt x="62" y="105"/>
                  </a:lnTo>
                  <a:lnTo>
                    <a:pt x="63" y="105"/>
                  </a:lnTo>
                  <a:lnTo>
                    <a:pt x="64" y="105"/>
                  </a:lnTo>
                  <a:lnTo>
                    <a:pt x="65" y="105"/>
                  </a:lnTo>
                  <a:lnTo>
                    <a:pt x="66" y="105"/>
                  </a:lnTo>
                  <a:lnTo>
                    <a:pt x="67" y="105"/>
                  </a:lnTo>
                  <a:lnTo>
                    <a:pt x="68" y="104"/>
                  </a:lnTo>
                  <a:lnTo>
                    <a:pt x="71" y="103"/>
                  </a:lnTo>
                  <a:lnTo>
                    <a:pt x="77" y="101"/>
                  </a:lnTo>
                  <a:lnTo>
                    <a:pt x="82" y="100"/>
                  </a:lnTo>
                  <a:lnTo>
                    <a:pt x="88" y="98"/>
                  </a:lnTo>
                  <a:lnTo>
                    <a:pt x="94" y="97"/>
                  </a:lnTo>
                  <a:lnTo>
                    <a:pt x="99" y="96"/>
                  </a:lnTo>
                  <a:lnTo>
                    <a:pt x="105" y="95"/>
                  </a:lnTo>
                  <a:lnTo>
                    <a:pt x="111" y="94"/>
                  </a:lnTo>
                  <a:lnTo>
                    <a:pt x="116" y="92"/>
                  </a:lnTo>
                  <a:lnTo>
                    <a:pt x="116" y="93"/>
                  </a:lnTo>
                  <a:lnTo>
                    <a:pt x="116" y="93"/>
                  </a:lnTo>
                  <a:lnTo>
                    <a:pt x="116" y="93"/>
                  </a:lnTo>
                  <a:lnTo>
                    <a:pt x="116" y="93"/>
                  </a:lnTo>
                  <a:lnTo>
                    <a:pt x="116" y="93"/>
                  </a:lnTo>
                  <a:lnTo>
                    <a:pt x="116" y="93"/>
                  </a:lnTo>
                  <a:lnTo>
                    <a:pt x="116" y="93"/>
                  </a:lnTo>
                  <a:lnTo>
                    <a:pt x="115" y="93"/>
                  </a:lnTo>
                  <a:lnTo>
                    <a:pt x="119" y="93"/>
                  </a:lnTo>
                  <a:lnTo>
                    <a:pt x="121" y="93"/>
                  </a:lnTo>
                  <a:lnTo>
                    <a:pt x="124" y="91"/>
                  </a:lnTo>
                  <a:lnTo>
                    <a:pt x="127" y="90"/>
                  </a:lnTo>
                  <a:lnTo>
                    <a:pt x="129" y="88"/>
                  </a:lnTo>
                  <a:lnTo>
                    <a:pt x="130" y="85"/>
                  </a:lnTo>
                  <a:lnTo>
                    <a:pt x="132" y="83"/>
                  </a:lnTo>
                  <a:lnTo>
                    <a:pt x="132" y="80"/>
                  </a:lnTo>
                  <a:lnTo>
                    <a:pt x="132" y="77"/>
                  </a:lnTo>
                  <a:lnTo>
                    <a:pt x="132" y="74"/>
                  </a:lnTo>
                  <a:lnTo>
                    <a:pt x="130" y="71"/>
                  </a:lnTo>
                  <a:lnTo>
                    <a:pt x="129" y="68"/>
                  </a:lnTo>
                  <a:lnTo>
                    <a:pt x="127" y="66"/>
                  </a:lnTo>
                  <a:lnTo>
                    <a:pt x="124" y="65"/>
                  </a:lnTo>
                  <a:lnTo>
                    <a:pt x="122" y="64"/>
                  </a:lnTo>
                  <a:lnTo>
                    <a:pt x="119" y="63"/>
                  </a:lnTo>
                  <a:close/>
                </a:path>
              </a:pathLst>
            </a:custGeom>
            <a:solidFill>
              <a:srgbClr val="DF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48"/>
            <p:cNvSpPr>
              <a:spLocks noEditPoints="1"/>
            </p:cNvSpPr>
            <p:nvPr/>
          </p:nvSpPr>
          <p:spPr bwMode="auto">
            <a:xfrm>
              <a:off x="4939" y="1185"/>
              <a:ext cx="103" cy="118"/>
            </a:xfrm>
            <a:custGeom>
              <a:avLst/>
              <a:gdLst/>
              <a:ahLst/>
              <a:cxnLst>
                <a:cxn ang="0">
                  <a:pos x="102" y="19"/>
                </a:cxn>
                <a:cxn ang="0">
                  <a:pos x="103" y="12"/>
                </a:cxn>
                <a:cxn ang="0">
                  <a:pos x="97" y="3"/>
                </a:cxn>
                <a:cxn ang="0">
                  <a:pos x="86" y="0"/>
                </a:cxn>
                <a:cxn ang="0">
                  <a:pos x="67" y="4"/>
                </a:cxn>
                <a:cxn ang="0">
                  <a:pos x="42" y="10"/>
                </a:cxn>
                <a:cxn ang="0">
                  <a:pos x="24" y="10"/>
                </a:cxn>
                <a:cxn ang="0">
                  <a:pos x="14" y="11"/>
                </a:cxn>
                <a:cxn ang="0">
                  <a:pos x="6" y="17"/>
                </a:cxn>
                <a:cxn ang="0">
                  <a:pos x="6" y="31"/>
                </a:cxn>
                <a:cxn ang="0">
                  <a:pos x="0" y="29"/>
                </a:cxn>
                <a:cxn ang="0">
                  <a:pos x="0" y="31"/>
                </a:cxn>
                <a:cxn ang="0">
                  <a:pos x="1" y="36"/>
                </a:cxn>
                <a:cxn ang="0">
                  <a:pos x="8" y="45"/>
                </a:cxn>
                <a:cxn ang="0">
                  <a:pos x="23" y="45"/>
                </a:cxn>
                <a:cxn ang="0">
                  <a:pos x="26" y="45"/>
                </a:cxn>
                <a:cxn ang="0">
                  <a:pos x="30" y="44"/>
                </a:cxn>
                <a:cxn ang="0">
                  <a:pos x="30" y="44"/>
                </a:cxn>
                <a:cxn ang="0">
                  <a:pos x="30" y="44"/>
                </a:cxn>
                <a:cxn ang="0">
                  <a:pos x="24" y="52"/>
                </a:cxn>
                <a:cxn ang="0">
                  <a:pos x="24" y="59"/>
                </a:cxn>
                <a:cxn ang="0">
                  <a:pos x="24" y="62"/>
                </a:cxn>
                <a:cxn ang="0">
                  <a:pos x="25" y="63"/>
                </a:cxn>
                <a:cxn ang="0">
                  <a:pos x="18" y="68"/>
                </a:cxn>
                <a:cxn ang="0">
                  <a:pos x="9" y="76"/>
                </a:cxn>
                <a:cxn ang="0">
                  <a:pos x="3" y="82"/>
                </a:cxn>
                <a:cxn ang="0">
                  <a:pos x="0" y="89"/>
                </a:cxn>
                <a:cxn ang="0">
                  <a:pos x="2" y="98"/>
                </a:cxn>
                <a:cxn ang="0">
                  <a:pos x="11" y="105"/>
                </a:cxn>
                <a:cxn ang="0">
                  <a:pos x="20" y="106"/>
                </a:cxn>
                <a:cxn ang="0">
                  <a:pos x="20" y="107"/>
                </a:cxn>
                <a:cxn ang="0">
                  <a:pos x="22" y="110"/>
                </a:cxn>
                <a:cxn ang="0">
                  <a:pos x="31" y="118"/>
                </a:cxn>
                <a:cxn ang="0">
                  <a:pos x="40" y="117"/>
                </a:cxn>
                <a:cxn ang="0">
                  <a:pos x="42" y="117"/>
                </a:cxn>
                <a:cxn ang="0">
                  <a:pos x="46" y="115"/>
                </a:cxn>
                <a:cxn ang="0">
                  <a:pos x="58" y="109"/>
                </a:cxn>
                <a:cxn ang="0">
                  <a:pos x="80" y="95"/>
                </a:cxn>
                <a:cxn ang="0">
                  <a:pos x="82" y="90"/>
                </a:cxn>
                <a:cxn ang="0">
                  <a:pos x="82" y="85"/>
                </a:cxn>
                <a:cxn ang="0">
                  <a:pos x="79" y="76"/>
                </a:cxn>
                <a:cxn ang="0">
                  <a:pos x="70" y="71"/>
                </a:cxn>
                <a:cxn ang="0">
                  <a:pos x="74" y="69"/>
                </a:cxn>
                <a:cxn ang="0">
                  <a:pos x="77" y="67"/>
                </a:cxn>
                <a:cxn ang="0">
                  <a:pos x="89" y="53"/>
                </a:cxn>
                <a:cxn ang="0">
                  <a:pos x="90" y="47"/>
                </a:cxn>
                <a:cxn ang="0">
                  <a:pos x="89" y="42"/>
                </a:cxn>
                <a:cxn ang="0">
                  <a:pos x="86" y="38"/>
                </a:cxn>
                <a:cxn ang="0">
                  <a:pos x="87" y="35"/>
                </a:cxn>
                <a:cxn ang="0">
                  <a:pos x="89" y="33"/>
                </a:cxn>
                <a:cxn ang="0">
                  <a:pos x="77" y="5"/>
                </a:cxn>
                <a:cxn ang="0">
                  <a:pos x="76" y="6"/>
                </a:cxn>
                <a:cxn ang="0">
                  <a:pos x="75" y="6"/>
                </a:cxn>
                <a:cxn ang="0">
                  <a:pos x="16" y="15"/>
                </a:cxn>
                <a:cxn ang="0">
                  <a:pos x="16" y="15"/>
                </a:cxn>
                <a:cxn ang="0">
                  <a:pos x="15" y="15"/>
                </a:cxn>
                <a:cxn ang="0">
                  <a:pos x="16" y="15"/>
                </a:cxn>
                <a:cxn ang="0">
                  <a:pos x="21" y="25"/>
                </a:cxn>
                <a:cxn ang="0">
                  <a:pos x="27" y="35"/>
                </a:cxn>
                <a:cxn ang="0">
                  <a:pos x="23" y="29"/>
                </a:cxn>
              </a:cxnLst>
              <a:rect l="0" t="0" r="r" b="b"/>
              <a:pathLst>
                <a:path w="103" h="118">
                  <a:moveTo>
                    <a:pt x="100" y="23"/>
                  </a:moveTo>
                  <a:lnTo>
                    <a:pt x="101" y="22"/>
                  </a:lnTo>
                  <a:lnTo>
                    <a:pt x="102" y="20"/>
                  </a:lnTo>
                  <a:lnTo>
                    <a:pt x="102" y="19"/>
                  </a:lnTo>
                  <a:lnTo>
                    <a:pt x="103" y="17"/>
                  </a:lnTo>
                  <a:lnTo>
                    <a:pt x="103" y="15"/>
                  </a:lnTo>
                  <a:lnTo>
                    <a:pt x="103" y="14"/>
                  </a:lnTo>
                  <a:lnTo>
                    <a:pt x="103" y="12"/>
                  </a:lnTo>
                  <a:lnTo>
                    <a:pt x="102" y="11"/>
                  </a:lnTo>
                  <a:lnTo>
                    <a:pt x="101" y="8"/>
                  </a:lnTo>
                  <a:lnTo>
                    <a:pt x="99" y="5"/>
                  </a:lnTo>
                  <a:lnTo>
                    <a:pt x="97" y="3"/>
                  </a:lnTo>
                  <a:lnTo>
                    <a:pt x="95" y="2"/>
                  </a:lnTo>
                  <a:lnTo>
                    <a:pt x="92" y="0"/>
                  </a:lnTo>
                  <a:lnTo>
                    <a:pt x="89" y="0"/>
                  </a:lnTo>
                  <a:lnTo>
                    <a:pt x="86" y="0"/>
                  </a:lnTo>
                  <a:lnTo>
                    <a:pt x="83" y="0"/>
                  </a:lnTo>
                  <a:lnTo>
                    <a:pt x="79" y="1"/>
                  </a:lnTo>
                  <a:lnTo>
                    <a:pt x="73" y="3"/>
                  </a:lnTo>
                  <a:lnTo>
                    <a:pt x="67" y="4"/>
                  </a:lnTo>
                  <a:lnTo>
                    <a:pt x="60" y="6"/>
                  </a:lnTo>
                  <a:lnTo>
                    <a:pt x="54" y="7"/>
                  </a:lnTo>
                  <a:lnTo>
                    <a:pt x="48" y="9"/>
                  </a:lnTo>
                  <a:lnTo>
                    <a:pt x="42" y="10"/>
                  </a:lnTo>
                  <a:lnTo>
                    <a:pt x="36" y="11"/>
                  </a:lnTo>
                  <a:lnTo>
                    <a:pt x="29" y="13"/>
                  </a:lnTo>
                  <a:lnTo>
                    <a:pt x="27" y="11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19" y="10"/>
                  </a:lnTo>
                  <a:lnTo>
                    <a:pt x="16" y="10"/>
                  </a:lnTo>
                  <a:lnTo>
                    <a:pt x="14" y="11"/>
                  </a:lnTo>
                  <a:lnTo>
                    <a:pt x="12" y="12"/>
                  </a:lnTo>
                  <a:lnTo>
                    <a:pt x="9" y="14"/>
                  </a:lnTo>
                  <a:lnTo>
                    <a:pt x="7" y="16"/>
                  </a:lnTo>
                  <a:lnTo>
                    <a:pt x="6" y="17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4" y="26"/>
                  </a:lnTo>
                  <a:lnTo>
                    <a:pt x="6" y="31"/>
                  </a:lnTo>
                  <a:lnTo>
                    <a:pt x="10" y="37"/>
                  </a:lnTo>
                  <a:lnTo>
                    <a:pt x="16" y="45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36"/>
                  </a:lnTo>
                  <a:lnTo>
                    <a:pt x="2" y="39"/>
                  </a:lnTo>
                  <a:lnTo>
                    <a:pt x="4" y="41"/>
                  </a:lnTo>
                  <a:lnTo>
                    <a:pt x="6" y="43"/>
                  </a:lnTo>
                  <a:lnTo>
                    <a:pt x="8" y="45"/>
                  </a:lnTo>
                  <a:lnTo>
                    <a:pt x="11" y="46"/>
                  </a:lnTo>
                  <a:lnTo>
                    <a:pt x="14" y="47"/>
                  </a:lnTo>
                  <a:lnTo>
                    <a:pt x="17" y="46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6" y="45"/>
                  </a:lnTo>
                  <a:lnTo>
                    <a:pt x="27" y="44"/>
                  </a:lnTo>
                  <a:lnTo>
                    <a:pt x="28" y="44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27" y="48"/>
                  </a:lnTo>
                  <a:lnTo>
                    <a:pt x="26" y="49"/>
                  </a:lnTo>
                  <a:lnTo>
                    <a:pt x="25" y="51"/>
                  </a:lnTo>
                  <a:lnTo>
                    <a:pt x="24" y="52"/>
                  </a:lnTo>
                  <a:lnTo>
                    <a:pt x="24" y="54"/>
                  </a:lnTo>
                  <a:lnTo>
                    <a:pt x="24" y="56"/>
                  </a:lnTo>
                  <a:lnTo>
                    <a:pt x="24" y="57"/>
                  </a:lnTo>
                  <a:lnTo>
                    <a:pt x="24" y="59"/>
                  </a:lnTo>
                  <a:lnTo>
                    <a:pt x="24" y="61"/>
                  </a:lnTo>
                  <a:lnTo>
                    <a:pt x="24" y="61"/>
                  </a:lnTo>
                  <a:lnTo>
                    <a:pt x="24" y="61"/>
                  </a:lnTo>
                  <a:lnTo>
                    <a:pt x="24" y="62"/>
                  </a:lnTo>
                  <a:lnTo>
                    <a:pt x="25" y="62"/>
                  </a:lnTo>
                  <a:lnTo>
                    <a:pt x="25" y="62"/>
                  </a:lnTo>
                  <a:lnTo>
                    <a:pt x="25" y="63"/>
                  </a:lnTo>
                  <a:lnTo>
                    <a:pt x="25" y="63"/>
                  </a:lnTo>
                  <a:lnTo>
                    <a:pt x="25" y="63"/>
                  </a:lnTo>
                  <a:lnTo>
                    <a:pt x="23" y="65"/>
                  </a:lnTo>
                  <a:lnTo>
                    <a:pt x="20" y="67"/>
                  </a:lnTo>
                  <a:lnTo>
                    <a:pt x="18" y="68"/>
                  </a:lnTo>
                  <a:lnTo>
                    <a:pt x="16" y="70"/>
                  </a:lnTo>
                  <a:lnTo>
                    <a:pt x="14" y="72"/>
                  </a:lnTo>
                  <a:lnTo>
                    <a:pt x="12" y="74"/>
                  </a:lnTo>
                  <a:lnTo>
                    <a:pt x="9" y="76"/>
                  </a:lnTo>
                  <a:lnTo>
                    <a:pt x="7" y="78"/>
                  </a:lnTo>
                  <a:lnTo>
                    <a:pt x="5" y="79"/>
                  </a:lnTo>
                  <a:lnTo>
                    <a:pt x="4" y="80"/>
                  </a:lnTo>
                  <a:lnTo>
                    <a:pt x="3" y="82"/>
                  </a:lnTo>
                  <a:lnTo>
                    <a:pt x="2" y="83"/>
                  </a:lnTo>
                  <a:lnTo>
                    <a:pt x="1" y="85"/>
                  </a:lnTo>
                  <a:lnTo>
                    <a:pt x="1" y="87"/>
                  </a:lnTo>
                  <a:lnTo>
                    <a:pt x="0" y="89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1" y="95"/>
                  </a:lnTo>
                  <a:lnTo>
                    <a:pt x="2" y="98"/>
                  </a:lnTo>
                  <a:lnTo>
                    <a:pt x="4" y="100"/>
                  </a:lnTo>
                  <a:lnTo>
                    <a:pt x="6" y="102"/>
                  </a:lnTo>
                  <a:lnTo>
                    <a:pt x="8" y="104"/>
                  </a:lnTo>
                  <a:lnTo>
                    <a:pt x="11" y="105"/>
                  </a:lnTo>
                  <a:lnTo>
                    <a:pt x="14" y="106"/>
                  </a:lnTo>
                  <a:lnTo>
                    <a:pt x="17" y="106"/>
                  </a:lnTo>
                  <a:lnTo>
                    <a:pt x="20" y="105"/>
                  </a:lnTo>
                  <a:lnTo>
                    <a:pt x="20" y="106"/>
                  </a:lnTo>
                  <a:lnTo>
                    <a:pt x="20" y="106"/>
                  </a:lnTo>
                  <a:lnTo>
                    <a:pt x="20" y="106"/>
                  </a:lnTo>
                  <a:lnTo>
                    <a:pt x="20" y="106"/>
                  </a:lnTo>
                  <a:lnTo>
                    <a:pt x="20" y="107"/>
                  </a:lnTo>
                  <a:lnTo>
                    <a:pt x="20" y="107"/>
                  </a:lnTo>
                  <a:lnTo>
                    <a:pt x="20" y="107"/>
                  </a:lnTo>
                  <a:lnTo>
                    <a:pt x="20" y="107"/>
                  </a:lnTo>
                  <a:lnTo>
                    <a:pt x="22" y="110"/>
                  </a:lnTo>
                  <a:lnTo>
                    <a:pt x="23" y="113"/>
                  </a:lnTo>
                  <a:lnTo>
                    <a:pt x="26" y="115"/>
                  </a:lnTo>
                  <a:lnTo>
                    <a:pt x="28" y="116"/>
                  </a:lnTo>
                  <a:lnTo>
                    <a:pt x="31" y="118"/>
                  </a:lnTo>
                  <a:lnTo>
                    <a:pt x="34" y="118"/>
                  </a:lnTo>
                  <a:lnTo>
                    <a:pt x="37" y="118"/>
                  </a:lnTo>
                  <a:lnTo>
                    <a:pt x="40" y="117"/>
                  </a:lnTo>
                  <a:lnTo>
                    <a:pt x="40" y="117"/>
                  </a:lnTo>
                  <a:lnTo>
                    <a:pt x="41" y="117"/>
                  </a:lnTo>
                  <a:lnTo>
                    <a:pt x="41" y="117"/>
                  </a:lnTo>
                  <a:lnTo>
                    <a:pt x="42" y="117"/>
                  </a:lnTo>
                  <a:lnTo>
                    <a:pt x="42" y="117"/>
                  </a:lnTo>
                  <a:lnTo>
                    <a:pt x="43" y="117"/>
                  </a:lnTo>
                  <a:lnTo>
                    <a:pt x="43" y="117"/>
                  </a:lnTo>
                  <a:lnTo>
                    <a:pt x="43" y="117"/>
                  </a:lnTo>
                  <a:lnTo>
                    <a:pt x="46" y="115"/>
                  </a:lnTo>
                  <a:lnTo>
                    <a:pt x="49" y="113"/>
                  </a:lnTo>
                  <a:lnTo>
                    <a:pt x="52" y="112"/>
                  </a:lnTo>
                  <a:lnTo>
                    <a:pt x="55" y="110"/>
                  </a:lnTo>
                  <a:lnTo>
                    <a:pt x="58" y="109"/>
                  </a:lnTo>
                  <a:lnTo>
                    <a:pt x="61" y="108"/>
                  </a:lnTo>
                  <a:lnTo>
                    <a:pt x="64" y="106"/>
                  </a:lnTo>
                  <a:lnTo>
                    <a:pt x="67" y="105"/>
                  </a:lnTo>
                  <a:lnTo>
                    <a:pt x="80" y="95"/>
                  </a:lnTo>
                  <a:lnTo>
                    <a:pt x="80" y="94"/>
                  </a:lnTo>
                  <a:lnTo>
                    <a:pt x="81" y="92"/>
                  </a:lnTo>
                  <a:lnTo>
                    <a:pt x="81" y="91"/>
                  </a:lnTo>
                  <a:lnTo>
                    <a:pt x="82" y="90"/>
                  </a:lnTo>
                  <a:lnTo>
                    <a:pt x="82" y="89"/>
                  </a:lnTo>
                  <a:lnTo>
                    <a:pt x="82" y="87"/>
                  </a:lnTo>
                  <a:lnTo>
                    <a:pt x="82" y="86"/>
                  </a:lnTo>
                  <a:lnTo>
                    <a:pt x="82" y="85"/>
                  </a:lnTo>
                  <a:lnTo>
                    <a:pt x="82" y="82"/>
                  </a:lnTo>
                  <a:lnTo>
                    <a:pt x="81" y="80"/>
                  </a:lnTo>
                  <a:lnTo>
                    <a:pt x="80" y="78"/>
                  </a:lnTo>
                  <a:lnTo>
                    <a:pt x="79" y="76"/>
                  </a:lnTo>
                  <a:lnTo>
                    <a:pt x="77" y="74"/>
                  </a:lnTo>
                  <a:lnTo>
                    <a:pt x="75" y="73"/>
                  </a:lnTo>
                  <a:lnTo>
                    <a:pt x="73" y="72"/>
                  </a:lnTo>
                  <a:lnTo>
                    <a:pt x="70" y="71"/>
                  </a:lnTo>
                  <a:lnTo>
                    <a:pt x="71" y="70"/>
                  </a:lnTo>
                  <a:lnTo>
                    <a:pt x="72" y="70"/>
                  </a:lnTo>
                  <a:lnTo>
                    <a:pt x="73" y="70"/>
                  </a:lnTo>
                  <a:lnTo>
                    <a:pt x="74" y="69"/>
                  </a:lnTo>
                  <a:lnTo>
                    <a:pt x="74" y="69"/>
                  </a:lnTo>
                  <a:lnTo>
                    <a:pt x="75" y="68"/>
                  </a:lnTo>
                  <a:lnTo>
                    <a:pt x="76" y="68"/>
                  </a:lnTo>
                  <a:lnTo>
                    <a:pt x="77" y="67"/>
                  </a:lnTo>
                  <a:lnTo>
                    <a:pt x="87" y="57"/>
                  </a:lnTo>
                  <a:lnTo>
                    <a:pt x="88" y="56"/>
                  </a:lnTo>
                  <a:lnTo>
                    <a:pt x="89" y="54"/>
                  </a:lnTo>
                  <a:lnTo>
                    <a:pt x="89" y="53"/>
                  </a:lnTo>
                  <a:lnTo>
                    <a:pt x="90" y="52"/>
                  </a:lnTo>
                  <a:lnTo>
                    <a:pt x="90" y="50"/>
                  </a:lnTo>
                  <a:lnTo>
                    <a:pt x="90" y="49"/>
                  </a:lnTo>
                  <a:lnTo>
                    <a:pt x="90" y="47"/>
                  </a:lnTo>
                  <a:lnTo>
                    <a:pt x="90" y="46"/>
                  </a:lnTo>
                  <a:lnTo>
                    <a:pt x="90" y="44"/>
                  </a:lnTo>
                  <a:lnTo>
                    <a:pt x="89" y="43"/>
                  </a:lnTo>
                  <a:lnTo>
                    <a:pt x="89" y="42"/>
                  </a:lnTo>
                  <a:lnTo>
                    <a:pt x="88" y="41"/>
                  </a:lnTo>
                  <a:lnTo>
                    <a:pt x="87" y="40"/>
                  </a:lnTo>
                  <a:lnTo>
                    <a:pt x="87" y="38"/>
                  </a:lnTo>
                  <a:lnTo>
                    <a:pt x="86" y="38"/>
                  </a:lnTo>
                  <a:lnTo>
                    <a:pt x="85" y="37"/>
                  </a:lnTo>
                  <a:lnTo>
                    <a:pt x="85" y="36"/>
                  </a:lnTo>
                  <a:lnTo>
                    <a:pt x="86" y="36"/>
                  </a:lnTo>
                  <a:lnTo>
                    <a:pt x="87" y="35"/>
                  </a:lnTo>
                  <a:lnTo>
                    <a:pt x="87" y="35"/>
                  </a:lnTo>
                  <a:lnTo>
                    <a:pt x="88" y="34"/>
                  </a:lnTo>
                  <a:lnTo>
                    <a:pt x="89" y="34"/>
                  </a:lnTo>
                  <a:lnTo>
                    <a:pt x="89" y="33"/>
                  </a:lnTo>
                  <a:lnTo>
                    <a:pt x="90" y="33"/>
                  </a:lnTo>
                  <a:lnTo>
                    <a:pt x="100" y="23"/>
                  </a:lnTo>
                  <a:close/>
                  <a:moveTo>
                    <a:pt x="77" y="5"/>
                  </a:moveTo>
                  <a:lnTo>
                    <a:pt x="77" y="5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76" y="6"/>
                  </a:lnTo>
                  <a:lnTo>
                    <a:pt x="76" y="6"/>
                  </a:lnTo>
                  <a:lnTo>
                    <a:pt x="76" y="6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7" y="5"/>
                  </a:lnTo>
                  <a:close/>
                  <a:moveTo>
                    <a:pt x="16" y="15"/>
                  </a:moveTo>
                  <a:lnTo>
                    <a:pt x="16" y="16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close/>
                  <a:moveTo>
                    <a:pt x="21" y="25"/>
                  </a:moveTo>
                  <a:lnTo>
                    <a:pt x="30" y="35"/>
                  </a:lnTo>
                  <a:lnTo>
                    <a:pt x="28" y="38"/>
                  </a:lnTo>
                  <a:lnTo>
                    <a:pt x="28" y="36"/>
                  </a:lnTo>
                  <a:lnTo>
                    <a:pt x="27" y="35"/>
                  </a:lnTo>
                  <a:lnTo>
                    <a:pt x="26" y="33"/>
                  </a:lnTo>
                  <a:lnTo>
                    <a:pt x="25" y="32"/>
                  </a:lnTo>
                  <a:lnTo>
                    <a:pt x="24" y="30"/>
                  </a:lnTo>
                  <a:lnTo>
                    <a:pt x="23" y="29"/>
                  </a:lnTo>
                  <a:lnTo>
                    <a:pt x="22" y="27"/>
                  </a:lnTo>
                  <a:lnTo>
                    <a:pt x="21" y="25"/>
                  </a:lnTo>
                  <a:close/>
                </a:path>
              </a:pathLst>
            </a:custGeom>
            <a:solidFill>
              <a:srgbClr val="DF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49"/>
            <p:cNvSpPr>
              <a:spLocks noEditPoints="1"/>
            </p:cNvSpPr>
            <p:nvPr/>
          </p:nvSpPr>
          <p:spPr bwMode="auto">
            <a:xfrm>
              <a:off x="4589" y="1109"/>
              <a:ext cx="176" cy="137"/>
            </a:xfrm>
            <a:custGeom>
              <a:avLst/>
              <a:gdLst/>
              <a:ahLst/>
              <a:cxnLst>
                <a:cxn ang="0">
                  <a:pos x="160" y="38"/>
                </a:cxn>
                <a:cxn ang="0">
                  <a:pos x="150" y="42"/>
                </a:cxn>
                <a:cxn ang="0">
                  <a:pos x="146" y="45"/>
                </a:cxn>
                <a:cxn ang="0">
                  <a:pos x="142" y="50"/>
                </a:cxn>
                <a:cxn ang="0">
                  <a:pos x="136" y="48"/>
                </a:cxn>
                <a:cxn ang="0">
                  <a:pos x="121" y="50"/>
                </a:cxn>
                <a:cxn ang="0">
                  <a:pos x="110" y="53"/>
                </a:cxn>
                <a:cxn ang="0">
                  <a:pos x="110" y="53"/>
                </a:cxn>
                <a:cxn ang="0">
                  <a:pos x="107" y="41"/>
                </a:cxn>
                <a:cxn ang="0">
                  <a:pos x="89" y="35"/>
                </a:cxn>
                <a:cxn ang="0">
                  <a:pos x="76" y="36"/>
                </a:cxn>
                <a:cxn ang="0">
                  <a:pos x="76" y="32"/>
                </a:cxn>
                <a:cxn ang="0">
                  <a:pos x="77" y="26"/>
                </a:cxn>
                <a:cxn ang="0">
                  <a:pos x="78" y="24"/>
                </a:cxn>
                <a:cxn ang="0">
                  <a:pos x="68" y="11"/>
                </a:cxn>
                <a:cxn ang="0">
                  <a:pos x="52" y="10"/>
                </a:cxn>
                <a:cxn ang="0">
                  <a:pos x="44" y="10"/>
                </a:cxn>
                <a:cxn ang="0">
                  <a:pos x="42" y="7"/>
                </a:cxn>
                <a:cxn ang="0">
                  <a:pos x="30" y="0"/>
                </a:cxn>
                <a:cxn ang="0">
                  <a:pos x="15" y="6"/>
                </a:cxn>
                <a:cxn ang="0">
                  <a:pos x="8" y="17"/>
                </a:cxn>
                <a:cxn ang="0">
                  <a:pos x="13" y="37"/>
                </a:cxn>
                <a:cxn ang="0">
                  <a:pos x="0" y="25"/>
                </a:cxn>
                <a:cxn ang="0">
                  <a:pos x="2" y="37"/>
                </a:cxn>
                <a:cxn ang="0">
                  <a:pos x="18" y="43"/>
                </a:cxn>
                <a:cxn ang="0">
                  <a:pos x="25" y="42"/>
                </a:cxn>
                <a:cxn ang="0">
                  <a:pos x="24" y="44"/>
                </a:cxn>
                <a:cxn ang="0">
                  <a:pos x="19" y="50"/>
                </a:cxn>
                <a:cxn ang="0">
                  <a:pos x="16" y="56"/>
                </a:cxn>
                <a:cxn ang="0">
                  <a:pos x="19" y="69"/>
                </a:cxn>
                <a:cxn ang="0">
                  <a:pos x="38" y="74"/>
                </a:cxn>
                <a:cxn ang="0">
                  <a:pos x="48" y="70"/>
                </a:cxn>
                <a:cxn ang="0">
                  <a:pos x="49" y="71"/>
                </a:cxn>
                <a:cxn ang="0">
                  <a:pos x="43" y="77"/>
                </a:cxn>
                <a:cxn ang="0">
                  <a:pos x="42" y="89"/>
                </a:cxn>
                <a:cxn ang="0">
                  <a:pos x="54" y="100"/>
                </a:cxn>
                <a:cxn ang="0">
                  <a:pos x="59" y="100"/>
                </a:cxn>
                <a:cxn ang="0">
                  <a:pos x="52" y="105"/>
                </a:cxn>
                <a:cxn ang="0">
                  <a:pos x="48" y="113"/>
                </a:cxn>
                <a:cxn ang="0">
                  <a:pos x="53" y="128"/>
                </a:cxn>
                <a:cxn ang="0">
                  <a:pos x="69" y="132"/>
                </a:cxn>
                <a:cxn ang="0">
                  <a:pos x="78" y="131"/>
                </a:cxn>
                <a:cxn ang="0">
                  <a:pos x="84" y="136"/>
                </a:cxn>
                <a:cxn ang="0">
                  <a:pos x="98" y="135"/>
                </a:cxn>
                <a:cxn ang="0">
                  <a:pos x="106" y="126"/>
                </a:cxn>
                <a:cxn ang="0">
                  <a:pos x="107" y="124"/>
                </a:cxn>
                <a:cxn ang="0">
                  <a:pos x="113" y="107"/>
                </a:cxn>
                <a:cxn ang="0">
                  <a:pos x="111" y="102"/>
                </a:cxn>
                <a:cxn ang="0">
                  <a:pos x="112" y="97"/>
                </a:cxn>
                <a:cxn ang="0">
                  <a:pos x="131" y="84"/>
                </a:cxn>
                <a:cxn ang="0">
                  <a:pos x="145" y="72"/>
                </a:cxn>
                <a:cxn ang="0">
                  <a:pos x="151" y="71"/>
                </a:cxn>
                <a:cxn ang="0">
                  <a:pos x="165" y="69"/>
                </a:cxn>
                <a:cxn ang="0">
                  <a:pos x="168" y="67"/>
                </a:cxn>
                <a:cxn ang="0">
                  <a:pos x="175" y="56"/>
                </a:cxn>
                <a:cxn ang="0">
                  <a:pos x="19" y="12"/>
                </a:cxn>
                <a:cxn ang="0">
                  <a:pos x="19" y="11"/>
                </a:cxn>
                <a:cxn ang="0">
                  <a:pos x="19" y="12"/>
                </a:cxn>
                <a:cxn ang="0">
                  <a:pos x="28" y="36"/>
                </a:cxn>
                <a:cxn ang="0">
                  <a:pos x="28" y="36"/>
                </a:cxn>
                <a:cxn ang="0">
                  <a:pos x="123" y="52"/>
                </a:cxn>
                <a:cxn ang="0">
                  <a:pos x="122" y="52"/>
                </a:cxn>
              </a:cxnLst>
              <a:rect l="0" t="0" r="r" b="b"/>
              <a:pathLst>
                <a:path w="176" h="137">
                  <a:moveTo>
                    <a:pt x="173" y="45"/>
                  </a:moveTo>
                  <a:lnTo>
                    <a:pt x="171" y="43"/>
                  </a:lnTo>
                  <a:lnTo>
                    <a:pt x="168" y="41"/>
                  </a:lnTo>
                  <a:lnTo>
                    <a:pt x="166" y="39"/>
                  </a:lnTo>
                  <a:lnTo>
                    <a:pt x="163" y="39"/>
                  </a:lnTo>
                  <a:lnTo>
                    <a:pt x="160" y="38"/>
                  </a:lnTo>
                  <a:lnTo>
                    <a:pt x="157" y="39"/>
                  </a:lnTo>
                  <a:lnTo>
                    <a:pt x="154" y="40"/>
                  </a:lnTo>
                  <a:lnTo>
                    <a:pt x="152" y="41"/>
                  </a:lnTo>
                  <a:lnTo>
                    <a:pt x="151" y="42"/>
                  </a:lnTo>
                  <a:lnTo>
                    <a:pt x="151" y="42"/>
                  </a:lnTo>
                  <a:lnTo>
                    <a:pt x="150" y="42"/>
                  </a:lnTo>
                  <a:lnTo>
                    <a:pt x="150" y="43"/>
                  </a:lnTo>
                  <a:lnTo>
                    <a:pt x="149" y="43"/>
                  </a:lnTo>
                  <a:lnTo>
                    <a:pt x="148" y="43"/>
                  </a:lnTo>
                  <a:lnTo>
                    <a:pt x="148" y="44"/>
                  </a:lnTo>
                  <a:lnTo>
                    <a:pt x="147" y="44"/>
                  </a:lnTo>
                  <a:lnTo>
                    <a:pt x="146" y="45"/>
                  </a:lnTo>
                  <a:lnTo>
                    <a:pt x="146" y="46"/>
                  </a:lnTo>
                  <a:lnTo>
                    <a:pt x="145" y="46"/>
                  </a:lnTo>
                  <a:lnTo>
                    <a:pt x="144" y="47"/>
                  </a:lnTo>
                  <a:lnTo>
                    <a:pt x="143" y="48"/>
                  </a:lnTo>
                  <a:lnTo>
                    <a:pt x="143" y="49"/>
                  </a:lnTo>
                  <a:lnTo>
                    <a:pt x="142" y="50"/>
                  </a:lnTo>
                  <a:lnTo>
                    <a:pt x="142" y="51"/>
                  </a:lnTo>
                  <a:lnTo>
                    <a:pt x="141" y="50"/>
                  </a:lnTo>
                  <a:lnTo>
                    <a:pt x="140" y="50"/>
                  </a:lnTo>
                  <a:lnTo>
                    <a:pt x="138" y="49"/>
                  </a:lnTo>
                  <a:lnTo>
                    <a:pt x="137" y="49"/>
                  </a:lnTo>
                  <a:lnTo>
                    <a:pt x="136" y="48"/>
                  </a:lnTo>
                  <a:lnTo>
                    <a:pt x="134" y="48"/>
                  </a:lnTo>
                  <a:lnTo>
                    <a:pt x="133" y="48"/>
                  </a:lnTo>
                  <a:lnTo>
                    <a:pt x="131" y="48"/>
                  </a:lnTo>
                  <a:lnTo>
                    <a:pt x="125" y="49"/>
                  </a:lnTo>
                  <a:lnTo>
                    <a:pt x="123" y="50"/>
                  </a:lnTo>
                  <a:lnTo>
                    <a:pt x="121" y="50"/>
                  </a:lnTo>
                  <a:lnTo>
                    <a:pt x="119" y="51"/>
                  </a:lnTo>
                  <a:lnTo>
                    <a:pt x="117" y="51"/>
                  </a:lnTo>
                  <a:lnTo>
                    <a:pt x="116" y="52"/>
                  </a:lnTo>
                  <a:lnTo>
                    <a:pt x="114" y="52"/>
                  </a:lnTo>
                  <a:lnTo>
                    <a:pt x="112" y="53"/>
                  </a:lnTo>
                  <a:lnTo>
                    <a:pt x="110" y="53"/>
                  </a:lnTo>
                  <a:lnTo>
                    <a:pt x="110" y="53"/>
                  </a:lnTo>
                  <a:lnTo>
                    <a:pt x="110" y="53"/>
                  </a:lnTo>
                  <a:lnTo>
                    <a:pt x="110" y="53"/>
                  </a:lnTo>
                  <a:lnTo>
                    <a:pt x="110" y="53"/>
                  </a:lnTo>
                  <a:lnTo>
                    <a:pt x="110" y="53"/>
                  </a:lnTo>
                  <a:lnTo>
                    <a:pt x="110" y="53"/>
                  </a:lnTo>
                  <a:lnTo>
                    <a:pt x="110" y="53"/>
                  </a:lnTo>
                  <a:lnTo>
                    <a:pt x="110" y="52"/>
                  </a:lnTo>
                  <a:lnTo>
                    <a:pt x="110" y="49"/>
                  </a:lnTo>
                  <a:lnTo>
                    <a:pt x="110" y="46"/>
                  </a:lnTo>
                  <a:lnTo>
                    <a:pt x="109" y="44"/>
                  </a:lnTo>
                  <a:lnTo>
                    <a:pt x="107" y="41"/>
                  </a:lnTo>
                  <a:lnTo>
                    <a:pt x="105" y="39"/>
                  </a:lnTo>
                  <a:lnTo>
                    <a:pt x="103" y="37"/>
                  </a:lnTo>
                  <a:lnTo>
                    <a:pt x="100" y="36"/>
                  </a:lnTo>
                  <a:lnTo>
                    <a:pt x="97" y="35"/>
                  </a:lnTo>
                  <a:lnTo>
                    <a:pt x="91" y="35"/>
                  </a:lnTo>
                  <a:lnTo>
                    <a:pt x="89" y="35"/>
                  </a:lnTo>
                  <a:lnTo>
                    <a:pt x="87" y="35"/>
                  </a:lnTo>
                  <a:lnTo>
                    <a:pt x="85" y="35"/>
                  </a:lnTo>
                  <a:lnTo>
                    <a:pt x="83" y="35"/>
                  </a:lnTo>
                  <a:lnTo>
                    <a:pt x="80" y="36"/>
                  </a:lnTo>
                  <a:lnTo>
                    <a:pt x="78" y="36"/>
                  </a:lnTo>
                  <a:lnTo>
                    <a:pt x="76" y="36"/>
                  </a:lnTo>
                  <a:lnTo>
                    <a:pt x="74" y="36"/>
                  </a:lnTo>
                  <a:lnTo>
                    <a:pt x="74" y="35"/>
                  </a:lnTo>
                  <a:lnTo>
                    <a:pt x="75" y="35"/>
                  </a:lnTo>
                  <a:lnTo>
                    <a:pt x="75" y="34"/>
                  </a:lnTo>
                  <a:lnTo>
                    <a:pt x="76" y="33"/>
                  </a:lnTo>
                  <a:lnTo>
                    <a:pt x="76" y="32"/>
                  </a:lnTo>
                  <a:lnTo>
                    <a:pt x="77" y="31"/>
                  </a:lnTo>
                  <a:lnTo>
                    <a:pt x="77" y="30"/>
                  </a:lnTo>
                  <a:lnTo>
                    <a:pt x="77" y="29"/>
                  </a:lnTo>
                  <a:lnTo>
                    <a:pt x="77" y="27"/>
                  </a:lnTo>
                  <a:lnTo>
                    <a:pt x="77" y="27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77" y="25"/>
                  </a:lnTo>
                  <a:lnTo>
                    <a:pt x="77" y="25"/>
                  </a:lnTo>
                  <a:lnTo>
                    <a:pt x="78" y="25"/>
                  </a:lnTo>
                  <a:lnTo>
                    <a:pt x="78" y="24"/>
                  </a:lnTo>
                  <a:lnTo>
                    <a:pt x="77" y="21"/>
                  </a:lnTo>
                  <a:lnTo>
                    <a:pt x="76" y="19"/>
                  </a:lnTo>
                  <a:lnTo>
                    <a:pt x="75" y="16"/>
                  </a:lnTo>
                  <a:lnTo>
                    <a:pt x="73" y="14"/>
                  </a:lnTo>
                  <a:lnTo>
                    <a:pt x="70" y="12"/>
                  </a:lnTo>
                  <a:lnTo>
                    <a:pt x="68" y="11"/>
                  </a:lnTo>
                  <a:lnTo>
                    <a:pt x="65" y="10"/>
                  </a:lnTo>
                  <a:lnTo>
                    <a:pt x="62" y="10"/>
                  </a:lnTo>
                  <a:lnTo>
                    <a:pt x="58" y="10"/>
                  </a:lnTo>
                  <a:lnTo>
                    <a:pt x="56" y="10"/>
                  </a:lnTo>
                  <a:lnTo>
                    <a:pt x="54" y="10"/>
                  </a:lnTo>
                  <a:lnTo>
                    <a:pt x="52" y="10"/>
                  </a:lnTo>
                  <a:lnTo>
                    <a:pt x="51" y="10"/>
                  </a:lnTo>
                  <a:lnTo>
                    <a:pt x="49" y="10"/>
                  </a:lnTo>
                  <a:lnTo>
                    <a:pt x="47" y="10"/>
                  </a:lnTo>
                  <a:lnTo>
                    <a:pt x="45" y="10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43" y="8"/>
                  </a:lnTo>
                  <a:lnTo>
                    <a:pt x="43" y="8"/>
                  </a:lnTo>
                  <a:lnTo>
                    <a:pt x="43" y="8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40" y="4"/>
                  </a:lnTo>
                  <a:lnTo>
                    <a:pt x="38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4" y="1"/>
                  </a:lnTo>
                  <a:lnTo>
                    <a:pt x="21" y="2"/>
                  </a:lnTo>
                  <a:lnTo>
                    <a:pt x="19" y="3"/>
                  </a:lnTo>
                  <a:lnTo>
                    <a:pt x="17" y="5"/>
                  </a:lnTo>
                  <a:lnTo>
                    <a:pt x="15" y="6"/>
                  </a:lnTo>
                  <a:lnTo>
                    <a:pt x="14" y="7"/>
                  </a:lnTo>
                  <a:lnTo>
                    <a:pt x="12" y="9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7" y="13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9" y="24"/>
                  </a:lnTo>
                  <a:lnTo>
                    <a:pt x="10" y="27"/>
                  </a:lnTo>
                  <a:lnTo>
                    <a:pt x="11" y="30"/>
                  </a:lnTo>
                  <a:lnTo>
                    <a:pt x="12" y="34"/>
                  </a:lnTo>
                  <a:lnTo>
                    <a:pt x="13" y="37"/>
                  </a:lnTo>
                  <a:lnTo>
                    <a:pt x="13" y="41"/>
                  </a:lnTo>
                  <a:lnTo>
                    <a:pt x="2" y="20"/>
                  </a:lnTo>
                  <a:lnTo>
                    <a:pt x="1" y="21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1" y="34"/>
                  </a:lnTo>
                  <a:lnTo>
                    <a:pt x="2" y="37"/>
                  </a:lnTo>
                  <a:lnTo>
                    <a:pt x="4" y="39"/>
                  </a:lnTo>
                  <a:lnTo>
                    <a:pt x="6" y="41"/>
                  </a:lnTo>
                  <a:lnTo>
                    <a:pt x="9" y="42"/>
                  </a:lnTo>
                  <a:lnTo>
                    <a:pt x="12" y="43"/>
                  </a:lnTo>
                  <a:lnTo>
                    <a:pt x="15" y="43"/>
                  </a:lnTo>
                  <a:lnTo>
                    <a:pt x="18" y="43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5" y="42"/>
                  </a:lnTo>
                  <a:lnTo>
                    <a:pt x="25" y="42"/>
                  </a:lnTo>
                  <a:lnTo>
                    <a:pt x="25" y="42"/>
                  </a:lnTo>
                  <a:lnTo>
                    <a:pt x="26" y="42"/>
                  </a:lnTo>
                  <a:lnTo>
                    <a:pt x="25" y="42"/>
                  </a:lnTo>
                  <a:lnTo>
                    <a:pt x="25" y="43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3" y="45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1" y="47"/>
                  </a:lnTo>
                  <a:lnTo>
                    <a:pt x="19" y="50"/>
                  </a:lnTo>
                  <a:lnTo>
                    <a:pt x="19" y="51"/>
                  </a:lnTo>
                  <a:lnTo>
                    <a:pt x="18" y="51"/>
                  </a:lnTo>
                  <a:lnTo>
                    <a:pt x="17" y="52"/>
                  </a:lnTo>
                  <a:lnTo>
                    <a:pt x="17" y="54"/>
                  </a:lnTo>
                  <a:lnTo>
                    <a:pt x="17" y="55"/>
                  </a:lnTo>
                  <a:lnTo>
                    <a:pt x="16" y="56"/>
                  </a:lnTo>
                  <a:lnTo>
                    <a:pt x="16" y="57"/>
                  </a:lnTo>
                  <a:lnTo>
                    <a:pt x="16" y="58"/>
                  </a:lnTo>
                  <a:lnTo>
                    <a:pt x="16" y="61"/>
                  </a:lnTo>
                  <a:lnTo>
                    <a:pt x="17" y="64"/>
                  </a:lnTo>
                  <a:lnTo>
                    <a:pt x="18" y="67"/>
                  </a:lnTo>
                  <a:lnTo>
                    <a:pt x="19" y="69"/>
                  </a:lnTo>
                  <a:lnTo>
                    <a:pt x="22" y="71"/>
                  </a:lnTo>
                  <a:lnTo>
                    <a:pt x="24" y="73"/>
                  </a:lnTo>
                  <a:lnTo>
                    <a:pt x="27" y="74"/>
                  </a:lnTo>
                  <a:lnTo>
                    <a:pt x="30" y="74"/>
                  </a:lnTo>
                  <a:lnTo>
                    <a:pt x="37" y="74"/>
                  </a:lnTo>
                  <a:lnTo>
                    <a:pt x="38" y="74"/>
                  </a:lnTo>
                  <a:lnTo>
                    <a:pt x="40" y="73"/>
                  </a:lnTo>
                  <a:lnTo>
                    <a:pt x="42" y="72"/>
                  </a:lnTo>
                  <a:lnTo>
                    <a:pt x="43" y="72"/>
                  </a:lnTo>
                  <a:lnTo>
                    <a:pt x="45" y="71"/>
                  </a:lnTo>
                  <a:lnTo>
                    <a:pt x="47" y="71"/>
                  </a:lnTo>
                  <a:lnTo>
                    <a:pt x="48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0" y="71"/>
                  </a:lnTo>
                  <a:lnTo>
                    <a:pt x="49" y="71"/>
                  </a:lnTo>
                  <a:lnTo>
                    <a:pt x="49" y="71"/>
                  </a:lnTo>
                  <a:lnTo>
                    <a:pt x="49" y="71"/>
                  </a:lnTo>
                  <a:lnTo>
                    <a:pt x="48" y="72"/>
                  </a:lnTo>
                  <a:lnTo>
                    <a:pt x="48" y="72"/>
                  </a:lnTo>
                  <a:lnTo>
                    <a:pt x="48" y="72"/>
                  </a:lnTo>
                  <a:lnTo>
                    <a:pt x="46" y="74"/>
                  </a:lnTo>
                  <a:lnTo>
                    <a:pt x="45" y="75"/>
                  </a:lnTo>
                  <a:lnTo>
                    <a:pt x="43" y="77"/>
                  </a:lnTo>
                  <a:lnTo>
                    <a:pt x="43" y="79"/>
                  </a:lnTo>
                  <a:lnTo>
                    <a:pt x="42" y="81"/>
                  </a:lnTo>
                  <a:lnTo>
                    <a:pt x="41" y="83"/>
                  </a:lnTo>
                  <a:lnTo>
                    <a:pt x="41" y="85"/>
                  </a:lnTo>
                  <a:lnTo>
                    <a:pt x="41" y="87"/>
                  </a:lnTo>
                  <a:lnTo>
                    <a:pt x="42" y="89"/>
                  </a:lnTo>
                  <a:lnTo>
                    <a:pt x="43" y="92"/>
                  </a:lnTo>
                  <a:lnTo>
                    <a:pt x="44" y="94"/>
                  </a:lnTo>
                  <a:lnTo>
                    <a:pt x="46" y="96"/>
                  </a:lnTo>
                  <a:lnTo>
                    <a:pt x="49" y="98"/>
                  </a:lnTo>
                  <a:lnTo>
                    <a:pt x="51" y="99"/>
                  </a:lnTo>
                  <a:lnTo>
                    <a:pt x="54" y="100"/>
                  </a:lnTo>
                  <a:lnTo>
                    <a:pt x="57" y="100"/>
                  </a:lnTo>
                  <a:lnTo>
                    <a:pt x="60" y="100"/>
                  </a:lnTo>
                  <a:lnTo>
                    <a:pt x="60" y="100"/>
                  </a:lnTo>
                  <a:lnTo>
                    <a:pt x="59" y="100"/>
                  </a:lnTo>
                  <a:lnTo>
                    <a:pt x="59" y="100"/>
                  </a:lnTo>
                  <a:lnTo>
                    <a:pt x="59" y="100"/>
                  </a:lnTo>
                  <a:lnTo>
                    <a:pt x="58" y="101"/>
                  </a:lnTo>
                  <a:lnTo>
                    <a:pt x="58" y="101"/>
                  </a:lnTo>
                  <a:lnTo>
                    <a:pt x="58" y="101"/>
                  </a:lnTo>
                  <a:lnTo>
                    <a:pt x="58" y="101"/>
                  </a:lnTo>
                  <a:lnTo>
                    <a:pt x="53" y="105"/>
                  </a:lnTo>
                  <a:lnTo>
                    <a:pt x="52" y="105"/>
                  </a:lnTo>
                  <a:lnTo>
                    <a:pt x="51" y="107"/>
                  </a:lnTo>
                  <a:lnTo>
                    <a:pt x="50" y="108"/>
                  </a:lnTo>
                  <a:lnTo>
                    <a:pt x="50" y="109"/>
                  </a:lnTo>
                  <a:lnTo>
                    <a:pt x="49" y="110"/>
                  </a:lnTo>
                  <a:lnTo>
                    <a:pt x="48" y="112"/>
                  </a:lnTo>
                  <a:lnTo>
                    <a:pt x="48" y="113"/>
                  </a:lnTo>
                  <a:lnTo>
                    <a:pt x="48" y="114"/>
                  </a:lnTo>
                  <a:lnTo>
                    <a:pt x="48" y="118"/>
                  </a:lnTo>
                  <a:lnTo>
                    <a:pt x="48" y="120"/>
                  </a:lnTo>
                  <a:lnTo>
                    <a:pt x="49" y="123"/>
                  </a:lnTo>
                  <a:lnTo>
                    <a:pt x="51" y="126"/>
                  </a:lnTo>
                  <a:lnTo>
                    <a:pt x="53" y="128"/>
                  </a:lnTo>
                  <a:lnTo>
                    <a:pt x="55" y="130"/>
                  </a:lnTo>
                  <a:lnTo>
                    <a:pt x="58" y="131"/>
                  </a:lnTo>
                  <a:lnTo>
                    <a:pt x="61" y="132"/>
                  </a:lnTo>
                  <a:lnTo>
                    <a:pt x="66" y="132"/>
                  </a:lnTo>
                  <a:lnTo>
                    <a:pt x="68" y="132"/>
                  </a:lnTo>
                  <a:lnTo>
                    <a:pt x="69" y="132"/>
                  </a:lnTo>
                  <a:lnTo>
                    <a:pt x="71" y="132"/>
                  </a:lnTo>
                  <a:lnTo>
                    <a:pt x="72" y="132"/>
                  </a:lnTo>
                  <a:lnTo>
                    <a:pt x="74" y="131"/>
                  </a:lnTo>
                  <a:lnTo>
                    <a:pt x="75" y="131"/>
                  </a:lnTo>
                  <a:lnTo>
                    <a:pt x="77" y="131"/>
                  </a:lnTo>
                  <a:lnTo>
                    <a:pt x="78" y="131"/>
                  </a:lnTo>
                  <a:lnTo>
                    <a:pt x="79" y="132"/>
                  </a:lnTo>
                  <a:lnTo>
                    <a:pt x="80" y="133"/>
                  </a:lnTo>
                  <a:lnTo>
                    <a:pt x="81" y="134"/>
                  </a:lnTo>
                  <a:lnTo>
                    <a:pt x="82" y="134"/>
                  </a:lnTo>
                  <a:lnTo>
                    <a:pt x="83" y="135"/>
                  </a:lnTo>
                  <a:lnTo>
                    <a:pt x="84" y="136"/>
                  </a:lnTo>
                  <a:lnTo>
                    <a:pt x="85" y="136"/>
                  </a:lnTo>
                  <a:lnTo>
                    <a:pt x="87" y="137"/>
                  </a:lnTo>
                  <a:lnTo>
                    <a:pt x="90" y="137"/>
                  </a:lnTo>
                  <a:lnTo>
                    <a:pt x="93" y="137"/>
                  </a:lnTo>
                  <a:lnTo>
                    <a:pt x="95" y="136"/>
                  </a:lnTo>
                  <a:lnTo>
                    <a:pt x="98" y="135"/>
                  </a:lnTo>
                  <a:lnTo>
                    <a:pt x="100" y="133"/>
                  </a:lnTo>
                  <a:lnTo>
                    <a:pt x="102" y="131"/>
                  </a:lnTo>
                  <a:lnTo>
                    <a:pt x="104" y="129"/>
                  </a:lnTo>
                  <a:lnTo>
                    <a:pt x="105" y="126"/>
                  </a:lnTo>
                  <a:lnTo>
                    <a:pt x="105" y="126"/>
                  </a:lnTo>
                  <a:lnTo>
                    <a:pt x="106" y="126"/>
                  </a:lnTo>
                  <a:lnTo>
                    <a:pt x="106" y="125"/>
                  </a:lnTo>
                  <a:lnTo>
                    <a:pt x="106" y="125"/>
                  </a:lnTo>
                  <a:lnTo>
                    <a:pt x="106" y="125"/>
                  </a:lnTo>
                  <a:lnTo>
                    <a:pt x="107" y="125"/>
                  </a:lnTo>
                  <a:lnTo>
                    <a:pt x="107" y="124"/>
                  </a:lnTo>
                  <a:lnTo>
                    <a:pt x="107" y="124"/>
                  </a:lnTo>
                  <a:lnTo>
                    <a:pt x="112" y="113"/>
                  </a:lnTo>
                  <a:lnTo>
                    <a:pt x="113" y="112"/>
                  </a:lnTo>
                  <a:lnTo>
                    <a:pt x="113" y="111"/>
                  </a:lnTo>
                  <a:lnTo>
                    <a:pt x="113" y="110"/>
                  </a:lnTo>
                  <a:lnTo>
                    <a:pt x="113" y="109"/>
                  </a:lnTo>
                  <a:lnTo>
                    <a:pt x="113" y="107"/>
                  </a:lnTo>
                  <a:lnTo>
                    <a:pt x="113" y="106"/>
                  </a:lnTo>
                  <a:lnTo>
                    <a:pt x="112" y="105"/>
                  </a:lnTo>
                  <a:lnTo>
                    <a:pt x="112" y="104"/>
                  </a:lnTo>
                  <a:lnTo>
                    <a:pt x="112" y="103"/>
                  </a:lnTo>
                  <a:lnTo>
                    <a:pt x="111" y="103"/>
                  </a:lnTo>
                  <a:lnTo>
                    <a:pt x="111" y="102"/>
                  </a:lnTo>
                  <a:lnTo>
                    <a:pt x="111" y="102"/>
                  </a:lnTo>
                  <a:lnTo>
                    <a:pt x="110" y="101"/>
                  </a:lnTo>
                  <a:lnTo>
                    <a:pt x="110" y="101"/>
                  </a:lnTo>
                  <a:lnTo>
                    <a:pt x="109" y="100"/>
                  </a:lnTo>
                  <a:lnTo>
                    <a:pt x="109" y="100"/>
                  </a:lnTo>
                  <a:lnTo>
                    <a:pt x="112" y="97"/>
                  </a:lnTo>
                  <a:lnTo>
                    <a:pt x="115" y="95"/>
                  </a:lnTo>
                  <a:lnTo>
                    <a:pt x="118" y="93"/>
                  </a:lnTo>
                  <a:lnTo>
                    <a:pt x="121" y="90"/>
                  </a:lnTo>
                  <a:lnTo>
                    <a:pt x="124" y="88"/>
                  </a:lnTo>
                  <a:lnTo>
                    <a:pt x="127" y="86"/>
                  </a:lnTo>
                  <a:lnTo>
                    <a:pt x="131" y="84"/>
                  </a:lnTo>
                  <a:lnTo>
                    <a:pt x="134" y="81"/>
                  </a:lnTo>
                  <a:lnTo>
                    <a:pt x="143" y="74"/>
                  </a:lnTo>
                  <a:lnTo>
                    <a:pt x="144" y="74"/>
                  </a:lnTo>
                  <a:lnTo>
                    <a:pt x="144" y="73"/>
                  </a:lnTo>
                  <a:lnTo>
                    <a:pt x="145" y="72"/>
                  </a:lnTo>
                  <a:lnTo>
                    <a:pt x="145" y="72"/>
                  </a:lnTo>
                  <a:lnTo>
                    <a:pt x="146" y="71"/>
                  </a:lnTo>
                  <a:lnTo>
                    <a:pt x="146" y="70"/>
                  </a:lnTo>
                  <a:lnTo>
                    <a:pt x="147" y="69"/>
                  </a:lnTo>
                  <a:lnTo>
                    <a:pt x="147" y="69"/>
                  </a:lnTo>
                  <a:lnTo>
                    <a:pt x="149" y="70"/>
                  </a:lnTo>
                  <a:lnTo>
                    <a:pt x="151" y="71"/>
                  </a:lnTo>
                  <a:lnTo>
                    <a:pt x="153" y="72"/>
                  </a:lnTo>
                  <a:lnTo>
                    <a:pt x="156" y="72"/>
                  </a:lnTo>
                  <a:lnTo>
                    <a:pt x="158" y="72"/>
                  </a:lnTo>
                  <a:lnTo>
                    <a:pt x="160" y="71"/>
                  </a:lnTo>
                  <a:lnTo>
                    <a:pt x="163" y="70"/>
                  </a:lnTo>
                  <a:lnTo>
                    <a:pt x="165" y="69"/>
                  </a:lnTo>
                  <a:lnTo>
                    <a:pt x="165" y="69"/>
                  </a:lnTo>
                  <a:lnTo>
                    <a:pt x="166" y="68"/>
                  </a:lnTo>
                  <a:lnTo>
                    <a:pt x="166" y="68"/>
                  </a:lnTo>
                  <a:lnTo>
                    <a:pt x="167" y="67"/>
                  </a:lnTo>
                  <a:lnTo>
                    <a:pt x="167" y="67"/>
                  </a:lnTo>
                  <a:lnTo>
                    <a:pt x="168" y="67"/>
                  </a:lnTo>
                  <a:lnTo>
                    <a:pt x="169" y="66"/>
                  </a:lnTo>
                  <a:lnTo>
                    <a:pt x="169" y="66"/>
                  </a:lnTo>
                  <a:lnTo>
                    <a:pt x="171" y="64"/>
                  </a:lnTo>
                  <a:lnTo>
                    <a:pt x="173" y="62"/>
                  </a:lnTo>
                  <a:lnTo>
                    <a:pt x="175" y="59"/>
                  </a:lnTo>
                  <a:lnTo>
                    <a:pt x="175" y="56"/>
                  </a:lnTo>
                  <a:lnTo>
                    <a:pt x="176" y="53"/>
                  </a:lnTo>
                  <a:lnTo>
                    <a:pt x="175" y="50"/>
                  </a:lnTo>
                  <a:lnTo>
                    <a:pt x="174" y="48"/>
                  </a:lnTo>
                  <a:lnTo>
                    <a:pt x="173" y="45"/>
                  </a:lnTo>
                  <a:close/>
                  <a:moveTo>
                    <a:pt x="19" y="12"/>
                  </a:moveTo>
                  <a:lnTo>
                    <a:pt x="19" y="12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12"/>
                  </a:lnTo>
                  <a:close/>
                  <a:moveTo>
                    <a:pt x="28" y="36"/>
                  </a:move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close/>
                  <a:moveTo>
                    <a:pt x="122" y="52"/>
                  </a:moveTo>
                  <a:lnTo>
                    <a:pt x="122" y="52"/>
                  </a:lnTo>
                  <a:lnTo>
                    <a:pt x="123" y="52"/>
                  </a:lnTo>
                  <a:lnTo>
                    <a:pt x="123" y="52"/>
                  </a:lnTo>
                  <a:lnTo>
                    <a:pt x="123" y="52"/>
                  </a:lnTo>
                  <a:lnTo>
                    <a:pt x="123" y="52"/>
                  </a:lnTo>
                  <a:lnTo>
                    <a:pt x="123" y="52"/>
                  </a:lnTo>
                  <a:lnTo>
                    <a:pt x="122" y="52"/>
                  </a:lnTo>
                  <a:lnTo>
                    <a:pt x="122" y="52"/>
                  </a:lnTo>
                  <a:lnTo>
                    <a:pt x="122" y="52"/>
                  </a:lnTo>
                  <a:lnTo>
                    <a:pt x="122" y="52"/>
                  </a:lnTo>
                  <a:close/>
                </a:path>
              </a:pathLst>
            </a:custGeom>
            <a:solidFill>
              <a:srgbClr val="DF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50"/>
            <p:cNvSpPr>
              <a:spLocks noEditPoints="1"/>
            </p:cNvSpPr>
            <p:nvPr/>
          </p:nvSpPr>
          <p:spPr bwMode="auto">
            <a:xfrm>
              <a:off x="4841" y="834"/>
              <a:ext cx="117" cy="94"/>
            </a:xfrm>
            <a:custGeom>
              <a:avLst/>
              <a:gdLst/>
              <a:ahLst/>
              <a:cxnLst>
                <a:cxn ang="0">
                  <a:pos x="115" y="56"/>
                </a:cxn>
                <a:cxn ang="0">
                  <a:pos x="111" y="51"/>
                </a:cxn>
                <a:cxn ang="0">
                  <a:pos x="105" y="49"/>
                </a:cxn>
                <a:cxn ang="0">
                  <a:pos x="112" y="37"/>
                </a:cxn>
                <a:cxn ang="0">
                  <a:pos x="112" y="34"/>
                </a:cxn>
                <a:cxn ang="0">
                  <a:pos x="112" y="30"/>
                </a:cxn>
                <a:cxn ang="0">
                  <a:pos x="108" y="22"/>
                </a:cxn>
                <a:cxn ang="0">
                  <a:pos x="100" y="18"/>
                </a:cxn>
                <a:cxn ang="0">
                  <a:pos x="90" y="19"/>
                </a:cxn>
                <a:cxn ang="0">
                  <a:pos x="82" y="21"/>
                </a:cxn>
                <a:cxn ang="0">
                  <a:pos x="73" y="23"/>
                </a:cxn>
                <a:cxn ang="0">
                  <a:pos x="69" y="22"/>
                </a:cxn>
                <a:cxn ang="0">
                  <a:pos x="71" y="14"/>
                </a:cxn>
                <a:cxn ang="0">
                  <a:pos x="68" y="6"/>
                </a:cxn>
                <a:cxn ang="0">
                  <a:pos x="61" y="1"/>
                </a:cxn>
                <a:cxn ang="0">
                  <a:pos x="52" y="0"/>
                </a:cxn>
                <a:cxn ang="0">
                  <a:pos x="45" y="5"/>
                </a:cxn>
                <a:cxn ang="0">
                  <a:pos x="30" y="19"/>
                </a:cxn>
                <a:cxn ang="0">
                  <a:pos x="16" y="33"/>
                </a:cxn>
                <a:cxn ang="0">
                  <a:pos x="2" y="46"/>
                </a:cxn>
                <a:cxn ang="0">
                  <a:pos x="0" y="52"/>
                </a:cxn>
                <a:cxn ang="0">
                  <a:pos x="0" y="57"/>
                </a:cxn>
                <a:cxn ang="0">
                  <a:pos x="3" y="64"/>
                </a:cxn>
                <a:cxn ang="0">
                  <a:pos x="10" y="70"/>
                </a:cxn>
                <a:cxn ang="0">
                  <a:pos x="18" y="71"/>
                </a:cxn>
                <a:cxn ang="0">
                  <a:pos x="27" y="67"/>
                </a:cxn>
                <a:cxn ang="0">
                  <a:pos x="32" y="65"/>
                </a:cxn>
                <a:cxn ang="0">
                  <a:pos x="36" y="63"/>
                </a:cxn>
                <a:cxn ang="0">
                  <a:pos x="33" y="69"/>
                </a:cxn>
                <a:cxn ang="0">
                  <a:pos x="30" y="73"/>
                </a:cxn>
                <a:cxn ang="0">
                  <a:pos x="29" y="79"/>
                </a:cxn>
                <a:cxn ang="0">
                  <a:pos x="32" y="86"/>
                </a:cxn>
                <a:cxn ang="0">
                  <a:pos x="38" y="92"/>
                </a:cxn>
                <a:cxn ang="0">
                  <a:pos x="47" y="94"/>
                </a:cxn>
                <a:cxn ang="0">
                  <a:pos x="68" y="88"/>
                </a:cxn>
                <a:cxn ang="0">
                  <a:pos x="87" y="84"/>
                </a:cxn>
                <a:cxn ang="0">
                  <a:pos x="106" y="79"/>
                </a:cxn>
                <a:cxn ang="0">
                  <a:pos x="113" y="75"/>
                </a:cxn>
                <a:cxn ang="0">
                  <a:pos x="117" y="67"/>
                </a:cxn>
                <a:cxn ang="0">
                  <a:pos x="84" y="26"/>
                </a:cxn>
                <a:cxn ang="0">
                  <a:pos x="84" y="26"/>
                </a:cxn>
                <a:cxn ang="0">
                  <a:pos x="84" y="26"/>
                </a:cxn>
                <a:cxn ang="0">
                  <a:pos x="84" y="26"/>
                </a:cxn>
              </a:cxnLst>
              <a:rect l="0" t="0" r="r" b="b"/>
              <a:pathLst>
                <a:path w="117" h="94">
                  <a:moveTo>
                    <a:pt x="117" y="60"/>
                  </a:moveTo>
                  <a:lnTo>
                    <a:pt x="116" y="58"/>
                  </a:lnTo>
                  <a:lnTo>
                    <a:pt x="115" y="56"/>
                  </a:lnTo>
                  <a:lnTo>
                    <a:pt x="114" y="54"/>
                  </a:lnTo>
                  <a:lnTo>
                    <a:pt x="112" y="52"/>
                  </a:lnTo>
                  <a:lnTo>
                    <a:pt x="111" y="51"/>
                  </a:lnTo>
                  <a:lnTo>
                    <a:pt x="109" y="50"/>
                  </a:lnTo>
                  <a:lnTo>
                    <a:pt x="107" y="49"/>
                  </a:lnTo>
                  <a:lnTo>
                    <a:pt x="105" y="49"/>
                  </a:lnTo>
                  <a:lnTo>
                    <a:pt x="111" y="40"/>
                  </a:lnTo>
                  <a:lnTo>
                    <a:pt x="111" y="38"/>
                  </a:lnTo>
                  <a:lnTo>
                    <a:pt x="112" y="37"/>
                  </a:lnTo>
                  <a:lnTo>
                    <a:pt x="112" y="36"/>
                  </a:lnTo>
                  <a:lnTo>
                    <a:pt x="112" y="35"/>
                  </a:lnTo>
                  <a:lnTo>
                    <a:pt x="112" y="34"/>
                  </a:lnTo>
                  <a:lnTo>
                    <a:pt x="112" y="32"/>
                  </a:lnTo>
                  <a:lnTo>
                    <a:pt x="112" y="31"/>
                  </a:lnTo>
                  <a:lnTo>
                    <a:pt x="112" y="30"/>
                  </a:lnTo>
                  <a:lnTo>
                    <a:pt x="111" y="27"/>
                  </a:lnTo>
                  <a:lnTo>
                    <a:pt x="110" y="24"/>
                  </a:lnTo>
                  <a:lnTo>
                    <a:pt x="108" y="22"/>
                  </a:lnTo>
                  <a:lnTo>
                    <a:pt x="105" y="20"/>
                  </a:lnTo>
                  <a:lnTo>
                    <a:pt x="103" y="19"/>
                  </a:lnTo>
                  <a:lnTo>
                    <a:pt x="100" y="18"/>
                  </a:lnTo>
                  <a:lnTo>
                    <a:pt x="97" y="18"/>
                  </a:lnTo>
                  <a:lnTo>
                    <a:pt x="94" y="18"/>
                  </a:lnTo>
                  <a:lnTo>
                    <a:pt x="90" y="19"/>
                  </a:lnTo>
                  <a:lnTo>
                    <a:pt x="87" y="20"/>
                  </a:lnTo>
                  <a:lnTo>
                    <a:pt x="84" y="20"/>
                  </a:lnTo>
                  <a:lnTo>
                    <a:pt x="82" y="21"/>
                  </a:lnTo>
                  <a:lnTo>
                    <a:pt x="79" y="22"/>
                  </a:lnTo>
                  <a:lnTo>
                    <a:pt x="76" y="22"/>
                  </a:lnTo>
                  <a:lnTo>
                    <a:pt x="73" y="23"/>
                  </a:lnTo>
                  <a:lnTo>
                    <a:pt x="71" y="24"/>
                  </a:lnTo>
                  <a:lnTo>
                    <a:pt x="68" y="24"/>
                  </a:lnTo>
                  <a:lnTo>
                    <a:pt x="69" y="22"/>
                  </a:lnTo>
                  <a:lnTo>
                    <a:pt x="70" y="19"/>
                  </a:lnTo>
                  <a:lnTo>
                    <a:pt x="71" y="16"/>
                  </a:lnTo>
                  <a:lnTo>
                    <a:pt x="71" y="14"/>
                  </a:lnTo>
                  <a:lnTo>
                    <a:pt x="70" y="11"/>
                  </a:lnTo>
                  <a:lnTo>
                    <a:pt x="69" y="8"/>
                  </a:lnTo>
                  <a:lnTo>
                    <a:pt x="68" y="6"/>
                  </a:lnTo>
                  <a:lnTo>
                    <a:pt x="66" y="4"/>
                  </a:lnTo>
                  <a:lnTo>
                    <a:pt x="64" y="2"/>
                  </a:lnTo>
                  <a:lnTo>
                    <a:pt x="61" y="1"/>
                  </a:lnTo>
                  <a:lnTo>
                    <a:pt x="58" y="0"/>
                  </a:lnTo>
                  <a:lnTo>
                    <a:pt x="55" y="0"/>
                  </a:lnTo>
                  <a:lnTo>
                    <a:pt x="52" y="0"/>
                  </a:lnTo>
                  <a:lnTo>
                    <a:pt x="49" y="1"/>
                  </a:lnTo>
                  <a:lnTo>
                    <a:pt x="47" y="3"/>
                  </a:lnTo>
                  <a:lnTo>
                    <a:pt x="45" y="5"/>
                  </a:lnTo>
                  <a:lnTo>
                    <a:pt x="40" y="10"/>
                  </a:lnTo>
                  <a:lnTo>
                    <a:pt x="35" y="14"/>
                  </a:lnTo>
                  <a:lnTo>
                    <a:pt x="30" y="19"/>
                  </a:lnTo>
                  <a:lnTo>
                    <a:pt x="25" y="24"/>
                  </a:lnTo>
                  <a:lnTo>
                    <a:pt x="20" y="28"/>
                  </a:lnTo>
                  <a:lnTo>
                    <a:pt x="16" y="33"/>
                  </a:lnTo>
                  <a:lnTo>
                    <a:pt x="11" y="38"/>
                  </a:lnTo>
                  <a:lnTo>
                    <a:pt x="6" y="42"/>
                  </a:lnTo>
                  <a:lnTo>
                    <a:pt x="2" y="46"/>
                  </a:lnTo>
                  <a:lnTo>
                    <a:pt x="1" y="48"/>
                  </a:lnTo>
                  <a:lnTo>
                    <a:pt x="1" y="50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57"/>
                  </a:lnTo>
                  <a:lnTo>
                    <a:pt x="0" y="59"/>
                  </a:lnTo>
                  <a:lnTo>
                    <a:pt x="1" y="61"/>
                  </a:lnTo>
                  <a:lnTo>
                    <a:pt x="3" y="64"/>
                  </a:lnTo>
                  <a:lnTo>
                    <a:pt x="5" y="67"/>
                  </a:lnTo>
                  <a:lnTo>
                    <a:pt x="7" y="69"/>
                  </a:lnTo>
                  <a:lnTo>
                    <a:pt x="10" y="70"/>
                  </a:lnTo>
                  <a:lnTo>
                    <a:pt x="12" y="71"/>
                  </a:lnTo>
                  <a:lnTo>
                    <a:pt x="15" y="71"/>
                  </a:lnTo>
                  <a:lnTo>
                    <a:pt x="18" y="71"/>
                  </a:lnTo>
                  <a:lnTo>
                    <a:pt x="21" y="70"/>
                  </a:lnTo>
                  <a:lnTo>
                    <a:pt x="25" y="67"/>
                  </a:lnTo>
                  <a:lnTo>
                    <a:pt x="27" y="67"/>
                  </a:lnTo>
                  <a:lnTo>
                    <a:pt x="29" y="65"/>
                  </a:lnTo>
                  <a:lnTo>
                    <a:pt x="30" y="65"/>
                  </a:lnTo>
                  <a:lnTo>
                    <a:pt x="32" y="65"/>
                  </a:lnTo>
                  <a:lnTo>
                    <a:pt x="33" y="64"/>
                  </a:lnTo>
                  <a:lnTo>
                    <a:pt x="35" y="64"/>
                  </a:lnTo>
                  <a:lnTo>
                    <a:pt x="36" y="63"/>
                  </a:lnTo>
                  <a:lnTo>
                    <a:pt x="38" y="63"/>
                  </a:lnTo>
                  <a:lnTo>
                    <a:pt x="34" y="67"/>
                  </a:lnTo>
                  <a:lnTo>
                    <a:pt x="33" y="69"/>
                  </a:lnTo>
                  <a:lnTo>
                    <a:pt x="32" y="70"/>
                  </a:lnTo>
                  <a:lnTo>
                    <a:pt x="31" y="72"/>
                  </a:lnTo>
                  <a:lnTo>
                    <a:pt x="30" y="73"/>
                  </a:lnTo>
                  <a:lnTo>
                    <a:pt x="30" y="75"/>
                  </a:lnTo>
                  <a:lnTo>
                    <a:pt x="30" y="77"/>
                  </a:lnTo>
                  <a:lnTo>
                    <a:pt x="29" y="79"/>
                  </a:lnTo>
                  <a:lnTo>
                    <a:pt x="30" y="80"/>
                  </a:lnTo>
                  <a:lnTo>
                    <a:pt x="30" y="83"/>
                  </a:lnTo>
                  <a:lnTo>
                    <a:pt x="32" y="86"/>
                  </a:lnTo>
                  <a:lnTo>
                    <a:pt x="33" y="89"/>
                  </a:lnTo>
                  <a:lnTo>
                    <a:pt x="35" y="91"/>
                  </a:lnTo>
                  <a:lnTo>
                    <a:pt x="38" y="92"/>
                  </a:lnTo>
                  <a:lnTo>
                    <a:pt x="41" y="93"/>
                  </a:lnTo>
                  <a:lnTo>
                    <a:pt x="44" y="94"/>
                  </a:lnTo>
                  <a:lnTo>
                    <a:pt x="47" y="94"/>
                  </a:lnTo>
                  <a:lnTo>
                    <a:pt x="56" y="92"/>
                  </a:lnTo>
                  <a:lnTo>
                    <a:pt x="62" y="90"/>
                  </a:lnTo>
                  <a:lnTo>
                    <a:pt x="68" y="88"/>
                  </a:lnTo>
                  <a:lnTo>
                    <a:pt x="75" y="87"/>
                  </a:lnTo>
                  <a:lnTo>
                    <a:pt x="81" y="85"/>
                  </a:lnTo>
                  <a:lnTo>
                    <a:pt x="87" y="84"/>
                  </a:lnTo>
                  <a:lnTo>
                    <a:pt x="93" y="82"/>
                  </a:lnTo>
                  <a:lnTo>
                    <a:pt x="99" y="81"/>
                  </a:lnTo>
                  <a:lnTo>
                    <a:pt x="106" y="79"/>
                  </a:lnTo>
                  <a:lnTo>
                    <a:pt x="108" y="78"/>
                  </a:lnTo>
                  <a:lnTo>
                    <a:pt x="111" y="77"/>
                  </a:lnTo>
                  <a:lnTo>
                    <a:pt x="113" y="75"/>
                  </a:lnTo>
                  <a:lnTo>
                    <a:pt x="115" y="72"/>
                  </a:lnTo>
                  <a:lnTo>
                    <a:pt x="116" y="70"/>
                  </a:lnTo>
                  <a:lnTo>
                    <a:pt x="117" y="67"/>
                  </a:lnTo>
                  <a:lnTo>
                    <a:pt x="117" y="63"/>
                  </a:lnTo>
                  <a:lnTo>
                    <a:pt x="117" y="60"/>
                  </a:lnTo>
                  <a:close/>
                  <a:moveTo>
                    <a:pt x="84" y="26"/>
                  </a:moveTo>
                  <a:lnTo>
                    <a:pt x="84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84" y="27"/>
                  </a:lnTo>
                  <a:lnTo>
                    <a:pt x="84" y="27"/>
                  </a:lnTo>
                  <a:lnTo>
                    <a:pt x="84" y="26"/>
                  </a:lnTo>
                  <a:lnTo>
                    <a:pt x="84" y="26"/>
                  </a:lnTo>
                  <a:close/>
                </a:path>
              </a:pathLst>
            </a:custGeom>
            <a:solidFill>
              <a:srgbClr val="FF7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51"/>
            <p:cNvSpPr>
              <a:spLocks noEditPoints="1"/>
            </p:cNvSpPr>
            <p:nvPr/>
          </p:nvSpPr>
          <p:spPr bwMode="auto">
            <a:xfrm>
              <a:off x="4957" y="743"/>
              <a:ext cx="87" cy="219"/>
            </a:xfrm>
            <a:custGeom>
              <a:avLst/>
              <a:gdLst/>
              <a:ahLst/>
              <a:cxnLst>
                <a:cxn ang="0">
                  <a:pos x="65" y="98"/>
                </a:cxn>
                <a:cxn ang="0">
                  <a:pos x="65" y="95"/>
                </a:cxn>
                <a:cxn ang="0">
                  <a:pos x="74" y="87"/>
                </a:cxn>
                <a:cxn ang="0">
                  <a:pos x="79" y="73"/>
                </a:cxn>
                <a:cxn ang="0">
                  <a:pos x="75" y="64"/>
                </a:cxn>
                <a:cxn ang="0">
                  <a:pos x="56" y="60"/>
                </a:cxn>
                <a:cxn ang="0">
                  <a:pos x="54" y="60"/>
                </a:cxn>
                <a:cxn ang="0">
                  <a:pos x="58" y="55"/>
                </a:cxn>
                <a:cxn ang="0">
                  <a:pos x="66" y="37"/>
                </a:cxn>
                <a:cxn ang="0">
                  <a:pos x="66" y="35"/>
                </a:cxn>
                <a:cxn ang="0">
                  <a:pos x="59" y="23"/>
                </a:cxn>
                <a:cxn ang="0">
                  <a:pos x="52" y="13"/>
                </a:cxn>
                <a:cxn ang="0">
                  <a:pos x="43" y="1"/>
                </a:cxn>
                <a:cxn ang="0">
                  <a:pos x="26" y="5"/>
                </a:cxn>
                <a:cxn ang="0">
                  <a:pos x="13" y="18"/>
                </a:cxn>
                <a:cxn ang="0">
                  <a:pos x="7" y="34"/>
                </a:cxn>
                <a:cxn ang="0">
                  <a:pos x="3" y="30"/>
                </a:cxn>
                <a:cxn ang="0">
                  <a:pos x="0" y="36"/>
                </a:cxn>
                <a:cxn ang="0">
                  <a:pos x="4" y="49"/>
                </a:cxn>
                <a:cxn ang="0">
                  <a:pos x="18" y="56"/>
                </a:cxn>
                <a:cxn ang="0">
                  <a:pos x="10" y="65"/>
                </a:cxn>
                <a:cxn ang="0">
                  <a:pos x="6" y="72"/>
                </a:cxn>
                <a:cxn ang="0">
                  <a:pos x="5" y="80"/>
                </a:cxn>
                <a:cxn ang="0">
                  <a:pos x="16" y="93"/>
                </a:cxn>
                <a:cxn ang="0">
                  <a:pos x="20" y="102"/>
                </a:cxn>
                <a:cxn ang="0">
                  <a:pos x="14" y="111"/>
                </a:cxn>
                <a:cxn ang="0">
                  <a:pos x="12" y="119"/>
                </a:cxn>
                <a:cxn ang="0">
                  <a:pos x="22" y="132"/>
                </a:cxn>
                <a:cxn ang="0">
                  <a:pos x="21" y="139"/>
                </a:cxn>
                <a:cxn ang="0">
                  <a:pos x="11" y="153"/>
                </a:cxn>
                <a:cxn ang="0">
                  <a:pos x="11" y="153"/>
                </a:cxn>
                <a:cxn ang="0">
                  <a:pos x="13" y="166"/>
                </a:cxn>
                <a:cxn ang="0">
                  <a:pos x="14" y="174"/>
                </a:cxn>
                <a:cxn ang="0">
                  <a:pos x="5" y="181"/>
                </a:cxn>
                <a:cxn ang="0">
                  <a:pos x="0" y="189"/>
                </a:cxn>
                <a:cxn ang="0">
                  <a:pos x="3" y="201"/>
                </a:cxn>
                <a:cxn ang="0">
                  <a:pos x="11" y="208"/>
                </a:cxn>
                <a:cxn ang="0">
                  <a:pos x="13" y="212"/>
                </a:cxn>
                <a:cxn ang="0">
                  <a:pos x="28" y="218"/>
                </a:cxn>
                <a:cxn ang="0">
                  <a:pos x="39" y="212"/>
                </a:cxn>
                <a:cxn ang="0">
                  <a:pos x="50" y="197"/>
                </a:cxn>
                <a:cxn ang="0">
                  <a:pos x="51" y="187"/>
                </a:cxn>
                <a:cxn ang="0">
                  <a:pos x="56" y="180"/>
                </a:cxn>
                <a:cxn ang="0">
                  <a:pos x="72" y="167"/>
                </a:cxn>
                <a:cxn ang="0">
                  <a:pos x="75" y="158"/>
                </a:cxn>
                <a:cxn ang="0">
                  <a:pos x="66" y="144"/>
                </a:cxn>
                <a:cxn ang="0">
                  <a:pos x="67" y="137"/>
                </a:cxn>
                <a:cxn ang="0">
                  <a:pos x="82" y="125"/>
                </a:cxn>
                <a:cxn ang="0">
                  <a:pos x="86" y="119"/>
                </a:cxn>
                <a:cxn ang="0">
                  <a:pos x="86" y="115"/>
                </a:cxn>
                <a:cxn ang="0">
                  <a:pos x="86" y="108"/>
                </a:cxn>
                <a:cxn ang="0">
                  <a:pos x="73" y="98"/>
                </a:cxn>
                <a:cxn ang="0">
                  <a:pos x="70" y="128"/>
                </a:cxn>
              </a:cxnLst>
              <a:rect l="0" t="0" r="r" b="b"/>
              <a:pathLst>
                <a:path w="87" h="219">
                  <a:moveTo>
                    <a:pt x="73" y="98"/>
                  </a:moveTo>
                  <a:lnTo>
                    <a:pt x="67" y="97"/>
                  </a:lnTo>
                  <a:lnTo>
                    <a:pt x="66" y="98"/>
                  </a:lnTo>
                  <a:lnTo>
                    <a:pt x="66" y="98"/>
                  </a:lnTo>
                  <a:lnTo>
                    <a:pt x="65" y="98"/>
                  </a:lnTo>
                  <a:lnTo>
                    <a:pt x="65" y="98"/>
                  </a:lnTo>
                  <a:lnTo>
                    <a:pt x="64" y="98"/>
                  </a:lnTo>
                  <a:lnTo>
                    <a:pt x="64" y="98"/>
                  </a:lnTo>
                  <a:lnTo>
                    <a:pt x="63" y="98"/>
                  </a:lnTo>
                  <a:lnTo>
                    <a:pt x="63" y="98"/>
                  </a:lnTo>
                  <a:lnTo>
                    <a:pt x="64" y="97"/>
                  </a:lnTo>
                  <a:lnTo>
                    <a:pt x="65" y="95"/>
                  </a:lnTo>
                  <a:lnTo>
                    <a:pt x="67" y="94"/>
                  </a:lnTo>
                  <a:lnTo>
                    <a:pt x="68" y="92"/>
                  </a:lnTo>
                  <a:lnTo>
                    <a:pt x="69" y="91"/>
                  </a:lnTo>
                  <a:lnTo>
                    <a:pt x="71" y="90"/>
                  </a:lnTo>
                  <a:lnTo>
                    <a:pt x="72" y="89"/>
                  </a:lnTo>
                  <a:lnTo>
                    <a:pt x="74" y="87"/>
                  </a:lnTo>
                  <a:lnTo>
                    <a:pt x="78" y="76"/>
                  </a:lnTo>
                  <a:lnTo>
                    <a:pt x="79" y="75"/>
                  </a:lnTo>
                  <a:lnTo>
                    <a:pt x="79" y="75"/>
                  </a:lnTo>
                  <a:lnTo>
                    <a:pt x="79" y="74"/>
                  </a:lnTo>
                  <a:lnTo>
                    <a:pt x="79" y="74"/>
                  </a:lnTo>
                  <a:lnTo>
                    <a:pt x="79" y="73"/>
                  </a:lnTo>
                  <a:lnTo>
                    <a:pt x="79" y="73"/>
                  </a:lnTo>
                  <a:lnTo>
                    <a:pt x="79" y="72"/>
                  </a:lnTo>
                  <a:lnTo>
                    <a:pt x="78" y="72"/>
                  </a:lnTo>
                  <a:lnTo>
                    <a:pt x="78" y="69"/>
                  </a:lnTo>
                  <a:lnTo>
                    <a:pt x="76" y="66"/>
                  </a:lnTo>
                  <a:lnTo>
                    <a:pt x="75" y="64"/>
                  </a:lnTo>
                  <a:lnTo>
                    <a:pt x="72" y="62"/>
                  </a:lnTo>
                  <a:lnTo>
                    <a:pt x="70" y="60"/>
                  </a:lnTo>
                  <a:lnTo>
                    <a:pt x="67" y="59"/>
                  </a:lnTo>
                  <a:lnTo>
                    <a:pt x="64" y="59"/>
                  </a:lnTo>
                  <a:lnTo>
                    <a:pt x="61" y="59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5" y="60"/>
                  </a:lnTo>
                  <a:lnTo>
                    <a:pt x="55" y="60"/>
                  </a:lnTo>
                  <a:lnTo>
                    <a:pt x="55" y="60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55" y="59"/>
                  </a:lnTo>
                  <a:lnTo>
                    <a:pt x="56" y="58"/>
                  </a:lnTo>
                  <a:lnTo>
                    <a:pt x="57" y="56"/>
                  </a:lnTo>
                  <a:lnTo>
                    <a:pt x="58" y="55"/>
                  </a:lnTo>
                  <a:lnTo>
                    <a:pt x="59" y="54"/>
                  </a:lnTo>
                  <a:lnTo>
                    <a:pt x="59" y="53"/>
                  </a:lnTo>
                  <a:lnTo>
                    <a:pt x="60" y="51"/>
                  </a:lnTo>
                  <a:lnTo>
                    <a:pt x="61" y="50"/>
                  </a:lnTo>
                  <a:lnTo>
                    <a:pt x="66" y="37"/>
                  </a:lnTo>
                  <a:lnTo>
                    <a:pt x="66" y="37"/>
                  </a:lnTo>
                  <a:lnTo>
                    <a:pt x="66" y="37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35"/>
                  </a:lnTo>
                  <a:lnTo>
                    <a:pt x="66" y="35"/>
                  </a:lnTo>
                  <a:lnTo>
                    <a:pt x="66" y="35"/>
                  </a:lnTo>
                  <a:lnTo>
                    <a:pt x="65" y="32"/>
                  </a:lnTo>
                  <a:lnTo>
                    <a:pt x="64" y="29"/>
                  </a:lnTo>
                  <a:lnTo>
                    <a:pt x="63" y="27"/>
                  </a:lnTo>
                  <a:lnTo>
                    <a:pt x="61" y="25"/>
                  </a:lnTo>
                  <a:lnTo>
                    <a:pt x="59" y="23"/>
                  </a:lnTo>
                  <a:lnTo>
                    <a:pt x="57" y="22"/>
                  </a:lnTo>
                  <a:lnTo>
                    <a:pt x="54" y="21"/>
                  </a:lnTo>
                  <a:lnTo>
                    <a:pt x="51" y="21"/>
                  </a:lnTo>
                  <a:lnTo>
                    <a:pt x="52" y="18"/>
                  </a:lnTo>
                  <a:lnTo>
                    <a:pt x="52" y="16"/>
                  </a:lnTo>
                  <a:lnTo>
                    <a:pt x="52" y="13"/>
                  </a:lnTo>
                  <a:lnTo>
                    <a:pt x="51" y="11"/>
                  </a:lnTo>
                  <a:lnTo>
                    <a:pt x="50" y="9"/>
                  </a:lnTo>
                  <a:lnTo>
                    <a:pt x="49" y="6"/>
                  </a:lnTo>
                  <a:lnTo>
                    <a:pt x="47" y="5"/>
                  </a:lnTo>
                  <a:lnTo>
                    <a:pt x="45" y="3"/>
                  </a:lnTo>
                  <a:lnTo>
                    <a:pt x="43" y="1"/>
                  </a:lnTo>
                  <a:lnTo>
                    <a:pt x="40" y="1"/>
                  </a:lnTo>
                  <a:lnTo>
                    <a:pt x="37" y="0"/>
                  </a:lnTo>
                  <a:lnTo>
                    <a:pt x="34" y="1"/>
                  </a:lnTo>
                  <a:lnTo>
                    <a:pt x="31" y="2"/>
                  </a:lnTo>
                  <a:lnTo>
                    <a:pt x="29" y="3"/>
                  </a:lnTo>
                  <a:lnTo>
                    <a:pt x="26" y="5"/>
                  </a:lnTo>
                  <a:lnTo>
                    <a:pt x="24" y="7"/>
                  </a:lnTo>
                  <a:lnTo>
                    <a:pt x="22" y="9"/>
                  </a:lnTo>
                  <a:lnTo>
                    <a:pt x="20" y="12"/>
                  </a:lnTo>
                  <a:lnTo>
                    <a:pt x="17" y="14"/>
                  </a:lnTo>
                  <a:lnTo>
                    <a:pt x="15" y="16"/>
                  </a:lnTo>
                  <a:lnTo>
                    <a:pt x="13" y="18"/>
                  </a:lnTo>
                  <a:lnTo>
                    <a:pt x="11" y="21"/>
                  </a:lnTo>
                  <a:lnTo>
                    <a:pt x="9" y="23"/>
                  </a:lnTo>
                  <a:lnTo>
                    <a:pt x="6" y="25"/>
                  </a:lnTo>
                  <a:lnTo>
                    <a:pt x="7" y="28"/>
                  </a:lnTo>
                  <a:lnTo>
                    <a:pt x="7" y="31"/>
                  </a:lnTo>
                  <a:lnTo>
                    <a:pt x="7" y="34"/>
                  </a:lnTo>
                  <a:lnTo>
                    <a:pt x="7" y="37"/>
                  </a:lnTo>
                  <a:lnTo>
                    <a:pt x="7" y="40"/>
                  </a:lnTo>
                  <a:lnTo>
                    <a:pt x="7" y="43"/>
                  </a:lnTo>
                  <a:lnTo>
                    <a:pt x="7" y="46"/>
                  </a:lnTo>
                  <a:lnTo>
                    <a:pt x="8" y="49"/>
                  </a:lnTo>
                  <a:lnTo>
                    <a:pt x="3" y="3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1" y="44"/>
                  </a:lnTo>
                  <a:lnTo>
                    <a:pt x="2" y="47"/>
                  </a:lnTo>
                  <a:lnTo>
                    <a:pt x="4" y="49"/>
                  </a:lnTo>
                  <a:lnTo>
                    <a:pt x="6" y="51"/>
                  </a:lnTo>
                  <a:lnTo>
                    <a:pt x="9" y="53"/>
                  </a:lnTo>
                  <a:lnTo>
                    <a:pt x="11" y="54"/>
                  </a:lnTo>
                  <a:lnTo>
                    <a:pt x="15" y="54"/>
                  </a:lnTo>
                  <a:lnTo>
                    <a:pt x="19" y="54"/>
                  </a:lnTo>
                  <a:lnTo>
                    <a:pt x="18" y="56"/>
                  </a:lnTo>
                  <a:lnTo>
                    <a:pt x="16" y="57"/>
                  </a:lnTo>
                  <a:lnTo>
                    <a:pt x="15" y="59"/>
                  </a:lnTo>
                  <a:lnTo>
                    <a:pt x="14" y="60"/>
                  </a:lnTo>
                  <a:lnTo>
                    <a:pt x="13" y="62"/>
                  </a:lnTo>
                  <a:lnTo>
                    <a:pt x="11" y="64"/>
                  </a:lnTo>
                  <a:lnTo>
                    <a:pt x="10" y="65"/>
                  </a:lnTo>
                  <a:lnTo>
                    <a:pt x="9" y="67"/>
                  </a:lnTo>
                  <a:lnTo>
                    <a:pt x="7" y="69"/>
                  </a:lnTo>
                  <a:lnTo>
                    <a:pt x="7" y="70"/>
                  </a:lnTo>
                  <a:lnTo>
                    <a:pt x="7" y="70"/>
                  </a:lnTo>
                  <a:lnTo>
                    <a:pt x="6" y="71"/>
                  </a:lnTo>
                  <a:lnTo>
                    <a:pt x="6" y="72"/>
                  </a:lnTo>
                  <a:lnTo>
                    <a:pt x="6" y="72"/>
                  </a:lnTo>
                  <a:lnTo>
                    <a:pt x="5" y="73"/>
                  </a:lnTo>
                  <a:lnTo>
                    <a:pt x="5" y="74"/>
                  </a:lnTo>
                  <a:lnTo>
                    <a:pt x="5" y="74"/>
                  </a:lnTo>
                  <a:lnTo>
                    <a:pt x="4" y="77"/>
                  </a:lnTo>
                  <a:lnTo>
                    <a:pt x="5" y="80"/>
                  </a:lnTo>
                  <a:lnTo>
                    <a:pt x="5" y="83"/>
                  </a:lnTo>
                  <a:lnTo>
                    <a:pt x="6" y="86"/>
                  </a:lnTo>
                  <a:lnTo>
                    <a:pt x="8" y="88"/>
                  </a:lnTo>
                  <a:lnTo>
                    <a:pt x="10" y="90"/>
                  </a:lnTo>
                  <a:lnTo>
                    <a:pt x="13" y="92"/>
                  </a:lnTo>
                  <a:lnTo>
                    <a:pt x="16" y="93"/>
                  </a:lnTo>
                  <a:lnTo>
                    <a:pt x="27" y="94"/>
                  </a:lnTo>
                  <a:lnTo>
                    <a:pt x="25" y="95"/>
                  </a:lnTo>
                  <a:lnTo>
                    <a:pt x="24" y="97"/>
                  </a:lnTo>
                  <a:lnTo>
                    <a:pt x="23" y="99"/>
                  </a:lnTo>
                  <a:lnTo>
                    <a:pt x="22" y="100"/>
                  </a:lnTo>
                  <a:lnTo>
                    <a:pt x="20" y="102"/>
                  </a:lnTo>
                  <a:lnTo>
                    <a:pt x="19" y="104"/>
                  </a:lnTo>
                  <a:lnTo>
                    <a:pt x="18" y="105"/>
                  </a:lnTo>
                  <a:lnTo>
                    <a:pt x="17" y="107"/>
                  </a:lnTo>
                  <a:lnTo>
                    <a:pt x="15" y="109"/>
                  </a:lnTo>
                  <a:lnTo>
                    <a:pt x="14" y="110"/>
                  </a:lnTo>
                  <a:lnTo>
                    <a:pt x="14" y="111"/>
                  </a:lnTo>
                  <a:lnTo>
                    <a:pt x="13" y="112"/>
                  </a:lnTo>
                  <a:lnTo>
                    <a:pt x="12" y="114"/>
                  </a:lnTo>
                  <a:lnTo>
                    <a:pt x="12" y="115"/>
                  </a:lnTo>
                  <a:lnTo>
                    <a:pt x="12" y="116"/>
                  </a:lnTo>
                  <a:lnTo>
                    <a:pt x="12" y="118"/>
                  </a:lnTo>
                  <a:lnTo>
                    <a:pt x="12" y="119"/>
                  </a:lnTo>
                  <a:lnTo>
                    <a:pt x="12" y="122"/>
                  </a:lnTo>
                  <a:lnTo>
                    <a:pt x="13" y="125"/>
                  </a:lnTo>
                  <a:lnTo>
                    <a:pt x="15" y="127"/>
                  </a:lnTo>
                  <a:lnTo>
                    <a:pt x="17" y="129"/>
                  </a:lnTo>
                  <a:lnTo>
                    <a:pt x="19" y="131"/>
                  </a:lnTo>
                  <a:lnTo>
                    <a:pt x="22" y="132"/>
                  </a:lnTo>
                  <a:lnTo>
                    <a:pt x="24" y="133"/>
                  </a:lnTo>
                  <a:lnTo>
                    <a:pt x="27" y="133"/>
                  </a:lnTo>
                  <a:lnTo>
                    <a:pt x="26" y="135"/>
                  </a:lnTo>
                  <a:lnTo>
                    <a:pt x="24" y="136"/>
                  </a:lnTo>
                  <a:lnTo>
                    <a:pt x="23" y="138"/>
                  </a:lnTo>
                  <a:lnTo>
                    <a:pt x="21" y="139"/>
                  </a:lnTo>
                  <a:lnTo>
                    <a:pt x="20" y="141"/>
                  </a:lnTo>
                  <a:lnTo>
                    <a:pt x="18" y="142"/>
                  </a:lnTo>
                  <a:lnTo>
                    <a:pt x="17" y="144"/>
                  </a:lnTo>
                  <a:lnTo>
                    <a:pt x="15" y="145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4"/>
                  </a:lnTo>
                  <a:lnTo>
                    <a:pt x="11" y="156"/>
                  </a:lnTo>
                  <a:lnTo>
                    <a:pt x="11" y="159"/>
                  </a:lnTo>
                  <a:lnTo>
                    <a:pt x="11" y="162"/>
                  </a:lnTo>
                  <a:lnTo>
                    <a:pt x="12" y="164"/>
                  </a:lnTo>
                  <a:lnTo>
                    <a:pt x="13" y="166"/>
                  </a:lnTo>
                  <a:lnTo>
                    <a:pt x="14" y="168"/>
                  </a:lnTo>
                  <a:lnTo>
                    <a:pt x="16" y="170"/>
                  </a:lnTo>
                  <a:lnTo>
                    <a:pt x="18" y="171"/>
                  </a:lnTo>
                  <a:lnTo>
                    <a:pt x="17" y="172"/>
                  </a:lnTo>
                  <a:lnTo>
                    <a:pt x="16" y="173"/>
                  </a:lnTo>
                  <a:lnTo>
                    <a:pt x="14" y="174"/>
                  </a:lnTo>
                  <a:lnTo>
                    <a:pt x="13" y="175"/>
                  </a:lnTo>
                  <a:lnTo>
                    <a:pt x="12" y="175"/>
                  </a:lnTo>
                  <a:lnTo>
                    <a:pt x="11" y="176"/>
                  </a:lnTo>
                  <a:lnTo>
                    <a:pt x="10" y="177"/>
                  </a:lnTo>
                  <a:lnTo>
                    <a:pt x="9" y="178"/>
                  </a:lnTo>
                  <a:lnTo>
                    <a:pt x="5" y="181"/>
                  </a:lnTo>
                  <a:lnTo>
                    <a:pt x="4" y="182"/>
                  </a:lnTo>
                  <a:lnTo>
                    <a:pt x="3" y="183"/>
                  </a:lnTo>
                  <a:lnTo>
                    <a:pt x="2" y="185"/>
                  </a:lnTo>
                  <a:lnTo>
                    <a:pt x="1" y="186"/>
                  </a:lnTo>
                  <a:lnTo>
                    <a:pt x="1" y="187"/>
                  </a:lnTo>
                  <a:lnTo>
                    <a:pt x="0" y="189"/>
                  </a:lnTo>
                  <a:lnTo>
                    <a:pt x="0" y="191"/>
                  </a:lnTo>
                  <a:lnTo>
                    <a:pt x="0" y="192"/>
                  </a:lnTo>
                  <a:lnTo>
                    <a:pt x="0" y="195"/>
                  </a:lnTo>
                  <a:lnTo>
                    <a:pt x="1" y="197"/>
                  </a:lnTo>
                  <a:lnTo>
                    <a:pt x="2" y="199"/>
                  </a:lnTo>
                  <a:lnTo>
                    <a:pt x="3" y="201"/>
                  </a:lnTo>
                  <a:lnTo>
                    <a:pt x="5" y="203"/>
                  </a:lnTo>
                  <a:lnTo>
                    <a:pt x="6" y="205"/>
                  </a:lnTo>
                  <a:lnTo>
                    <a:pt x="8" y="206"/>
                  </a:lnTo>
                  <a:lnTo>
                    <a:pt x="11" y="207"/>
                  </a:lnTo>
                  <a:lnTo>
                    <a:pt x="11" y="207"/>
                  </a:lnTo>
                  <a:lnTo>
                    <a:pt x="11" y="208"/>
                  </a:lnTo>
                  <a:lnTo>
                    <a:pt x="11" y="209"/>
                  </a:lnTo>
                  <a:lnTo>
                    <a:pt x="11" y="209"/>
                  </a:lnTo>
                  <a:lnTo>
                    <a:pt x="12" y="210"/>
                  </a:lnTo>
                  <a:lnTo>
                    <a:pt x="12" y="211"/>
                  </a:lnTo>
                  <a:lnTo>
                    <a:pt x="12" y="211"/>
                  </a:lnTo>
                  <a:lnTo>
                    <a:pt x="13" y="212"/>
                  </a:lnTo>
                  <a:lnTo>
                    <a:pt x="15" y="214"/>
                  </a:lnTo>
                  <a:lnTo>
                    <a:pt x="17" y="216"/>
                  </a:lnTo>
                  <a:lnTo>
                    <a:pt x="20" y="217"/>
                  </a:lnTo>
                  <a:lnTo>
                    <a:pt x="22" y="218"/>
                  </a:lnTo>
                  <a:lnTo>
                    <a:pt x="25" y="219"/>
                  </a:lnTo>
                  <a:lnTo>
                    <a:pt x="28" y="218"/>
                  </a:lnTo>
                  <a:lnTo>
                    <a:pt x="31" y="218"/>
                  </a:lnTo>
                  <a:lnTo>
                    <a:pt x="34" y="216"/>
                  </a:lnTo>
                  <a:lnTo>
                    <a:pt x="35" y="215"/>
                  </a:lnTo>
                  <a:lnTo>
                    <a:pt x="36" y="214"/>
                  </a:lnTo>
                  <a:lnTo>
                    <a:pt x="38" y="213"/>
                  </a:lnTo>
                  <a:lnTo>
                    <a:pt x="39" y="212"/>
                  </a:lnTo>
                  <a:lnTo>
                    <a:pt x="40" y="211"/>
                  </a:lnTo>
                  <a:lnTo>
                    <a:pt x="41" y="210"/>
                  </a:lnTo>
                  <a:lnTo>
                    <a:pt x="42" y="209"/>
                  </a:lnTo>
                  <a:lnTo>
                    <a:pt x="43" y="208"/>
                  </a:lnTo>
                  <a:lnTo>
                    <a:pt x="50" y="198"/>
                  </a:lnTo>
                  <a:lnTo>
                    <a:pt x="50" y="197"/>
                  </a:lnTo>
                  <a:lnTo>
                    <a:pt x="51" y="195"/>
                  </a:lnTo>
                  <a:lnTo>
                    <a:pt x="51" y="193"/>
                  </a:lnTo>
                  <a:lnTo>
                    <a:pt x="51" y="192"/>
                  </a:lnTo>
                  <a:lnTo>
                    <a:pt x="51" y="190"/>
                  </a:lnTo>
                  <a:lnTo>
                    <a:pt x="51" y="188"/>
                  </a:lnTo>
                  <a:lnTo>
                    <a:pt x="51" y="187"/>
                  </a:lnTo>
                  <a:lnTo>
                    <a:pt x="50" y="185"/>
                  </a:lnTo>
                  <a:lnTo>
                    <a:pt x="51" y="184"/>
                  </a:lnTo>
                  <a:lnTo>
                    <a:pt x="52" y="183"/>
                  </a:lnTo>
                  <a:lnTo>
                    <a:pt x="53" y="182"/>
                  </a:lnTo>
                  <a:lnTo>
                    <a:pt x="55" y="181"/>
                  </a:lnTo>
                  <a:lnTo>
                    <a:pt x="56" y="180"/>
                  </a:lnTo>
                  <a:lnTo>
                    <a:pt x="57" y="180"/>
                  </a:lnTo>
                  <a:lnTo>
                    <a:pt x="58" y="179"/>
                  </a:lnTo>
                  <a:lnTo>
                    <a:pt x="59" y="178"/>
                  </a:lnTo>
                  <a:lnTo>
                    <a:pt x="70" y="169"/>
                  </a:lnTo>
                  <a:lnTo>
                    <a:pt x="71" y="168"/>
                  </a:lnTo>
                  <a:lnTo>
                    <a:pt x="72" y="167"/>
                  </a:lnTo>
                  <a:lnTo>
                    <a:pt x="73" y="166"/>
                  </a:lnTo>
                  <a:lnTo>
                    <a:pt x="73" y="164"/>
                  </a:lnTo>
                  <a:lnTo>
                    <a:pt x="74" y="163"/>
                  </a:lnTo>
                  <a:lnTo>
                    <a:pt x="74" y="161"/>
                  </a:lnTo>
                  <a:lnTo>
                    <a:pt x="75" y="159"/>
                  </a:lnTo>
                  <a:lnTo>
                    <a:pt x="75" y="158"/>
                  </a:lnTo>
                  <a:lnTo>
                    <a:pt x="74" y="154"/>
                  </a:lnTo>
                  <a:lnTo>
                    <a:pt x="73" y="152"/>
                  </a:lnTo>
                  <a:lnTo>
                    <a:pt x="72" y="149"/>
                  </a:lnTo>
                  <a:lnTo>
                    <a:pt x="71" y="147"/>
                  </a:lnTo>
                  <a:lnTo>
                    <a:pt x="69" y="145"/>
                  </a:lnTo>
                  <a:lnTo>
                    <a:pt x="66" y="144"/>
                  </a:lnTo>
                  <a:lnTo>
                    <a:pt x="64" y="143"/>
                  </a:lnTo>
                  <a:lnTo>
                    <a:pt x="61" y="142"/>
                  </a:lnTo>
                  <a:lnTo>
                    <a:pt x="63" y="141"/>
                  </a:lnTo>
                  <a:lnTo>
                    <a:pt x="64" y="140"/>
                  </a:lnTo>
                  <a:lnTo>
                    <a:pt x="66" y="138"/>
                  </a:lnTo>
                  <a:lnTo>
                    <a:pt x="67" y="137"/>
                  </a:lnTo>
                  <a:lnTo>
                    <a:pt x="69" y="136"/>
                  </a:lnTo>
                  <a:lnTo>
                    <a:pt x="70" y="135"/>
                  </a:lnTo>
                  <a:lnTo>
                    <a:pt x="72" y="134"/>
                  </a:lnTo>
                  <a:lnTo>
                    <a:pt x="74" y="133"/>
                  </a:lnTo>
                  <a:lnTo>
                    <a:pt x="81" y="126"/>
                  </a:lnTo>
                  <a:lnTo>
                    <a:pt x="82" y="125"/>
                  </a:lnTo>
                  <a:lnTo>
                    <a:pt x="83" y="124"/>
                  </a:lnTo>
                  <a:lnTo>
                    <a:pt x="84" y="123"/>
                  </a:lnTo>
                  <a:lnTo>
                    <a:pt x="84" y="122"/>
                  </a:lnTo>
                  <a:lnTo>
                    <a:pt x="85" y="121"/>
                  </a:lnTo>
                  <a:lnTo>
                    <a:pt x="85" y="120"/>
                  </a:lnTo>
                  <a:lnTo>
                    <a:pt x="86" y="119"/>
                  </a:lnTo>
                  <a:lnTo>
                    <a:pt x="86" y="117"/>
                  </a:lnTo>
                  <a:lnTo>
                    <a:pt x="86" y="115"/>
                  </a:lnTo>
                  <a:lnTo>
                    <a:pt x="86" y="115"/>
                  </a:lnTo>
                  <a:lnTo>
                    <a:pt x="86" y="115"/>
                  </a:lnTo>
                  <a:lnTo>
                    <a:pt x="86" y="115"/>
                  </a:lnTo>
                  <a:lnTo>
                    <a:pt x="86" y="115"/>
                  </a:lnTo>
                  <a:lnTo>
                    <a:pt x="86" y="115"/>
                  </a:lnTo>
                  <a:lnTo>
                    <a:pt x="86" y="115"/>
                  </a:lnTo>
                  <a:lnTo>
                    <a:pt x="86" y="115"/>
                  </a:lnTo>
                  <a:lnTo>
                    <a:pt x="87" y="114"/>
                  </a:lnTo>
                  <a:lnTo>
                    <a:pt x="87" y="111"/>
                  </a:lnTo>
                  <a:lnTo>
                    <a:pt x="86" y="108"/>
                  </a:lnTo>
                  <a:lnTo>
                    <a:pt x="85" y="106"/>
                  </a:lnTo>
                  <a:lnTo>
                    <a:pt x="83" y="103"/>
                  </a:lnTo>
                  <a:lnTo>
                    <a:pt x="81" y="101"/>
                  </a:lnTo>
                  <a:lnTo>
                    <a:pt x="79" y="99"/>
                  </a:lnTo>
                  <a:lnTo>
                    <a:pt x="76" y="98"/>
                  </a:lnTo>
                  <a:lnTo>
                    <a:pt x="73" y="98"/>
                  </a:lnTo>
                  <a:close/>
                  <a:moveTo>
                    <a:pt x="70" y="128"/>
                  </a:moveTo>
                  <a:lnTo>
                    <a:pt x="70" y="128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71" y="128"/>
                  </a:lnTo>
                  <a:lnTo>
                    <a:pt x="71" y="128"/>
                  </a:lnTo>
                  <a:lnTo>
                    <a:pt x="71" y="128"/>
                  </a:lnTo>
                  <a:lnTo>
                    <a:pt x="70" y="128"/>
                  </a:lnTo>
                  <a:close/>
                </a:path>
              </a:pathLst>
            </a:custGeom>
            <a:solidFill>
              <a:srgbClr val="CC99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52"/>
            <p:cNvSpPr>
              <a:spLocks noEditPoints="1"/>
            </p:cNvSpPr>
            <p:nvPr/>
          </p:nvSpPr>
          <p:spPr bwMode="auto">
            <a:xfrm>
              <a:off x="5087" y="647"/>
              <a:ext cx="89" cy="198"/>
            </a:xfrm>
            <a:custGeom>
              <a:avLst/>
              <a:gdLst/>
              <a:ahLst/>
              <a:cxnLst>
                <a:cxn ang="0">
                  <a:pos x="88" y="37"/>
                </a:cxn>
                <a:cxn ang="0">
                  <a:pos x="89" y="30"/>
                </a:cxn>
                <a:cxn ang="0">
                  <a:pos x="79" y="19"/>
                </a:cxn>
                <a:cxn ang="0">
                  <a:pos x="65" y="18"/>
                </a:cxn>
                <a:cxn ang="0">
                  <a:pos x="57" y="18"/>
                </a:cxn>
                <a:cxn ang="0">
                  <a:pos x="55" y="13"/>
                </a:cxn>
                <a:cxn ang="0">
                  <a:pos x="52" y="6"/>
                </a:cxn>
                <a:cxn ang="0">
                  <a:pos x="40" y="0"/>
                </a:cxn>
                <a:cxn ang="0">
                  <a:pos x="22" y="6"/>
                </a:cxn>
                <a:cxn ang="0">
                  <a:pos x="8" y="19"/>
                </a:cxn>
                <a:cxn ang="0">
                  <a:pos x="9" y="35"/>
                </a:cxn>
                <a:cxn ang="0">
                  <a:pos x="3" y="24"/>
                </a:cxn>
                <a:cxn ang="0">
                  <a:pos x="1" y="28"/>
                </a:cxn>
                <a:cxn ang="0">
                  <a:pos x="1" y="39"/>
                </a:cxn>
                <a:cxn ang="0">
                  <a:pos x="12" y="48"/>
                </a:cxn>
                <a:cxn ang="0">
                  <a:pos x="30" y="50"/>
                </a:cxn>
                <a:cxn ang="0">
                  <a:pos x="33" y="51"/>
                </a:cxn>
                <a:cxn ang="0">
                  <a:pos x="23" y="62"/>
                </a:cxn>
                <a:cxn ang="0">
                  <a:pos x="17" y="70"/>
                </a:cxn>
                <a:cxn ang="0">
                  <a:pos x="16" y="73"/>
                </a:cxn>
                <a:cxn ang="0">
                  <a:pos x="16" y="85"/>
                </a:cxn>
                <a:cxn ang="0">
                  <a:pos x="32" y="95"/>
                </a:cxn>
                <a:cxn ang="0">
                  <a:pos x="33" y="95"/>
                </a:cxn>
                <a:cxn ang="0">
                  <a:pos x="30" y="99"/>
                </a:cxn>
                <a:cxn ang="0">
                  <a:pos x="22" y="108"/>
                </a:cxn>
                <a:cxn ang="0">
                  <a:pos x="17" y="117"/>
                </a:cxn>
                <a:cxn ang="0">
                  <a:pos x="16" y="120"/>
                </a:cxn>
                <a:cxn ang="0">
                  <a:pos x="22" y="133"/>
                </a:cxn>
                <a:cxn ang="0">
                  <a:pos x="30" y="138"/>
                </a:cxn>
                <a:cxn ang="0">
                  <a:pos x="25" y="142"/>
                </a:cxn>
                <a:cxn ang="0">
                  <a:pos x="20" y="145"/>
                </a:cxn>
                <a:cxn ang="0">
                  <a:pos x="18" y="148"/>
                </a:cxn>
                <a:cxn ang="0">
                  <a:pos x="15" y="157"/>
                </a:cxn>
                <a:cxn ang="0">
                  <a:pos x="16" y="166"/>
                </a:cxn>
                <a:cxn ang="0">
                  <a:pos x="11" y="170"/>
                </a:cxn>
                <a:cxn ang="0">
                  <a:pos x="13" y="182"/>
                </a:cxn>
                <a:cxn ang="0">
                  <a:pos x="20" y="198"/>
                </a:cxn>
                <a:cxn ang="0">
                  <a:pos x="32" y="195"/>
                </a:cxn>
                <a:cxn ang="0">
                  <a:pos x="41" y="187"/>
                </a:cxn>
                <a:cxn ang="0">
                  <a:pos x="51" y="179"/>
                </a:cxn>
                <a:cxn ang="0">
                  <a:pos x="62" y="169"/>
                </a:cxn>
                <a:cxn ang="0">
                  <a:pos x="65" y="162"/>
                </a:cxn>
                <a:cxn ang="0">
                  <a:pos x="65" y="155"/>
                </a:cxn>
                <a:cxn ang="0">
                  <a:pos x="65" y="148"/>
                </a:cxn>
                <a:cxn ang="0">
                  <a:pos x="76" y="138"/>
                </a:cxn>
                <a:cxn ang="0">
                  <a:pos x="85" y="123"/>
                </a:cxn>
                <a:cxn ang="0">
                  <a:pos x="84" y="117"/>
                </a:cxn>
                <a:cxn ang="0">
                  <a:pos x="81" y="110"/>
                </a:cxn>
                <a:cxn ang="0">
                  <a:pos x="75" y="106"/>
                </a:cxn>
                <a:cxn ang="0">
                  <a:pos x="70" y="102"/>
                </a:cxn>
                <a:cxn ang="0">
                  <a:pos x="81" y="93"/>
                </a:cxn>
                <a:cxn ang="0">
                  <a:pos x="86" y="85"/>
                </a:cxn>
                <a:cxn ang="0">
                  <a:pos x="86" y="73"/>
                </a:cxn>
                <a:cxn ang="0">
                  <a:pos x="76" y="63"/>
                </a:cxn>
                <a:cxn ang="0">
                  <a:pos x="69" y="60"/>
                </a:cxn>
                <a:cxn ang="0">
                  <a:pos x="76" y="54"/>
                </a:cxn>
                <a:cxn ang="0">
                  <a:pos x="25" y="19"/>
                </a:cxn>
                <a:cxn ang="0">
                  <a:pos x="25" y="18"/>
                </a:cxn>
                <a:cxn ang="0">
                  <a:pos x="25" y="18"/>
                </a:cxn>
                <a:cxn ang="0">
                  <a:pos x="25" y="19"/>
                </a:cxn>
                <a:cxn ang="0">
                  <a:pos x="27" y="194"/>
                </a:cxn>
                <a:cxn ang="0">
                  <a:pos x="29" y="193"/>
                </a:cxn>
                <a:cxn ang="0">
                  <a:pos x="26" y="195"/>
                </a:cxn>
              </a:cxnLst>
              <a:rect l="0" t="0" r="r" b="b"/>
              <a:pathLst>
                <a:path w="89" h="198">
                  <a:moveTo>
                    <a:pt x="87" y="41"/>
                  </a:moveTo>
                  <a:lnTo>
                    <a:pt x="87" y="40"/>
                  </a:lnTo>
                  <a:lnTo>
                    <a:pt x="88" y="39"/>
                  </a:lnTo>
                  <a:lnTo>
                    <a:pt x="88" y="38"/>
                  </a:lnTo>
                  <a:lnTo>
                    <a:pt x="88" y="37"/>
                  </a:lnTo>
                  <a:lnTo>
                    <a:pt x="89" y="36"/>
                  </a:lnTo>
                  <a:lnTo>
                    <a:pt x="89" y="35"/>
                  </a:lnTo>
                  <a:lnTo>
                    <a:pt x="89" y="34"/>
                  </a:lnTo>
                  <a:lnTo>
                    <a:pt x="89" y="33"/>
                  </a:lnTo>
                  <a:lnTo>
                    <a:pt x="89" y="30"/>
                  </a:lnTo>
                  <a:lnTo>
                    <a:pt x="88" y="27"/>
                  </a:lnTo>
                  <a:lnTo>
                    <a:pt x="86" y="24"/>
                  </a:lnTo>
                  <a:lnTo>
                    <a:pt x="84" y="22"/>
                  </a:lnTo>
                  <a:lnTo>
                    <a:pt x="82" y="20"/>
                  </a:lnTo>
                  <a:lnTo>
                    <a:pt x="79" y="19"/>
                  </a:lnTo>
                  <a:lnTo>
                    <a:pt x="77" y="18"/>
                  </a:lnTo>
                  <a:lnTo>
                    <a:pt x="73" y="18"/>
                  </a:lnTo>
                  <a:lnTo>
                    <a:pt x="68" y="18"/>
                  </a:lnTo>
                  <a:lnTo>
                    <a:pt x="67" y="18"/>
                  </a:lnTo>
                  <a:lnTo>
                    <a:pt x="65" y="18"/>
                  </a:lnTo>
                  <a:lnTo>
                    <a:pt x="63" y="18"/>
                  </a:lnTo>
                  <a:lnTo>
                    <a:pt x="62" y="18"/>
                  </a:lnTo>
                  <a:lnTo>
                    <a:pt x="60" y="18"/>
                  </a:lnTo>
                  <a:lnTo>
                    <a:pt x="58" y="18"/>
                  </a:lnTo>
                  <a:lnTo>
                    <a:pt x="57" y="18"/>
                  </a:lnTo>
                  <a:lnTo>
                    <a:pt x="55" y="18"/>
                  </a:lnTo>
                  <a:lnTo>
                    <a:pt x="55" y="17"/>
                  </a:lnTo>
                  <a:lnTo>
                    <a:pt x="55" y="16"/>
                  </a:lnTo>
                  <a:lnTo>
                    <a:pt x="55" y="15"/>
                  </a:lnTo>
                  <a:lnTo>
                    <a:pt x="55" y="13"/>
                  </a:lnTo>
                  <a:lnTo>
                    <a:pt x="55" y="12"/>
                  </a:lnTo>
                  <a:lnTo>
                    <a:pt x="55" y="11"/>
                  </a:lnTo>
                  <a:lnTo>
                    <a:pt x="54" y="10"/>
                  </a:lnTo>
                  <a:lnTo>
                    <a:pt x="54" y="8"/>
                  </a:lnTo>
                  <a:lnTo>
                    <a:pt x="52" y="6"/>
                  </a:lnTo>
                  <a:lnTo>
                    <a:pt x="50" y="4"/>
                  </a:lnTo>
                  <a:lnTo>
                    <a:pt x="48" y="2"/>
                  </a:lnTo>
                  <a:lnTo>
                    <a:pt x="45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29" y="3"/>
                  </a:lnTo>
                  <a:lnTo>
                    <a:pt x="26" y="4"/>
                  </a:lnTo>
                  <a:lnTo>
                    <a:pt x="22" y="6"/>
                  </a:lnTo>
                  <a:lnTo>
                    <a:pt x="19" y="8"/>
                  </a:lnTo>
                  <a:lnTo>
                    <a:pt x="16" y="11"/>
                  </a:lnTo>
                  <a:lnTo>
                    <a:pt x="13" y="13"/>
                  </a:lnTo>
                  <a:lnTo>
                    <a:pt x="10" y="16"/>
                  </a:lnTo>
                  <a:lnTo>
                    <a:pt x="8" y="19"/>
                  </a:lnTo>
                  <a:lnTo>
                    <a:pt x="8" y="22"/>
                  </a:lnTo>
                  <a:lnTo>
                    <a:pt x="8" y="25"/>
                  </a:lnTo>
                  <a:lnTo>
                    <a:pt x="8" y="28"/>
                  </a:lnTo>
                  <a:lnTo>
                    <a:pt x="9" y="32"/>
                  </a:lnTo>
                  <a:lnTo>
                    <a:pt x="9" y="35"/>
                  </a:lnTo>
                  <a:lnTo>
                    <a:pt x="9" y="38"/>
                  </a:lnTo>
                  <a:lnTo>
                    <a:pt x="9" y="41"/>
                  </a:lnTo>
                  <a:lnTo>
                    <a:pt x="9" y="44"/>
                  </a:lnTo>
                  <a:lnTo>
                    <a:pt x="4" y="24"/>
                  </a:lnTo>
                  <a:lnTo>
                    <a:pt x="3" y="24"/>
                  </a:lnTo>
                  <a:lnTo>
                    <a:pt x="3" y="25"/>
                  </a:lnTo>
                  <a:lnTo>
                    <a:pt x="2" y="26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1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0" y="33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3" y="41"/>
                  </a:lnTo>
                  <a:lnTo>
                    <a:pt x="4" y="43"/>
                  </a:lnTo>
                  <a:lnTo>
                    <a:pt x="7" y="45"/>
                  </a:lnTo>
                  <a:lnTo>
                    <a:pt x="9" y="47"/>
                  </a:lnTo>
                  <a:lnTo>
                    <a:pt x="12" y="48"/>
                  </a:lnTo>
                  <a:lnTo>
                    <a:pt x="25" y="50"/>
                  </a:lnTo>
                  <a:lnTo>
                    <a:pt x="26" y="50"/>
                  </a:lnTo>
                  <a:lnTo>
                    <a:pt x="27" y="50"/>
                  </a:lnTo>
                  <a:lnTo>
                    <a:pt x="29" y="50"/>
                  </a:lnTo>
                  <a:lnTo>
                    <a:pt x="30" y="50"/>
                  </a:lnTo>
                  <a:lnTo>
                    <a:pt x="31" y="49"/>
                  </a:lnTo>
                  <a:lnTo>
                    <a:pt x="32" y="49"/>
                  </a:lnTo>
                  <a:lnTo>
                    <a:pt x="34" y="49"/>
                  </a:lnTo>
                  <a:lnTo>
                    <a:pt x="35" y="49"/>
                  </a:lnTo>
                  <a:lnTo>
                    <a:pt x="33" y="51"/>
                  </a:lnTo>
                  <a:lnTo>
                    <a:pt x="31" y="53"/>
                  </a:lnTo>
                  <a:lnTo>
                    <a:pt x="29" y="55"/>
                  </a:lnTo>
                  <a:lnTo>
                    <a:pt x="27" y="58"/>
                  </a:lnTo>
                  <a:lnTo>
                    <a:pt x="25" y="60"/>
                  </a:lnTo>
                  <a:lnTo>
                    <a:pt x="23" y="62"/>
                  </a:lnTo>
                  <a:lnTo>
                    <a:pt x="21" y="64"/>
                  </a:lnTo>
                  <a:lnTo>
                    <a:pt x="19" y="67"/>
                  </a:lnTo>
                  <a:lnTo>
                    <a:pt x="18" y="69"/>
                  </a:lnTo>
                  <a:lnTo>
                    <a:pt x="17" y="69"/>
                  </a:lnTo>
                  <a:lnTo>
                    <a:pt x="17" y="70"/>
                  </a:lnTo>
                  <a:lnTo>
                    <a:pt x="17" y="70"/>
                  </a:lnTo>
                  <a:lnTo>
                    <a:pt x="16" y="71"/>
                  </a:lnTo>
                  <a:lnTo>
                    <a:pt x="16" y="71"/>
                  </a:lnTo>
                  <a:lnTo>
                    <a:pt x="16" y="72"/>
                  </a:lnTo>
                  <a:lnTo>
                    <a:pt x="16" y="73"/>
                  </a:lnTo>
                  <a:lnTo>
                    <a:pt x="15" y="73"/>
                  </a:lnTo>
                  <a:lnTo>
                    <a:pt x="15" y="76"/>
                  </a:lnTo>
                  <a:lnTo>
                    <a:pt x="14" y="79"/>
                  </a:lnTo>
                  <a:lnTo>
                    <a:pt x="15" y="82"/>
                  </a:lnTo>
                  <a:lnTo>
                    <a:pt x="16" y="85"/>
                  </a:lnTo>
                  <a:lnTo>
                    <a:pt x="17" y="87"/>
                  </a:lnTo>
                  <a:lnTo>
                    <a:pt x="19" y="90"/>
                  </a:lnTo>
                  <a:lnTo>
                    <a:pt x="21" y="91"/>
                  </a:lnTo>
                  <a:lnTo>
                    <a:pt x="24" y="93"/>
                  </a:lnTo>
                  <a:lnTo>
                    <a:pt x="32" y="95"/>
                  </a:lnTo>
                  <a:lnTo>
                    <a:pt x="33" y="95"/>
                  </a:lnTo>
                  <a:lnTo>
                    <a:pt x="33" y="95"/>
                  </a:lnTo>
                  <a:lnTo>
                    <a:pt x="33" y="95"/>
                  </a:lnTo>
                  <a:lnTo>
                    <a:pt x="33" y="95"/>
                  </a:lnTo>
                  <a:lnTo>
                    <a:pt x="33" y="95"/>
                  </a:lnTo>
                  <a:lnTo>
                    <a:pt x="34" y="95"/>
                  </a:lnTo>
                  <a:lnTo>
                    <a:pt x="34" y="95"/>
                  </a:lnTo>
                  <a:lnTo>
                    <a:pt x="34" y="95"/>
                  </a:lnTo>
                  <a:lnTo>
                    <a:pt x="32" y="97"/>
                  </a:lnTo>
                  <a:lnTo>
                    <a:pt x="30" y="99"/>
                  </a:lnTo>
                  <a:lnTo>
                    <a:pt x="29" y="101"/>
                  </a:lnTo>
                  <a:lnTo>
                    <a:pt x="27" y="103"/>
                  </a:lnTo>
                  <a:lnTo>
                    <a:pt x="25" y="104"/>
                  </a:lnTo>
                  <a:lnTo>
                    <a:pt x="24" y="106"/>
                  </a:lnTo>
                  <a:lnTo>
                    <a:pt x="22" y="108"/>
                  </a:lnTo>
                  <a:lnTo>
                    <a:pt x="20" y="110"/>
                  </a:lnTo>
                  <a:lnTo>
                    <a:pt x="17" y="115"/>
                  </a:lnTo>
                  <a:lnTo>
                    <a:pt x="17" y="116"/>
                  </a:lnTo>
                  <a:lnTo>
                    <a:pt x="17" y="117"/>
                  </a:lnTo>
                  <a:lnTo>
                    <a:pt x="17" y="117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9"/>
                  </a:lnTo>
                  <a:lnTo>
                    <a:pt x="16" y="120"/>
                  </a:lnTo>
                  <a:lnTo>
                    <a:pt x="16" y="120"/>
                  </a:lnTo>
                  <a:lnTo>
                    <a:pt x="16" y="123"/>
                  </a:lnTo>
                  <a:lnTo>
                    <a:pt x="17" y="126"/>
                  </a:lnTo>
                  <a:lnTo>
                    <a:pt x="18" y="129"/>
                  </a:lnTo>
                  <a:lnTo>
                    <a:pt x="20" y="131"/>
                  </a:lnTo>
                  <a:lnTo>
                    <a:pt x="22" y="133"/>
                  </a:lnTo>
                  <a:lnTo>
                    <a:pt x="24" y="135"/>
                  </a:lnTo>
                  <a:lnTo>
                    <a:pt x="27" y="136"/>
                  </a:lnTo>
                  <a:lnTo>
                    <a:pt x="30" y="137"/>
                  </a:lnTo>
                  <a:lnTo>
                    <a:pt x="31" y="137"/>
                  </a:lnTo>
                  <a:lnTo>
                    <a:pt x="30" y="138"/>
                  </a:lnTo>
                  <a:lnTo>
                    <a:pt x="29" y="139"/>
                  </a:lnTo>
                  <a:lnTo>
                    <a:pt x="28" y="139"/>
                  </a:lnTo>
                  <a:lnTo>
                    <a:pt x="27" y="140"/>
                  </a:lnTo>
                  <a:lnTo>
                    <a:pt x="26" y="141"/>
                  </a:lnTo>
                  <a:lnTo>
                    <a:pt x="25" y="142"/>
                  </a:lnTo>
                  <a:lnTo>
                    <a:pt x="24" y="143"/>
                  </a:lnTo>
                  <a:lnTo>
                    <a:pt x="23" y="143"/>
                  </a:lnTo>
                  <a:lnTo>
                    <a:pt x="21" y="145"/>
                  </a:lnTo>
                  <a:lnTo>
                    <a:pt x="20" y="145"/>
                  </a:lnTo>
                  <a:lnTo>
                    <a:pt x="20" y="145"/>
                  </a:lnTo>
                  <a:lnTo>
                    <a:pt x="19" y="146"/>
                  </a:lnTo>
                  <a:lnTo>
                    <a:pt x="19" y="146"/>
                  </a:lnTo>
                  <a:lnTo>
                    <a:pt x="19" y="147"/>
                  </a:lnTo>
                  <a:lnTo>
                    <a:pt x="18" y="147"/>
                  </a:lnTo>
                  <a:lnTo>
                    <a:pt x="18" y="148"/>
                  </a:lnTo>
                  <a:lnTo>
                    <a:pt x="17" y="148"/>
                  </a:lnTo>
                  <a:lnTo>
                    <a:pt x="16" y="150"/>
                  </a:lnTo>
                  <a:lnTo>
                    <a:pt x="15" y="153"/>
                  </a:lnTo>
                  <a:lnTo>
                    <a:pt x="15" y="155"/>
                  </a:lnTo>
                  <a:lnTo>
                    <a:pt x="15" y="157"/>
                  </a:lnTo>
                  <a:lnTo>
                    <a:pt x="15" y="159"/>
                  </a:lnTo>
                  <a:lnTo>
                    <a:pt x="15" y="161"/>
                  </a:lnTo>
                  <a:lnTo>
                    <a:pt x="16" y="163"/>
                  </a:lnTo>
                  <a:lnTo>
                    <a:pt x="17" y="165"/>
                  </a:lnTo>
                  <a:lnTo>
                    <a:pt x="16" y="166"/>
                  </a:lnTo>
                  <a:lnTo>
                    <a:pt x="15" y="167"/>
                  </a:lnTo>
                  <a:lnTo>
                    <a:pt x="14" y="167"/>
                  </a:lnTo>
                  <a:lnTo>
                    <a:pt x="13" y="168"/>
                  </a:lnTo>
                  <a:lnTo>
                    <a:pt x="12" y="169"/>
                  </a:lnTo>
                  <a:lnTo>
                    <a:pt x="11" y="170"/>
                  </a:lnTo>
                  <a:lnTo>
                    <a:pt x="10" y="171"/>
                  </a:lnTo>
                  <a:lnTo>
                    <a:pt x="9" y="172"/>
                  </a:lnTo>
                  <a:lnTo>
                    <a:pt x="10" y="175"/>
                  </a:lnTo>
                  <a:lnTo>
                    <a:pt x="12" y="179"/>
                  </a:lnTo>
                  <a:lnTo>
                    <a:pt x="13" y="182"/>
                  </a:lnTo>
                  <a:lnTo>
                    <a:pt x="15" y="185"/>
                  </a:lnTo>
                  <a:lnTo>
                    <a:pt x="16" y="189"/>
                  </a:lnTo>
                  <a:lnTo>
                    <a:pt x="18" y="192"/>
                  </a:lnTo>
                  <a:lnTo>
                    <a:pt x="19" y="195"/>
                  </a:lnTo>
                  <a:lnTo>
                    <a:pt x="20" y="198"/>
                  </a:lnTo>
                  <a:lnTo>
                    <a:pt x="23" y="198"/>
                  </a:lnTo>
                  <a:lnTo>
                    <a:pt x="25" y="198"/>
                  </a:lnTo>
                  <a:lnTo>
                    <a:pt x="28" y="197"/>
                  </a:lnTo>
                  <a:lnTo>
                    <a:pt x="30" y="196"/>
                  </a:lnTo>
                  <a:lnTo>
                    <a:pt x="32" y="195"/>
                  </a:lnTo>
                  <a:lnTo>
                    <a:pt x="33" y="193"/>
                  </a:lnTo>
                  <a:lnTo>
                    <a:pt x="35" y="191"/>
                  </a:lnTo>
                  <a:lnTo>
                    <a:pt x="37" y="189"/>
                  </a:lnTo>
                  <a:lnTo>
                    <a:pt x="39" y="188"/>
                  </a:lnTo>
                  <a:lnTo>
                    <a:pt x="41" y="187"/>
                  </a:lnTo>
                  <a:lnTo>
                    <a:pt x="43" y="185"/>
                  </a:lnTo>
                  <a:lnTo>
                    <a:pt x="45" y="184"/>
                  </a:lnTo>
                  <a:lnTo>
                    <a:pt x="47" y="182"/>
                  </a:lnTo>
                  <a:lnTo>
                    <a:pt x="49" y="181"/>
                  </a:lnTo>
                  <a:lnTo>
                    <a:pt x="51" y="179"/>
                  </a:lnTo>
                  <a:lnTo>
                    <a:pt x="53" y="177"/>
                  </a:lnTo>
                  <a:lnTo>
                    <a:pt x="59" y="172"/>
                  </a:lnTo>
                  <a:lnTo>
                    <a:pt x="60" y="171"/>
                  </a:lnTo>
                  <a:lnTo>
                    <a:pt x="61" y="170"/>
                  </a:lnTo>
                  <a:lnTo>
                    <a:pt x="62" y="169"/>
                  </a:lnTo>
                  <a:lnTo>
                    <a:pt x="63" y="168"/>
                  </a:lnTo>
                  <a:lnTo>
                    <a:pt x="63" y="166"/>
                  </a:lnTo>
                  <a:lnTo>
                    <a:pt x="64" y="165"/>
                  </a:lnTo>
                  <a:lnTo>
                    <a:pt x="64" y="164"/>
                  </a:lnTo>
                  <a:lnTo>
                    <a:pt x="65" y="162"/>
                  </a:lnTo>
                  <a:lnTo>
                    <a:pt x="65" y="161"/>
                  </a:lnTo>
                  <a:lnTo>
                    <a:pt x="65" y="159"/>
                  </a:lnTo>
                  <a:lnTo>
                    <a:pt x="65" y="158"/>
                  </a:lnTo>
                  <a:lnTo>
                    <a:pt x="65" y="157"/>
                  </a:lnTo>
                  <a:lnTo>
                    <a:pt x="65" y="155"/>
                  </a:lnTo>
                  <a:lnTo>
                    <a:pt x="65" y="154"/>
                  </a:lnTo>
                  <a:lnTo>
                    <a:pt x="64" y="153"/>
                  </a:lnTo>
                  <a:lnTo>
                    <a:pt x="64" y="151"/>
                  </a:lnTo>
                  <a:lnTo>
                    <a:pt x="63" y="150"/>
                  </a:lnTo>
                  <a:lnTo>
                    <a:pt x="65" y="148"/>
                  </a:lnTo>
                  <a:lnTo>
                    <a:pt x="67" y="146"/>
                  </a:lnTo>
                  <a:lnTo>
                    <a:pt x="69" y="144"/>
                  </a:lnTo>
                  <a:lnTo>
                    <a:pt x="72" y="142"/>
                  </a:lnTo>
                  <a:lnTo>
                    <a:pt x="74" y="140"/>
                  </a:lnTo>
                  <a:lnTo>
                    <a:pt x="76" y="138"/>
                  </a:lnTo>
                  <a:lnTo>
                    <a:pt x="78" y="136"/>
                  </a:lnTo>
                  <a:lnTo>
                    <a:pt x="81" y="134"/>
                  </a:lnTo>
                  <a:lnTo>
                    <a:pt x="84" y="126"/>
                  </a:lnTo>
                  <a:lnTo>
                    <a:pt x="85" y="124"/>
                  </a:lnTo>
                  <a:lnTo>
                    <a:pt x="85" y="123"/>
                  </a:lnTo>
                  <a:lnTo>
                    <a:pt x="85" y="122"/>
                  </a:lnTo>
                  <a:lnTo>
                    <a:pt x="85" y="121"/>
                  </a:lnTo>
                  <a:lnTo>
                    <a:pt x="85" y="120"/>
                  </a:lnTo>
                  <a:lnTo>
                    <a:pt x="85" y="118"/>
                  </a:lnTo>
                  <a:lnTo>
                    <a:pt x="84" y="117"/>
                  </a:lnTo>
                  <a:lnTo>
                    <a:pt x="84" y="116"/>
                  </a:lnTo>
                  <a:lnTo>
                    <a:pt x="83" y="114"/>
                  </a:lnTo>
                  <a:lnTo>
                    <a:pt x="83" y="113"/>
                  </a:lnTo>
                  <a:lnTo>
                    <a:pt x="82" y="112"/>
                  </a:lnTo>
                  <a:lnTo>
                    <a:pt x="81" y="110"/>
                  </a:lnTo>
                  <a:lnTo>
                    <a:pt x="80" y="109"/>
                  </a:lnTo>
                  <a:lnTo>
                    <a:pt x="79" y="108"/>
                  </a:lnTo>
                  <a:lnTo>
                    <a:pt x="78" y="107"/>
                  </a:lnTo>
                  <a:lnTo>
                    <a:pt x="77" y="106"/>
                  </a:lnTo>
                  <a:lnTo>
                    <a:pt x="75" y="106"/>
                  </a:lnTo>
                  <a:lnTo>
                    <a:pt x="69" y="104"/>
                  </a:lnTo>
                  <a:lnTo>
                    <a:pt x="69" y="104"/>
                  </a:lnTo>
                  <a:lnTo>
                    <a:pt x="70" y="103"/>
                  </a:lnTo>
                  <a:lnTo>
                    <a:pt x="70" y="103"/>
                  </a:lnTo>
                  <a:lnTo>
                    <a:pt x="70" y="102"/>
                  </a:lnTo>
                  <a:lnTo>
                    <a:pt x="71" y="101"/>
                  </a:lnTo>
                  <a:lnTo>
                    <a:pt x="71" y="101"/>
                  </a:lnTo>
                  <a:lnTo>
                    <a:pt x="72" y="100"/>
                  </a:lnTo>
                  <a:lnTo>
                    <a:pt x="72" y="99"/>
                  </a:lnTo>
                  <a:lnTo>
                    <a:pt x="81" y="93"/>
                  </a:lnTo>
                  <a:lnTo>
                    <a:pt x="82" y="91"/>
                  </a:lnTo>
                  <a:lnTo>
                    <a:pt x="83" y="90"/>
                  </a:lnTo>
                  <a:lnTo>
                    <a:pt x="85" y="88"/>
                  </a:lnTo>
                  <a:lnTo>
                    <a:pt x="85" y="87"/>
                  </a:lnTo>
                  <a:lnTo>
                    <a:pt x="86" y="85"/>
                  </a:lnTo>
                  <a:lnTo>
                    <a:pt x="87" y="83"/>
                  </a:lnTo>
                  <a:lnTo>
                    <a:pt x="87" y="81"/>
                  </a:lnTo>
                  <a:lnTo>
                    <a:pt x="87" y="79"/>
                  </a:lnTo>
                  <a:lnTo>
                    <a:pt x="86" y="76"/>
                  </a:lnTo>
                  <a:lnTo>
                    <a:pt x="86" y="73"/>
                  </a:lnTo>
                  <a:lnTo>
                    <a:pt x="85" y="70"/>
                  </a:lnTo>
                  <a:lnTo>
                    <a:pt x="83" y="68"/>
                  </a:lnTo>
                  <a:lnTo>
                    <a:pt x="81" y="66"/>
                  </a:lnTo>
                  <a:lnTo>
                    <a:pt x="79" y="64"/>
                  </a:lnTo>
                  <a:lnTo>
                    <a:pt x="76" y="63"/>
                  </a:lnTo>
                  <a:lnTo>
                    <a:pt x="73" y="62"/>
                  </a:lnTo>
                  <a:lnTo>
                    <a:pt x="70" y="62"/>
                  </a:lnTo>
                  <a:lnTo>
                    <a:pt x="66" y="62"/>
                  </a:lnTo>
                  <a:lnTo>
                    <a:pt x="67" y="61"/>
                  </a:lnTo>
                  <a:lnTo>
                    <a:pt x="69" y="60"/>
                  </a:lnTo>
                  <a:lnTo>
                    <a:pt x="70" y="59"/>
                  </a:lnTo>
                  <a:lnTo>
                    <a:pt x="72" y="57"/>
                  </a:lnTo>
                  <a:lnTo>
                    <a:pt x="73" y="56"/>
                  </a:lnTo>
                  <a:lnTo>
                    <a:pt x="75" y="55"/>
                  </a:lnTo>
                  <a:lnTo>
                    <a:pt x="76" y="54"/>
                  </a:lnTo>
                  <a:lnTo>
                    <a:pt x="78" y="52"/>
                  </a:lnTo>
                  <a:lnTo>
                    <a:pt x="87" y="41"/>
                  </a:lnTo>
                  <a:close/>
                  <a:moveTo>
                    <a:pt x="25" y="19"/>
                  </a:moveTo>
                  <a:lnTo>
                    <a:pt x="25" y="19"/>
                  </a:lnTo>
                  <a:lnTo>
                    <a:pt x="25" y="19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9"/>
                  </a:lnTo>
                  <a:lnTo>
                    <a:pt x="25" y="19"/>
                  </a:lnTo>
                  <a:close/>
                  <a:moveTo>
                    <a:pt x="25" y="196"/>
                  </a:moveTo>
                  <a:lnTo>
                    <a:pt x="26" y="196"/>
                  </a:lnTo>
                  <a:lnTo>
                    <a:pt x="26" y="195"/>
                  </a:lnTo>
                  <a:lnTo>
                    <a:pt x="27" y="195"/>
                  </a:lnTo>
                  <a:lnTo>
                    <a:pt x="27" y="194"/>
                  </a:lnTo>
                  <a:lnTo>
                    <a:pt x="28" y="194"/>
                  </a:lnTo>
                  <a:lnTo>
                    <a:pt x="29" y="194"/>
                  </a:lnTo>
                  <a:lnTo>
                    <a:pt x="29" y="193"/>
                  </a:lnTo>
                  <a:lnTo>
                    <a:pt x="30" y="193"/>
                  </a:lnTo>
                  <a:lnTo>
                    <a:pt x="29" y="193"/>
                  </a:lnTo>
                  <a:lnTo>
                    <a:pt x="29" y="194"/>
                  </a:lnTo>
                  <a:lnTo>
                    <a:pt x="28" y="194"/>
                  </a:lnTo>
                  <a:lnTo>
                    <a:pt x="28" y="194"/>
                  </a:lnTo>
                  <a:lnTo>
                    <a:pt x="27" y="195"/>
                  </a:lnTo>
                  <a:lnTo>
                    <a:pt x="26" y="195"/>
                  </a:lnTo>
                  <a:lnTo>
                    <a:pt x="26" y="196"/>
                  </a:lnTo>
                  <a:lnTo>
                    <a:pt x="25" y="196"/>
                  </a:lnTo>
                  <a:close/>
                </a:path>
              </a:pathLst>
            </a:custGeom>
            <a:solidFill>
              <a:srgbClr val="CC99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53"/>
            <p:cNvSpPr>
              <a:spLocks/>
            </p:cNvSpPr>
            <p:nvPr/>
          </p:nvSpPr>
          <p:spPr bwMode="auto">
            <a:xfrm>
              <a:off x="4765" y="539"/>
              <a:ext cx="126" cy="154"/>
            </a:xfrm>
            <a:custGeom>
              <a:avLst/>
              <a:gdLst/>
              <a:ahLst/>
              <a:cxnLst>
                <a:cxn ang="0">
                  <a:pos x="124" y="92"/>
                </a:cxn>
                <a:cxn ang="0">
                  <a:pos x="114" y="86"/>
                </a:cxn>
                <a:cxn ang="0">
                  <a:pos x="110" y="85"/>
                </a:cxn>
                <a:cxn ang="0">
                  <a:pos x="108" y="85"/>
                </a:cxn>
                <a:cxn ang="0">
                  <a:pos x="109" y="85"/>
                </a:cxn>
                <a:cxn ang="0">
                  <a:pos x="114" y="74"/>
                </a:cxn>
                <a:cxn ang="0">
                  <a:pos x="115" y="69"/>
                </a:cxn>
                <a:cxn ang="0">
                  <a:pos x="115" y="67"/>
                </a:cxn>
                <a:cxn ang="0">
                  <a:pos x="114" y="63"/>
                </a:cxn>
                <a:cxn ang="0">
                  <a:pos x="103" y="54"/>
                </a:cxn>
                <a:cxn ang="0">
                  <a:pos x="87" y="55"/>
                </a:cxn>
                <a:cxn ang="0">
                  <a:pos x="76" y="57"/>
                </a:cxn>
                <a:cxn ang="0">
                  <a:pos x="74" y="56"/>
                </a:cxn>
                <a:cxn ang="0">
                  <a:pos x="85" y="44"/>
                </a:cxn>
                <a:cxn ang="0">
                  <a:pos x="88" y="36"/>
                </a:cxn>
                <a:cxn ang="0">
                  <a:pos x="86" y="24"/>
                </a:cxn>
                <a:cxn ang="0">
                  <a:pos x="76" y="16"/>
                </a:cxn>
                <a:cxn ang="0">
                  <a:pos x="63" y="17"/>
                </a:cxn>
                <a:cxn ang="0">
                  <a:pos x="53" y="18"/>
                </a:cxn>
                <a:cxn ang="0">
                  <a:pos x="51" y="12"/>
                </a:cxn>
                <a:cxn ang="0">
                  <a:pos x="46" y="3"/>
                </a:cxn>
                <a:cxn ang="0">
                  <a:pos x="32" y="0"/>
                </a:cxn>
                <a:cxn ang="0">
                  <a:pos x="15" y="13"/>
                </a:cxn>
                <a:cxn ang="0">
                  <a:pos x="3" y="36"/>
                </a:cxn>
                <a:cxn ang="0">
                  <a:pos x="2" y="29"/>
                </a:cxn>
                <a:cxn ang="0">
                  <a:pos x="1" y="33"/>
                </a:cxn>
                <a:cxn ang="0">
                  <a:pos x="4" y="47"/>
                </a:cxn>
                <a:cxn ang="0">
                  <a:pos x="13" y="52"/>
                </a:cxn>
                <a:cxn ang="0">
                  <a:pos x="19" y="53"/>
                </a:cxn>
                <a:cxn ang="0">
                  <a:pos x="30" y="51"/>
                </a:cxn>
                <a:cxn ang="0">
                  <a:pos x="39" y="50"/>
                </a:cxn>
                <a:cxn ang="0">
                  <a:pos x="32" y="61"/>
                </a:cxn>
                <a:cxn ang="0">
                  <a:pos x="27" y="72"/>
                </a:cxn>
                <a:cxn ang="0">
                  <a:pos x="26" y="77"/>
                </a:cxn>
                <a:cxn ang="0">
                  <a:pos x="29" y="88"/>
                </a:cxn>
                <a:cxn ang="0">
                  <a:pos x="43" y="93"/>
                </a:cxn>
                <a:cxn ang="0">
                  <a:pos x="57" y="91"/>
                </a:cxn>
                <a:cxn ang="0">
                  <a:pos x="64" y="90"/>
                </a:cxn>
                <a:cxn ang="0">
                  <a:pos x="60" y="95"/>
                </a:cxn>
                <a:cxn ang="0">
                  <a:pos x="57" y="108"/>
                </a:cxn>
                <a:cxn ang="0">
                  <a:pos x="64" y="120"/>
                </a:cxn>
                <a:cxn ang="0">
                  <a:pos x="72" y="122"/>
                </a:cxn>
                <a:cxn ang="0">
                  <a:pos x="77" y="122"/>
                </a:cxn>
                <a:cxn ang="0">
                  <a:pos x="79" y="123"/>
                </a:cxn>
                <a:cxn ang="0">
                  <a:pos x="74" y="129"/>
                </a:cxn>
                <a:cxn ang="0">
                  <a:pos x="71" y="138"/>
                </a:cxn>
                <a:cxn ang="0">
                  <a:pos x="75" y="149"/>
                </a:cxn>
                <a:cxn ang="0">
                  <a:pos x="89" y="153"/>
                </a:cxn>
                <a:cxn ang="0">
                  <a:pos x="101" y="150"/>
                </a:cxn>
                <a:cxn ang="0">
                  <a:pos x="111" y="147"/>
                </a:cxn>
                <a:cxn ang="0">
                  <a:pos x="121" y="136"/>
                </a:cxn>
                <a:cxn ang="0">
                  <a:pos x="120" y="126"/>
                </a:cxn>
                <a:cxn ang="0">
                  <a:pos x="118" y="122"/>
                </a:cxn>
                <a:cxn ang="0">
                  <a:pos x="119" y="118"/>
                </a:cxn>
                <a:cxn ang="0">
                  <a:pos x="126" y="102"/>
                </a:cxn>
              </a:cxnLst>
              <a:rect l="0" t="0" r="r" b="b"/>
              <a:pathLst>
                <a:path w="126" h="154">
                  <a:moveTo>
                    <a:pt x="126" y="102"/>
                  </a:moveTo>
                  <a:lnTo>
                    <a:pt x="126" y="99"/>
                  </a:lnTo>
                  <a:lnTo>
                    <a:pt x="126" y="97"/>
                  </a:lnTo>
                  <a:lnTo>
                    <a:pt x="125" y="94"/>
                  </a:lnTo>
                  <a:lnTo>
                    <a:pt x="124" y="92"/>
                  </a:lnTo>
                  <a:lnTo>
                    <a:pt x="122" y="90"/>
                  </a:lnTo>
                  <a:lnTo>
                    <a:pt x="120" y="88"/>
                  </a:lnTo>
                  <a:lnTo>
                    <a:pt x="118" y="87"/>
                  </a:lnTo>
                  <a:lnTo>
                    <a:pt x="116" y="86"/>
                  </a:lnTo>
                  <a:lnTo>
                    <a:pt x="114" y="86"/>
                  </a:lnTo>
                  <a:lnTo>
                    <a:pt x="113" y="85"/>
                  </a:lnTo>
                  <a:lnTo>
                    <a:pt x="113" y="85"/>
                  </a:lnTo>
                  <a:lnTo>
                    <a:pt x="112" y="85"/>
                  </a:lnTo>
                  <a:lnTo>
                    <a:pt x="111" y="85"/>
                  </a:lnTo>
                  <a:lnTo>
                    <a:pt x="110" y="85"/>
                  </a:lnTo>
                  <a:lnTo>
                    <a:pt x="110" y="85"/>
                  </a:lnTo>
                  <a:lnTo>
                    <a:pt x="109" y="85"/>
                  </a:lnTo>
                  <a:lnTo>
                    <a:pt x="108" y="85"/>
                  </a:lnTo>
                  <a:lnTo>
                    <a:pt x="108" y="85"/>
                  </a:lnTo>
                  <a:lnTo>
                    <a:pt x="108" y="85"/>
                  </a:lnTo>
                  <a:lnTo>
                    <a:pt x="109" y="85"/>
                  </a:lnTo>
                  <a:lnTo>
                    <a:pt x="109" y="85"/>
                  </a:lnTo>
                  <a:lnTo>
                    <a:pt x="109" y="85"/>
                  </a:lnTo>
                  <a:lnTo>
                    <a:pt x="109" y="85"/>
                  </a:lnTo>
                  <a:lnTo>
                    <a:pt x="109" y="85"/>
                  </a:lnTo>
                  <a:lnTo>
                    <a:pt x="109" y="84"/>
                  </a:lnTo>
                  <a:lnTo>
                    <a:pt x="113" y="77"/>
                  </a:lnTo>
                  <a:lnTo>
                    <a:pt x="114" y="76"/>
                  </a:lnTo>
                  <a:lnTo>
                    <a:pt x="114" y="75"/>
                  </a:lnTo>
                  <a:lnTo>
                    <a:pt x="114" y="74"/>
                  </a:lnTo>
                  <a:lnTo>
                    <a:pt x="115" y="73"/>
                  </a:lnTo>
                  <a:lnTo>
                    <a:pt x="115" y="72"/>
                  </a:lnTo>
                  <a:lnTo>
                    <a:pt x="115" y="71"/>
                  </a:lnTo>
                  <a:lnTo>
                    <a:pt x="115" y="70"/>
                  </a:lnTo>
                  <a:lnTo>
                    <a:pt x="115" y="69"/>
                  </a:lnTo>
                  <a:lnTo>
                    <a:pt x="115" y="68"/>
                  </a:lnTo>
                  <a:lnTo>
                    <a:pt x="115" y="67"/>
                  </a:lnTo>
                  <a:lnTo>
                    <a:pt x="115" y="67"/>
                  </a:lnTo>
                  <a:lnTo>
                    <a:pt x="115" y="67"/>
                  </a:lnTo>
                  <a:lnTo>
                    <a:pt x="115" y="67"/>
                  </a:lnTo>
                  <a:lnTo>
                    <a:pt x="115" y="67"/>
                  </a:lnTo>
                  <a:lnTo>
                    <a:pt x="115" y="66"/>
                  </a:lnTo>
                  <a:lnTo>
                    <a:pt x="115" y="66"/>
                  </a:lnTo>
                  <a:lnTo>
                    <a:pt x="115" y="66"/>
                  </a:lnTo>
                  <a:lnTo>
                    <a:pt x="114" y="63"/>
                  </a:lnTo>
                  <a:lnTo>
                    <a:pt x="113" y="60"/>
                  </a:lnTo>
                  <a:lnTo>
                    <a:pt x="111" y="58"/>
                  </a:lnTo>
                  <a:lnTo>
                    <a:pt x="109" y="56"/>
                  </a:lnTo>
                  <a:lnTo>
                    <a:pt x="106" y="55"/>
                  </a:lnTo>
                  <a:lnTo>
                    <a:pt x="103" y="54"/>
                  </a:lnTo>
                  <a:lnTo>
                    <a:pt x="100" y="53"/>
                  </a:lnTo>
                  <a:lnTo>
                    <a:pt x="97" y="53"/>
                  </a:lnTo>
                  <a:lnTo>
                    <a:pt x="91" y="54"/>
                  </a:lnTo>
                  <a:lnTo>
                    <a:pt x="89" y="55"/>
                  </a:lnTo>
                  <a:lnTo>
                    <a:pt x="87" y="55"/>
                  </a:lnTo>
                  <a:lnTo>
                    <a:pt x="85" y="55"/>
                  </a:lnTo>
                  <a:lnTo>
                    <a:pt x="82" y="56"/>
                  </a:lnTo>
                  <a:lnTo>
                    <a:pt x="80" y="56"/>
                  </a:lnTo>
                  <a:lnTo>
                    <a:pt x="78" y="57"/>
                  </a:lnTo>
                  <a:lnTo>
                    <a:pt x="76" y="57"/>
                  </a:lnTo>
                  <a:lnTo>
                    <a:pt x="73" y="57"/>
                  </a:lnTo>
                  <a:lnTo>
                    <a:pt x="73" y="57"/>
                  </a:lnTo>
                  <a:lnTo>
                    <a:pt x="74" y="57"/>
                  </a:lnTo>
                  <a:lnTo>
                    <a:pt x="74" y="57"/>
                  </a:lnTo>
                  <a:lnTo>
                    <a:pt x="74" y="56"/>
                  </a:lnTo>
                  <a:lnTo>
                    <a:pt x="74" y="56"/>
                  </a:lnTo>
                  <a:lnTo>
                    <a:pt x="74" y="56"/>
                  </a:lnTo>
                  <a:lnTo>
                    <a:pt x="75" y="56"/>
                  </a:lnTo>
                  <a:lnTo>
                    <a:pt x="75" y="55"/>
                  </a:lnTo>
                  <a:lnTo>
                    <a:pt x="85" y="44"/>
                  </a:lnTo>
                  <a:lnTo>
                    <a:pt x="86" y="42"/>
                  </a:lnTo>
                  <a:lnTo>
                    <a:pt x="87" y="41"/>
                  </a:lnTo>
                  <a:lnTo>
                    <a:pt x="88" y="39"/>
                  </a:lnTo>
                  <a:lnTo>
                    <a:pt x="88" y="38"/>
                  </a:lnTo>
                  <a:lnTo>
                    <a:pt x="88" y="36"/>
                  </a:lnTo>
                  <a:lnTo>
                    <a:pt x="88" y="34"/>
                  </a:lnTo>
                  <a:lnTo>
                    <a:pt x="88" y="33"/>
                  </a:lnTo>
                  <a:lnTo>
                    <a:pt x="88" y="31"/>
                  </a:lnTo>
                  <a:lnTo>
                    <a:pt x="87" y="27"/>
                  </a:lnTo>
                  <a:lnTo>
                    <a:pt x="86" y="24"/>
                  </a:lnTo>
                  <a:lnTo>
                    <a:pt x="85" y="22"/>
                  </a:lnTo>
                  <a:lnTo>
                    <a:pt x="83" y="20"/>
                  </a:lnTo>
                  <a:lnTo>
                    <a:pt x="81" y="18"/>
                  </a:lnTo>
                  <a:lnTo>
                    <a:pt x="78" y="17"/>
                  </a:lnTo>
                  <a:lnTo>
                    <a:pt x="76" y="16"/>
                  </a:lnTo>
                  <a:lnTo>
                    <a:pt x="73" y="15"/>
                  </a:lnTo>
                  <a:lnTo>
                    <a:pt x="70" y="16"/>
                  </a:lnTo>
                  <a:lnTo>
                    <a:pt x="67" y="16"/>
                  </a:lnTo>
                  <a:lnTo>
                    <a:pt x="65" y="17"/>
                  </a:lnTo>
                  <a:lnTo>
                    <a:pt x="63" y="17"/>
                  </a:lnTo>
                  <a:lnTo>
                    <a:pt x="61" y="17"/>
                  </a:lnTo>
                  <a:lnTo>
                    <a:pt x="59" y="17"/>
                  </a:lnTo>
                  <a:lnTo>
                    <a:pt x="57" y="18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1" y="18"/>
                  </a:lnTo>
                  <a:lnTo>
                    <a:pt x="51" y="17"/>
                  </a:lnTo>
                  <a:lnTo>
                    <a:pt x="51" y="15"/>
                  </a:lnTo>
                  <a:lnTo>
                    <a:pt x="51" y="13"/>
                  </a:lnTo>
                  <a:lnTo>
                    <a:pt x="51" y="12"/>
                  </a:lnTo>
                  <a:lnTo>
                    <a:pt x="50" y="10"/>
                  </a:lnTo>
                  <a:lnTo>
                    <a:pt x="50" y="8"/>
                  </a:lnTo>
                  <a:lnTo>
                    <a:pt x="49" y="7"/>
                  </a:lnTo>
                  <a:lnTo>
                    <a:pt x="48" y="5"/>
                  </a:lnTo>
                  <a:lnTo>
                    <a:pt x="46" y="3"/>
                  </a:lnTo>
                  <a:lnTo>
                    <a:pt x="43" y="1"/>
                  </a:lnTo>
                  <a:lnTo>
                    <a:pt x="41" y="0"/>
                  </a:lnTo>
                  <a:lnTo>
                    <a:pt x="38" y="0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29" y="1"/>
                  </a:lnTo>
                  <a:lnTo>
                    <a:pt x="27" y="3"/>
                  </a:lnTo>
                  <a:lnTo>
                    <a:pt x="22" y="6"/>
                  </a:lnTo>
                  <a:lnTo>
                    <a:pt x="18" y="9"/>
                  </a:lnTo>
                  <a:lnTo>
                    <a:pt x="15" y="13"/>
                  </a:lnTo>
                  <a:lnTo>
                    <a:pt x="11" y="17"/>
                  </a:lnTo>
                  <a:lnTo>
                    <a:pt x="8" y="21"/>
                  </a:lnTo>
                  <a:lnTo>
                    <a:pt x="5" y="26"/>
                  </a:lnTo>
                  <a:lnTo>
                    <a:pt x="4" y="31"/>
                  </a:lnTo>
                  <a:lnTo>
                    <a:pt x="3" y="36"/>
                  </a:lnTo>
                  <a:lnTo>
                    <a:pt x="3" y="27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1" y="33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1" y="42"/>
                  </a:lnTo>
                  <a:lnTo>
                    <a:pt x="2" y="44"/>
                  </a:lnTo>
                  <a:lnTo>
                    <a:pt x="4" y="47"/>
                  </a:lnTo>
                  <a:lnTo>
                    <a:pt x="6" y="49"/>
                  </a:lnTo>
                  <a:lnTo>
                    <a:pt x="9" y="50"/>
                  </a:lnTo>
                  <a:lnTo>
                    <a:pt x="11" y="51"/>
                  </a:lnTo>
                  <a:lnTo>
                    <a:pt x="12" y="52"/>
                  </a:lnTo>
                  <a:lnTo>
                    <a:pt x="13" y="52"/>
                  </a:lnTo>
                  <a:lnTo>
                    <a:pt x="15" y="52"/>
                  </a:lnTo>
                  <a:lnTo>
                    <a:pt x="16" y="53"/>
                  </a:lnTo>
                  <a:lnTo>
                    <a:pt x="17" y="53"/>
                  </a:lnTo>
                  <a:lnTo>
                    <a:pt x="18" y="53"/>
                  </a:lnTo>
                  <a:lnTo>
                    <a:pt x="19" y="53"/>
                  </a:lnTo>
                  <a:lnTo>
                    <a:pt x="21" y="52"/>
                  </a:lnTo>
                  <a:lnTo>
                    <a:pt x="25" y="51"/>
                  </a:lnTo>
                  <a:lnTo>
                    <a:pt x="27" y="51"/>
                  </a:lnTo>
                  <a:lnTo>
                    <a:pt x="29" y="51"/>
                  </a:lnTo>
                  <a:lnTo>
                    <a:pt x="30" y="51"/>
                  </a:lnTo>
                  <a:lnTo>
                    <a:pt x="32" y="51"/>
                  </a:lnTo>
                  <a:lnTo>
                    <a:pt x="34" y="51"/>
                  </a:lnTo>
                  <a:lnTo>
                    <a:pt x="36" y="51"/>
                  </a:lnTo>
                  <a:lnTo>
                    <a:pt x="37" y="50"/>
                  </a:lnTo>
                  <a:lnTo>
                    <a:pt x="39" y="50"/>
                  </a:lnTo>
                  <a:lnTo>
                    <a:pt x="38" y="52"/>
                  </a:lnTo>
                  <a:lnTo>
                    <a:pt x="36" y="55"/>
                  </a:lnTo>
                  <a:lnTo>
                    <a:pt x="35" y="57"/>
                  </a:lnTo>
                  <a:lnTo>
                    <a:pt x="33" y="59"/>
                  </a:lnTo>
                  <a:lnTo>
                    <a:pt x="32" y="61"/>
                  </a:lnTo>
                  <a:lnTo>
                    <a:pt x="31" y="64"/>
                  </a:lnTo>
                  <a:lnTo>
                    <a:pt x="30" y="66"/>
                  </a:lnTo>
                  <a:lnTo>
                    <a:pt x="29" y="69"/>
                  </a:lnTo>
                  <a:lnTo>
                    <a:pt x="27" y="71"/>
                  </a:lnTo>
                  <a:lnTo>
                    <a:pt x="27" y="72"/>
                  </a:lnTo>
                  <a:lnTo>
                    <a:pt x="27" y="73"/>
                  </a:lnTo>
                  <a:lnTo>
                    <a:pt x="26" y="74"/>
                  </a:lnTo>
                  <a:lnTo>
                    <a:pt x="26" y="75"/>
                  </a:lnTo>
                  <a:lnTo>
                    <a:pt x="26" y="76"/>
                  </a:lnTo>
                  <a:lnTo>
                    <a:pt x="26" y="77"/>
                  </a:lnTo>
                  <a:lnTo>
                    <a:pt x="26" y="78"/>
                  </a:lnTo>
                  <a:lnTo>
                    <a:pt x="26" y="80"/>
                  </a:lnTo>
                  <a:lnTo>
                    <a:pt x="27" y="83"/>
                  </a:lnTo>
                  <a:lnTo>
                    <a:pt x="28" y="85"/>
                  </a:lnTo>
                  <a:lnTo>
                    <a:pt x="29" y="88"/>
                  </a:lnTo>
                  <a:lnTo>
                    <a:pt x="31" y="90"/>
                  </a:lnTo>
                  <a:lnTo>
                    <a:pt x="34" y="91"/>
                  </a:lnTo>
                  <a:lnTo>
                    <a:pt x="37" y="92"/>
                  </a:lnTo>
                  <a:lnTo>
                    <a:pt x="40" y="93"/>
                  </a:lnTo>
                  <a:lnTo>
                    <a:pt x="43" y="93"/>
                  </a:lnTo>
                  <a:lnTo>
                    <a:pt x="50" y="92"/>
                  </a:lnTo>
                  <a:lnTo>
                    <a:pt x="52" y="92"/>
                  </a:lnTo>
                  <a:lnTo>
                    <a:pt x="53" y="91"/>
                  </a:lnTo>
                  <a:lnTo>
                    <a:pt x="55" y="91"/>
                  </a:lnTo>
                  <a:lnTo>
                    <a:pt x="57" y="91"/>
                  </a:lnTo>
                  <a:lnTo>
                    <a:pt x="59" y="90"/>
                  </a:lnTo>
                  <a:lnTo>
                    <a:pt x="61" y="90"/>
                  </a:lnTo>
                  <a:lnTo>
                    <a:pt x="62" y="90"/>
                  </a:lnTo>
                  <a:lnTo>
                    <a:pt x="64" y="89"/>
                  </a:lnTo>
                  <a:lnTo>
                    <a:pt x="64" y="90"/>
                  </a:lnTo>
                  <a:lnTo>
                    <a:pt x="63" y="91"/>
                  </a:lnTo>
                  <a:lnTo>
                    <a:pt x="62" y="92"/>
                  </a:lnTo>
                  <a:lnTo>
                    <a:pt x="62" y="93"/>
                  </a:lnTo>
                  <a:lnTo>
                    <a:pt x="61" y="94"/>
                  </a:lnTo>
                  <a:lnTo>
                    <a:pt x="60" y="95"/>
                  </a:lnTo>
                  <a:lnTo>
                    <a:pt x="60" y="96"/>
                  </a:lnTo>
                  <a:lnTo>
                    <a:pt x="59" y="97"/>
                  </a:lnTo>
                  <a:lnTo>
                    <a:pt x="57" y="102"/>
                  </a:lnTo>
                  <a:lnTo>
                    <a:pt x="57" y="105"/>
                  </a:lnTo>
                  <a:lnTo>
                    <a:pt x="57" y="108"/>
                  </a:lnTo>
                  <a:lnTo>
                    <a:pt x="57" y="111"/>
                  </a:lnTo>
                  <a:lnTo>
                    <a:pt x="58" y="114"/>
                  </a:lnTo>
                  <a:lnTo>
                    <a:pt x="60" y="116"/>
                  </a:lnTo>
                  <a:lnTo>
                    <a:pt x="62" y="118"/>
                  </a:lnTo>
                  <a:lnTo>
                    <a:pt x="64" y="120"/>
                  </a:lnTo>
                  <a:lnTo>
                    <a:pt x="67" y="121"/>
                  </a:lnTo>
                  <a:lnTo>
                    <a:pt x="69" y="121"/>
                  </a:lnTo>
                  <a:lnTo>
                    <a:pt x="70" y="122"/>
                  </a:lnTo>
                  <a:lnTo>
                    <a:pt x="71" y="122"/>
                  </a:lnTo>
                  <a:lnTo>
                    <a:pt x="72" y="122"/>
                  </a:lnTo>
                  <a:lnTo>
                    <a:pt x="73" y="122"/>
                  </a:lnTo>
                  <a:lnTo>
                    <a:pt x="74" y="122"/>
                  </a:lnTo>
                  <a:lnTo>
                    <a:pt x="75" y="122"/>
                  </a:lnTo>
                  <a:lnTo>
                    <a:pt x="76" y="122"/>
                  </a:lnTo>
                  <a:lnTo>
                    <a:pt x="77" y="122"/>
                  </a:lnTo>
                  <a:lnTo>
                    <a:pt x="81" y="120"/>
                  </a:lnTo>
                  <a:lnTo>
                    <a:pt x="80" y="121"/>
                  </a:lnTo>
                  <a:lnTo>
                    <a:pt x="80" y="122"/>
                  </a:lnTo>
                  <a:lnTo>
                    <a:pt x="79" y="122"/>
                  </a:lnTo>
                  <a:lnTo>
                    <a:pt x="79" y="123"/>
                  </a:lnTo>
                  <a:lnTo>
                    <a:pt x="78" y="124"/>
                  </a:lnTo>
                  <a:lnTo>
                    <a:pt x="78" y="124"/>
                  </a:lnTo>
                  <a:lnTo>
                    <a:pt x="77" y="125"/>
                  </a:lnTo>
                  <a:lnTo>
                    <a:pt x="77" y="125"/>
                  </a:lnTo>
                  <a:lnTo>
                    <a:pt x="74" y="129"/>
                  </a:lnTo>
                  <a:lnTo>
                    <a:pt x="73" y="130"/>
                  </a:lnTo>
                  <a:lnTo>
                    <a:pt x="72" y="132"/>
                  </a:lnTo>
                  <a:lnTo>
                    <a:pt x="72" y="134"/>
                  </a:lnTo>
                  <a:lnTo>
                    <a:pt x="71" y="136"/>
                  </a:lnTo>
                  <a:lnTo>
                    <a:pt x="71" y="138"/>
                  </a:lnTo>
                  <a:lnTo>
                    <a:pt x="71" y="140"/>
                  </a:lnTo>
                  <a:lnTo>
                    <a:pt x="71" y="142"/>
                  </a:lnTo>
                  <a:lnTo>
                    <a:pt x="72" y="144"/>
                  </a:lnTo>
                  <a:lnTo>
                    <a:pt x="73" y="147"/>
                  </a:lnTo>
                  <a:lnTo>
                    <a:pt x="75" y="149"/>
                  </a:lnTo>
                  <a:lnTo>
                    <a:pt x="77" y="151"/>
                  </a:lnTo>
                  <a:lnTo>
                    <a:pt x="80" y="152"/>
                  </a:lnTo>
                  <a:lnTo>
                    <a:pt x="83" y="153"/>
                  </a:lnTo>
                  <a:lnTo>
                    <a:pt x="86" y="154"/>
                  </a:lnTo>
                  <a:lnTo>
                    <a:pt x="89" y="153"/>
                  </a:lnTo>
                  <a:lnTo>
                    <a:pt x="92" y="153"/>
                  </a:lnTo>
                  <a:lnTo>
                    <a:pt x="94" y="152"/>
                  </a:lnTo>
                  <a:lnTo>
                    <a:pt x="96" y="151"/>
                  </a:lnTo>
                  <a:lnTo>
                    <a:pt x="98" y="150"/>
                  </a:lnTo>
                  <a:lnTo>
                    <a:pt x="101" y="150"/>
                  </a:lnTo>
                  <a:lnTo>
                    <a:pt x="103" y="149"/>
                  </a:lnTo>
                  <a:lnTo>
                    <a:pt x="105" y="149"/>
                  </a:lnTo>
                  <a:lnTo>
                    <a:pt x="107" y="148"/>
                  </a:lnTo>
                  <a:lnTo>
                    <a:pt x="109" y="147"/>
                  </a:lnTo>
                  <a:lnTo>
                    <a:pt x="111" y="147"/>
                  </a:lnTo>
                  <a:lnTo>
                    <a:pt x="114" y="145"/>
                  </a:lnTo>
                  <a:lnTo>
                    <a:pt x="116" y="144"/>
                  </a:lnTo>
                  <a:lnTo>
                    <a:pt x="118" y="142"/>
                  </a:lnTo>
                  <a:lnTo>
                    <a:pt x="120" y="139"/>
                  </a:lnTo>
                  <a:lnTo>
                    <a:pt x="121" y="136"/>
                  </a:lnTo>
                  <a:lnTo>
                    <a:pt x="121" y="134"/>
                  </a:lnTo>
                  <a:lnTo>
                    <a:pt x="121" y="131"/>
                  </a:lnTo>
                  <a:lnTo>
                    <a:pt x="121" y="128"/>
                  </a:lnTo>
                  <a:lnTo>
                    <a:pt x="120" y="127"/>
                  </a:lnTo>
                  <a:lnTo>
                    <a:pt x="120" y="126"/>
                  </a:lnTo>
                  <a:lnTo>
                    <a:pt x="120" y="125"/>
                  </a:lnTo>
                  <a:lnTo>
                    <a:pt x="119" y="124"/>
                  </a:lnTo>
                  <a:lnTo>
                    <a:pt x="119" y="124"/>
                  </a:lnTo>
                  <a:lnTo>
                    <a:pt x="118" y="123"/>
                  </a:lnTo>
                  <a:lnTo>
                    <a:pt x="118" y="122"/>
                  </a:lnTo>
                  <a:lnTo>
                    <a:pt x="117" y="122"/>
                  </a:lnTo>
                  <a:lnTo>
                    <a:pt x="118" y="121"/>
                  </a:lnTo>
                  <a:lnTo>
                    <a:pt x="118" y="120"/>
                  </a:lnTo>
                  <a:lnTo>
                    <a:pt x="119" y="119"/>
                  </a:lnTo>
                  <a:lnTo>
                    <a:pt x="119" y="118"/>
                  </a:lnTo>
                  <a:lnTo>
                    <a:pt x="120" y="117"/>
                  </a:lnTo>
                  <a:lnTo>
                    <a:pt x="120" y="116"/>
                  </a:lnTo>
                  <a:lnTo>
                    <a:pt x="121" y="116"/>
                  </a:lnTo>
                  <a:lnTo>
                    <a:pt x="121" y="115"/>
                  </a:lnTo>
                  <a:lnTo>
                    <a:pt x="126" y="102"/>
                  </a:lnTo>
                  <a:close/>
                </a:path>
              </a:pathLst>
            </a:custGeom>
            <a:solidFill>
              <a:srgbClr val="CC99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54"/>
            <p:cNvSpPr>
              <a:spLocks noEditPoints="1"/>
            </p:cNvSpPr>
            <p:nvPr/>
          </p:nvSpPr>
          <p:spPr bwMode="auto">
            <a:xfrm>
              <a:off x="4768" y="1098"/>
              <a:ext cx="132" cy="56"/>
            </a:xfrm>
            <a:custGeom>
              <a:avLst/>
              <a:gdLst/>
              <a:ahLst/>
              <a:cxnLst>
                <a:cxn ang="0">
                  <a:pos x="125" y="10"/>
                </a:cxn>
                <a:cxn ang="0">
                  <a:pos x="113" y="8"/>
                </a:cxn>
                <a:cxn ang="0">
                  <a:pos x="106" y="11"/>
                </a:cxn>
                <a:cxn ang="0">
                  <a:pos x="100" y="14"/>
                </a:cxn>
                <a:cxn ang="0">
                  <a:pos x="95" y="11"/>
                </a:cxn>
                <a:cxn ang="0">
                  <a:pos x="89" y="8"/>
                </a:cxn>
                <a:cxn ang="0">
                  <a:pos x="76" y="10"/>
                </a:cxn>
                <a:cxn ang="0">
                  <a:pos x="69" y="12"/>
                </a:cxn>
                <a:cxn ang="0">
                  <a:pos x="65" y="11"/>
                </a:cxn>
                <a:cxn ang="0">
                  <a:pos x="63" y="8"/>
                </a:cxn>
                <a:cxn ang="0">
                  <a:pos x="59" y="3"/>
                </a:cxn>
                <a:cxn ang="0">
                  <a:pos x="52" y="0"/>
                </a:cxn>
                <a:cxn ang="0">
                  <a:pos x="42" y="1"/>
                </a:cxn>
                <a:cxn ang="0">
                  <a:pos x="35" y="3"/>
                </a:cxn>
                <a:cxn ang="0">
                  <a:pos x="28" y="6"/>
                </a:cxn>
                <a:cxn ang="0">
                  <a:pos x="28" y="5"/>
                </a:cxn>
                <a:cxn ang="0">
                  <a:pos x="27" y="5"/>
                </a:cxn>
                <a:cxn ang="0">
                  <a:pos x="15" y="3"/>
                </a:cxn>
                <a:cxn ang="0">
                  <a:pos x="6" y="10"/>
                </a:cxn>
                <a:cxn ang="0">
                  <a:pos x="5" y="12"/>
                </a:cxn>
                <a:cxn ang="0">
                  <a:pos x="4" y="14"/>
                </a:cxn>
                <a:cxn ang="0">
                  <a:pos x="10" y="27"/>
                </a:cxn>
                <a:cxn ang="0">
                  <a:pos x="16" y="38"/>
                </a:cxn>
                <a:cxn ang="0">
                  <a:pos x="0" y="23"/>
                </a:cxn>
                <a:cxn ang="0">
                  <a:pos x="1" y="29"/>
                </a:cxn>
                <a:cxn ang="0">
                  <a:pos x="7" y="37"/>
                </a:cxn>
                <a:cxn ang="0">
                  <a:pos x="18" y="40"/>
                </a:cxn>
                <a:cxn ang="0">
                  <a:pos x="23" y="38"/>
                </a:cxn>
                <a:cxn ang="0">
                  <a:pos x="27" y="37"/>
                </a:cxn>
                <a:cxn ang="0">
                  <a:pos x="29" y="39"/>
                </a:cxn>
                <a:cxn ang="0">
                  <a:pos x="30" y="43"/>
                </a:cxn>
                <a:cxn ang="0">
                  <a:pos x="36" y="49"/>
                </a:cxn>
                <a:cxn ang="0">
                  <a:pos x="47" y="51"/>
                </a:cxn>
                <a:cxn ang="0">
                  <a:pos x="55" y="48"/>
                </a:cxn>
                <a:cxn ang="0">
                  <a:pos x="63" y="45"/>
                </a:cxn>
                <a:cxn ang="0">
                  <a:pos x="69" y="44"/>
                </a:cxn>
                <a:cxn ang="0">
                  <a:pos x="69" y="46"/>
                </a:cxn>
                <a:cxn ang="0">
                  <a:pos x="71" y="50"/>
                </a:cxn>
                <a:cxn ang="0">
                  <a:pos x="81" y="56"/>
                </a:cxn>
                <a:cxn ang="0">
                  <a:pos x="94" y="53"/>
                </a:cxn>
                <a:cxn ang="0">
                  <a:pos x="108" y="44"/>
                </a:cxn>
                <a:cxn ang="0">
                  <a:pos x="123" y="37"/>
                </a:cxn>
                <a:cxn ang="0">
                  <a:pos x="131" y="28"/>
                </a:cxn>
                <a:cxn ang="0">
                  <a:pos x="131" y="17"/>
                </a:cxn>
                <a:cxn ang="0">
                  <a:pos x="72" y="23"/>
                </a:cxn>
                <a:cxn ang="0">
                  <a:pos x="72" y="25"/>
                </a:cxn>
                <a:cxn ang="0">
                  <a:pos x="16" y="9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29" y="32"/>
                </a:cxn>
                <a:cxn ang="0">
                  <a:pos x="27" y="29"/>
                </a:cxn>
                <a:cxn ang="0">
                  <a:pos x="26" y="27"/>
                </a:cxn>
              </a:cxnLst>
              <a:rect l="0" t="0" r="r" b="b"/>
              <a:pathLst>
                <a:path w="132" h="56">
                  <a:moveTo>
                    <a:pt x="131" y="17"/>
                  </a:moveTo>
                  <a:lnTo>
                    <a:pt x="129" y="14"/>
                  </a:lnTo>
                  <a:lnTo>
                    <a:pt x="127" y="12"/>
                  </a:lnTo>
                  <a:lnTo>
                    <a:pt x="125" y="10"/>
                  </a:lnTo>
                  <a:lnTo>
                    <a:pt x="122" y="9"/>
                  </a:lnTo>
                  <a:lnTo>
                    <a:pt x="119" y="8"/>
                  </a:lnTo>
                  <a:lnTo>
                    <a:pt x="116" y="8"/>
                  </a:lnTo>
                  <a:lnTo>
                    <a:pt x="113" y="8"/>
                  </a:lnTo>
                  <a:lnTo>
                    <a:pt x="111" y="9"/>
                  </a:lnTo>
                  <a:lnTo>
                    <a:pt x="109" y="10"/>
                  </a:lnTo>
                  <a:lnTo>
                    <a:pt x="108" y="10"/>
                  </a:lnTo>
                  <a:lnTo>
                    <a:pt x="106" y="11"/>
                  </a:lnTo>
                  <a:lnTo>
                    <a:pt x="105" y="12"/>
                  </a:lnTo>
                  <a:lnTo>
                    <a:pt x="103" y="13"/>
                  </a:lnTo>
                  <a:lnTo>
                    <a:pt x="102" y="13"/>
                  </a:lnTo>
                  <a:lnTo>
                    <a:pt x="100" y="14"/>
                  </a:lnTo>
                  <a:lnTo>
                    <a:pt x="99" y="15"/>
                  </a:lnTo>
                  <a:lnTo>
                    <a:pt x="98" y="13"/>
                  </a:lnTo>
                  <a:lnTo>
                    <a:pt x="97" y="12"/>
                  </a:lnTo>
                  <a:lnTo>
                    <a:pt x="95" y="11"/>
                  </a:lnTo>
                  <a:lnTo>
                    <a:pt x="94" y="10"/>
                  </a:lnTo>
                  <a:lnTo>
                    <a:pt x="93" y="9"/>
                  </a:lnTo>
                  <a:lnTo>
                    <a:pt x="91" y="9"/>
                  </a:lnTo>
                  <a:lnTo>
                    <a:pt x="89" y="8"/>
                  </a:lnTo>
                  <a:lnTo>
                    <a:pt x="88" y="8"/>
                  </a:lnTo>
                  <a:lnTo>
                    <a:pt x="79" y="9"/>
                  </a:lnTo>
                  <a:lnTo>
                    <a:pt x="78" y="10"/>
                  </a:lnTo>
                  <a:lnTo>
                    <a:pt x="76" y="10"/>
                  </a:lnTo>
                  <a:lnTo>
                    <a:pt x="74" y="11"/>
                  </a:lnTo>
                  <a:lnTo>
                    <a:pt x="72" y="11"/>
                  </a:lnTo>
                  <a:lnTo>
                    <a:pt x="71" y="12"/>
                  </a:lnTo>
                  <a:lnTo>
                    <a:pt x="69" y="12"/>
                  </a:lnTo>
                  <a:lnTo>
                    <a:pt x="67" y="13"/>
                  </a:lnTo>
                  <a:lnTo>
                    <a:pt x="65" y="13"/>
                  </a:lnTo>
                  <a:lnTo>
                    <a:pt x="65" y="12"/>
                  </a:lnTo>
                  <a:lnTo>
                    <a:pt x="65" y="11"/>
                  </a:lnTo>
                  <a:lnTo>
                    <a:pt x="64" y="10"/>
                  </a:lnTo>
                  <a:lnTo>
                    <a:pt x="64" y="9"/>
                  </a:lnTo>
                  <a:lnTo>
                    <a:pt x="63" y="8"/>
                  </a:lnTo>
                  <a:lnTo>
                    <a:pt x="63" y="8"/>
                  </a:lnTo>
                  <a:lnTo>
                    <a:pt x="62" y="7"/>
                  </a:lnTo>
                  <a:lnTo>
                    <a:pt x="61" y="6"/>
                  </a:lnTo>
                  <a:lnTo>
                    <a:pt x="60" y="5"/>
                  </a:lnTo>
                  <a:lnTo>
                    <a:pt x="59" y="3"/>
                  </a:lnTo>
                  <a:lnTo>
                    <a:pt x="57" y="2"/>
                  </a:lnTo>
                  <a:lnTo>
                    <a:pt x="56" y="1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2" y="1"/>
                  </a:lnTo>
                  <a:lnTo>
                    <a:pt x="40" y="2"/>
                  </a:lnTo>
                  <a:lnTo>
                    <a:pt x="39" y="2"/>
                  </a:lnTo>
                  <a:lnTo>
                    <a:pt x="37" y="3"/>
                  </a:lnTo>
                  <a:lnTo>
                    <a:pt x="35" y="3"/>
                  </a:lnTo>
                  <a:lnTo>
                    <a:pt x="33" y="4"/>
                  </a:lnTo>
                  <a:lnTo>
                    <a:pt x="32" y="4"/>
                  </a:lnTo>
                  <a:lnTo>
                    <a:pt x="30" y="5"/>
                  </a:lnTo>
                  <a:lnTo>
                    <a:pt x="28" y="6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5" y="3"/>
                  </a:lnTo>
                  <a:lnTo>
                    <a:pt x="13" y="4"/>
                  </a:lnTo>
                  <a:lnTo>
                    <a:pt x="10" y="6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5" y="17"/>
                  </a:lnTo>
                  <a:lnTo>
                    <a:pt x="7" y="21"/>
                  </a:lnTo>
                  <a:lnTo>
                    <a:pt x="8" y="24"/>
                  </a:lnTo>
                  <a:lnTo>
                    <a:pt x="10" y="27"/>
                  </a:lnTo>
                  <a:lnTo>
                    <a:pt x="11" y="30"/>
                  </a:lnTo>
                  <a:lnTo>
                    <a:pt x="13" y="32"/>
                  </a:lnTo>
                  <a:lnTo>
                    <a:pt x="14" y="35"/>
                  </a:lnTo>
                  <a:lnTo>
                    <a:pt x="16" y="38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2" y="33"/>
                  </a:lnTo>
                  <a:lnTo>
                    <a:pt x="4" y="35"/>
                  </a:lnTo>
                  <a:lnTo>
                    <a:pt x="7" y="37"/>
                  </a:lnTo>
                  <a:lnTo>
                    <a:pt x="9" y="39"/>
                  </a:lnTo>
                  <a:lnTo>
                    <a:pt x="12" y="40"/>
                  </a:lnTo>
                  <a:lnTo>
                    <a:pt x="15" y="40"/>
                  </a:lnTo>
                  <a:lnTo>
                    <a:pt x="18" y="40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2" y="39"/>
                  </a:lnTo>
                  <a:lnTo>
                    <a:pt x="23" y="38"/>
                  </a:lnTo>
                  <a:lnTo>
                    <a:pt x="24" y="38"/>
                  </a:lnTo>
                  <a:lnTo>
                    <a:pt x="25" y="38"/>
                  </a:lnTo>
                  <a:lnTo>
                    <a:pt x="26" y="38"/>
                  </a:lnTo>
                  <a:lnTo>
                    <a:pt x="27" y="37"/>
                  </a:lnTo>
                  <a:lnTo>
                    <a:pt x="28" y="37"/>
                  </a:lnTo>
                  <a:lnTo>
                    <a:pt x="29" y="37"/>
                  </a:lnTo>
                  <a:lnTo>
                    <a:pt x="29" y="38"/>
                  </a:lnTo>
                  <a:lnTo>
                    <a:pt x="29" y="39"/>
                  </a:lnTo>
                  <a:lnTo>
                    <a:pt x="29" y="40"/>
                  </a:lnTo>
                  <a:lnTo>
                    <a:pt x="30" y="41"/>
                  </a:lnTo>
                  <a:lnTo>
                    <a:pt x="30" y="42"/>
                  </a:lnTo>
                  <a:lnTo>
                    <a:pt x="30" y="43"/>
                  </a:lnTo>
                  <a:lnTo>
                    <a:pt x="31" y="43"/>
                  </a:lnTo>
                  <a:lnTo>
                    <a:pt x="31" y="44"/>
                  </a:lnTo>
                  <a:lnTo>
                    <a:pt x="33" y="47"/>
                  </a:lnTo>
                  <a:lnTo>
                    <a:pt x="36" y="49"/>
                  </a:lnTo>
                  <a:lnTo>
                    <a:pt x="38" y="50"/>
                  </a:lnTo>
                  <a:lnTo>
                    <a:pt x="41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0" y="50"/>
                  </a:lnTo>
                  <a:lnTo>
                    <a:pt x="52" y="49"/>
                  </a:lnTo>
                  <a:lnTo>
                    <a:pt x="53" y="48"/>
                  </a:lnTo>
                  <a:lnTo>
                    <a:pt x="55" y="48"/>
                  </a:lnTo>
                  <a:lnTo>
                    <a:pt x="57" y="47"/>
                  </a:lnTo>
                  <a:lnTo>
                    <a:pt x="59" y="46"/>
                  </a:lnTo>
                  <a:lnTo>
                    <a:pt x="61" y="46"/>
                  </a:lnTo>
                  <a:lnTo>
                    <a:pt x="63" y="45"/>
                  </a:lnTo>
                  <a:lnTo>
                    <a:pt x="65" y="45"/>
                  </a:lnTo>
                  <a:lnTo>
                    <a:pt x="67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5"/>
                  </a:lnTo>
                  <a:lnTo>
                    <a:pt x="69" y="45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7"/>
                  </a:lnTo>
                  <a:lnTo>
                    <a:pt x="70" y="47"/>
                  </a:lnTo>
                  <a:lnTo>
                    <a:pt x="71" y="50"/>
                  </a:lnTo>
                  <a:lnTo>
                    <a:pt x="73" y="52"/>
                  </a:lnTo>
                  <a:lnTo>
                    <a:pt x="76" y="54"/>
                  </a:lnTo>
                  <a:lnTo>
                    <a:pt x="78" y="55"/>
                  </a:lnTo>
                  <a:lnTo>
                    <a:pt x="81" y="56"/>
                  </a:lnTo>
                  <a:lnTo>
                    <a:pt x="84" y="56"/>
                  </a:lnTo>
                  <a:lnTo>
                    <a:pt x="87" y="56"/>
                  </a:lnTo>
                  <a:lnTo>
                    <a:pt x="90" y="55"/>
                  </a:lnTo>
                  <a:lnTo>
                    <a:pt x="94" y="53"/>
                  </a:lnTo>
                  <a:lnTo>
                    <a:pt x="98" y="50"/>
                  </a:lnTo>
                  <a:lnTo>
                    <a:pt x="101" y="48"/>
                  </a:lnTo>
                  <a:lnTo>
                    <a:pt x="105" y="46"/>
                  </a:lnTo>
                  <a:lnTo>
                    <a:pt x="108" y="44"/>
                  </a:lnTo>
                  <a:lnTo>
                    <a:pt x="112" y="42"/>
                  </a:lnTo>
                  <a:lnTo>
                    <a:pt x="116" y="40"/>
                  </a:lnTo>
                  <a:lnTo>
                    <a:pt x="119" y="38"/>
                  </a:lnTo>
                  <a:lnTo>
                    <a:pt x="123" y="37"/>
                  </a:lnTo>
                  <a:lnTo>
                    <a:pt x="126" y="35"/>
                  </a:lnTo>
                  <a:lnTo>
                    <a:pt x="128" y="33"/>
                  </a:lnTo>
                  <a:lnTo>
                    <a:pt x="130" y="31"/>
                  </a:lnTo>
                  <a:lnTo>
                    <a:pt x="131" y="28"/>
                  </a:lnTo>
                  <a:lnTo>
                    <a:pt x="132" y="25"/>
                  </a:lnTo>
                  <a:lnTo>
                    <a:pt x="132" y="23"/>
                  </a:lnTo>
                  <a:lnTo>
                    <a:pt x="132" y="20"/>
                  </a:lnTo>
                  <a:lnTo>
                    <a:pt x="131" y="17"/>
                  </a:lnTo>
                  <a:close/>
                  <a:moveTo>
                    <a:pt x="72" y="22"/>
                  </a:moveTo>
                  <a:lnTo>
                    <a:pt x="72" y="22"/>
                  </a:lnTo>
                  <a:lnTo>
                    <a:pt x="72" y="23"/>
                  </a:lnTo>
                  <a:lnTo>
                    <a:pt x="72" y="23"/>
                  </a:lnTo>
                  <a:lnTo>
                    <a:pt x="72" y="23"/>
                  </a:lnTo>
                  <a:lnTo>
                    <a:pt x="72" y="24"/>
                  </a:lnTo>
                  <a:lnTo>
                    <a:pt x="72" y="24"/>
                  </a:lnTo>
                  <a:lnTo>
                    <a:pt x="72" y="25"/>
                  </a:lnTo>
                  <a:lnTo>
                    <a:pt x="72" y="25"/>
                  </a:lnTo>
                  <a:lnTo>
                    <a:pt x="71" y="25"/>
                  </a:lnTo>
                  <a:lnTo>
                    <a:pt x="72" y="22"/>
                  </a:lnTo>
                  <a:close/>
                  <a:moveTo>
                    <a:pt x="16" y="9"/>
                  </a:moveTo>
                  <a:lnTo>
                    <a:pt x="16" y="9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9"/>
                  </a:lnTo>
                  <a:close/>
                  <a:moveTo>
                    <a:pt x="26" y="27"/>
                  </a:moveTo>
                  <a:lnTo>
                    <a:pt x="29" y="30"/>
                  </a:lnTo>
                  <a:lnTo>
                    <a:pt x="29" y="32"/>
                  </a:lnTo>
                  <a:lnTo>
                    <a:pt x="28" y="31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7" y="29"/>
                  </a:lnTo>
                  <a:lnTo>
                    <a:pt x="27" y="29"/>
                  </a:lnTo>
                  <a:lnTo>
                    <a:pt x="27" y="28"/>
                  </a:lnTo>
                  <a:lnTo>
                    <a:pt x="26" y="28"/>
                  </a:lnTo>
                  <a:lnTo>
                    <a:pt x="26" y="27"/>
                  </a:lnTo>
                  <a:close/>
                </a:path>
              </a:pathLst>
            </a:custGeom>
            <a:solidFill>
              <a:srgbClr val="CC99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55"/>
            <p:cNvSpPr>
              <a:spLocks noEditPoints="1"/>
            </p:cNvSpPr>
            <p:nvPr/>
          </p:nvSpPr>
          <p:spPr bwMode="auto">
            <a:xfrm>
              <a:off x="4922" y="1034"/>
              <a:ext cx="61" cy="167"/>
            </a:xfrm>
            <a:custGeom>
              <a:avLst/>
              <a:gdLst/>
              <a:ahLst/>
              <a:cxnLst>
                <a:cxn ang="0">
                  <a:pos x="53" y="88"/>
                </a:cxn>
                <a:cxn ang="0">
                  <a:pos x="55" y="85"/>
                </a:cxn>
                <a:cxn ang="0">
                  <a:pos x="59" y="74"/>
                </a:cxn>
                <a:cxn ang="0">
                  <a:pos x="58" y="69"/>
                </a:cxn>
                <a:cxn ang="0">
                  <a:pos x="56" y="64"/>
                </a:cxn>
                <a:cxn ang="0">
                  <a:pos x="54" y="61"/>
                </a:cxn>
                <a:cxn ang="0">
                  <a:pos x="51" y="58"/>
                </a:cxn>
                <a:cxn ang="0">
                  <a:pos x="56" y="51"/>
                </a:cxn>
                <a:cxn ang="0">
                  <a:pos x="60" y="43"/>
                </a:cxn>
                <a:cxn ang="0">
                  <a:pos x="60" y="29"/>
                </a:cxn>
                <a:cxn ang="0">
                  <a:pos x="56" y="22"/>
                </a:cxn>
                <a:cxn ang="0">
                  <a:pos x="52" y="19"/>
                </a:cxn>
                <a:cxn ang="0">
                  <a:pos x="48" y="18"/>
                </a:cxn>
                <a:cxn ang="0">
                  <a:pos x="40" y="17"/>
                </a:cxn>
                <a:cxn ang="0">
                  <a:pos x="39" y="17"/>
                </a:cxn>
                <a:cxn ang="0">
                  <a:pos x="38" y="15"/>
                </a:cxn>
                <a:cxn ang="0">
                  <a:pos x="35" y="6"/>
                </a:cxn>
                <a:cxn ang="0">
                  <a:pos x="26" y="1"/>
                </a:cxn>
                <a:cxn ang="0">
                  <a:pos x="15" y="3"/>
                </a:cxn>
                <a:cxn ang="0">
                  <a:pos x="7" y="12"/>
                </a:cxn>
                <a:cxn ang="0">
                  <a:pos x="3" y="23"/>
                </a:cxn>
                <a:cxn ang="0">
                  <a:pos x="1" y="26"/>
                </a:cxn>
                <a:cxn ang="0">
                  <a:pos x="1" y="26"/>
                </a:cxn>
                <a:cxn ang="0">
                  <a:pos x="1" y="26"/>
                </a:cxn>
                <a:cxn ang="0">
                  <a:pos x="1" y="37"/>
                </a:cxn>
                <a:cxn ang="0">
                  <a:pos x="10" y="46"/>
                </a:cxn>
                <a:cxn ang="0">
                  <a:pos x="19" y="48"/>
                </a:cxn>
                <a:cxn ang="0">
                  <a:pos x="21" y="48"/>
                </a:cxn>
                <a:cxn ang="0">
                  <a:pos x="18" y="53"/>
                </a:cxn>
                <a:cxn ang="0">
                  <a:pos x="13" y="60"/>
                </a:cxn>
                <a:cxn ang="0">
                  <a:pos x="9" y="66"/>
                </a:cxn>
                <a:cxn ang="0">
                  <a:pos x="8" y="70"/>
                </a:cxn>
                <a:cxn ang="0">
                  <a:pos x="9" y="77"/>
                </a:cxn>
                <a:cxn ang="0">
                  <a:pos x="14" y="84"/>
                </a:cxn>
                <a:cxn ang="0">
                  <a:pos x="16" y="89"/>
                </a:cxn>
                <a:cxn ang="0">
                  <a:pos x="12" y="95"/>
                </a:cxn>
                <a:cxn ang="0">
                  <a:pos x="8" y="105"/>
                </a:cxn>
                <a:cxn ang="0">
                  <a:pos x="9" y="115"/>
                </a:cxn>
                <a:cxn ang="0">
                  <a:pos x="14" y="121"/>
                </a:cxn>
                <a:cxn ang="0">
                  <a:pos x="11" y="125"/>
                </a:cxn>
                <a:cxn ang="0">
                  <a:pos x="8" y="129"/>
                </a:cxn>
                <a:cxn ang="0">
                  <a:pos x="7" y="131"/>
                </a:cxn>
                <a:cxn ang="0">
                  <a:pos x="5" y="134"/>
                </a:cxn>
                <a:cxn ang="0">
                  <a:pos x="7" y="145"/>
                </a:cxn>
                <a:cxn ang="0">
                  <a:pos x="16" y="153"/>
                </a:cxn>
                <a:cxn ang="0">
                  <a:pos x="18" y="159"/>
                </a:cxn>
                <a:cxn ang="0">
                  <a:pos x="22" y="164"/>
                </a:cxn>
                <a:cxn ang="0">
                  <a:pos x="33" y="167"/>
                </a:cxn>
                <a:cxn ang="0">
                  <a:pos x="43" y="161"/>
                </a:cxn>
                <a:cxn ang="0">
                  <a:pos x="49" y="153"/>
                </a:cxn>
                <a:cxn ang="0">
                  <a:pos x="52" y="143"/>
                </a:cxn>
                <a:cxn ang="0">
                  <a:pos x="49" y="132"/>
                </a:cxn>
                <a:cxn ang="0">
                  <a:pos x="47" y="129"/>
                </a:cxn>
                <a:cxn ang="0">
                  <a:pos x="50" y="125"/>
                </a:cxn>
                <a:cxn ang="0">
                  <a:pos x="54" y="120"/>
                </a:cxn>
                <a:cxn ang="0">
                  <a:pos x="61" y="108"/>
                </a:cxn>
                <a:cxn ang="0">
                  <a:pos x="61" y="103"/>
                </a:cxn>
                <a:cxn ang="0">
                  <a:pos x="60" y="98"/>
                </a:cxn>
                <a:cxn ang="0">
                  <a:pos x="55" y="92"/>
                </a:cxn>
                <a:cxn ang="0">
                  <a:pos x="32" y="99"/>
                </a:cxn>
                <a:cxn ang="0">
                  <a:pos x="32" y="99"/>
                </a:cxn>
                <a:cxn ang="0">
                  <a:pos x="32" y="99"/>
                </a:cxn>
              </a:cxnLst>
              <a:rect l="0" t="0" r="r" b="b"/>
              <a:pathLst>
                <a:path w="61" h="167">
                  <a:moveTo>
                    <a:pt x="52" y="90"/>
                  </a:moveTo>
                  <a:lnTo>
                    <a:pt x="52" y="90"/>
                  </a:lnTo>
                  <a:lnTo>
                    <a:pt x="53" y="89"/>
                  </a:lnTo>
                  <a:lnTo>
                    <a:pt x="53" y="88"/>
                  </a:lnTo>
                  <a:lnTo>
                    <a:pt x="54" y="87"/>
                  </a:lnTo>
                  <a:lnTo>
                    <a:pt x="54" y="87"/>
                  </a:lnTo>
                  <a:lnTo>
                    <a:pt x="55" y="86"/>
                  </a:lnTo>
                  <a:lnTo>
                    <a:pt x="55" y="85"/>
                  </a:lnTo>
                  <a:lnTo>
                    <a:pt x="56" y="84"/>
                  </a:lnTo>
                  <a:lnTo>
                    <a:pt x="58" y="77"/>
                  </a:lnTo>
                  <a:lnTo>
                    <a:pt x="58" y="76"/>
                  </a:lnTo>
                  <a:lnTo>
                    <a:pt x="59" y="74"/>
                  </a:lnTo>
                  <a:lnTo>
                    <a:pt x="59" y="73"/>
                  </a:lnTo>
                  <a:lnTo>
                    <a:pt x="59" y="72"/>
                  </a:lnTo>
                  <a:lnTo>
                    <a:pt x="58" y="70"/>
                  </a:lnTo>
                  <a:lnTo>
                    <a:pt x="58" y="69"/>
                  </a:lnTo>
                  <a:lnTo>
                    <a:pt x="58" y="68"/>
                  </a:lnTo>
                  <a:lnTo>
                    <a:pt x="57" y="67"/>
                  </a:lnTo>
                  <a:lnTo>
                    <a:pt x="57" y="65"/>
                  </a:lnTo>
                  <a:lnTo>
                    <a:pt x="56" y="64"/>
                  </a:lnTo>
                  <a:lnTo>
                    <a:pt x="56" y="63"/>
                  </a:lnTo>
                  <a:lnTo>
                    <a:pt x="55" y="62"/>
                  </a:lnTo>
                  <a:lnTo>
                    <a:pt x="55" y="62"/>
                  </a:lnTo>
                  <a:lnTo>
                    <a:pt x="54" y="61"/>
                  </a:lnTo>
                  <a:lnTo>
                    <a:pt x="53" y="60"/>
                  </a:lnTo>
                  <a:lnTo>
                    <a:pt x="53" y="60"/>
                  </a:lnTo>
                  <a:lnTo>
                    <a:pt x="52" y="59"/>
                  </a:lnTo>
                  <a:lnTo>
                    <a:pt x="51" y="58"/>
                  </a:lnTo>
                  <a:lnTo>
                    <a:pt x="52" y="57"/>
                  </a:lnTo>
                  <a:lnTo>
                    <a:pt x="54" y="55"/>
                  </a:lnTo>
                  <a:lnTo>
                    <a:pt x="55" y="53"/>
                  </a:lnTo>
                  <a:lnTo>
                    <a:pt x="56" y="51"/>
                  </a:lnTo>
                  <a:lnTo>
                    <a:pt x="57" y="49"/>
                  </a:lnTo>
                  <a:lnTo>
                    <a:pt x="58" y="47"/>
                  </a:lnTo>
                  <a:lnTo>
                    <a:pt x="59" y="45"/>
                  </a:lnTo>
                  <a:lnTo>
                    <a:pt x="60" y="43"/>
                  </a:lnTo>
                  <a:lnTo>
                    <a:pt x="61" y="34"/>
                  </a:lnTo>
                  <a:lnTo>
                    <a:pt x="61" y="32"/>
                  </a:lnTo>
                  <a:lnTo>
                    <a:pt x="61" y="30"/>
                  </a:lnTo>
                  <a:lnTo>
                    <a:pt x="60" y="29"/>
                  </a:lnTo>
                  <a:lnTo>
                    <a:pt x="60" y="27"/>
                  </a:lnTo>
                  <a:lnTo>
                    <a:pt x="59" y="25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5" y="21"/>
                  </a:lnTo>
                  <a:lnTo>
                    <a:pt x="54" y="20"/>
                  </a:lnTo>
                  <a:lnTo>
                    <a:pt x="53" y="20"/>
                  </a:lnTo>
                  <a:lnTo>
                    <a:pt x="52" y="19"/>
                  </a:lnTo>
                  <a:lnTo>
                    <a:pt x="51" y="19"/>
                  </a:lnTo>
                  <a:lnTo>
                    <a:pt x="50" y="18"/>
                  </a:lnTo>
                  <a:lnTo>
                    <a:pt x="49" y="18"/>
                  </a:lnTo>
                  <a:lnTo>
                    <a:pt x="48" y="18"/>
                  </a:lnTo>
                  <a:lnTo>
                    <a:pt x="47" y="18"/>
                  </a:lnTo>
                  <a:lnTo>
                    <a:pt x="46" y="18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39" y="17"/>
                  </a:lnTo>
                  <a:lnTo>
                    <a:pt x="39" y="17"/>
                  </a:lnTo>
                  <a:lnTo>
                    <a:pt x="39" y="17"/>
                  </a:lnTo>
                  <a:lnTo>
                    <a:pt x="38" y="17"/>
                  </a:lnTo>
                  <a:lnTo>
                    <a:pt x="38" y="17"/>
                  </a:lnTo>
                  <a:lnTo>
                    <a:pt x="38" y="17"/>
                  </a:lnTo>
                  <a:lnTo>
                    <a:pt x="38" y="15"/>
                  </a:lnTo>
                  <a:lnTo>
                    <a:pt x="37" y="13"/>
                  </a:lnTo>
                  <a:lnTo>
                    <a:pt x="37" y="10"/>
                  </a:lnTo>
                  <a:lnTo>
                    <a:pt x="36" y="8"/>
                  </a:lnTo>
                  <a:lnTo>
                    <a:pt x="35" y="6"/>
                  </a:lnTo>
                  <a:lnTo>
                    <a:pt x="33" y="5"/>
                  </a:lnTo>
                  <a:lnTo>
                    <a:pt x="31" y="3"/>
                  </a:lnTo>
                  <a:lnTo>
                    <a:pt x="29" y="2"/>
                  </a:lnTo>
                  <a:lnTo>
                    <a:pt x="26" y="1"/>
                  </a:lnTo>
                  <a:lnTo>
                    <a:pt x="23" y="0"/>
                  </a:lnTo>
                  <a:lnTo>
                    <a:pt x="20" y="1"/>
                  </a:lnTo>
                  <a:lnTo>
                    <a:pt x="17" y="1"/>
                  </a:lnTo>
                  <a:lnTo>
                    <a:pt x="15" y="3"/>
                  </a:lnTo>
                  <a:lnTo>
                    <a:pt x="12" y="4"/>
                  </a:lnTo>
                  <a:lnTo>
                    <a:pt x="10" y="7"/>
                  </a:lnTo>
                  <a:lnTo>
                    <a:pt x="9" y="9"/>
                  </a:lnTo>
                  <a:lnTo>
                    <a:pt x="7" y="12"/>
                  </a:lnTo>
                  <a:lnTo>
                    <a:pt x="6" y="15"/>
                  </a:lnTo>
                  <a:lnTo>
                    <a:pt x="5" y="17"/>
                  </a:lnTo>
                  <a:lnTo>
                    <a:pt x="4" y="20"/>
                  </a:lnTo>
                  <a:lnTo>
                    <a:pt x="3" y="23"/>
                  </a:lnTo>
                  <a:lnTo>
                    <a:pt x="3" y="26"/>
                  </a:lnTo>
                  <a:lnTo>
                    <a:pt x="3" y="30"/>
                  </a:lnTo>
                  <a:lnTo>
                    <a:pt x="3" y="33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0" y="29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1" y="37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7" y="44"/>
                  </a:lnTo>
                  <a:lnTo>
                    <a:pt x="10" y="46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0" y="50"/>
                  </a:lnTo>
                  <a:lnTo>
                    <a:pt x="19" y="51"/>
                  </a:lnTo>
                  <a:lnTo>
                    <a:pt x="18" y="53"/>
                  </a:lnTo>
                  <a:lnTo>
                    <a:pt x="16" y="55"/>
                  </a:lnTo>
                  <a:lnTo>
                    <a:pt x="15" y="56"/>
                  </a:lnTo>
                  <a:lnTo>
                    <a:pt x="14" y="58"/>
                  </a:lnTo>
                  <a:lnTo>
                    <a:pt x="13" y="60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10" y="65"/>
                  </a:lnTo>
                  <a:lnTo>
                    <a:pt x="9" y="66"/>
                  </a:lnTo>
                  <a:lnTo>
                    <a:pt x="9" y="67"/>
                  </a:lnTo>
                  <a:lnTo>
                    <a:pt x="8" y="68"/>
                  </a:lnTo>
                  <a:lnTo>
                    <a:pt x="8" y="69"/>
                  </a:lnTo>
                  <a:lnTo>
                    <a:pt x="8" y="70"/>
                  </a:lnTo>
                  <a:lnTo>
                    <a:pt x="8" y="72"/>
                  </a:lnTo>
                  <a:lnTo>
                    <a:pt x="8" y="73"/>
                  </a:lnTo>
                  <a:lnTo>
                    <a:pt x="8" y="75"/>
                  </a:lnTo>
                  <a:lnTo>
                    <a:pt x="9" y="77"/>
                  </a:lnTo>
                  <a:lnTo>
                    <a:pt x="10" y="79"/>
                  </a:lnTo>
                  <a:lnTo>
                    <a:pt x="11" y="81"/>
                  </a:lnTo>
                  <a:lnTo>
                    <a:pt x="13" y="83"/>
                  </a:lnTo>
                  <a:lnTo>
                    <a:pt x="14" y="84"/>
                  </a:lnTo>
                  <a:lnTo>
                    <a:pt x="16" y="85"/>
                  </a:lnTo>
                  <a:lnTo>
                    <a:pt x="18" y="86"/>
                  </a:lnTo>
                  <a:lnTo>
                    <a:pt x="17" y="87"/>
                  </a:lnTo>
                  <a:lnTo>
                    <a:pt x="16" y="89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3" y="93"/>
                  </a:lnTo>
                  <a:lnTo>
                    <a:pt x="12" y="95"/>
                  </a:lnTo>
                  <a:lnTo>
                    <a:pt x="11" y="97"/>
                  </a:lnTo>
                  <a:lnTo>
                    <a:pt x="10" y="98"/>
                  </a:lnTo>
                  <a:lnTo>
                    <a:pt x="8" y="102"/>
                  </a:lnTo>
                  <a:lnTo>
                    <a:pt x="8" y="105"/>
                  </a:lnTo>
                  <a:lnTo>
                    <a:pt x="7" y="108"/>
                  </a:lnTo>
                  <a:lnTo>
                    <a:pt x="8" y="110"/>
                  </a:lnTo>
                  <a:lnTo>
                    <a:pt x="8" y="113"/>
                  </a:lnTo>
                  <a:lnTo>
                    <a:pt x="9" y="115"/>
                  </a:lnTo>
                  <a:lnTo>
                    <a:pt x="11" y="117"/>
                  </a:lnTo>
                  <a:lnTo>
                    <a:pt x="12" y="119"/>
                  </a:lnTo>
                  <a:lnTo>
                    <a:pt x="14" y="120"/>
                  </a:lnTo>
                  <a:lnTo>
                    <a:pt x="14" y="121"/>
                  </a:lnTo>
                  <a:lnTo>
                    <a:pt x="13" y="122"/>
                  </a:lnTo>
                  <a:lnTo>
                    <a:pt x="13" y="123"/>
                  </a:lnTo>
                  <a:lnTo>
                    <a:pt x="12" y="124"/>
                  </a:lnTo>
                  <a:lnTo>
                    <a:pt x="11" y="125"/>
                  </a:lnTo>
                  <a:lnTo>
                    <a:pt x="11" y="125"/>
                  </a:lnTo>
                  <a:lnTo>
                    <a:pt x="10" y="126"/>
                  </a:lnTo>
                  <a:lnTo>
                    <a:pt x="9" y="127"/>
                  </a:lnTo>
                  <a:lnTo>
                    <a:pt x="8" y="129"/>
                  </a:lnTo>
                  <a:lnTo>
                    <a:pt x="8" y="129"/>
                  </a:lnTo>
                  <a:lnTo>
                    <a:pt x="7" y="130"/>
                  </a:lnTo>
                  <a:lnTo>
                    <a:pt x="7" y="130"/>
                  </a:lnTo>
                  <a:lnTo>
                    <a:pt x="7" y="131"/>
                  </a:lnTo>
                  <a:lnTo>
                    <a:pt x="6" y="132"/>
                  </a:lnTo>
                  <a:lnTo>
                    <a:pt x="6" y="133"/>
                  </a:lnTo>
                  <a:lnTo>
                    <a:pt x="6" y="133"/>
                  </a:lnTo>
                  <a:lnTo>
                    <a:pt x="5" y="134"/>
                  </a:lnTo>
                  <a:lnTo>
                    <a:pt x="5" y="137"/>
                  </a:lnTo>
                  <a:lnTo>
                    <a:pt x="5" y="140"/>
                  </a:lnTo>
                  <a:lnTo>
                    <a:pt x="6" y="143"/>
                  </a:lnTo>
                  <a:lnTo>
                    <a:pt x="7" y="145"/>
                  </a:lnTo>
                  <a:lnTo>
                    <a:pt x="8" y="148"/>
                  </a:lnTo>
                  <a:lnTo>
                    <a:pt x="11" y="150"/>
                  </a:lnTo>
                  <a:lnTo>
                    <a:pt x="13" y="152"/>
                  </a:lnTo>
                  <a:lnTo>
                    <a:pt x="16" y="153"/>
                  </a:lnTo>
                  <a:lnTo>
                    <a:pt x="16" y="154"/>
                  </a:lnTo>
                  <a:lnTo>
                    <a:pt x="16" y="156"/>
                  </a:lnTo>
                  <a:lnTo>
                    <a:pt x="17" y="157"/>
                  </a:lnTo>
                  <a:lnTo>
                    <a:pt x="18" y="159"/>
                  </a:lnTo>
                  <a:lnTo>
                    <a:pt x="18" y="160"/>
                  </a:lnTo>
                  <a:lnTo>
                    <a:pt x="19" y="162"/>
                  </a:lnTo>
                  <a:lnTo>
                    <a:pt x="20" y="163"/>
                  </a:lnTo>
                  <a:lnTo>
                    <a:pt x="22" y="164"/>
                  </a:lnTo>
                  <a:lnTo>
                    <a:pt x="24" y="166"/>
                  </a:lnTo>
                  <a:lnTo>
                    <a:pt x="27" y="167"/>
                  </a:lnTo>
                  <a:lnTo>
                    <a:pt x="30" y="167"/>
                  </a:lnTo>
                  <a:lnTo>
                    <a:pt x="33" y="167"/>
                  </a:lnTo>
                  <a:lnTo>
                    <a:pt x="36" y="166"/>
                  </a:lnTo>
                  <a:lnTo>
                    <a:pt x="39" y="165"/>
                  </a:lnTo>
                  <a:lnTo>
                    <a:pt x="41" y="163"/>
                  </a:lnTo>
                  <a:lnTo>
                    <a:pt x="43" y="161"/>
                  </a:lnTo>
                  <a:lnTo>
                    <a:pt x="45" y="159"/>
                  </a:lnTo>
                  <a:lnTo>
                    <a:pt x="46" y="157"/>
                  </a:lnTo>
                  <a:lnTo>
                    <a:pt x="47" y="155"/>
                  </a:lnTo>
                  <a:lnTo>
                    <a:pt x="49" y="153"/>
                  </a:lnTo>
                  <a:lnTo>
                    <a:pt x="50" y="151"/>
                  </a:lnTo>
                  <a:lnTo>
                    <a:pt x="51" y="148"/>
                  </a:lnTo>
                  <a:lnTo>
                    <a:pt x="51" y="146"/>
                  </a:lnTo>
                  <a:lnTo>
                    <a:pt x="52" y="143"/>
                  </a:lnTo>
                  <a:lnTo>
                    <a:pt x="50" y="134"/>
                  </a:lnTo>
                  <a:lnTo>
                    <a:pt x="50" y="133"/>
                  </a:lnTo>
                  <a:lnTo>
                    <a:pt x="50" y="132"/>
                  </a:lnTo>
                  <a:lnTo>
                    <a:pt x="49" y="132"/>
                  </a:lnTo>
                  <a:lnTo>
                    <a:pt x="49" y="131"/>
                  </a:lnTo>
                  <a:lnTo>
                    <a:pt x="48" y="130"/>
                  </a:lnTo>
                  <a:lnTo>
                    <a:pt x="48" y="130"/>
                  </a:lnTo>
                  <a:lnTo>
                    <a:pt x="47" y="129"/>
                  </a:lnTo>
                  <a:lnTo>
                    <a:pt x="47" y="129"/>
                  </a:lnTo>
                  <a:lnTo>
                    <a:pt x="48" y="128"/>
                  </a:lnTo>
                  <a:lnTo>
                    <a:pt x="49" y="126"/>
                  </a:lnTo>
                  <a:lnTo>
                    <a:pt x="50" y="125"/>
                  </a:lnTo>
                  <a:lnTo>
                    <a:pt x="51" y="124"/>
                  </a:lnTo>
                  <a:lnTo>
                    <a:pt x="52" y="123"/>
                  </a:lnTo>
                  <a:lnTo>
                    <a:pt x="53" y="121"/>
                  </a:lnTo>
                  <a:lnTo>
                    <a:pt x="54" y="120"/>
                  </a:lnTo>
                  <a:lnTo>
                    <a:pt x="55" y="119"/>
                  </a:lnTo>
                  <a:lnTo>
                    <a:pt x="60" y="110"/>
                  </a:lnTo>
                  <a:lnTo>
                    <a:pt x="60" y="109"/>
                  </a:lnTo>
                  <a:lnTo>
                    <a:pt x="61" y="108"/>
                  </a:lnTo>
                  <a:lnTo>
                    <a:pt x="61" y="107"/>
                  </a:lnTo>
                  <a:lnTo>
                    <a:pt x="61" y="106"/>
                  </a:lnTo>
                  <a:lnTo>
                    <a:pt x="61" y="105"/>
                  </a:lnTo>
                  <a:lnTo>
                    <a:pt x="61" y="103"/>
                  </a:lnTo>
                  <a:lnTo>
                    <a:pt x="61" y="102"/>
                  </a:lnTo>
                  <a:lnTo>
                    <a:pt x="61" y="101"/>
                  </a:lnTo>
                  <a:lnTo>
                    <a:pt x="60" y="99"/>
                  </a:lnTo>
                  <a:lnTo>
                    <a:pt x="60" y="98"/>
                  </a:lnTo>
                  <a:lnTo>
                    <a:pt x="59" y="96"/>
                  </a:lnTo>
                  <a:lnTo>
                    <a:pt x="58" y="95"/>
                  </a:lnTo>
                  <a:lnTo>
                    <a:pt x="56" y="93"/>
                  </a:lnTo>
                  <a:lnTo>
                    <a:pt x="55" y="92"/>
                  </a:lnTo>
                  <a:lnTo>
                    <a:pt x="53" y="91"/>
                  </a:lnTo>
                  <a:lnTo>
                    <a:pt x="52" y="90"/>
                  </a:lnTo>
                  <a:close/>
                  <a:moveTo>
                    <a:pt x="32" y="99"/>
                  </a:moveTo>
                  <a:lnTo>
                    <a:pt x="32" y="99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32" y="99"/>
                  </a:lnTo>
                  <a:close/>
                </a:path>
              </a:pathLst>
            </a:custGeom>
            <a:solidFill>
              <a:srgbClr val="CC99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56"/>
            <p:cNvSpPr>
              <a:spLocks noEditPoints="1"/>
            </p:cNvSpPr>
            <p:nvPr/>
          </p:nvSpPr>
          <p:spPr bwMode="auto">
            <a:xfrm>
              <a:off x="4989" y="1184"/>
              <a:ext cx="73" cy="105"/>
            </a:xfrm>
            <a:custGeom>
              <a:avLst/>
              <a:gdLst/>
              <a:ahLst/>
              <a:cxnLst>
                <a:cxn ang="0">
                  <a:pos x="70" y="25"/>
                </a:cxn>
                <a:cxn ang="0">
                  <a:pos x="68" y="22"/>
                </a:cxn>
                <a:cxn ang="0">
                  <a:pos x="64" y="19"/>
                </a:cxn>
                <a:cxn ang="0">
                  <a:pos x="61" y="18"/>
                </a:cxn>
                <a:cxn ang="0">
                  <a:pos x="59" y="11"/>
                </a:cxn>
                <a:cxn ang="0">
                  <a:pos x="54" y="2"/>
                </a:cxn>
                <a:cxn ang="0">
                  <a:pos x="43" y="0"/>
                </a:cxn>
                <a:cxn ang="0">
                  <a:pos x="36" y="3"/>
                </a:cxn>
                <a:cxn ang="0">
                  <a:pos x="28" y="10"/>
                </a:cxn>
                <a:cxn ang="0">
                  <a:pos x="17" y="19"/>
                </a:cxn>
                <a:cxn ang="0">
                  <a:pos x="11" y="26"/>
                </a:cxn>
                <a:cxn ang="0">
                  <a:pos x="9" y="33"/>
                </a:cxn>
                <a:cxn ang="0">
                  <a:pos x="10" y="38"/>
                </a:cxn>
                <a:cxn ang="0">
                  <a:pos x="10" y="39"/>
                </a:cxn>
                <a:cxn ang="0">
                  <a:pos x="11" y="41"/>
                </a:cxn>
                <a:cxn ang="0">
                  <a:pos x="15" y="47"/>
                </a:cxn>
                <a:cxn ang="0">
                  <a:pos x="20" y="50"/>
                </a:cxn>
                <a:cxn ang="0">
                  <a:pos x="18" y="52"/>
                </a:cxn>
                <a:cxn ang="0">
                  <a:pos x="18" y="55"/>
                </a:cxn>
                <a:cxn ang="0">
                  <a:pos x="17" y="58"/>
                </a:cxn>
                <a:cxn ang="0">
                  <a:pos x="16" y="60"/>
                </a:cxn>
                <a:cxn ang="0">
                  <a:pos x="11" y="64"/>
                </a:cxn>
                <a:cxn ang="0">
                  <a:pos x="6" y="68"/>
                </a:cxn>
                <a:cxn ang="0">
                  <a:pos x="1" y="74"/>
                </a:cxn>
                <a:cxn ang="0">
                  <a:pos x="0" y="81"/>
                </a:cxn>
                <a:cxn ang="0">
                  <a:pos x="1" y="86"/>
                </a:cxn>
                <a:cxn ang="0">
                  <a:pos x="3" y="90"/>
                </a:cxn>
                <a:cxn ang="0">
                  <a:pos x="4" y="96"/>
                </a:cxn>
                <a:cxn ang="0">
                  <a:pos x="8" y="102"/>
                </a:cxn>
                <a:cxn ang="0">
                  <a:pos x="19" y="105"/>
                </a:cxn>
                <a:cxn ang="0">
                  <a:pos x="30" y="100"/>
                </a:cxn>
                <a:cxn ang="0">
                  <a:pos x="31" y="98"/>
                </a:cxn>
                <a:cxn ang="0">
                  <a:pos x="33" y="96"/>
                </a:cxn>
                <a:cxn ang="0">
                  <a:pos x="40" y="87"/>
                </a:cxn>
                <a:cxn ang="0">
                  <a:pos x="41" y="81"/>
                </a:cxn>
                <a:cxn ang="0">
                  <a:pos x="45" y="78"/>
                </a:cxn>
                <a:cxn ang="0">
                  <a:pos x="49" y="75"/>
                </a:cxn>
                <a:cxn ang="0">
                  <a:pos x="52" y="73"/>
                </a:cxn>
                <a:cxn ang="0">
                  <a:pos x="55" y="70"/>
                </a:cxn>
                <a:cxn ang="0">
                  <a:pos x="56" y="67"/>
                </a:cxn>
                <a:cxn ang="0">
                  <a:pos x="57" y="65"/>
                </a:cxn>
                <a:cxn ang="0">
                  <a:pos x="58" y="63"/>
                </a:cxn>
                <a:cxn ang="0">
                  <a:pos x="59" y="58"/>
                </a:cxn>
                <a:cxn ang="0">
                  <a:pos x="62" y="54"/>
                </a:cxn>
                <a:cxn ang="0">
                  <a:pos x="64" y="51"/>
                </a:cxn>
                <a:cxn ang="0">
                  <a:pos x="69" y="44"/>
                </a:cxn>
                <a:cxn ang="0">
                  <a:pos x="73" y="38"/>
                </a:cxn>
                <a:cxn ang="0">
                  <a:pos x="72" y="31"/>
                </a:cxn>
                <a:cxn ang="0">
                  <a:pos x="71" y="26"/>
                </a:cxn>
                <a:cxn ang="0">
                  <a:pos x="54" y="47"/>
                </a:cxn>
                <a:cxn ang="0">
                  <a:pos x="55" y="47"/>
                </a:cxn>
                <a:cxn ang="0">
                  <a:pos x="54" y="47"/>
                </a:cxn>
                <a:cxn ang="0">
                  <a:pos x="14" y="73"/>
                </a:cxn>
                <a:cxn ang="0">
                  <a:pos x="13" y="73"/>
                </a:cxn>
              </a:cxnLst>
              <a:rect l="0" t="0" r="r" b="b"/>
              <a:pathLst>
                <a:path w="73" h="105">
                  <a:moveTo>
                    <a:pt x="71" y="26"/>
                  </a:moveTo>
                  <a:lnTo>
                    <a:pt x="70" y="26"/>
                  </a:lnTo>
                  <a:lnTo>
                    <a:pt x="70" y="25"/>
                  </a:lnTo>
                  <a:lnTo>
                    <a:pt x="70" y="25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8" y="23"/>
                  </a:lnTo>
                  <a:lnTo>
                    <a:pt x="68" y="22"/>
                  </a:lnTo>
                  <a:lnTo>
                    <a:pt x="67" y="21"/>
                  </a:lnTo>
                  <a:lnTo>
                    <a:pt x="66" y="20"/>
                  </a:lnTo>
                  <a:lnTo>
                    <a:pt x="65" y="19"/>
                  </a:lnTo>
                  <a:lnTo>
                    <a:pt x="64" y="19"/>
                  </a:lnTo>
                  <a:lnTo>
                    <a:pt x="63" y="19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1" y="18"/>
                  </a:lnTo>
                  <a:lnTo>
                    <a:pt x="60" y="18"/>
                  </a:lnTo>
                  <a:lnTo>
                    <a:pt x="60" y="15"/>
                  </a:lnTo>
                  <a:lnTo>
                    <a:pt x="59" y="13"/>
                  </a:lnTo>
                  <a:lnTo>
                    <a:pt x="59" y="11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5" y="4"/>
                  </a:lnTo>
                  <a:lnTo>
                    <a:pt x="54" y="2"/>
                  </a:lnTo>
                  <a:lnTo>
                    <a:pt x="53" y="0"/>
                  </a:lnTo>
                  <a:lnTo>
                    <a:pt x="49" y="0"/>
                  </a:lnTo>
                  <a:lnTo>
                    <a:pt x="46" y="0"/>
                  </a:lnTo>
                  <a:lnTo>
                    <a:pt x="43" y="0"/>
                  </a:lnTo>
                  <a:lnTo>
                    <a:pt x="41" y="1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3" y="5"/>
                  </a:lnTo>
                  <a:lnTo>
                    <a:pt x="31" y="7"/>
                  </a:lnTo>
                  <a:lnTo>
                    <a:pt x="28" y="10"/>
                  </a:lnTo>
                  <a:lnTo>
                    <a:pt x="25" y="12"/>
                  </a:lnTo>
                  <a:lnTo>
                    <a:pt x="22" y="14"/>
                  </a:lnTo>
                  <a:lnTo>
                    <a:pt x="20" y="17"/>
                  </a:lnTo>
                  <a:lnTo>
                    <a:pt x="17" y="19"/>
                  </a:lnTo>
                  <a:lnTo>
                    <a:pt x="15" y="22"/>
                  </a:lnTo>
                  <a:lnTo>
                    <a:pt x="13" y="23"/>
                  </a:lnTo>
                  <a:lnTo>
                    <a:pt x="12" y="25"/>
                  </a:lnTo>
                  <a:lnTo>
                    <a:pt x="11" y="26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9" y="31"/>
                  </a:lnTo>
                  <a:lnTo>
                    <a:pt x="9" y="33"/>
                  </a:lnTo>
                  <a:lnTo>
                    <a:pt x="9" y="35"/>
                  </a:lnTo>
                  <a:lnTo>
                    <a:pt x="9" y="36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1" y="41"/>
                  </a:lnTo>
                  <a:lnTo>
                    <a:pt x="12" y="43"/>
                  </a:lnTo>
                  <a:lnTo>
                    <a:pt x="13" y="45"/>
                  </a:lnTo>
                  <a:lnTo>
                    <a:pt x="14" y="46"/>
                  </a:lnTo>
                  <a:lnTo>
                    <a:pt x="15" y="47"/>
                  </a:lnTo>
                  <a:lnTo>
                    <a:pt x="17" y="48"/>
                  </a:lnTo>
                  <a:lnTo>
                    <a:pt x="18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19" y="51"/>
                  </a:lnTo>
                  <a:lnTo>
                    <a:pt x="19" y="51"/>
                  </a:lnTo>
                  <a:lnTo>
                    <a:pt x="19" y="52"/>
                  </a:lnTo>
                  <a:lnTo>
                    <a:pt x="18" y="52"/>
                  </a:lnTo>
                  <a:lnTo>
                    <a:pt x="18" y="53"/>
                  </a:lnTo>
                  <a:lnTo>
                    <a:pt x="18" y="53"/>
                  </a:lnTo>
                  <a:lnTo>
                    <a:pt x="18" y="54"/>
                  </a:lnTo>
                  <a:lnTo>
                    <a:pt x="18" y="55"/>
                  </a:lnTo>
                  <a:lnTo>
                    <a:pt x="17" y="55"/>
                  </a:lnTo>
                  <a:lnTo>
                    <a:pt x="17" y="56"/>
                  </a:lnTo>
                  <a:lnTo>
                    <a:pt x="17" y="57"/>
                  </a:lnTo>
                  <a:lnTo>
                    <a:pt x="17" y="58"/>
                  </a:lnTo>
                  <a:lnTo>
                    <a:pt x="17" y="58"/>
                  </a:lnTo>
                  <a:lnTo>
                    <a:pt x="17" y="59"/>
                  </a:lnTo>
                  <a:lnTo>
                    <a:pt x="17" y="60"/>
                  </a:lnTo>
                  <a:lnTo>
                    <a:pt x="16" y="60"/>
                  </a:lnTo>
                  <a:lnTo>
                    <a:pt x="15" y="61"/>
                  </a:lnTo>
                  <a:lnTo>
                    <a:pt x="14" y="62"/>
                  </a:lnTo>
                  <a:lnTo>
                    <a:pt x="12" y="63"/>
                  </a:lnTo>
                  <a:lnTo>
                    <a:pt x="11" y="64"/>
                  </a:lnTo>
                  <a:lnTo>
                    <a:pt x="10" y="65"/>
                  </a:lnTo>
                  <a:lnTo>
                    <a:pt x="9" y="66"/>
                  </a:lnTo>
                  <a:lnTo>
                    <a:pt x="8" y="67"/>
                  </a:lnTo>
                  <a:lnTo>
                    <a:pt x="6" y="68"/>
                  </a:lnTo>
                  <a:lnTo>
                    <a:pt x="4" y="69"/>
                  </a:lnTo>
                  <a:lnTo>
                    <a:pt x="3" y="71"/>
                  </a:lnTo>
                  <a:lnTo>
                    <a:pt x="2" y="72"/>
                  </a:lnTo>
                  <a:lnTo>
                    <a:pt x="1" y="74"/>
                  </a:lnTo>
                  <a:lnTo>
                    <a:pt x="0" y="76"/>
                  </a:lnTo>
                  <a:lnTo>
                    <a:pt x="0" y="77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8"/>
                  </a:lnTo>
                  <a:lnTo>
                    <a:pt x="2" y="89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3" y="93"/>
                  </a:lnTo>
                  <a:lnTo>
                    <a:pt x="4" y="95"/>
                  </a:lnTo>
                  <a:lnTo>
                    <a:pt x="4" y="96"/>
                  </a:lnTo>
                  <a:lnTo>
                    <a:pt x="5" y="98"/>
                  </a:lnTo>
                  <a:lnTo>
                    <a:pt x="6" y="99"/>
                  </a:lnTo>
                  <a:lnTo>
                    <a:pt x="7" y="101"/>
                  </a:lnTo>
                  <a:lnTo>
                    <a:pt x="8" y="102"/>
                  </a:lnTo>
                  <a:lnTo>
                    <a:pt x="11" y="104"/>
                  </a:lnTo>
                  <a:lnTo>
                    <a:pt x="14" y="105"/>
                  </a:lnTo>
                  <a:lnTo>
                    <a:pt x="16" y="105"/>
                  </a:lnTo>
                  <a:lnTo>
                    <a:pt x="19" y="105"/>
                  </a:lnTo>
                  <a:lnTo>
                    <a:pt x="22" y="105"/>
                  </a:lnTo>
                  <a:lnTo>
                    <a:pt x="25" y="104"/>
                  </a:lnTo>
                  <a:lnTo>
                    <a:pt x="27" y="102"/>
                  </a:lnTo>
                  <a:lnTo>
                    <a:pt x="30" y="100"/>
                  </a:lnTo>
                  <a:lnTo>
                    <a:pt x="30" y="100"/>
                  </a:lnTo>
                  <a:lnTo>
                    <a:pt x="31" y="99"/>
                  </a:lnTo>
                  <a:lnTo>
                    <a:pt x="31" y="99"/>
                  </a:lnTo>
                  <a:lnTo>
                    <a:pt x="31" y="98"/>
                  </a:lnTo>
                  <a:lnTo>
                    <a:pt x="32" y="98"/>
                  </a:lnTo>
                  <a:lnTo>
                    <a:pt x="32" y="97"/>
                  </a:lnTo>
                  <a:lnTo>
                    <a:pt x="33" y="97"/>
                  </a:lnTo>
                  <a:lnTo>
                    <a:pt x="33" y="96"/>
                  </a:lnTo>
                  <a:lnTo>
                    <a:pt x="38" y="90"/>
                  </a:lnTo>
                  <a:lnTo>
                    <a:pt x="39" y="89"/>
                  </a:lnTo>
                  <a:lnTo>
                    <a:pt x="40" y="88"/>
                  </a:lnTo>
                  <a:lnTo>
                    <a:pt x="40" y="87"/>
                  </a:lnTo>
                  <a:lnTo>
                    <a:pt x="41" y="85"/>
                  </a:lnTo>
                  <a:lnTo>
                    <a:pt x="41" y="84"/>
                  </a:lnTo>
                  <a:lnTo>
                    <a:pt x="41" y="82"/>
                  </a:lnTo>
                  <a:lnTo>
                    <a:pt x="41" y="81"/>
                  </a:lnTo>
                  <a:lnTo>
                    <a:pt x="41" y="80"/>
                  </a:lnTo>
                  <a:lnTo>
                    <a:pt x="42" y="79"/>
                  </a:lnTo>
                  <a:lnTo>
                    <a:pt x="43" y="78"/>
                  </a:lnTo>
                  <a:lnTo>
                    <a:pt x="45" y="78"/>
                  </a:lnTo>
                  <a:lnTo>
                    <a:pt x="46" y="77"/>
                  </a:lnTo>
                  <a:lnTo>
                    <a:pt x="47" y="76"/>
                  </a:lnTo>
                  <a:lnTo>
                    <a:pt x="48" y="76"/>
                  </a:lnTo>
                  <a:lnTo>
                    <a:pt x="49" y="75"/>
                  </a:lnTo>
                  <a:lnTo>
                    <a:pt x="51" y="73"/>
                  </a:lnTo>
                  <a:lnTo>
                    <a:pt x="51" y="73"/>
                  </a:lnTo>
                  <a:lnTo>
                    <a:pt x="51" y="73"/>
                  </a:lnTo>
                  <a:lnTo>
                    <a:pt x="52" y="73"/>
                  </a:lnTo>
                  <a:lnTo>
                    <a:pt x="52" y="72"/>
                  </a:lnTo>
                  <a:lnTo>
                    <a:pt x="53" y="72"/>
                  </a:lnTo>
                  <a:lnTo>
                    <a:pt x="54" y="71"/>
                  </a:lnTo>
                  <a:lnTo>
                    <a:pt x="55" y="70"/>
                  </a:lnTo>
                  <a:lnTo>
                    <a:pt x="55" y="69"/>
                  </a:lnTo>
                  <a:lnTo>
                    <a:pt x="56" y="68"/>
                  </a:lnTo>
                  <a:lnTo>
                    <a:pt x="56" y="68"/>
                  </a:lnTo>
                  <a:lnTo>
                    <a:pt x="56" y="67"/>
                  </a:lnTo>
                  <a:lnTo>
                    <a:pt x="57" y="67"/>
                  </a:lnTo>
                  <a:lnTo>
                    <a:pt x="57" y="66"/>
                  </a:lnTo>
                  <a:lnTo>
                    <a:pt x="57" y="66"/>
                  </a:lnTo>
                  <a:lnTo>
                    <a:pt x="57" y="65"/>
                  </a:lnTo>
                  <a:lnTo>
                    <a:pt x="57" y="65"/>
                  </a:lnTo>
                  <a:lnTo>
                    <a:pt x="57" y="65"/>
                  </a:lnTo>
                  <a:lnTo>
                    <a:pt x="57" y="64"/>
                  </a:lnTo>
                  <a:lnTo>
                    <a:pt x="58" y="63"/>
                  </a:lnTo>
                  <a:lnTo>
                    <a:pt x="58" y="62"/>
                  </a:lnTo>
                  <a:lnTo>
                    <a:pt x="58" y="61"/>
                  </a:lnTo>
                  <a:lnTo>
                    <a:pt x="58" y="60"/>
                  </a:lnTo>
                  <a:lnTo>
                    <a:pt x="59" y="58"/>
                  </a:lnTo>
                  <a:lnTo>
                    <a:pt x="59" y="57"/>
                  </a:lnTo>
                  <a:lnTo>
                    <a:pt x="60" y="55"/>
                  </a:lnTo>
                  <a:lnTo>
                    <a:pt x="61" y="54"/>
                  </a:lnTo>
                  <a:lnTo>
                    <a:pt x="62" y="54"/>
                  </a:lnTo>
                  <a:lnTo>
                    <a:pt x="62" y="53"/>
                  </a:lnTo>
                  <a:lnTo>
                    <a:pt x="63" y="52"/>
                  </a:lnTo>
                  <a:lnTo>
                    <a:pt x="64" y="52"/>
                  </a:lnTo>
                  <a:lnTo>
                    <a:pt x="64" y="51"/>
                  </a:lnTo>
                  <a:lnTo>
                    <a:pt x="64" y="51"/>
                  </a:lnTo>
                  <a:lnTo>
                    <a:pt x="66" y="48"/>
                  </a:lnTo>
                  <a:lnTo>
                    <a:pt x="68" y="45"/>
                  </a:lnTo>
                  <a:lnTo>
                    <a:pt x="69" y="44"/>
                  </a:lnTo>
                  <a:lnTo>
                    <a:pt x="70" y="42"/>
                  </a:lnTo>
                  <a:lnTo>
                    <a:pt x="71" y="41"/>
                  </a:lnTo>
                  <a:lnTo>
                    <a:pt x="72" y="40"/>
                  </a:lnTo>
                  <a:lnTo>
                    <a:pt x="73" y="38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3" y="33"/>
                  </a:lnTo>
                  <a:lnTo>
                    <a:pt x="72" y="31"/>
                  </a:lnTo>
                  <a:lnTo>
                    <a:pt x="72" y="29"/>
                  </a:lnTo>
                  <a:lnTo>
                    <a:pt x="71" y="28"/>
                  </a:lnTo>
                  <a:lnTo>
                    <a:pt x="71" y="27"/>
                  </a:lnTo>
                  <a:lnTo>
                    <a:pt x="71" y="26"/>
                  </a:lnTo>
                  <a:lnTo>
                    <a:pt x="71" y="26"/>
                  </a:lnTo>
                  <a:close/>
                  <a:moveTo>
                    <a:pt x="54" y="47"/>
                  </a:moveTo>
                  <a:lnTo>
                    <a:pt x="54" y="47"/>
                  </a:lnTo>
                  <a:lnTo>
                    <a:pt x="54" y="47"/>
                  </a:lnTo>
                  <a:lnTo>
                    <a:pt x="54" y="47"/>
                  </a:lnTo>
                  <a:lnTo>
                    <a:pt x="54" y="47"/>
                  </a:lnTo>
                  <a:lnTo>
                    <a:pt x="54" y="47"/>
                  </a:lnTo>
                  <a:lnTo>
                    <a:pt x="55" y="47"/>
                  </a:lnTo>
                  <a:lnTo>
                    <a:pt x="55" y="47"/>
                  </a:lnTo>
                  <a:lnTo>
                    <a:pt x="55" y="47"/>
                  </a:lnTo>
                  <a:lnTo>
                    <a:pt x="54" y="47"/>
                  </a:lnTo>
                  <a:lnTo>
                    <a:pt x="54" y="47"/>
                  </a:lnTo>
                  <a:close/>
                  <a:moveTo>
                    <a:pt x="14" y="73"/>
                  </a:moveTo>
                  <a:lnTo>
                    <a:pt x="14" y="73"/>
                  </a:lnTo>
                  <a:lnTo>
                    <a:pt x="14" y="73"/>
                  </a:lnTo>
                  <a:lnTo>
                    <a:pt x="14" y="73"/>
                  </a:lnTo>
                  <a:lnTo>
                    <a:pt x="14" y="73"/>
                  </a:lnTo>
                  <a:lnTo>
                    <a:pt x="14" y="73"/>
                  </a:lnTo>
                  <a:lnTo>
                    <a:pt x="14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4" y="73"/>
                  </a:lnTo>
                  <a:close/>
                </a:path>
              </a:pathLst>
            </a:custGeom>
            <a:solidFill>
              <a:srgbClr val="CC99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Freeform 57"/>
            <p:cNvSpPr>
              <a:spLocks noEditPoints="1"/>
            </p:cNvSpPr>
            <p:nvPr/>
          </p:nvSpPr>
          <p:spPr bwMode="auto">
            <a:xfrm>
              <a:off x="4745" y="1024"/>
              <a:ext cx="54" cy="83"/>
            </a:xfrm>
            <a:custGeom>
              <a:avLst/>
              <a:gdLst/>
              <a:ahLst/>
              <a:cxnLst>
                <a:cxn ang="0">
                  <a:pos x="47" y="15"/>
                </a:cxn>
                <a:cxn ang="0">
                  <a:pos x="45" y="13"/>
                </a:cxn>
                <a:cxn ang="0">
                  <a:pos x="43" y="12"/>
                </a:cxn>
                <a:cxn ang="0">
                  <a:pos x="41" y="10"/>
                </a:cxn>
                <a:cxn ang="0">
                  <a:pos x="40" y="7"/>
                </a:cxn>
                <a:cxn ang="0">
                  <a:pos x="38" y="5"/>
                </a:cxn>
                <a:cxn ang="0">
                  <a:pos x="30" y="1"/>
                </a:cxn>
                <a:cxn ang="0">
                  <a:pos x="21" y="1"/>
                </a:cxn>
                <a:cxn ang="0">
                  <a:pos x="16" y="5"/>
                </a:cxn>
                <a:cxn ang="0">
                  <a:pos x="15" y="7"/>
                </a:cxn>
                <a:cxn ang="0">
                  <a:pos x="13" y="8"/>
                </a:cxn>
                <a:cxn ang="0">
                  <a:pos x="10" y="12"/>
                </a:cxn>
                <a:cxn ang="0">
                  <a:pos x="10" y="23"/>
                </a:cxn>
                <a:cxn ang="0">
                  <a:pos x="12" y="36"/>
                </a:cxn>
                <a:cxn ang="0">
                  <a:pos x="12" y="36"/>
                </a:cxn>
                <a:cxn ang="0">
                  <a:pos x="11" y="36"/>
                </a:cxn>
                <a:cxn ang="0">
                  <a:pos x="7" y="14"/>
                </a:cxn>
                <a:cxn ang="0">
                  <a:pos x="5" y="17"/>
                </a:cxn>
                <a:cxn ang="0">
                  <a:pos x="3" y="21"/>
                </a:cxn>
                <a:cxn ang="0">
                  <a:pos x="3" y="26"/>
                </a:cxn>
                <a:cxn ang="0">
                  <a:pos x="4" y="32"/>
                </a:cxn>
                <a:cxn ang="0">
                  <a:pos x="9" y="37"/>
                </a:cxn>
                <a:cxn ang="0">
                  <a:pos x="9" y="40"/>
                </a:cxn>
                <a:cxn ang="0">
                  <a:pos x="9" y="41"/>
                </a:cxn>
                <a:cxn ang="0">
                  <a:pos x="8" y="42"/>
                </a:cxn>
                <a:cxn ang="0">
                  <a:pos x="8" y="45"/>
                </a:cxn>
                <a:cxn ang="0">
                  <a:pos x="8" y="49"/>
                </a:cxn>
                <a:cxn ang="0">
                  <a:pos x="9" y="53"/>
                </a:cxn>
                <a:cxn ang="0">
                  <a:pos x="7" y="54"/>
                </a:cxn>
                <a:cxn ang="0">
                  <a:pos x="6" y="56"/>
                </a:cxn>
                <a:cxn ang="0">
                  <a:pos x="4" y="57"/>
                </a:cxn>
                <a:cxn ang="0">
                  <a:pos x="3" y="59"/>
                </a:cxn>
                <a:cxn ang="0">
                  <a:pos x="2" y="61"/>
                </a:cxn>
                <a:cxn ang="0">
                  <a:pos x="1" y="65"/>
                </a:cxn>
                <a:cxn ang="0">
                  <a:pos x="1" y="74"/>
                </a:cxn>
                <a:cxn ang="0">
                  <a:pos x="7" y="80"/>
                </a:cxn>
                <a:cxn ang="0">
                  <a:pos x="18" y="83"/>
                </a:cxn>
                <a:cxn ang="0">
                  <a:pos x="19" y="83"/>
                </a:cxn>
                <a:cxn ang="0">
                  <a:pos x="21" y="83"/>
                </a:cxn>
                <a:cxn ang="0">
                  <a:pos x="28" y="82"/>
                </a:cxn>
                <a:cxn ang="0">
                  <a:pos x="34" y="77"/>
                </a:cxn>
                <a:cxn ang="0">
                  <a:pos x="37" y="68"/>
                </a:cxn>
                <a:cxn ang="0">
                  <a:pos x="37" y="68"/>
                </a:cxn>
                <a:cxn ang="0">
                  <a:pos x="37" y="67"/>
                </a:cxn>
                <a:cxn ang="0">
                  <a:pos x="37" y="66"/>
                </a:cxn>
                <a:cxn ang="0">
                  <a:pos x="37" y="66"/>
                </a:cxn>
                <a:cxn ang="0">
                  <a:pos x="38" y="66"/>
                </a:cxn>
                <a:cxn ang="0">
                  <a:pos x="46" y="56"/>
                </a:cxn>
                <a:cxn ang="0">
                  <a:pos x="46" y="56"/>
                </a:cxn>
                <a:cxn ang="0">
                  <a:pos x="46" y="55"/>
                </a:cxn>
                <a:cxn ang="0">
                  <a:pos x="47" y="52"/>
                </a:cxn>
                <a:cxn ang="0">
                  <a:pos x="48" y="47"/>
                </a:cxn>
                <a:cxn ang="0">
                  <a:pos x="47" y="43"/>
                </a:cxn>
                <a:cxn ang="0">
                  <a:pos x="47" y="42"/>
                </a:cxn>
                <a:cxn ang="0">
                  <a:pos x="48" y="41"/>
                </a:cxn>
                <a:cxn ang="0">
                  <a:pos x="53" y="31"/>
                </a:cxn>
                <a:cxn ang="0">
                  <a:pos x="54" y="25"/>
                </a:cxn>
                <a:cxn ang="0">
                  <a:pos x="51" y="20"/>
                </a:cxn>
                <a:cxn ang="0">
                  <a:pos x="19" y="41"/>
                </a:cxn>
                <a:cxn ang="0">
                  <a:pos x="20" y="41"/>
                </a:cxn>
                <a:cxn ang="0">
                  <a:pos x="20" y="41"/>
                </a:cxn>
                <a:cxn ang="0">
                  <a:pos x="19" y="41"/>
                </a:cxn>
              </a:cxnLst>
              <a:rect l="0" t="0" r="r" b="b"/>
              <a:pathLst>
                <a:path w="54" h="83">
                  <a:moveTo>
                    <a:pt x="49" y="17"/>
                  </a:moveTo>
                  <a:lnTo>
                    <a:pt x="47" y="15"/>
                  </a:lnTo>
                  <a:lnTo>
                    <a:pt x="47" y="15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3"/>
                  </a:lnTo>
                  <a:lnTo>
                    <a:pt x="44" y="13"/>
                  </a:lnTo>
                  <a:lnTo>
                    <a:pt x="43" y="13"/>
                  </a:lnTo>
                  <a:lnTo>
                    <a:pt x="43" y="12"/>
                  </a:lnTo>
                  <a:lnTo>
                    <a:pt x="42" y="12"/>
                  </a:lnTo>
                  <a:lnTo>
                    <a:pt x="42" y="11"/>
                  </a:lnTo>
                  <a:lnTo>
                    <a:pt x="41" y="10"/>
                  </a:lnTo>
                  <a:lnTo>
                    <a:pt x="41" y="9"/>
                  </a:lnTo>
                  <a:lnTo>
                    <a:pt x="41" y="8"/>
                  </a:lnTo>
                  <a:lnTo>
                    <a:pt x="40" y="7"/>
                  </a:lnTo>
                  <a:lnTo>
                    <a:pt x="39" y="6"/>
                  </a:lnTo>
                  <a:lnTo>
                    <a:pt x="39" y="6"/>
                  </a:lnTo>
                  <a:lnTo>
                    <a:pt x="38" y="5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4" y="1"/>
                  </a:lnTo>
                  <a:lnTo>
                    <a:pt x="21" y="1"/>
                  </a:lnTo>
                  <a:lnTo>
                    <a:pt x="19" y="3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1" y="10"/>
                  </a:lnTo>
                  <a:lnTo>
                    <a:pt x="10" y="12"/>
                  </a:lnTo>
                  <a:lnTo>
                    <a:pt x="10" y="15"/>
                  </a:lnTo>
                  <a:lnTo>
                    <a:pt x="10" y="19"/>
                  </a:lnTo>
                  <a:lnTo>
                    <a:pt x="10" y="23"/>
                  </a:lnTo>
                  <a:lnTo>
                    <a:pt x="10" y="27"/>
                  </a:lnTo>
                  <a:lnTo>
                    <a:pt x="11" y="32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7" y="14"/>
                  </a:lnTo>
                  <a:lnTo>
                    <a:pt x="6" y="15"/>
                  </a:lnTo>
                  <a:lnTo>
                    <a:pt x="5" y="16"/>
                  </a:lnTo>
                  <a:lnTo>
                    <a:pt x="5" y="17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3" y="23"/>
                  </a:lnTo>
                  <a:lnTo>
                    <a:pt x="3" y="26"/>
                  </a:lnTo>
                  <a:lnTo>
                    <a:pt x="3" y="28"/>
                  </a:lnTo>
                  <a:lnTo>
                    <a:pt x="3" y="30"/>
                  </a:lnTo>
                  <a:lnTo>
                    <a:pt x="4" y="32"/>
                  </a:lnTo>
                  <a:lnTo>
                    <a:pt x="6" y="34"/>
                  </a:lnTo>
                  <a:lnTo>
                    <a:pt x="7" y="36"/>
                  </a:lnTo>
                  <a:lnTo>
                    <a:pt x="9" y="37"/>
                  </a:lnTo>
                  <a:lnTo>
                    <a:pt x="10" y="38"/>
                  </a:lnTo>
                  <a:lnTo>
                    <a:pt x="10" y="39"/>
                  </a:lnTo>
                  <a:lnTo>
                    <a:pt x="9" y="40"/>
                  </a:lnTo>
                  <a:lnTo>
                    <a:pt x="9" y="40"/>
                  </a:lnTo>
                  <a:lnTo>
                    <a:pt x="9" y="40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8" y="43"/>
                  </a:lnTo>
                  <a:lnTo>
                    <a:pt x="8" y="45"/>
                  </a:lnTo>
                  <a:lnTo>
                    <a:pt x="7" y="46"/>
                  </a:lnTo>
                  <a:lnTo>
                    <a:pt x="7" y="48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1"/>
                  </a:lnTo>
                  <a:lnTo>
                    <a:pt x="9" y="53"/>
                  </a:lnTo>
                  <a:lnTo>
                    <a:pt x="8" y="53"/>
                  </a:lnTo>
                  <a:lnTo>
                    <a:pt x="8" y="54"/>
                  </a:lnTo>
                  <a:lnTo>
                    <a:pt x="7" y="54"/>
                  </a:lnTo>
                  <a:lnTo>
                    <a:pt x="7" y="55"/>
                  </a:lnTo>
                  <a:lnTo>
                    <a:pt x="6" y="55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5" y="56"/>
                  </a:lnTo>
                  <a:lnTo>
                    <a:pt x="4" y="57"/>
                  </a:lnTo>
                  <a:lnTo>
                    <a:pt x="4" y="58"/>
                  </a:lnTo>
                  <a:lnTo>
                    <a:pt x="3" y="58"/>
                  </a:lnTo>
                  <a:lnTo>
                    <a:pt x="3" y="59"/>
                  </a:lnTo>
                  <a:lnTo>
                    <a:pt x="3" y="60"/>
                  </a:lnTo>
                  <a:lnTo>
                    <a:pt x="2" y="60"/>
                  </a:lnTo>
                  <a:lnTo>
                    <a:pt x="2" y="6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1" y="65"/>
                  </a:lnTo>
                  <a:lnTo>
                    <a:pt x="0" y="68"/>
                  </a:lnTo>
                  <a:lnTo>
                    <a:pt x="1" y="71"/>
                  </a:lnTo>
                  <a:lnTo>
                    <a:pt x="1" y="74"/>
                  </a:lnTo>
                  <a:lnTo>
                    <a:pt x="3" y="76"/>
                  </a:lnTo>
                  <a:lnTo>
                    <a:pt x="5" y="78"/>
                  </a:lnTo>
                  <a:lnTo>
                    <a:pt x="7" y="80"/>
                  </a:lnTo>
                  <a:lnTo>
                    <a:pt x="10" y="82"/>
                  </a:lnTo>
                  <a:lnTo>
                    <a:pt x="17" y="83"/>
                  </a:lnTo>
                  <a:lnTo>
                    <a:pt x="18" y="83"/>
                  </a:lnTo>
                  <a:lnTo>
                    <a:pt x="18" y="83"/>
                  </a:lnTo>
                  <a:lnTo>
                    <a:pt x="19" y="83"/>
                  </a:lnTo>
                  <a:lnTo>
                    <a:pt x="19" y="83"/>
                  </a:lnTo>
                  <a:lnTo>
                    <a:pt x="20" y="83"/>
                  </a:lnTo>
                  <a:lnTo>
                    <a:pt x="21" y="83"/>
                  </a:lnTo>
                  <a:lnTo>
                    <a:pt x="21" y="83"/>
                  </a:lnTo>
                  <a:lnTo>
                    <a:pt x="22" y="83"/>
                  </a:lnTo>
                  <a:lnTo>
                    <a:pt x="25" y="83"/>
                  </a:lnTo>
                  <a:lnTo>
                    <a:pt x="28" y="82"/>
                  </a:lnTo>
                  <a:lnTo>
                    <a:pt x="30" y="81"/>
                  </a:lnTo>
                  <a:lnTo>
                    <a:pt x="33" y="79"/>
                  </a:lnTo>
                  <a:lnTo>
                    <a:pt x="34" y="77"/>
                  </a:lnTo>
                  <a:lnTo>
                    <a:pt x="36" y="74"/>
                  </a:lnTo>
                  <a:lnTo>
                    <a:pt x="37" y="71"/>
                  </a:lnTo>
                  <a:lnTo>
                    <a:pt x="37" y="68"/>
                  </a:lnTo>
                  <a:lnTo>
                    <a:pt x="37" y="68"/>
                  </a:lnTo>
                  <a:lnTo>
                    <a:pt x="37" y="68"/>
                  </a:lnTo>
                  <a:lnTo>
                    <a:pt x="37" y="68"/>
                  </a:lnTo>
                  <a:lnTo>
                    <a:pt x="37" y="67"/>
                  </a:lnTo>
                  <a:lnTo>
                    <a:pt x="37" y="67"/>
                  </a:lnTo>
                  <a:lnTo>
                    <a:pt x="37" y="67"/>
                  </a:lnTo>
                  <a:lnTo>
                    <a:pt x="37" y="67"/>
                  </a:lnTo>
                  <a:lnTo>
                    <a:pt x="37" y="67"/>
                  </a:lnTo>
                  <a:lnTo>
                    <a:pt x="37" y="66"/>
                  </a:lnTo>
                  <a:lnTo>
                    <a:pt x="37" y="66"/>
                  </a:lnTo>
                  <a:lnTo>
                    <a:pt x="37" y="66"/>
                  </a:lnTo>
                  <a:lnTo>
                    <a:pt x="37" y="66"/>
                  </a:lnTo>
                  <a:lnTo>
                    <a:pt x="37" y="66"/>
                  </a:lnTo>
                  <a:lnTo>
                    <a:pt x="37" y="66"/>
                  </a:lnTo>
                  <a:lnTo>
                    <a:pt x="38" y="66"/>
                  </a:lnTo>
                  <a:lnTo>
                    <a:pt x="38" y="66"/>
                  </a:lnTo>
                  <a:lnTo>
                    <a:pt x="46" y="56"/>
                  </a:lnTo>
                  <a:lnTo>
                    <a:pt x="46" y="56"/>
                  </a:lnTo>
                  <a:lnTo>
                    <a:pt x="46" y="56"/>
                  </a:lnTo>
                  <a:lnTo>
                    <a:pt x="46" y="56"/>
                  </a:lnTo>
                  <a:lnTo>
                    <a:pt x="46" y="56"/>
                  </a:lnTo>
                  <a:lnTo>
                    <a:pt x="46" y="55"/>
                  </a:lnTo>
                  <a:lnTo>
                    <a:pt x="46" y="55"/>
                  </a:lnTo>
                  <a:lnTo>
                    <a:pt x="46" y="55"/>
                  </a:lnTo>
                  <a:lnTo>
                    <a:pt x="46" y="55"/>
                  </a:lnTo>
                  <a:lnTo>
                    <a:pt x="47" y="54"/>
                  </a:lnTo>
                  <a:lnTo>
                    <a:pt x="47" y="52"/>
                  </a:lnTo>
                  <a:lnTo>
                    <a:pt x="48" y="50"/>
                  </a:lnTo>
                  <a:lnTo>
                    <a:pt x="48" y="49"/>
                  </a:lnTo>
                  <a:lnTo>
                    <a:pt x="48" y="47"/>
                  </a:lnTo>
                  <a:lnTo>
                    <a:pt x="47" y="46"/>
                  </a:lnTo>
                  <a:lnTo>
                    <a:pt x="47" y="44"/>
                  </a:lnTo>
                  <a:lnTo>
                    <a:pt x="47" y="43"/>
                  </a:lnTo>
                  <a:lnTo>
                    <a:pt x="47" y="43"/>
                  </a:lnTo>
                  <a:lnTo>
                    <a:pt x="47" y="42"/>
                  </a:lnTo>
                  <a:lnTo>
                    <a:pt x="47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9" y="41"/>
                  </a:lnTo>
                  <a:lnTo>
                    <a:pt x="53" y="31"/>
                  </a:lnTo>
                  <a:lnTo>
                    <a:pt x="54" y="29"/>
                  </a:lnTo>
                  <a:lnTo>
                    <a:pt x="54" y="27"/>
                  </a:lnTo>
                  <a:lnTo>
                    <a:pt x="54" y="25"/>
                  </a:lnTo>
                  <a:lnTo>
                    <a:pt x="53" y="24"/>
                  </a:lnTo>
                  <a:lnTo>
                    <a:pt x="52" y="22"/>
                  </a:lnTo>
                  <a:lnTo>
                    <a:pt x="51" y="20"/>
                  </a:lnTo>
                  <a:lnTo>
                    <a:pt x="50" y="18"/>
                  </a:lnTo>
                  <a:lnTo>
                    <a:pt x="49" y="17"/>
                  </a:lnTo>
                  <a:close/>
                  <a:moveTo>
                    <a:pt x="19" y="41"/>
                  </a:moveTo>
                  <a:lnTo>
                    <a:pt x="20" y="40"/>
                  </a:lnTo>
                  <a:lnTo>
                    <a:pt x="21" y="40"/>
                  </a:lnTo>
                  <a:lnTo>
                    <a:pt x="20" y="41"/>
                  </a:lnTo>
                  <a:lnTo>
                    <a:pt x="20" y="41"/>
                  </a:lnTo>
                  <a:lnTo>
                    <a:pt x="20" y="41"/>
                  </a:lnTo>
                  <a:lnTo>
                    <a:pt x="20" y="41"/>
                  </a:lnTo>
                  <a:lnTo>
                    <a:pt x="20" y="41"/>
                  </a:lnTo>
                  <a:lnTo>
                    <a:pt x="20" y="41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19" y="41"/>
                  </a:lnTo>
                  <a:close/>
                </a:path>
              </a:pathLst>
            </a:custGeom>
            <a:solidFill>
              <a:srgbClr val="CC99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Freeform 58"/>
            <p:cNvSpPr>
              <a:spLocks noEditPoints="1"/>
            </p:cNvSpPr>
            <p:nvPr/>
          </p:nvSpPr>
          <p:spPr bwMode="auto">
            <a:xfrm>
              <a:off x="4603" y="1144"/>
              <a:ext cx="98" cy="100"/>
            </a:xfrm>
            <a:custGeom>
              <a:avLst/>
              <a:gdLst/>
              <a:ahLst/>
              <a:cxnLst>
                <a:cxn ang="0">
                  <a:pos x="94" y="72"/>
                </a:cxn>
                <a:cxn ang="0">
                  <a:pos x="85" y="67"/>
                </a:cxn>
                <a:cxn ang="0">
                  <a:pos x="82" y="65"/>
                </a:cxn>
                <a:cxn ang="0">
                  <a:pos x="80" y="62"/>
                </a:cxn>
                <a:cxn ang="0">
                  <a:pos x="76" y="59"/>
                </a:cxn>
                <a:cxn ang="0">
                  <a:pos x="74" y="57"/>
                </a:cxn>
                <a:cxn ang="0">
                  <a:pos x="72" y="55"/>
                </a:cxn>
                <a:cxn ang="0">
                  <a:pos x="72" y="53"/>
                </a:cxn>
                <a:cxn ang="0">
                  <a:pos x="71" y="47"/>
                </a:cxn>
                <a:cxn ang="0">
                  <a:pos x="64" y="39"/>
                </a:cxn>
                <a:cxn ang="0">
                  <a:pos x="55" y="37"/>
                </a:cxn>
                <a:cxn ang="0">
                  <a:pos x="54" y="37"/>
                </a:cxn>
                <a:cxn ang="0">
                  <a:pos x="54" y="37"/>
                </a:cxn>
                <a:cxn ang="0">
                  <a:pos x="59" y="26"/>
                </a:cxn>
                <a:cxn ang="0">
                  <a:pos x="57" y="17"/>
                </a:cxn>
                <a:cxn ang="0">
                  <a:pos x="52" y="12"/>
                </a:cxn>
                <a:cxn ang="0">
                  <a:pos x="46" y="9"/>
                </a:cxn>
                <a:cxn ang="0">
                  <a:pos x="40" y="9"/>
                </a:cxn>
                <a:cxn ang="0">
                  <a:pos x="37" y="9"/>
                </a:cxn>
                <a:cxn ang="0">
                  <a:pos x="35" y="8"/>
                </a:cxn>
                <a:cxn ang="0">
                  <a:pos x="33" y="5"/>
                </a:cxn>
                <a:cxn ang="0">
                  <a:pos x="28" y="1"/>
                </a:cxn>
                <a:cxn ang="0">
                  <a:pos x="17" y="0"/>
                </a:cxn>
                <a:cxn ang="0">
                  <a:pos x="8" y="7"/>
                </a:cxn>
                <a:cxn ang="0">
                  <a:pos x="4" y="14"/>
                </a:cxn>
                <a:cxn ang="0">
                  <a:pos x="3" y="14"/>
                </a:cxn>
                <a:cxn ang="0">
                  <a:pos x="0" y="22"/>
                </a:cxn>
                <a:cxn ang="0">
                  <a:pos x="2" y="29"/>
                </a:cxn>
                <a:cxn ang="0">
                  <a:pos x="6" y="35"/>
                </a:cxn>
                <a:cxn ang="0">
                  <a:pos x="13" y="38"/>
                </a:cxn>
                <a:cxn ang="0">
                  <a:pos x="17" y="40"/>
                </a:cxn>
                <a:cxn ang="0">
                  <a:pos x="16" y="44"/>
                </a:cxn>
                <a:cxn ang="0">
                  <a:pos x="13" y="49"/>
                </a:cxn>
                <a:cxn ang="0">
                  <a:pos x="13" y="54"/>
                </a:cxn>
                <a:cxn ang="0">
                  <a:pos x="14" y="60"/>
                </a:cxn>
                <a:cxn ang="0">
                  <a:pos x="18" y="66"/>
                </a:cxn>
                <a:cxn ang="0">
                  <a:pos x="23" y="69"/>
                </a:cxn>
                <a:cxn ang="0">
                  <a:pos x="28" y="71"/>
                </a:cxn>
                <a:cxn ang="0">
                  <a:pos x="33" y="71"/>
                </a:cxn>
                <a:cxn ang="0">
                  <a:pos x="34" y="72"/>
                </a:cxn>
                <a:cxn ang="0">
                  <a:pos x="34" y="75"/>
                </a:cxn>
                <a:cxn ang="0">
                  <a:pos x="37" y="81"/>
                </a:cxn>
                <a:cxn ang="0">
                  <a:pos x="47" y="87"/>
                </a:cxn>
                <a:cxn ang="0">
                  <a:pos x="54" y="92"/>
                </a:cxn>
                <a:cxn ang="0">
                  <a:pos x="62" y="99"/>
                </a:cxn>
                <a:cxn ang="0">
                  <a:pos x="73" y="100"/>
                </a:cxn>
                <a:cxn ang="0">
                  <a:pos x="81" y="98"/>
                </a:cxn>
                <a:cxn ang="0">
                  <a:pos x="87" y="96"/>
                </a:cxn>
                <a:cxn ang="0">
                  <a:pos x="87" y="97"/>
                </a:cxn>
                <a:cxn ang="0">
                  <a:pos x="89" y="96"/>
                </a:cxn>
                <a:cxn ang="0">
                  <a:pos x="97" y="87"/>
                </a:cxn>
                <a:cxn ang="0">
                  <a:pos x="54" y="75"/>
                </a:cxn>
                <a:cxn ang="0">
                  <a:pos x="54" y="74"/>
                </a:cxn>
                <a:cxn ang="0">
                  <a:pos x="54" y="75"/>
                </a:cxn>
                <a:cxn ang="0">
                  <a:pos x="62" y="85"/>
                </a:cxn>
                <a:cxn ang="0">
                  <a:pos x="63" y="84"/>
                </a:cxn>
                <a:cxn ang="0">
                  <a:pos x="64" y="84"/>
                </a:cxn>
              </a:cxnLst>
              <a:rect l="0" t="0" r="r" b="b"/>
              <a:pathLst>
                <a:path w="98" h="100">
                  <a:moveTo>
                    <a:pt x="98" y="79"/>
                  </a:moveTo>
                  <a:lnTo>
                    <a:pt x="97" y="76"/>
                  </a:lnTo>
                  <a:lnTo>
                    <a:pt x="96" y="74"/>
                  </a:lnTo>
                  <a:lnTo>
                    <a:pt x="94" y="72"/>
                  </a:lnTo>
                  <a:lnTo>
                    <a:pt x="92" y="70"/>
                  </a:lnTo>
                  <a:lnTo>
                    <a:pt x="90" y="69"/>
                  </a:lnTo>
                  <a:lnTo>
                    <a:pt x="88" y="68"/>
                  </a:lnTo>
                  <a:lnTo>
                    <a:pt x="85" y="67"/>
                  </a:lnTo>
                  <a:lnTo>
                    <a:pt x="83" y="67"/>
                  </a:lnTo>
                  <a:lnTo>
                    <a:pt x="82" y="66"/>
                  </a:lnTo>
                  <a:lnTo>
                    <a:pt x="82" y="65"/>
                  </a:lnTo>
                  <a:lnTo>
                    <a:pt x="82" y="65"/>
                  </a:lnTo>
                  <a:lnTo>
                    <a:pt x="81" y="64"/>
                  </a:lnTo>
                  <a:lnTo>
                    <a:pt x="81" y="63"/>
                  </a:lnTo>
                  <a:lnTo>
                    <a:pt x="80" y="63"/>
                  </a:lnTo>
                  <a:lnTo>
                    <a:pt x="80" y="62"/>
                  </a:lnTo>
                  <a:lnTo>
                    <a:pt x="79" y="62"/>
                  </a:lnTo>
                  <a:lnTo>
                    <a:pt x="77" y="60"/>
                  </a:lnTo>
                  <a:lnTo>
                    <a:pt x="77" y="59"/>
                  </a:lnTo>
                  <a:lnTo>
                    <a:pt x="76" y="59"/>
                  </a:lnTo>
                  <a:lnTo>
                    <a:pt x="76" y="58"/>
                  </a:lnTo>
                  <a:lnTo>
                    <a:pt x="75" y="58"/>
                  </a:lnTo>
                  <a:lnTo>
                    <a:pt x="74" y="57"/>
                  </a:lnTo>
                  <a:lnTo>
                    <a:pt x="74" y="57"/>
                  </a:lnTo>
                  <a:lnTo>
                    <a:pt x="73" y="57"/>
                  </a:lnTo>
                  <a:lnTo>
                    <a:pt x="72" y="56"/>
                  </a:lnTo>
                  <a:lnTo>
                    <a:pt x="72" y="56"/>
                  </a:lnTo>
                  <a:lnTo>
                    <a:pt x="72" y="55"/>
                  </a:lnTo>
                  <a:lnTo>
                    <a:pt x="72" y="55"/>
                  </a:lnTo>
                  <a:lnTo>
                    <a:pt x="72" y="54"/>
                  </a:lnTo>
                  <a:lnTo>
                    <a:pt x="72" y="54"/>
                  </a:lnTo>
                  <a:lnTo>
                    <a:pt x="72" y="53"/>
                  </a:lnTo>
                  <a:lnTo>
                    <a:pt x="72" y="53"/>
                  </a:lnTo>
                  <a:lnTo>
                    <a:pt x="72" y="52"/>
                  </a:lnTo>
                  <a:lnTo>
                    <a:pt x="72" y="50"/>
                  </a:lnTo>
                  <a:lnTo>
                    <a:pt x="71" y="47"/>
                  </a:lnTo>
                  <a:lnTo>
                    <a:pt x="70" y="45"/>
                  </a:lnTo>
                  <a:lnTo>
                    <a:pt x="68" y="43"/>
                  </a:lnTo>
                  <a:lnTo>
                    <a:pt x="66" y="41"/>
                  </a:lnTo>
                  <a:lnTo>
                    <a:pt x="64" y="39"/>
                  </a:lnTo>
                  <a:lnTo>
                    <a:pt x="62" y="38"/>
                  </a:lnTo>
                  <a:lnTo>
                    <a:pt x="59" y="38"/>
                  </a:lnTo>
                  <a:lnTo>
                    <a:pt x="57" y="37"/>
                  </a:lnTo>
                  <a:lnTo>
                    <a:pt x="55" y="37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7" y="33"/>
                  </a:lnTo>
                  <a:lnTo>
                    <a:pt x="58" y="31"/>
                  </a:lnTo>
                  <a:lnTo>
                    <a:pt x="59" y="29"/>
                  </a:lnTo>
                  <a:lnTo>
                    <a:pt x="59" y="26"/>
                  </a:lnTo>
                  <a:lnTo>
                    <a:pt x="59" y="24"/>
                  </a:lnTo>
                  <a:lnTo>
                    <a:pt x="59" y="21"/>
                  </a:lnTo>
                  <a:lnTo>
                    <a:pt x="58" y="19"/>
                  </a:lnTo>
                  <a:lnTo>
                    <a:pt x="57" y="17"/>
                  </a:lnTo>
                  <a:lnTo>
                    <a:pt x="55" y="15"/>
                  </a:lnTo>
                  <a:lnTo>
                    <a:pt x="54" y="14"/>
                  </a:lnTo>
                  <a:lnTo>
                    <a:pt x="53" y="13"/>
                  </a:lnTo>
                  <a:lnTo>
                    <a:pt x="52" y="12"/>
                  </a:lnTo>
                  <a:lnTo>
                    <a:pt x="50" y="11"/>
                  </a:lnTo>
                  <a:lnTo>
                    <a:pt x="49" y="10"/>
                  </a:lnTo>
                  <a:lnTo>
                    <a:pt x="47" y="10"/>
                  </a:lnTo>
                  <a:lnTo>
                    <a:pt x="46" y="9"/>
                  </a:lnTo>
                  <a:lnTo>
                    <a:pt x="44" y="9"/>
                  </a:lnTo>
                  <a:lnTo>
                    <a:pt x="43" y="9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39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37" y="9"/>
                  </a:lnTo>
                  <a:lnTo>
                    <a:pt x="37" y="9"/>
                  </a:lnTo>
                  <a:lnTo>
                    <a:pt x="36" y="9"/>
                  </a:lnTo>
                  <a:lnTo>
                    <a:pt x="35" y="9"/>
                  </a:lnTo>
                  <a:lnTo>
                    <a:pt x="35" y="8"/>
                  </a:lnTo>
                  <a:lnTo>
                    <a:pt x="35" y="7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3" y="5"/>
                  </a:lnTo>
                  <a:lnTo>
                    <a:pt x="32" y="4"/>
                  </a:lnTo>
                  <a:lnTo>
                    <a:pt x="32" y="3"/>
                  </a:lnTo>
                  <a:lnTo>
                    <a:pt x="31" y="3"/>
                  </a:lnTo>
                  <a:lnTo>
                    <a:pt x="28" y="1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2"/>
                  </a:lnTo>
                  <a:lnTo>
                    <a:pt x="12" y="3"/>
                  </a:lnTo>
                  <a:lnTo>
                    <a:pt x="9" y="6"/>
                  </a:lnTo>
                  <a:lnTo>
                    <a:pt x="8" y="7"/>
                  </a:lnTo>
                  <a:lnTo>
                    <a:pt x="7" y="9"/>
                  </a:lnTo>
                  <a:lnTo>
                    <a:pt x="6" y="11"/>
                  </a:lnTo>
                  <a:lnTo>
                    <a:pt x="5" y="12"/>
                  </a:lnTo>
                  <a:lnTo>
                    <a:pt x="4" y="14"/>
                  </a:lnTo>
                  <a:lnTo>
                    <a:pt x="3" y="16"/>
                  </a:lnTo>
                  <a:lnTo>
                    <a:pt x="2" y="18"/>
                  </a:lnTo>
                  <a:lnTo>
                    <a:pt x="1" y="20"/>
                  </a:lnTo>
                  <a:lnTo>
                    <a:pt x="3" y="14"/>
                  </a:lnTo>
                  <a:lnTo>
                    <a:pt x="2" y="16"/>
                  </a:lnTo>
                  <a:lnTo>
                    <a:pt x="1" y="18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1" y="27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3" y="32"/>
                  </a:lnTo>
                  <a:lnTo>
                    <a:pt x="4" y="34"/>
                  </a:lnTo>
                  <a:lnTo>
                    <a:pt x="6" y="35"/>
                  </a:lnTo>
                  <a:lnTo>
                    <a:pt x="7" y="36"/>
                  </a:lnTo>
                  <a:lnTo>
                    <a:pt x="9" y="37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5" y="39"/>
                  </a:lnTo>
                  <a:lnTo>
                    <a:pt x="18" y="39"/>
                  </a:lnTo>
                  <a:lnTo>
                    <a:pt x="17" y="40"/>
                  </a:lnTo>
                  <a:lnTo>
                    <a:pt x="17" y="40"/>
                  </a:lnTo>
                  <a:lnTo>
                    <a:pt x="17" y="41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5" y="44"/>
                  </a:lnTo>
                  <a:lnTo>
                    <a:pt x="15" y="45"/>
                  </a:lnTo>
                  <a:lnTo>
                    <a:pt x="14" y="48"/>
                  </a:lnTo>
                  <a:lnTo>
                    <a:pt x="13" y="49"/>
                  </a:lnTo>
                  <a:lnTo>
                    <a:pt x="13" y="51"/>
                  </a:lnTo>
                  <a:lnTo>
                    <a:pt x="13" y="52"/>
                  </a:lnTo>
                  <a:lnTo>
                    <a:pt x="13" y="53"/>
                  </a:lnTo>
                  <a:lnTo>
                    <a:pt x="13" y="54"/>
                  </a:lnTo>
                  <a:lnTo>
                    <a:pt x="13" y="56"/>
                  </a:lnTo>
                  <a:lnTo>
                    <a:pt x="13" y="57"/>
                  </a:lnTo>
                  <a:lnTo>
                    <a:pt x="14" y="58"/>
                  </a:lnTo>
                  <a:lnTo>
                    <a:pt x="14" y="60"/>
                  </a:lnTo>
                  <a:lnTo>
                    <a:pt x="15" y="62"/>
                  </a:lnTo>
                  <a:lnTo>
                    <a:pt x="16" y="63"/>
                  </a:lnTo>
                  <a:lnTo>
                    <a:pt x="17" y="64"/>
                  </a:lnTo>
                  <a:lnTo>
                    <a:pt x="18" y="66"/>
                  </a:lnTo>
                  <a:lnTo>
                    <a:pt x="19" y="67"/>
                  </a:lnTo>
                  <a:lnTo>
                    <a:pt x="20" y="68"/>
                  </a:lnTo>
                  <a:lnTo>
                    <a:pt x="22" y="69"/>
                  </a:lnTo>
                  <a:lnTo>
                    <a:pt x="23" y="69"/>
                  </a:lnTo>
                  <a:lnTo>
                    <a:pt x="25" y="70"/>
                  </a:lnTo>
                  <a:lnTo>
                    <a:pt x="26" y="70"/>
                  </a:lnTo>
                  <a:lnTo>
                    <a:pt x="27" y="71"/>
                  </a:lnTo>
                  <a:lnTo>
                    <a:pt x="28" y="71"/>
                  </a:lnTo>
                  <a:lnTo>
                    <a:pt x="29" y="71"/>
                  </a:lnTo>
                  <a:lnTo>
                    <a:pt x="30" y="71"/>
                  </a:lnTo>
                  <a:lnTo>
                    <a:pt x="32" y="71"/>
                  </a:lnTo>
                  <a:lnTo>
                    <a:pt x="33" y="71"/>
                  </a:lnTo>
                  <a:lnTo>
                    <a:pt x="34" y="70"/>
                  </a:lnTo>
                  <a:lnTo>
                    <a:pt x="34" y="70"/>
                  </a:lnTo>
                  <a:lnTo>
                    <a:pt x="34" y="71"/>
                  </a:lnTo>
                  <a:lnTo>
                    <a:pt x="34" y="72"/>
                  </a:lnTo>
                  <a:lnTo>
                    <a:pt x="34" y="73"/>
                  </a:lnTo>
                  <a:lnTo>
                    <a:pt x="34" y="73"/>
                  </a:lnTo>
                  <a:lnTo>
                    <a:pt x="34" y="74"/>
                  </a:lnTo>
                  <a:lnTo>
                    <a:pt x="34" y="75"/>
                  </a:lnTo>
                  <a:lnTo>
                    <a:pt x="35" y="75"/>
                  </a:lnTo>
                  <a:lnTo>
                    <a:pt x="35" y="76"/>
                  </a:lnTo>
                  <a:lnTo>
                    <a:pt x="36" y="79"/>
                  </a:lnTo>
                  <a:lnTo>
                    <a:pt x="37" y="81"/>
                  </a:lnTo>
                  <a:lnTo>
                    <a:pt x="39" y="83"/>
                  </a:lnTo>
                  <a:lnTo>
                    <a:pt x="41" y="85"/>
                  </a:lnTo>
                  <a:lnTo>
                    <a:pt x="44" y="86"/>
                  </a:lnTo>
                  <a:lnTo>
                    <a:pt x="47" y="87"/>
                  </a:lnTo>
                  <a:lnTo>
                    <a:pt x="49" y="87"/>
                  </a:lnTo>
                  <a:lnTo>
                    <a:pt x="52" y="87"/>
                  </a:lnTo>
                  <a:lnTo>
                    <a:pt x="53" y="90"/>
                  </a:lnTo>
                  <a:lnTo>
                    <a:pt x="54" y="92"/>
                  </a:lnTo>
                  <a:lnTo>
                    <a:pt x="55" y="95"/>
                  </a:lnTo>
                  <a:lnTo>
                    <a:pt x="57" y="97"/>
                  </a:lnTo>
                  <a:lnTo>
                    <a:pt x="59" y="98"/>
                  </a:lnTo>
                  <a:lnTo>
                    <a:pt x="62" y="99"/>
                  </a:lnTo>
                  <a:lnTo>
                    <a:pt x="65" y="100"/>
                  </a:lnTo>
                  <a:lnTo>
                    <a:pt x="68" y="100"/>
                  </a:lnTo>
                  <a:lnTo>
                    <a:pt x="72" y="100"/>
                  </a:lnTo>
                  <a:lnTo>
                    <a:pt x="73" y="100"/>
                  </a:lnTo>
                  <a:lnTo>
                    <a:pt x="75" y="100"/>
                  </a:lnTo>
                  <a:lnTo>
                    <a:pt x="77" y="99"/>
                  </a:lnTo>
                  <a:lnTo>
                    <a:pt x="79" y="99"/>
                  </a:lnTo>
                  <a:lnTo>
                    <a:pt x="81" y="98"/>
                  </a:lnTo>
                  <a:lnTo>
                    <a:pt x="83" y="98"/>
                  </a:lnTo>
                  <a:lnTo>
                    <a:pt x="85" y="97"/>
                  </a:lnTo>
                  <a:lnTo>
                    <a:pt x="87" y="96"/>
                  </a:lnTo>
                  <a:lnTo>
                    <a:pt x="87" y="96"/>
                  </a:lnTo>
                  <a:lnTo>
                    <a:pt x="87" y="97"/>
                  </a:lnTo>
                  <a:lnTo>
                    <a:pt x="87" y="97"/>
                  </a:lnTo>
                  <a:lnTo>
                    <a:pt x="87" y="97"/>
                  </a:lnTo>
                  <a:lnTo>
                    <a:pt x="87" y="97"/>
                  </a:lnTo>
                  <a:lnTo>
                    <a:pt x="87" y="97"/>
                  </a:lnTo>
                  <a:lnTo>
                    <a:pt x="87" y="97"/>
                  </a:lnTo>
                  <a:lnTo>
                    <a:pt x="87" y="97"/>
                  </a:lnTo>
                  <a:lnTo>
                    <a:pt x="89" y="96"/>
                  </a:lnTo>
                  <a:lnTo>
                    <a:pt x="92" y="94"/>
                  </a:lnTo>
                  <a:lnTo>
                    <a:pt x="94" y="92"/>
                  </a:lnTo>
                  <a:lnTo>
                    <a:pt x="96" y="90"/>
                  </a:lnTo>
                  <a:lnTo>
                    <a:pt x="97" y="87"/>
                  </a:lnTo>
                  <a:lnTo>
                    <a:pt x="98" y="85"/>
                  </a:lnTo>
                  <a:lnTo>
                    <a:pt x="98" y="82"/>
                  </a:lnTo>
                  <a:lnTo>
                    <a:pt x="98" y="79"/>
                  </a:lnTo>
                  <a:close/>
                  <a:moveTo>
                    <a:pt x="54" y="75"/>
                  </a:moveTo>
                  <a:lnTo>
                    <a:pt x="53" y="75"/>
                  </a:lnTo>
                  <a:lnTo>
                    <a:pt x="54" y="73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4" y="75"/>
                  </a:lnTo>
                  <a:lnTo>
                    <a:pt x="54" y="75"/>
                  </a:lnTo>
                  <a:lnTo>
                    <a:pt x="54" y="75"/>
                  </a:lnTo>
                  <a:lnTo>
                    <a:pt x="54" y="75"/>
                  </a:lnTo>
                  <a:close/>
                  <a:moveTo>
                    <a:pt x="63" y="85"/>
                  </a:moveTo>
                  <a:lnTo>
                    <a:pt x="62" y="85"/>
                  </a:lnTo>
                  <a:lnTo>
                    <a:pt x="62" y="85"/>
                  </a:lnTo>
                  <a:lnTo>
                    <a:pt x="62" y="85"/>
                  </a:lnTo>
                  <a:lnTo>
                    <a:pt x="63" y="85"/>
                  </a:lnTo>
                  <a:lnTo>
                    <a:pt x="63" y="84"/>
                  </a:lnTo>
                  <a:lnTo>
                    <a:pt x="63" y="84"/>
                  </a:lnTo>
                  <a:lnTo>
                    <a:pt x="64" y="84"/>
                  </a:lnTo>
                  <a:lnTo>
                    <a:pt x="64" y="84"/>
                  </a:lnTo>
                  <a:lnTo>
                    <a:pt x="64" y="84"/>
                  </a:lnTo>
                  <a:lnTo>
                    <a:pt x="63" y="85"/>
                  </a:lnTo>
                  <a:close/>
                </a:path>
              </a:pathLst>
            </a:custGeom>
            <a:solidFill>
              <a:srgbClr val="CC99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Freeform 59"/>
            <p:cNvSpPr>
              <a:spLocks/>
            </p:cNvSpPr>
            <p:nvPr/>
          </p:nvSpPr>
          <p:spPr bwMode="auto">
            <a:xfrm>
              <a:off x="4662" y="800"/>
              <a:ext cx="78" cy="42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4" y="7"/>
                </a:cxn>
                <a:cxn ang="0">
                  <a:pos x="9" y="11"/>
                </a:cxn>
                <a:cxn ang="0">
                  <a:pos x="11" y="21"/>
                </a:cxn>
                <a:cxn ang="0">
                  <a:pos x="13" y="32"/>
                </a:cxn>
                <a:cxn ang="0">
                  <a:pos x="5" y="15"/>
                </a:cxn>
                <a:cxn ang="0">
                  <a:pos x="3" y="18"/>
                </a:cxn>
                <a:cxn ang="0">
                  <a:pos x="1" y="21"/>
                </a:cxn>
                <a:cxn ang="0">
                  <a:pos x="0" y="27"/>
                </a:cxn>
                <a:cxn ang="0">
                  <a:pos x="3" y="35"/>
                </a:cxn>
                <a:cxn ang="0">
                  <a:pos x="10" y="40"/>
                </a:cxn>
                <a:cxn ang="0">
                  <a:pos x="26" y="41"/>
                </a:cxn>
                <a:cxn ang="0">
                  <a:pos x="41" y="38"/>
                </a:cxn>
                <a:cxn ang="0">
                  <a:pos x="57" y="36"/>
                </a:cxn>
                <a:cxn ang="0">
                  <a:pos x="52" y="9"/>
                </a:cxn>
                <a:cxn ang="0">
                  <a:pos x="45" y="17"/>
                </a:cxn>
                <a:cxn ang="0">
                  <a:pos x="49" y="28"/>
                </a:cxn>
                <a:cxn ang="0">
                  <a:pos x="57" y="42"/>
                </a:cxn>
                <a:cxn ang="0">
                  <a:pos x="66" y="41"/>
                </a:cxn>
                <a:cxn ang="0">
                  <a:pos x="72" y="34"/>
                </a:cxn>
                <a:cxn ang="0">
                  <a:pos x="74" y="26"/>
                </a:cxn>
                <a:cxn ang="0">
                  <a:pos x="70" y="18"/>
                </a:cxn>
                <a:cxn ang="0">
                  <a:pos x="63" y="13"/>
                </a:cxn>
                <a:cxn ang="0">
                  <a:pos x="66" y="17"/>
                </a:cxn>
                <a:cxn ang="0">
                  <a:pos x="77" y="21"/>
                </a:cxn>
                <a:cxn ang="0">
                  <a:pos x="78" y="26"/>
                </a:cxn>
                <a:cxn ang="0">
                  <a:pos x="70" y="35"/>
                </a:cxn>
                <a:cxn ang="0">
                  <a:pos x="65" y="38"/>
                </a:cxn>
                <a:cxn ang="0">
                  <a:pos x="67" y="37"/>
                </a:cxn>
                <a:cxn ang="0">
                  <a:pos x="68" y="36"/>
                </a:cxn>
                <a:cxn ang="0">
                  <a:pos x="75" y="28"/>
                </a:cxn>
                <a:cxn ang="0">
                  <a:pos x="77" y="23"/>
                </a:cxn>
                <a:cxn ang="0">
                  <a:pos x="77" y="18"/>
                </a:cxn>
                <a:cxn ang="0">
                  <a:pos x="74" y="10"/>
                </a:cxn>
                <a:cxn ang="0">
                  <a:pos x="67" y="5"/>
                </a:cxn>
                <a:cxn ang="0">
                  <a:pos x="57" y="5"/>
                </a:cxn>
                <a:cxn ang="0">
                  <a:pos x="44" y="7"/>
                </a:cxn>
                <a:cxn ang="0">
                  <a:pos x="30" y="9"/>
                </a:cxn>
                <a:cxn ang="0">
                  <a:pos x="18" y="11"/>
                </a:cxn>
                <a:cxn ang="0">
                  <a:pos x="28" y="32"/>
                </a:cxn>
                <a:cxn ang="0">
                  <a:pos x="25" y="22"/>
                </a:cxn>
                <a:cxn ang="0">
                  <a:pos x="22" y="13"/>
                </a:cxn>
                <a:cxn ang="0">
                  <a:pos x="24" y="15"/>
                </a:cxn>
                <a:cxn ang="0">
                  <a:pos x="27" y="24"/>
                </a:cxn>
                <a:cxn ang="0">
                  <a:pos x="31" y="33"/>
                </a:cxn>
                <a:cxn ang="0">
                  <a:pos x="33" y="31"/>
                </a:cxn>
                <a:cxn ang="0">
                  <a:pos x="35" y="29"/>
                </a:cxn>
                <a:cxn ang="0">
                  <a:pos x="39" y="27"/>
                </a:cxn>
                <a:cxn ang="0">
                  <a:pos x="44" y="20"/>
                </a:cxn>
                <a:cxn ang="0">
                  <a:pos x="44" y="11"/>
                </a:cxn>
                <a:cxn ang="0">
                  <a:pos x="40" y="4"/>
                </a:cxn>
                <a:cxn ang="0">
                  <a:pos x="32" y="0"/>
                </a:cxn>
                <a:cxn ang="0">
                  <a:pos x="23" y="2"/>
                </a:cxn>
              </a:cxnLst>
              <a:rect l="0" t="0" r="r" b="b"/>
              <a:pathLst>
                <a:path w="78" h="42">
                  <a:moveTo>
                    <a:pt x="23" y="2"/>
                  </a:moveTo>
                  <a:lnTo>
                    <a:pt x="21" y="3"/>
                  </a:lnTo>
                  <a:lnTo>
                    <a:pt x="19" y="4"/>
                  </a:lnTo>
                  <a:lnTo>
                    <a:pt x="17" y="5"/>
                  </a:lnTo>
                  <a:lnTo>
                    <a:pt x="16" y="6"/>
                  </a:lnTo>
                  <a:lnTo>
                    <a:pt x="14" y="7"/>
                  </a:lnTo>
                  <a:lnTo>
                    <a:pt x="12" y="8"/>
                  </a:lnTo>
                  <a:lnTo>
                    <a:pt x="11" y="10"/>
                  </a:lnTo>
                  <a:lnTo>
                    <a:pt x="9" y="11"/>
                  </a:lnTo>
                  <a:lnTo>
                    <a:pt x="10" y="15"/>
                  </a:lnTo>
                  <a:lnTo>
                    <a:pt x="10" y="18"/>
                  </a:lnTo>
                  <a:lnTo>
                    <a:pt x="11" y="21"/>
                  </a:lnTo>
                  <a:lnTo>
                    <a:pt x="12" y="25"/>
                  </a:lnTo>
                  <a:lnTo>
                    <a:pt x="12" y="28"/>
                  </a:lnTo>
                  <a:lnTo>
                    <a:pt x="13" y="32"/>
                  </a:lnTo>
                  <a:lnTo>
                    <a:pt x="13" y="35"/>
                  </a:lnTo>
                  <a:lnTo>
                    <a:pt x="14" y="39"/>
                  </a:lnTo>
                  <a:lnTo>
                    <a:pt x="5" y="15"/>
                  </a:lnTo>
                  <a:lnTo>
                    <a:pt x="4" y="16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7"/>
                  </a:lnTo>
                  <a:lnTo>
                    <a:pt x="1" y="30"/>
                  </a:lnTo>
                  <a:lnTo>
                    <a:pt x="2" y="32"/>
                  </a:lnTo>
                  <a:lnTo>
                    <a:pt x="3" y="35"/>
                  </a:lnTo>
                  <a:lnTo>
                    <a:pt x="5" y="37"/>
                  </a:lnTo>
                  <a:lnTo>
                    <a:pt x="7" y="39"/>
                  </a:lnTo>
                  <a:lnTo>
                    <a:pt x="10" y="40"/>
                  </a:lnTo>
                  <a:lnTo>
                    <a:pt x="13" y="41"/>
                  </a:lnTo>
                  <a:lnTo>
                    <a:pt x="21" y="42"/>
                  </a:lnTo>
                  <a:lnTo>
                    <a:pt x="26" y="41"/>
                  </a:lnTo>
                  <a:lnTo>
                    <a:pt x="31" y="40"/>
                  </a:lnTo>
                  <a:lnTo>
                    <a:pt x="36" y="39"/>
                  </a:lnTo>
                  <a:lnTo>
                    <a:pt x="41" y="38"/>
                  </a:lnTo>
                  <a:lnTo>
                    <a:pt x="47" y="37"/>
                  </a:lnTo>
                  <a:lnTo>
                    <a:pt x="52" y="36"/>
                  </a:lnTo>
                  <a:lnTo>
                    <a:pt x="57" y="36"/>
                  </a:lnTo>
                  <a:lnTo>
                    <a:pt x="62" y="35"/>
                  </a:lnTo>
                  <a:lnTo>
                    <a:pt x="64" y="35"/>
                  </a:lnTo>
                  <a:lnTo>
                    <a:pt x="52" y="9"/>
                  </a:lnTo>
                  <a:lnTo>
                    <a:pt x="47" y="13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6" y="20"/>
                  </a:lnTo>
                  <a:lnTo>
                    <a:pt x="47" y="24"/>
                  </a:lnTo>
                  <a:lnTo>
                    <a:pt x="49" y="28"/>
                  </a:lnTo>
                  <a:lnTo>
                    <a:pt x="52" y="32"/>
                  </a:lnTo>
                  <a:lnTo>
                    <a:pt x="54" y="37"/>
                  </a:lnTo>
                  <a:lnTo>
                    <a:pt x="57" y="42"/>
                  </a:lnTo>
                  <a:lnTo>
                    <a:pt x="60" y="42"/>
                  </a:lnTo>
                  <a:lnTo>
                    <a:pt x="63" y="42"/>
                  </a:lnTo>
                  <a:lnTo>
                    <a:pt x="66" y="41"/>
                  </a:lnTo>
                  <a:lnTo>
                    <a:pt x="68" y="39"/>
                  </a:lnTo>
                  <a:lnTo>
                    <a:pt x="70" y="37"/>
                  </a:lnTo>
                  <a:lnTo>
                    <a:pt x="72" y="34"/>
                  </a:lnTo>
                  <a:lnTo>
                    <a:pt x="73" y="32"/>
                  </a:lnTo>
                  <a:lnTo>
                    <a:pt x="74" y="29"/>
                  </a:lnTo>
                  <a:lnTo>
                    <a:pt x="74" y="26"/>
                  </a:lnTo>
                  <a:lnTo>
                    <a:pt x="73" y="23"/>
                  </a:lnTo>
                  <a:lnTo>
                    <a:pt x="72" y="20"/>
                  </a:lnTo>
                  <a:lnTo>
                    <a:pt x="70" y="18"/>
                  </a:lnTo>
                  <a:lnTo>
                    <a:pt x="68" y="15"/>
                  </a:lnTo>
                  <a:lnTo>
                    <a:pt x="66" y="14"/>
                  </a:lnTo>
                  <a:lnTo>
                    <a:pt x="63" y="13"/>
                  </a:lnTo>
                  <a:lnTo>
                    <a:pt x="60" y="12"/>
                  </a:lnTo>
                  <a:lnTo>
                    <a:pt x="62" y="15"/>
                  </a:lnTo>
                  <a:lnTo>
                    <a:pt x="66" y="17"/>
                  </a:lnTo>
                  <a:lnTo>
                    <a:pt x="71" y="18"/>
                  </a:lnTo>
                  <a:lnTo>
                    <a:pt x="75" y="20"/>
                  </a:lnTo>
                  <a:lnTo>
                    <a:pt x="77" y="21"/>
                  </a:lnTo>
                  <a:lnTo>
                    <a:pt x="78" y="22"/>
                  </a:lnTo>
                  <a:lnTo>
                    <a:pt x="78" y="24"/>
                  </a:lnTo>
                  <a:lnTo>
                    <a:pt x="78" y="26"/>
                  </a:lnTo>
                  <a:lnTo>
                    <a:pt x="76" y="29"/>
                  </a:lnTo>
                  <a:lnTo>
                    <a:pt x="74" y="31"/>
                  </a:lnTo>
                  <a:lnTo>
                    <a:pt x="70" y="35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5" y="38"/>
                  </a:lnTo>
                  <a:lnTo>
                    <a:pt x="66" y="38"/>
                  </a:lnTo>
                  <a:lnTo>
                    <a:pt x="66" y="37"/>
                  </a:lnTo>
                  <a:lnTo>
                    <a:pt x="67" y="37"/>
                  </a:lnTo>
                  <a:lnTo>
                    <a:pt x="67" y="37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73" y="31"/>
                  </a:lnTo>
                  <a:lnTo>
                    <a:pt x="74" y="29"/>
                  </a:lnTo>
                  <a:lnTo>
                    <a:pt x="75" y="28"/>
                  </a:lnTo>
                  <a:lnTo>
                    <a:pt x="76" y="27"/>
                  </a:lnTo>
                  <a:lnTo>
                    <a:pt x="76" y="25"/>
                  </a:lnTo>
                  <a:lnTo>
                    <a:pt x="77" y="23"/>
                  </a:lnTo>
                  <a:lnTo>
                    <a:pt x="77" y="22"/>
                  </a:lnTo>
                  <a:lnTo>
                    <a:pt x="77" y="20"/>
                  </a:lnTo>
                  <a:lnTo>
                    <a:pt x="77" y="18"/>
                  </a:lnTo>
                  <a:lnTo>
                    <a:pt x="77" y="15"/>
                  </a:lnTo>
                  <a:lnTo>
                    <a:pt x="75" y="12"/>
                  </a:lnTo>
                  <a:lnTo>
                    <a:pt x="74" y="10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7" y="5"/>
                  </a:lnTo>
                  <a:lnTo>
                    <a:pt x="64" y="5"/>
                  </a:lnTo>
                  <a:lnTo>
                    <a:pt x="61" y="5"/>
                  </a:lnTo>
                  <a:lnTo>
                    <a:pt x="57" y="5"/>
                  </a:lnTo>
                  <a:lnTo>
                    <a:pt x="53" y="6"/>
                  </a:lnTo>
                  <a:lnTo>
                    <a:pt x="48" y="6"/>
                  </a:lnTo>
                  <a:lnTo>
                    <a:pt x="44" y="7"/>
                  </a:lnTo>
                  <a:lnTo>
                    <a:pt x="39" y="7"/>
                  </a:lnTo>
                  <a:lnTo>
                    <a:pt x="35" y="8"/>
                  </a:lnTo>
                  <a:lnTo>
                    <a:pt x="30" y="9"/>
                  </a:lnTo>
                  <a:lnTo>
                    <a:pt x="26" y="10"/>
                  </a:lnTo>
                  <a:lnTo>
                    <a:pt x="22" y="11"/>
                  </a:lnTo>
                  <a:lnTo>
                    <a:pt x="18" y="11"/>
                  </a:lnTo>
                  <a:lnTo>
                    <a:pt x="26" y="37"/>
                  </a:lnTo>
                  <a:lnTo>
                    <a:pt x="28" y="35"/>
                  </a:lnTo>
                  <a:lnTo>
                    <a:pt x="28" y="32"/>
                  </a:lnTo>
                  <a:lnTo>
                    <a:pt x="27" y="28"/>
                  </a:lnTo>
                  <a:lnTo>
                    <a:pt x="26" y="25"/>
                  </a:lnTo>
                  <a:lnTo>
                    <a:pt x="25" y="22"/>
                  </a:lnTo>
                  <a:lnTo>
                    <a:pt x="24" y="19"/>
                  </a:lnTo>
                  <a:lnTo>
                    <a:pt x="23" y="16"/>
                  </a:lnTo>
                  <a:lnTo>
                    <a:pt x="22" y="13"/>
                  </a:lnTo>
                  <a:lnTo>
                    <a:pt x="22" y="9"/>
                  </a:lnTo>
                  <a:lnTo>
                    <a:pt x="23" y="12"/>
                  </a:lnTo>
                  <a:lnTo>
                    <a:pt x="24" y="15"/>
                  </a:lnTo>
                  <a:lnTo>
                    <a:pt x="25" y="18"/>
                  </a:lnTo>
                  <a:lnTo>
                    <a:pt x="26" y="21"/>
                  </a:lnTo>
                  <a:lnTo>
                    <a:pt x="27" y="24"/>
                  </a:lnTo>
                  <a:lnTo>
                    <a:pt x="28" y="27"/>
                  </a:lnTo>
                  <a:lnTo>
                    <a:pt x="29" y="30"/>
                  </a:lnTo>
                  <a:lnTo>
                    <a:pt x="31" y="33"/>
                  </a:lnTo>
                  <a:lnTo>
                    <a:pt x="31" y="32"/>
                  </a:lnTo>
                  <a:lnTo>
                    <a:pt x="32" y="31"/>
                  </a:lnTo>
                  <a:lnTo>
                    <a:pt x="33" y="31"/>
                  </a:lnTo>
                  <a:lnTo>
                    <a:pt x="33" y="30"/>
                  </a:lnTo>
                  <a:lnTo>
                    <a:pt x="34" y="30"/>
                  </a:lnTo>
                  <a:lnTo>
                    <a:pt x="35" y="29"/>
                  </a:lnTo>
                  <a:lnTo>
                    <a:pt x="36" y="29"/>
                  </a:lnTo>
                  <a:lnTo>
                    <a:pt x="37" y="29"/>
                  </a:lnTo>
                  <a:lnTo>
                    <a:pt x="39" y="27"/>
                  </a:lnTo>
                  <a:lnTo>
                    <a:pt x="41" y="25"/>
                  </a:lnTo>
                  <a:lnTo>
                    <a:pt x="43" y="23"/>
                  </a:lnTo>
                  <a:lnTo>
                    <a:pt x="44" y="20"/>
                  </a:lnTo>
                  <a:lnTo>
                    <a:pt x="45" y="17"/>
                  </a:lnTo>
                  <a:lnTo>
                    <a:pt x="45" y="14"/>
                  </a:lnTo>
                  <a:lnTo>
                    <a:pt x="44" y="11"/>
                  </a:lnTo>
                  <a:lnTo>
                    <a:pt x="43" y="8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37" y="2"/>
                  </a:lnTo>
                  <a:lnTo>
                    <a:pt x="34" y="1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3" y="2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Freeform 60"/>
            <p:cNvSpPr>
              <a:spLocks noEditPoints="1"/>
            </p:cNvSpPr>
            <p:nvPr/>
          </p:nvSpPr>
          <p:spPr bwMode="auto">
            <a:xfrm>
              <a:off x="4723" y="638"/>
              <a:ext cx="106" cy="79"/>
            </a:xfrm>
            <a:custGeom>
              <a:avLst/>
              <a:gdLst/>
              <a:ahLst/>
              <a:cxnLst>
                <a:cxn ang="0">
                  <a:pos x="102" y="20"/>
                </a:cxn>
                <a:cxn ang="0">
                  <a:pos x="97" y="16"/>
                </a:cxn>
                <a:cxn ang="0">
                  <a:pos x="91" y="15"/>
                </a:cxn>
                <a:cxn ang="0">
                  <a:pos x="91" y="13"/>
                </a:cxn>
                <a:cxn ang="0">
                  <a:pos x="90" y="10"/>
                </a:cxn>
                <a:cxn ang="0">
                  <a:pos x="88" y="6"/>
                </a:cxn>
                <a:cxn ang="0">
                  <a:pos x="81" y="1"/>
                </a:cxn>
                <a:cxn ang="0">
                  <a:pos x="73" y="0"/>
                </a:cxn>
                <a:cxn ang="0">
                  <a:pos x="65" y="3"/>
                </a:cxn>
                <a:cxn ang="0">
                  <a:pos x="59" y="5"/>
                </a:cxn>
                <a:cxn ang="0">
                  <a:pos x="54" y="8"/>
                </a:cxn>
                <a:cxn ang="0">
                  <a:pos x="52" y="8"/>
                </a:cxn>
                <a:cxn ang="0">
                  <a:pos x="52" y="8"/>
                </a:cxn>
                <a:cxn ang="0">
                  <a:pos x="52" y="8"/>
                </a:cxn>
                <a:cxn ang="0">
                  <a:pos x="46" y="2"/>
                </a:cxn>
                <a:cxn ang="0">
                  <a:pos x="37" y="1"/>
                </a:cxn>
                <a:cxn ang="0">
                  <a:pos x="29" y="5"/>
                </a:cxn>
                <a:cxn ang="0">
                  <a:pos x="22" y="10"/>
                </a:cxn>
                <a:cxn ang="0">
                  <a:pos x="15" y="15"/>
                </a:cxn>
                <a:cxn ang="0">
                  <a:pos x="14" y="24"/>
                </a:cxn>
                <a:cxn ang="0">
                  <a:pos x="15" y="34"/>
                </a:cxn>
                <a:cxn ang="0">
                  <a:pos x="16" y="44"/>
                </a:cxn>
                <a:cxn ang="0">
                  <a:pos x="16" y="45"/>
                </a:cxn>
                <a:cxn ang="0">
                  <a:pos x="15" y="45"/>
                </a:cxn>
                <a:cxn ang="0">
                  <a:pos x="5" y="25"/>
                </a:cxn>
                <a:cxn ang="0">
                  <a:pos x="2" y="29"/>
                </a:cxn>
                <a:cxn ang="0">
                  <a:pos x="1" y="34"/>
                </a:cxn>
                <a:cxn ang="0">
                  <a:pos x="2" y="39"/>
                </a:cxn>
                <a:cxn ang="0">
                  <a:pos x="5" y="44"/>
                </a:cxn>
                <a:cxn ang="0">
                  <a:pos x="9" y="48"/>
                </a:cxn>
                <a:cxn ang="0">
                  <a:pos x="5" y="53"/>
                </a:cxn>
                <a:cxn ang="0">
                  <a:pos x="1" y="60"/>
                </a:cxn>
                <a:cxn ang="0">
                  <a:pos x="1" y="69"/>
                </a:cxn>
                <a:cxn ang="0">
                  <a:pos x="6" y="76"/>
                </a:cxn>
                <a:cxn ang="0">
                  <a:pos x="14" y="79"/>
                </a:cxn>
                <a:cxn ang="0">
                  <a:pos x="23" y="77"/>
                </a:cxn>
                <a:cxn ang="0">
                  <a:pos x="36" y="71"/>
                </a:cxn>
                <a:cxn ang="0">
                  <a:pos x="51" y="65"/>
                </a:cxn>
                <a:cxn ang="0">
                  <a:pos x="67" y="58"/>
                </a:cxn>
                <a:cxn ang="0">
                  <a:pos x="72" y="59"/>
                </a:cxn>
                <a:cxn ang="0">
                  <a:pos x="78" y="58"/>
                </a:cxn>
                <a:cxn ang="0">
                  <a:pos x="83" y="55"/>
                </a:cxn>
                <a:cxn ang="0">
                  <a:pos x="88" y="52"/>
                </a:cxn>
                <a:cxn ang="0">
                  <a:pos x="92" y="49"/>
                </a:cxn>
                <a:cxn ang="0">
                  <a:pos x="105" y="37"/>
                </a:cxn>
                <a:cxn ang="0">
                  <a:pos x="106" y="31"/>
                </a:cxn>
                <a:cxn ang="0">
                  <a:pos x="105" y="26"/>
                </a:cxn>
                <a:cxn ang="0">
                  <a:pos x="20" y="19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20" y="19"/>
                </a:cxn>
              </a:cxnLst>
              <a:rect l="0" t="0" r="r" b="b"/>
              <a:pathLst>
                <a:path w="106" h="79">
                  <a:moveTo>
                    <a:pt x="105" y="24"/>
                  </a:moveTo>
                  <a:lnTo>
                    <a:pt x="103" y="22"/>
                  </a:lnTo>
                  <a:lnTo>
                    <a:pt x="102" y="20"/>
                  </a:lnTo>
                  <a:lnTo>
                    <a:pt x="101" y="19"/>
                  </a:lnTo>
                  <a:lnTo>
                    <a:pt x="99" y="17"/>
                  </a:lnTo>
                  <a:lnTo>
                    <a:pt x="97" y="16"/>
                  </a:lnTo>
                  <a:lnTo>
                    <a:pt x="95" y="16"/>
                  </a:lnTo>
                  <a:lnTo>
                    <a:pt x="93" y="15"/>
                  </a:lnTo>
                  <a:lnTo>
                    <a:pt x="91" y="15"/>
                  </a:lnTo>
                  <a:lnTo>
                    <a:pt x="91" y="14"/>
                  </a:lnTo>
                  <a:lnTo>
                    <a:pt x="91" y="13"/>
                  </a:lnTo>
                  <a:lnTo>
                    <a:pt x="91" y="13"/>
                  </a:lnTo>
                  <a:lnTo>
                    <a:pt x="91" y="12"/>
                  </a:lnTo>
                  <a:lnTo>
                    <a:pt x="90" y="11"/>
                  </a:lnTo>
                  <a:lnTo>
                    <a:pt x="90" y="10"/>
                  </a:lnTo>
                  <a:lnTo>
                    <a:pt x="90" y="10"/>
                  </a:lnTo>
                  <a:lnTo>
                    <a:pt x="90" y="9"/>
                  </a:lnTo>
                  <a:lnTo>
                    <a:pt x="88" y="6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81" y="1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3" y="0"/>
                  </a:lnTo>
                  <a:lnTo>
                    <a:pt x="70" y="1"/>
                  </a:lnTo>
                  <a:lnTo>
                    <a:pt x="66" y="2"/>
                  </a:lnTo>
                  <a:lnTo>
                    <a:pt x="65" y="3"/>
                  </a:lnTo>
                  <a:lnTo>
                    <a:pt x="63" y="4"/>
                  </a:lnTo>
                  <a:lnTo>
                    <a:pt x="61" y="5"/>
                  </a:lnTo>
                  <a:lnTo>
                    <a:pt x="59" y="5"/>
                  </a:lnTo>
                  <a:lnTo>
                    <a:pt x="58" y="6"/>
                  </a:lnTo>
                  <a:lnTo>
                    <a:pt x="56" y="7"/>
                  </a:lnTo>
                  <a:lnTo>
                    <a:pt x="54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0" y="6"/>
                  </a:lnTo>
                  <a:lnTo>
                    <a:pt x="48" y="4"/>
                  </a:lnTo>
                  <a:lnTo>
                    <a:pt x="46" y="2"/>
                  </a:lnTo>
                  <a:lnTo>
                    <a:pt x="43" y="2"/>
                  </a:lnTo>
                  <a:lnTo>
                    <a:pt x="40" y="1"/>
                  </a:lnTo>
                  <a:lnTo>
                    <a:pt x="37" y="1"/>
                  </a:lnTo>
                  <a:lnTo>
                    <a:pt x="34" y="2"/>
                  </a:lnTo>
                  <a:lnTo>
                    <a:pt x="31" y="4"/>
                  </a:lnTo>
                  <a:lnTo>
                    <a:pt x="29" y="5"/>
                  </a:lnTo>
                  <a:lnTo>
                    <a:pt x="26" y="7"/>
                  </a:lnTo>
                  <a:lnTo>
                    <a:pt x="24" y="8"/>
                  </a:lnTo>
                  <a:lnTo>
                    <a:pt x="22" y="10"/>
                  </a:lnTo>
                  <a:lnTo>
                    <a:pt x="19" y="12"/>
                  </a:lnTo>
                  <a:lnTo>
                    <a:pt x="17" y="13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4" y="21"/>
                  </a:lnTo>
                  <a:lnTo>
                    <a:pt x="14" y="24"/>
                  </a:lnTo>
                  <a:lnTo>
                    <a:pt x="14" y="27"/>
                  </a:lnTo>
                  <a:lnTo>
                    <a:pt x="15" y="31"/>
                  </a:lnTo>
                  <a:lnTo>
                    <a:pt x="15" y="34"/>
                  </a:lnTo>
                  <a:lnTo>
                    <a:pt x="15" y="38"/>
                  </a:lnTo>
                  <a:lnTo>
                    <a:pt x="16" y="41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6" y="45"/>
                  </a:lnTo>
                  <a:lnTo>
                    <a:pt x="16" y="45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5" y="25"/>
                  </a:lnTo>
                  <a:lnTo>
                    <a:pt x="4" y="26"/>
                  </a:lnTo>
                  <a:lnTo>
                    <a:pt x="3" y="28"/>
                  </a:lnTo>
                  <a:lnTo>
                    <a:pt x="2" y="29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1" y="34"/>
                  </a:lnTo>
                  <a:lnTo>
                    <a:pt x="1" y="36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3" y="41"/>
                  </a:lnTo>
                  <a:lnTo>
                    <a:pt x="4" y="43"/>
                  </a:lnTo>
                  <a:lnTo>
                    <a:pt x="5" y="44"/>
                  </a:lnTo>
                  <a:lnTo>
                    <a:pt x="6" y="46"/>
                  </a:lnTo>
                  <a:lnTo>
                    <a:pt x="7" y="47"/>
                  </a:lnTo>
                  <a:lnTo>
                    <a:pt x="9" y="48"/>
                  </a:lnTo>
                  <a:lnTo>
                    <a:pt x="11" y="49"/>
                  </a:lnTo>
                  <a:lnTo>
                    <a:pt x="7" y="51"/>
                  </a:lnTo>
                  <a:lnTo>
                    <a:pt x="5" y="53"/>
                  </a:lnTo>
                  <a:lnTo>
                    <a:pt x="3" y="55"/>
                  </a:lnTo>
                  <a:lnTo>
                    <a:pt x="2" y="58"/>
                  </a:lnTo>
                  <a:lnTo>
                    <a:pt x="1" y="60"/>
                  </a:lnTo>
                  <a:lnTo>
                    <a:pt x="0" y="63"/>
                  </a:lnTo>
                  <a:lnTo>
                    <a:pt x="0" y="66"/>
                  </a:lnTo>
                  <a:lnTo>
                    <a:pt x="1" y="69"/>
                  </a:lnTo>
                  <a:lnTo>
                    <a:pt x="2" y="71"/>
                  </a:lnTo>
                  <a:lnTo>
                    <a:pt x="4" y="74"/>
                  </a:lnTo>
                  <a:lnTo>
                    <a:pt x="6" y="76"/>
                  </a:lnTo>
                  <a:lnTo>
                    <a:pt x="9" y="77"/>
                  </a:lnTo>
                  <a:lnTo>
                    <a:pt x="11" y="78"/>
                  </a:lnTo>
                  <a:lnTo>
                    <a:pt x="14" y="79"/>
                  </a:lnTo>
                  <a:lnTo>
                    <a:pt x="17" y="79"/>
                  </a:lnTo>
                  <a:lnTo>
                    <a:pt x="20" y="78"/>
                  </a:lnTo>
                  <a:lnTo>
                    <a:pt x="23" y="77"/>
                  </a:lnTo>
                  <a:lnTo>
                    <a:pt x="25" y="76"/>
                  </a:lnTo>
                  <a:lnTo>
                    <a:pt x="31" y="74"/>
                  </a:lnTo>
                  <a:lnTo>
                    <a:pt x="36" y="71"/>
                  </a:lnTo>
                  <a:lnTo>
                    <a:pt x="41" y="69"/>
                  </a:lnTo>
                  <a:lnTo>
                    <a:pt x="46" y="67"/>
                  </a:lnTo>
                  <a:lnTo>
                    <a:pt x="51" y="65"/>
                  </a:lnTo>
                  <a:lnTo>
                    <a:pt x="56" y="62"/>
                  </a:lnTo>
                  <a:lnTo>
                    <a:pt x="62" y="60"/>
                  </a:lnTo>
                  <a:lnTo>
                    <a:pt x="67" y="58"/>
                  </a:lnTo>
                  <a:lnTo>
                    <a:pt x="69" y="59"/>
                  </a:lnTo>
                  <a:lnTo>
                    <a:pt x="70" y="59"/>
                  </a:lnTo>
                  <a:lnTo>
                    <a:pt x="72" y="59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0" y="58"/>
                  </a:lnTo>
                  <a:lnTo>
                    <a:pt x="82" y="57"/>
                  </a:lnTo>
                  <a:lnTo>
                    <a:pt x="83" y="55"/>
                  </a:lnTo>
                  <a:lnTo>
                    <a:pt x="85" y="54"/>
                  </a:lnTo>
                  <a:lnTo>
                    <a:pt x="86" y="53"/>
                  </a:lnTo>
                  <a:lnTo>
                    <a:pt x="88" y="52"/>
                  </a:lnTo>
                  <a:lnTo>
                    <a:pt x="90" y="51"/>
                  </a:lnTo>
                  <a:lnTo>
                    <a:pt x="91" y="50"/>
                  </a:lnTo>
                  <a:lnTo>
                    <a:pt x="92" y="49"/>
                  </a:lnTo>
                  <a:lnTo>
                    <a:pt x="94" y="48"/>
                  </a:lnTo>
                  <a:lnTo>
                    <a:pt x="104" y="39"/>
                  </a:lnTo>
                  <a:lnTo>
                    <a:pt x="105" y="37"/>
                  </a:lnTo>
                  <a:lnTo>
                    <a:pt x="105" y="35"/>
                  </a:lnTo>
                  <a:lnTo>
                    <a:pt x="106" y="33"/>
                  </a:lnTo>
                  <a:lnTo>
                    <a:pt x="106" y="31"/>
                  </a:lnTo>
                  <a:lnTo>
                    <a:pt x="106" y="29"/>
                  </a:lnTo>
                  <a:lnTo>
                    <a:pt x="106" y="27"/>
                  </a:lnTo>
                  <a:lnTo>
                    <a:pt x="105" y="26"/>
                  </a:lnTo>
                  <a:lnTo>
                    <a:pt x="105" y="24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lnTo>
                    <a:pt x="20" y="19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19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9"/>
                  </a:lnTo>
                  <a:lnTo>
                    <a:pt x="20" y="19"/>
                  </a:lnTo>
                  <a:close/>
                </a:path>
              </a:pathLst>
            </a:cu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Freeform 61"/>
            <p:cNvSpPr>
              <a:spLocks noEditPoints="1"/>
            </p:cNvSpPr>
            <p:nvPr/>
          </p:nvSpPr>
          <p:spPr bwMode="auto">
            <a:xfrm>
              <a:off x="5002" y="687"/>
              <a:ext cx="96" cy="119"/>
            </a:xfrm>
            <a:custGeom>
              <a:avLst/>
              <a:gdLst/>
              <a:ahLst/>
              <a:cxnLst>
                <a:cxn ang="0">
                  <a:pos x="90" y="30"/>
                </a:cxn>
                <a:cxn ang="0">
                  <a:pos x="79" y="27"/>
                </a:cxn>
                <a:cxn ang="0">
                  <a:pos x="77" y="23"/>
                </a:cxn>
                <a:cxn ang="0">
                  <a:pos x="74" y="13"/>
                </a:cxn>
                <a:cxn ang="0">
                  <a:pos x="66" y="7"/>
                </a:cxn>
                <a:cxn ang="0">
                  <a:pos x="61" y="6"/>
                </a:cxn>
                <a:cxn ang="0">
                  <a:pos x="57" y="6"/>
                </a:cxn>
                <a:cxn ang="0">
                  <a:pos x="49" y="8"/>
                </a:cxn>
                <a:cxn ang="0">
                  <a:pos x="48" y="8"/>
                </a:cxn>
                <a:cxn ang="0">
                  <a:pos x="47" y="7"/>
                </a:cxn>
                <a:cxn ang="0">
                  <a:pos x="46" y="6"/>
                </a:cxn>
                <a:cxn ang="0">
                  <a:pos x="38" y="1"/>
                </a:cxn>
                <a:cxn ang="0">
                  <a:pos x="27" y="3"/>
                </a:cxn>
                <a:cxn ang="0">
                  <a:pos x="18" y="10"/>
                </a:cxn>
                <a:cxn ang="0">
                  <a:pos x="9" y="17"/>
                </a:cxn>
                <a:cxn ang="0">
                  <a:pos x="12" y="28"/>
                </a:cxn>
                <a:cxn ang="0">
                  <a:pos x="17" y="40"/>
                </a:cxn>
                <a:cxn ang="0">
                  <a:pos x="19" y="43"/>
                </a:cxn>
                <a:cxn ang="0">
                  <a:pos x="19" y="43"/>
                </a:cxn>
                <a:cxn ang="0">
                  <a:pos x="2" y="26"/>
                </a:cxn>
                <a:cxn ang="0">
                  <a:pos x="0" y="33"/>
                </a:cxn>
                <a:cxn ang="0">
                  <a:pos x="3" y="42"/>
                </a:cxn>
                <a:cxn ang="0">
                  <a:pos x="10" y="47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9" y="53"/>
                </a:cxn>
                <a:cxn ang="0">
                  <a:pos x="7" y="61"/>
                </a:cxn>
                <a:cxn ang="0">
                  <a:pos x="9" y="69"/>
                </a:cxn>
                <a:cxn ang="0">
                  <a:pos x="14" y="75"/>
                </a:cxn>
                <a:cxn ang="0">
                  <a:pos x="19" y="79"/>
                </a:cxn>
                <a:cxn ang="0">
                  <a:pos x="17" y="88"/>
                </a:cxn>
                <a:cxn ang="0">
                  <a:pos x="20" y="95"/>
                </a:cxn>
                <a:cxn ang="0">
                  <a:pos x="22" y="97"/>
                </a:cxn>
                <a:cxn ang="0">
                  <a:pos x="23" y="99"/>
                </a:cxn>
                <a:cxn ang="0">
                  <a:pos x="22" y="105"/>
                </a:cxn>
                <a:cxn ang="0">
                  <a:pos x="25" y="113"/>
                </a:cxn>
                <a:cxn ang="0">
                  <a:pos x="34" y="119"/>
                </a:cxn>
                <a:cxn ang="0">
                  <a:pos x="46" y="117"/>
                </a:cxn>
                <a:cxn ang="0">
                  <a:pos x="62" y="111"/>
                </a:cxn>
                <a:cxn ang="0">
                  <a:pos x="78" y="106"/>
                </a:cxn>
                <a:cxn ang="0">
                  <a:pos x="87" y="99"/>
                </a:cxn>
                <a:cxn ang="0">
                  <a:pos x="87" y="87"/>
                </a:cxn>
                <a:cxn ang="0">
                  <a:pos x="84" y="82"/>
                </a:cxn>
                <a:cxn ang="0">
                  <a:pos x="80" y="78"/>
                </a:cxn>
                <a:cxn ang="0">
                  <a:pos x="82" y="72"/>
                </a:cxn>
                <a:cxn ang="0">
                  <a:pos x="81" y="65"/>
                </a:cxn>
                <a:cxn ang="0">
                  <a:pos x="80" y="64"/>
                </a:cxn>
                <a:cxn ang="0">
                  <a:pos x="80" y="64"/>
                </a:cxn>
                <a:cxn ang="0">
                  <a:pos x="93" y="53"/>
                </a:cxn>
                <a:cxn ang="0">
                  <a:pos x="96" y="47"/>
                </a:cxn>
                <a:cxn ang="0">
                  <a:pos x="96" y="42"/>
                </a:cxn>
                <a:cxn ang="0">
                  <a:pos x="96" y="39"/>
                </a:cxn>
                <a:cxn ang="0">
                  <a:pos x="14" y="17"/>
                </a:cxn>
                <a:cxn ang="0">
                  <a:pos x="14" y="17"/>
                </a:cxn>
                <a:cxn ang="0">
                  <a:pos x="14" y="16"/>
                </a:cxn>
                <a:cxn ang="0">
                  <a:pos x="14" y="17"/>
                </a:cxn>
                <a:cxn ang="0">
                  <a:pos x="14" y="17"/>
                </a:cxn>
              </a:cxnLst>
              <a:rect l="0" t="0" r="r" b="b"/>
              <a:pathLst>
                <a:path w="96" h="119">
                  <a:moveTo>
                    <a:pt x="95" y="38"/>
                  </a:moveTo>
                  <a:lnTo>
                    <a:pt x="94" y="35"/>
                  </a:lnTo>
                  <a:lnTo>
                    <a:pt x="92" y="32"/>
                  </a:lnTo>
                  <a:lnTo>
                    <a:pt x="90" y="30"/>
                  </a:lnTo>
                  <a:lnTo>
                    <a:pt x="88" y="29"/>
                  </a:lnTo>
                  <a:lnTo>
                    <a:pt x="85" y="28"/>
                  </a:lnTo>
                  <a:lnTo>
                    <a:pt x="82" y="27"/>
                  </a:lnTo>
                  <a:lnTo>
                    <a:pt x="79" y="27"/>
                  </a:lnTo>
                  <a:lnTo>
                    <a:pt x="76" y="28"/>
                  </a:lnTo>
                  <a:lnTo>
                    <a:pt x="75" y="28"/>
                  </a:lnTo>
                  <a:lnTo>
                    <a:pt x="76" y="25"/>
                  </a:lnTo>
                  <a:lnTo>
                    <a:pt x="77" y="23"/>
                  </a:lnTo>
                  <a:lnTo>
                    <a:pt x="77" y="20"/>
                  </a:lnTo>
                  <a:lnTo>
                    <a:pt x="76" y="17"/>
                  </a:lnTo>
                  <a:lnTo>
                    <a:pt x="75" y="15"/>
                  </a:lnTo>
                  <a:lnTo>
                    <a:pt x="74" y="13"/>
                  </a:lnTo>
                  <a:lnTo>
                    <a:pt x="72" y="11"/>
                  </a:lnTo>
                  <a:lnTo>
                    <a:pt x="70" y="9"/>
                  </a:lnTo>
                  <a:lnTo>
                    <a:pt x="68" y="8"/>
                  </a:lnTo>
                  <a:lnTo>
                    <a:pt x="66" y="7"/>
                  </a:lnTo>
                  <a:lnTo>
                    <a:pt x="65" y="7"/>
                  </a:lnTo>
                  <a:lnTo>
                    <a:pt x="64" y="6"/>
                  </a:lnTo>
                  <a:lnTo>
                    <a:pt x="63" y="6"/>
                  </a:lnTo>
                  <a:lnTo>
                    <a:pt x="61" y="6"/>
                  </a:lnTo>
                  <a:lnTo>
                    <a:pt x="60" y="6"/>
                  </a:lnTo>
                  <a:lnTo>
                    <a:pt x="59" y="6"/>
                  </a:lnTo>
                  <a:lnTo>
                    <a:pt x="58" y="6"/>
                  </a:lnTo>
                  <a:lnTo>
                    <a:pt x="57" y="6"/>
                  </a:lnTo>
                  <a:lnTo>
                    <a:pt x="50" y="7"/>
                  </a:lnTo>
                  <a:lnTo>
                    <a:pt x="50" y="7"/>
                  </a:lnTo>
                  <a:lnTo>
                    <a:pt x="50" y="7"/>
                  </a:lnTo>
                  <a:lnTo>
                    <a:pt x="49" y="8"/>
                  </a:lnTo>
                  <a:lnTo>
                    <a:pt x="49" y="8"/>
                  </a:lnTo>
                  <a:lnTo>
                    <a:pt x="49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7" y="8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7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4" y="3"/>
                  </a:lnTo>
                  <a:lnTo>
                    <a:pt x="41" y="2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1"/>
                  </a:lnTo>
                  <a:lnTo>
                    <a:pt x="30" y="1"/>
                  </a:lnTo>
                  <a:lnTo>
                    <a:pt x="27" y="3"/>
                  </a:lnTo>
                  <a:lnTo>
                    <a:pt x="24" y="4"/>
                  </a:lnTo>
                  <a:lnTo>
                    <a:pt x="22" y="6"/>
                  </a:lnTo>
                  <a:lnTo>
                    <a:pt x="20" y="8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14" y="14"/>
                  </a:lnTo>
                  <a:lnTo>
                    <a:pt x="11" y="15"/>
                  </a:lnTo>
                  <a:lnTo>
                    <a:pt x="9" y="17"/>
                  </a:lnTo>
                  <a:lnTo>
                    <a:pt x="7" y="19"/>
                  </a:lnTo>
                  <a:lnTo>
                    <a:pt x="9" y="22"/>
                  </a:lnTo>
                  <a:lnTo>
                    <a:pt x="10" y="25"/>
                  </a:lnTo>
                  <a:lnTo>
                    <a:pt x="12" y="28"/>
                  </a:lnTo>
                  <a:lnTo>
                    <a:pt x="13" y="31"/>
                  </a:lnTo>
                  <a:lnTo>
                    <a:pt x="15" y="34"/>
                  </a:lnTo>
                  <a:lnTo>
                    <a:pt x="16" y="37"/>
                  </a:lnTo>
                  <a:lnTo>
                    <a:pt x="17" y="40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4" y="22"/>
                  </a:lnTo>
                  <a:lnTo>
                    <a:pt x="3" y="24"/>
                  </a:lnTo>
                  <a:lnTo>
                    <a:pt x="2" y="26"/>
                  </a:lnTo>
                  <a:lnTo>
                    <a:pt x="1" y="27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1" y="37"/>
                  </a:lnTo>
                  <a:lnTo>
                    <a:pt x="2" y="40"/>
                  </a:lnTo>
                  <a:lnTo>
                    <a:pt x="3" y="42"/>
                  </a:lnTo>
                  <a:lnTo>
                    <a:pt x="4" y="43"/>
                  </a:lnTo>
                  <a:lnTo>
                    <a:pt x="6" y="45"/>
                  </a:lnTo>
                  <a:lnTo>
                    <a:pt x="8" y="46"/>
                  </a:lnTo>
                  <a:lnTo>
                    <a:pt x="10" y="47"/>
                  </a:lnTo>
                  <a:lnTo>
                    <a:pt x="12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1" y="51"/>
                  </a:lnTo>
                  <a:lnTo>
                    <a:pt x="9" y="53"/>
                  </a:lnTo>
                  <a:lnTo>
                    <a:pt x="8" y="55"/>
                  </a:lnTo>
                  <a:lnTo>
                    <a:pt x="7" y="57"/>
                  </a:lnTo>
                  <a:lnTo>
                    <a:pt x="7" y="59"/>
                  </a:lnTo>
                  <a:lnTo>
                    <a:pt x="7" y="61"/>
                  </a:lnTo>
                  <a:lnTo>
                    <a:pt x="7" y="63"/>
                  </a:lnTo>
                  <a:lnTo>
                    <a:pt x="7" y="65"/>
                  </a:lnTo>
                  <a:lnTo>
                    <a:pt x="8" y="67"/>
                  </a:lnTo>
                  <a:lnTo>
                    <a:pt x="9" y="69"/>
                  </a:lnTo>
                  <a:lnTo>
                    <a:pt x="10" y="71"/>
                  </a:lnTo>
                  <a:lnTo>
                    <a:pt x="11" y="73"/>
                  </a:lnTo>
                  <a:lnTo>
                    <a:pt x="13" y="74"/>
                  </a:lnTo>
                  <a:lnTo>
                    <a:pt x="14" y="75"/>
                  </a:lnTo>
                  <a:lnTo>
                    <a:pt x="16" y="76"/>
                  </a:lnTo>
                  <a:lnTo>
                    <a:pt x="18" y="77"/>
                  </a:lnTo>
                  <a:lnTo>
                    <a:pt x="20" y="77"/>
                  </a:lnTo>
                  <a:lnTo>
                    <a:pt x="19" y="79"/>
                  </a:lnTo>
                  <a:lnTo>
                    <a:pt x="18" y="81"/>
                  </a:lnTo>
                  <a:lnTo>
                    <a:pt x="18" y="83"/>
                  </a:lnTo>
                  <a:lnTo>
                    <a:pt x="17" y="85"/>
                  </a:lnTo>
                  <a:lnTo>
                    <a:pt x="17" y="88"/>
                  </a:lnTo>
                  <a:lnTo>
                    <a:pt x="18" y="90"/>
                  </a:lnTo>
                  <a:lnTo>
                    <a:pt x="19" y="92"/>
                  </a:lnTo>
                  <a:lnTo>
                    <a:pt x="20" y="94"/>
                  </a:lnTo>
                  <a:lnTo>
                    <a:pt x="20" y="95"/>
                  </a:lnTo>
                  <a:lnTo>
                    <a:pt x="20" y="95"/>
                  </a:lnTo>
                  <a:lnTo>
                    <a:pt x="21" y="96"/>
                  </a:lnTo>
                  <a:lnTo>
                    <a:pt x="21" y="96"/>
                  </a:lnTo>
                  <a:lnTo>
                    <a:pt x="22" y="97"/>
                  </a:lnTo>
                  <a:lnTo>
                    <a:pt x="22" y="97"/>
                  </a:lnTo>
                  <a:lnTo>
                    <a:pt x="23" y="97"/>
                  </a:lnTo>
                  <a:lnTo>
                    <a:pt x="23" y="98"/>
                  </a:lnTo>
                  <a:lnTo>
                    <a:pt x="23" y="99"/>
                  </a:lnTo>
                  <a:lnTo>
                    <a:pt x="22" y="101"/>
                  </a:lnTo>
                  <a:lnTo>
                    <a:pt x="22" y="102"/>
                  </a:lnTo>
                  <a:lnTo>
                    <a:pt x="22" y="104"/>
                  </a:lnTo>
                  <a:lnTo>
                    <a:pt x="22" y="105"/>
                  </a:lnTo>
                  <a:lnTo>
                    <a:pt x="22" y="107"/>
                  </a:lnTo>
                  <a:lnTo>
                    <a:pt x="23" y="108"/>
                  </a:lnTo>
                  <a:lnTo>
                    <a:pt x="23" y="110"/>
                  </a:lnTo>
                  <a:lnTo>
                    <a:pt x="25" y="113"/>
                  </a:lnTo>
                  <a:lnTo>
                    <a:pt x="26" y="115"/>
                  </a:lnTo>
                  <a:lnTo>
                    <a:pt x="29" y="117"/>
                  </a:lnTo>
                  <a:lnTo>
                    <a:pt x="31" y="118"/>
                  </a:lnTo>
                  <a:lnTo>
                    <a:pt x="34" y="119"/>
                  </a:lnTo>
                  <a:lnTo>
                    <a:pt x="37" y="119"/>
                  </a:lnTo>
                  <a:lnTo>
                    <a:pt x="40" y="119"/>
                  </a:lnTo>
                  <a:lnTo>
                    <a:pt x="43" y="118"/>
                  </a:lnTo>
                  <a:lnTo>
                    <a:pt x="46" y="117"/>
                  </a:lnTo>
                  <a:lnTo>
                    <a:pt x="49" y="115"/>
                  </a:lnTo>
                  <a:lnTo>
                    <a:pt x="54" y="114"/>
                  </a:lnTo>
                  <a:lnTo>
                    <a:pt x="58" y="113"/>
                  </a:lnTo>
                  <a:lnTo>
                    <a:pt x="62" y="111"/>
                  </a:lnTo>
                  <a:lnTo>
                    <a:pt x="66" y="110"/>
                  </a:lnTo>
                  <a:lnTo>
                    <a:pt x="70" y="109"/>
                  </a:lnTo>
                  <a:lnTo>
                    <a:pt x="74" y="108"/>
                  </a:lnTo>
                  <a:lnTo>
                    <a:pt x="78" y="106"/>
                  </a:lnTo>
                  <a:lnTo>
                    <a:pt x="81" y="105"/>
                  </a:lnTo>
                  <a:lnTo>
                    <a:pt x="83" y="103"/>
                  </a:lnTo>
                  <a:lnTo>
                    <a:pt x="85" y="101"/>
                  </a:lnTo>
                  <a:lnTo>
                    <a:pt x="87" y="99"/>
                  </a:lnTo>
                  <a:lnTo>
                    <a:pt x="88" y="96"/>
                  </a:lnTo>
                  <a:lnTo>
                    <a:pt x="88" y="93"/>
                  </a:lnTo>
                  <a:lnTo>
                    <a:pt x="88" y="90"/>
                  </a:lnTo>
                  <a:lnTo>
                    <a:pt x="87" y="87"/>
                  </a:lnTo>
                  <a:lnTo>
                    <a:pt x="87" y="86"/>
                  </a:lnTo>
                  <a:lnTo>
                    <a:pt x="86" y="84"/>
                  </a:lnTo>
                  <a:lnTo>
                    <a:pt x="85" y="83"/>
                  </a:lnTo>
                  <a:lnTo>
                    <a:pt x="84" y="82"/>
                  </a:lnTo>
                  <a:lnTo>
                    <a:pt x="83" y="81"/>
                  </a:lnTo>
                  <a:lnTo>
                    <a:pt x="82" y="80"/>
                  </a:lnTo>
                  <a:lnTo>
                    <a:pt x="81" y="79"/>
                  </a:lnTo>
                  <a:lnTo>
                    <a:pt x="80" y="78"/>
                  </a:lnTo>
                  <a:lnTo>
                    <a:pt x="81" y="77"/>
                  </a:lnTo>
                  <a:lnTo>
                    <a:pt x="81" y="75"/>
                  </a:lnTo>
                  <a:lnTo>
                    <a:pt x="82" y="73"/>
                  </a:lnTo>
                  <a:lnTo>
                    <a:pt x="82" y="72"/>
                  </a:lnTo>
                  <a:lnTo>
                    <a:pt x="82" y="70"/>
                  </a:lnTo>
                  <a:lnTo>
                    <a:pt x="82" y="68"/>
                  </a:lnTo>
                  <a:lnTo>
                    <a:pt x="81" y="66"/>
                  </a:lnTo>
                  <a:lnTo>
                    <a:pt x="81" y="65"/>
                  </a:lnTo>
                  <a:lnTo>
                    <a:pt x="80" y="65"/>
                  </a:lnTo>
                  <a:lnTo>
                    <a:pt x="80" y="65"/>
                  </a:lnTo>
                  <a:lnTo>
                    <a:pt x="80" y="64"/>
                  </a:lnTo>
                  <a:lnTo>
                    <a:pt x="80" y="64"/>
                  </a:lnTo>
                  <a:lnTo>
                    <a:pt x="80" y="64"/>
                  </a:lnTo>
                  <a:lnTo>
                    <a:pt x="80" y="64"/>
                  </a:lnTo>
                  <a:lnTo>
                    <a:pt x="80" y="64"/>
                  </a:lnTo>
                  <a:lnTo>
                    <a:pt x="80" y="64"/>
                  </a:lnTo>
                  <a:lnTo>
                    <a:pt x="89" y="57"/>
                  </a:lnTo>
                  <a:lnTo>
                    <a:pt x="90" y="55"/>
                  </a:lnTo>
                  <a:lnTo>
                    <a:pt x="92" y="54"/>
                  </a:lnTo>
                  <a:lnTo>
                    <a:pt x="93" y="53"/>
                  </a:lnTo>
                  <a:lnTo>
                    <a:pt x="94" y="52"/>
                  </a:lnTo>
                  <a:lnTo>
                    <a:pt x="95" y="50"/>
                  </a:lnTo>
                  <a:lnTo>
                    <a:pt x="95" y="49"/>
                  </a:lnTo>
                  <a:lnTo>
                    <a:pt x="96" y="47"/>
                  </a:lnTo>
                  <a:lnTo>
                    <a:pt x="96" y="45"/>
                  </a:lnTo>
                  <a:lnTo>
                    <a:pt x="96" y="44"/>
                  </a:lnTo>
                  <a:lnTo>
                    <a:pt x="96" y="43"/>
                  </a:lnTo>
                  <a:lnTo>
                    <a:pt x="96" y="42"/>
                  </a:lnTo>
                  <a:lnTo>
                    <a:pt x="96" y="41"/>
                  </a:lnTo>
                  <a:lnTo>
                    <a:pt x="96" y="41"/>
                  </a:lnTo>
                  <a:lnTo>
                    <a:pt x="96" y="40"/>
                  </a:lnTo>
                  <a:lnTo>
                    <a:pt x="96" y="39"/>
                  </a:lnTo>
                  <a:lnTo>
                    <a:pt x="96" y="38"/>
                  </a:lnTo>
                  <a:lnTo>
                    <a:pt x="95" y="38"/>
                  </a:lnTo>
                  <a:close/>
                  <a:moveTo>
                    <a:pt x="14" y="17"/>
                  </a:moveTo>
                  <a:lnTo>
                    <a:pt x="14" y="17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4" y="17"/>
                  </a:lnTo>
                  <a:close/>
                </a:path>
              </a:pathLst>
            </a:cu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Freeform 62"/>
            <p:cNvSpPr>
              <a:spLocks/>
            </p:cNvSpPr>
            <p:nvPr/>
          </p:nvSpPr>
          <p:spPr bwMode="auto">
            <a:xfrm>
              <a:off x="4669" y="863"/>
              <a:ext cx="2" cy="3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2" y="3"/>
                </a:cxn>
                <a:cxn ang="0">
                  <a:pos x="1" y="3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Freeform 63"/>
            <p:cNvSpPr>
              <a:spLocks/>
            </p:cNvSpPr>
            <p:nvPr/>
          </p:nvSpPr>
          <p:spPr bwMode="auto">
            <a:xfrm>
              <a:off x="4977" y="973"/>
              <a:ext cx="97" cy="158"/>
            </a:xfrm>
            <a:custGeom>
              <a:avLst/>
              <a:gdLst/>
              <a:ahLst/>
              <a:cxnLst>
                <a:cxn ang="0">
                  <a:pos x="89" y="2"/>
                </a:cxn>
                <a:cxn ang="0">
                  <a:pos x="81" y="7"/>
                </a:cxn>
                <a:cxn ang="0">
                  <a:pos x="73" y="13"/>
                </a:cxn>
                <a:cxn ang="0">
                  <a:pos x="66" y="20"/>
                </a:cxn>
                <a:cxn ang="0">
                  <a:pos x="59" y="31"/>
                </a:cxn>
                <a:cxn ang="0">
                  <a:pos x="56" y="47"/>
                </a:cxn>
                <a:cxn ang="0">
                  <a:pos x="58" y="63"/>
                </a:cxn>
                <a:cxn ang="0">
                  <a:pos x="62" y="79"/>
                </a:cxn>
                <a:cxn ang="0">
                  <a:pos x="65" y="91"/>
                </a:cxn>
                <a:cxn ang="0">
                  <a:pos x="64" y="100"/>
                </a:cxn>
                <a:cxn ang="0">
                  <a:pos x="62" y="108"/>
                </a:cxn>
                <a:cxn ang="0">
                  <a:pos x="59" y="116"/>
                </a:cxn>
                <a:cxn ang="0">
                  <a:pos x="54" y="127"/>
                </a:cxn>
                <a:cxn ang="0">
                  <a:pos x="43" y="138"/>
                </a:cxn>
                <a:cxn ang="0">
                  <a:pos x="29" y="144"/>
                </a:cxn>
                <a:cxn ang="0">
                  <a:pos x="14" y="146"/>
                </a:cxn>
                <a:cxn ang="0">
                  <a:pos x="5" y="146"/>
                </a:cxn>
                <a:cxn ang="0">
                  <a:pos x="3" y="147"/>
                </a:cxn>
                <a:cxn ang="0">
                  <a:pos x="1" y="149"/>
                </a:cxn>
                <a:cxn ang="0">
                  <a:pos x="0" y="151"/>
                </a:cxn>
                <a:cxn ang="0">
                  <a:pos x="0" y="153"/>
                </a:cxn>
                <a:cxn ang="0">
                  <a:pos x="1" y="155"/>
                </a:cxn>
                <a:cxn ang="0">
                  <a:pos x="3" y="157"/>
                </a:cxn>
                <a:cxn ang="0">
                  <a:pos x="5" y="157"/>
                </a:cxn>
                <a:cxn ang="0">
                  <a:pos x="12" y="158"/>
                </a:cxn>
                <a:cxn ang="0">
                  <a:pos x="24" y="157"/>
                </a:cxn>
                <a:cxn ang="0">
                  <a:pos x="35" y="154"/>
                </a:cxn>
                <a:cxn ang="0">
                  <a:pos x="46" y="149"/>
                </a:cxn>
                <a:cxn ang="0">
                  <a:pos x="57" y="140"/>
                </a:cxn>
                <a:cxn ang="0">
                  <a:pos x="67" y="127"/>
                </a:cxn>
                <a:cxn ang="0">
                  <a:pos x="73" y="113"/>
                </a:cxn>
                <a:cxn ang="0">
                  <a:pos x="75" y="97"/>
                </a:cxn>
                <a:cxn ang="0">
                  <a:pos x="74" y="83"/>
                </a:cxn>
                <a:cxn ang="0">
                  <a:pos x="71" y="71"/>
                </a:cxn>
                <a:cxn ang="0">
                  <a:pos x="68" y="59"/>
                </a:cxn>
                <a:cxn ang="0">
                  <a:pos x="66" y="47"/>
                </a:cxn>
                <a:cxn ang="0">
                  <a:pos x="67" y="35"/>
                </a:cxn>
                <a:cxn ang="0">
                  <a:pos x="72" y="24"/>
                </a:cxn>
                <a:cxn ang="0">
                  <a:pos x="80" y="15"/>
                </a:cxn>
                <a:cxn ang="0">
                  <a:pos x="90" y="7"/>
                </a:cxn>
                <a:cxn ang="0">
                  <a:pos x="96" y="4"/>
                </a:cxn>
                <a:cxn ang="0">
                  <a:pos x="97" y="3"/>
                </a:cxn>
                <a:cxn ang="0">
                  <a:pos x="97" y="3"/>
                </a:cxn>
                <a:cxn ang="0">
                  <a:pos x="97" y="2"/>
                </a:cxn>
                <a:cxn ang="0">
                  <a:pos x="97" y="1"/>
                </a:cxn>
                <a:cxn ang="0">
                  <a:pos x="96" y="0"/>
                </a:cxn>
                <a:cxn ang="0">
                  <a:pos x="95" y="0"/>
                </a:cxn>
                <a:cxn ang="0">
                  <a:pos x="94" y="0"/>
                </a:cxn>
              </a:cxnLst>
              <a:rect l="0" t="0" r="r" b="b"/>
              <a:pathLst>
                <a:path w="97" h="158">
                  <a:moveTo>
                    <a:pt x="94" y="0"/>
                  </a:moveTo>
                  <a:lnTo>
                    <a:pt x="89" y="2"/>
                  </a:lnTo>
                  <a:lnTo>
                    <a:pt x="85" y="4"/>
                  </a:lnTo>
                  <a:lnTo>
                    <a:pt x="81" y="7"/>
                  </a:lnTo>
                  <a:lnTo>
                    <a:pt x="77" y="10"/>
                  </a:lnTo>
                  <a:lnTo>
                    <a:pt x="73" y="13"/>
                  </a:lnTo>
                  <a:lnTo>
                    <a:pt x="70" y="16"/>
                  </a:lnTo>
                  <a:lnTo>
                    <a:pt x="66" y="20"/>
                  </a:lnTo>
                  <a:lnTo>
                    <a:pt x="63" y="24"/>
                  </a:lnTo>
                  <a:lnTo>
                    <a:pt x="59" y="31"/>
                  </a:lnTo>
                  <a:lnTo>
                    <a:pt x="57" y="39"/>
                  </a:lnTo>
                  <a:lnTo>
                    <a:pt x="56" y="47"/>
                  </a:lnTo>
                  <a:lnTo>
                    <a:pt x="57" y="55"/>
                  </a:lnTo>
                  <a:lnTo>
                    <a:pt x="58" y="63"/>
                  </a:lnTo>
                  <a:lnTo>
                    <a:pt x="60" y="71"/>
                  </a:lnTo>
                  <a:lnTo>
                    <a:pt x="62" y="79"/>
                  </a:lnTo>
                  <a:lnTo>
                    <a:pt x="64" y="87"/>
                  </a:lnTo>
                  <a:lnTo>
                    <a:pt x="65" y="91"/>
                  </a:lnTo>
                  <a:lnTo>
                    <a:pt x="65" y="96"/>
                  </a:lnTo>
                  <a:lnTo>
                    <a:pt x="64" y="100"/>
                  </a:lnTo>
                  <a:lnTo>
                    <a:pt x="63" y="104"/>
                  </a:lnTo>
                  <a:lnTo>
                    <a:pt x="62" y="108"/>
                  </a:lnTo>
                  <a:lnTo>
                    <a:pt x="61" y="112"/>
                  </a:lnTo>
                  <a:lnTo>
                    <a:pt x="59" y="116"/>
                  </a:lnTo>
                  <a:lnTo>
                    <a:pt x="58" y="120"/>
                  </a:lnTo>
                  <a:lnTo>
                    <a:pt x="54" y="127"/>
                  </a:lnTo>
                  <a:lnTo>
                    <a:pt x="49" y="133"/>
                  </a:lnTo>
                  <a:lnTo>
                    <a:pt x="43" y="138"/>
                  </a:lnTo>
                  <a:lnTo>
                    <a:pt x="37" y="141"/>
                  </a:lnTo>
                  <a:lnTo>
                    <a:pt x="29" y="144"/>
                  </a:lnTo>
                  <a:lnTo>
                    <a:pt x="22" y="145"/>
                  </a:lnTo>
                  <a:lnTo>
                    <a:pt x="14" y="146"/>
                  </a:lnTo>
                  <a:lnTo>
                    <a:pt x="6" y="146"/>
                  </a:lnTo>
                  <a:lnTo>
                    <a:pt x="5" y="146"/>
                  </a:lnTo>
                  <a:lnTo>
                    <a:pt x="4" y="146"/>
                  </a:lnTo>
                  <a:lnTo>
                    <a:pt x="3" y="147"/>
                  </a:lnTo>
                  <a:lnTo>
                    <a:pt x="2" y="148"/>
                  </a:lnTo>
                  <a:lnTo>
                    <a:pt x="1" y="149"/>
                  </a:lnTo>
                  <a:lnTo>
                    <a:pt x="1" y="150"/>
                  </a:lnTo>
                  <a:lnTo>
                    <a:pt x="0" y="151"/>
                  </a:lnTo>
                  <a:lnTo>
                    <a:pt x="0" y="152"/>
                  </a:lnTo>
                  <a:lnTo>
                    <a:pt x="0" y="153"/>
                  </a:lnTo>
                  <a:lnTo>
                    <a:pt x="1" y="154"/>
                  </a:lnTo>
                  <a:lnTo>
                    <a:pt x="1" y="155"/>
                  </a:lnTo>
                  <a:lnTo>
                    <a:pt x="2" y="156"/>
                  </a:lnTo>
                  <a:lnTo>
                    <a:pt x="3" y="157"/>
                  </a:lnTo>
                  <a:lnTo>
                    <a:pt x="4" y="157"/>
                  </a:lnTo>
                  <a:lnTo>
                    <a:pt x="5" y="157"/>
                  </a:lnTo>
                  <a:lnTo>
                    <a:pt x="6" y="157"/>
                  </a:lnTo>
                  <a:lnTo>
                    <a:pt x="12" y="158"/>
                  </a:lnTo>
                  <a:lnTo>
                    <a:pt x="18" y="157"/>
                  </a:lnTo>
                  <a:lnTo>
                    <a:pt x="24" y="157"/>
                  </a:lnTo>
                  <a:lnTo>
                    <a:pt x="30" y="156"/>
                  </a:lnTo>
                  <a:lnTo>
                    <a:pt x="35" y="154"/>
                  </a:lnTo>
                  <a:lnTo>
                    <a:pt x="41" y="152"/>
                  </a:lnTo>
                  <a:lnTo>
                    <a:pt x="46" y="149"/>
                  </a:lnTo>
                  <a:lnTo>
                    <a:pt x="51" y="146"/>
                  </a:lnTo>
                  <a:lnTo>
                    <a:pt x="57" y="140"/>
                  </a:lnTo>
                  <a:lnTo>
                    <a:pt x="63" y="134"/>
                  </a:lnTo>
                  <a:lnTo>
                    <a:pt x="67" y="127"/>
                  </a:lnTo>
                  <a:lnTo>
                    <a:pt x="70" y="120"/>
                  </a:lnTo>
                  <a:lnTo>
                    <a:pt x="73" y="113"/>
                  </a:lnTo>
                  <a:lnTo>
                    <a:pt x="74" y="105"/>
                  </a:lnTo>
                  <a:lnTo>
                    <a:pt x="75" y="97"/>
                  </a:lnTo>
                  <a:lnTo>
                    <a:pt x="74" y="89"/>
                  </a:lnTo>
                  <a:lnTo>
                    <a:pt x="74" y="83"/>
                  </a:lnTo>
                  <a:lnTo>
                    <a:pt x="72" y="77"/>
                  </a:lnTo>
                  <a:lnTo>
                    <a:pt x="71" y="71"/>
                  </a:lnTo>
                  <a:lnTo>
                    <a:pt x="69" y="65"/>
                  </a:lnTo>
                  <a:lnTo>
                    <a:pt x="68" y="59"/>
                  </a:lnTo>
                  <a:lnTo>
                    <a:pt x="67" y="53"/>
                  </a:lnTo>
                  <a:lnTo>
                    <a:pt x="66" y="47"/>
                  </a:lnTo>
                  <a:lnTo>
                    <a:pt x="66" y="41"/>
                  </a:lnTo>
                  <a:lnTo>
                    <a:pt x="67" y="35"/>
                  </a:lnTo>
                  <a:lnTo>
                    <a:pt x="69" y="30"/>
                  </a:lnTo>
                  <a:lnTo>
                    <a:pt x="72" y="24"/>
                  </a:lnTo>
                  <a:lnTo>
                    <a:pt x="76" y="19"/>
                  </a:lnTo>
                  <a:lnTo>
                    <a:pt x="80" y="15"/>
                  </a:lnTo>
                  <a:lnTo>
                    <a:pt x="85" y="11"/>
                  </a:lnTo>
                  <a:lnTo>
                    <a:pt x="90" y="7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7" y="3"/>
                  </a:lnTo>
                  <a:lnTo>
                    <a:pt x="97" y="3"/>
                  </a:lnTo>
                  <a:lnTo>
                    <a:pt x="97" y="3"/>
                  </a:lnTo>
                  <a:lnTo>
                    <a:pt x="97" y="2"/>
                  </a:lnTo>
                  <a:lnTo>
                    <a:pt x="97" y="2"/>
                  </a:lnTo>
                  <a:lnTo>
                    <a:pt x="97" y="1"/>
                  </a:lnTo>
                  <a:lnTo>
                    <a:pt x="97" y="1"/>
                  </a:lnTo>
                  <a:lnTo>
                    <a:pt x="96" y="1"/>
                  </a:lnTo>
                  <a:lnTo>
                    <a:pt x="96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Freeform 64"/>
            <p:cNvSpPr>
              <a:spLocks/>
            </p:cNvSpPr>
            <p:nvPr/>
          </p:nvSpPr>
          <p:spPr bwMode="auto">
            <a:xfrm>
              <a:off x="4649" y="797"/>
              <a:ext cx="91" cy="56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40" y="0"/>
                </a:cxn>
                <a:cxn ang="0">
                  <a:pos x="24" y="2"/>
                </a:cxn>
                <a:cxn ang="0">
                  <a:pos x="14" y="6"/>
                </a:cxn>
                <a:cxn ang="0">
                  <a:pos x="6" y="12"/>
                </a:cxn>
                <a:cxn ang="0">
                  <a:pos x="0" y="21"/>
                </a:cxn>
                <a:cxn ang="0">
                  <a:pos x="1" y="31"/>
                </a:cxn>
                <a:cxn ang="0">
                  <a:pos x="7" y="39"/>
                </a:cxn>
                <a:cxn ang="0">
                  <a:pos x="28" y="52"/>
                </a:cxn>
                <a:cxn ang="0">
                  <a:pos x="55" y="55"/>
                </a:cxn>
                <a:cxn ang="0">
                  <a:pos x="70" y="52"/>
                </a:cxn>
                <a:cxn ang="0">
                  <a:pos x="84" y="44"/>
                </a:cxn>
                <a:cxn ang="0">
                  <a:pos x="90" y="35"/>
                </a:cxn>
                <a:cxn ang="0">
                  <a:pos x="91" y="27"/>
                </a:cxn>
                <a:cxn ang="0">
                  <a:pos x="89" y="19"/>
                </a:cxn>
                <a:cxn ang="0">
                  <a:pos x="87" y="15"/>
                </a:cxn>
                <a:cxn ang="0">
                  <a:pos x="86" y="14"/>
                </a:cxn>
                <a:cxn ang="0">
                  <a:pos x="85" y="13"/>
                </a:cxn>
                <a:cxn ang="0">
                  <a:pos x="79" y="10"/>
                </a:cxn>
                <a:cxn ang="0">
                  <a:pos x="77" y="9"/>
                </a:cxn>
                <a:cxn ang="0">
                  <a:pos x="74" y="9"/>
                </a:cxn>
                <a:cxn ang="0">
                  <a:pos x="71" y="8"/>
                </a:cxn>
                <a:cxn ang="0">
                  <a:pos x="69" y="10"/>
                </a:cxn>
                <a:cxn ang="0">
                  <a:pos x="68" y="13"/>
                </a:cxn>
                <a:cxn ang="0">
                  <a:pos x="68" y="16"/>
                </a:cxn>
                <a:cxn ang="0">
                  <a:pos x="70" y="18"/>
                </a:cxn>
                <a:cxn ang="0">
                  <a:pos x="72" y="19"/>
                </a:cxn>
                <a:cxn ang="0">
                  <a:pos x="73" y="19"/>
                </a:cxn>
                <a:cxn ang="0">
                  <a:pos x="74" y="20"/>
                </a:cxn>
                <a:cxn ang="0">
                  <a:pos x="79" y="23"/>
                </a:cxn>
                <a:cxn ang="0">
                  <a:pos x="79" y="23"/>
                </a:cxn>
                <a:cxn ang="0">
                  <a:pos x="79" y="22"/>
                </a:cxn>
                <a:cxn ang="0">
                  <a:pos x="79" y="23"/>
                </a:cxn>
                <a:cxn ang="0">
                  <a:pos x="80" y="27"/>
                </a:cxn>
                <a:cxn ang="0">
                  <a:pos x="80" y="31"/>
                </a:cxn>
                <a:cxn ang="0">
                  <a:pos x="77" y="36"/>
                </a:cxn>
                <a:cxn ang="0">
                  <a:pos x="72" y="40"/>
                </a:cxn>
                <a:cxn ang="0">
                  <a:pos x="65" y="43"/>
                </a:cxn>
                <a:cxn ang="0">
                  <a:pos x="50" y="45"/>
                </a:cxn>
                <a:cxn ang="0">
                  <a:pos x="35" y="43"/>
                </a:cxn>
                <a:cxn ang="0">
                  <a:pos x="23" y="38"/>
                </a:cxn>
                <a:cxn ang="0">
                  <a:pos x="15" y="34"/>
                </a:cxn>
                <a:cxn ang="0">
                  <a:pos x="11" y="26"/>
                </a:cxn>
                <a:cxn ang="0">
                  <a:pos x="21" y="14"/>
                </a:cxn>
                <a:cxn ang="0">
                  <a:pos x="42" y="9"/>
                </a:cxn>
                <a:cxn ang="0">
                  <a:pos x="63" y="10"/>
                </a:cxn>
                <a:cxn ang="0">
                  <a:pos x="64" y="11"/>
                </a:cxn>
                <a:cxn ang="0">
                  <a:pos x="65" y="10"/>
                </a:cxn>
                <a:cxn ang="0">
                  <a:pos x="66" y="9"/>
                </a:cxn>
                <a:cxn ang="0">
                  <a:pos x="66" y="8"/>
                </a:cxn>
                <a:cxn ang="0">
                  <a:pos x="65" y="7"/>
                </a:cxn>
              </a:cxnLst>
              <a:rect l="0" t="0" r="r" b="b"/>
              <a:pathLst>
                <a:path w="91" h="56">
                  <a:moveTo>
                    <a:pt x="65" y="7"/>
                  </a:moveTo>
                  <a:lnTo>
                    <a:pt x="60" y="4"/>
                  </a:lnTo>
                  <a:lnTo>
                    <a:pt x="56" y="2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9" y="1"/>
                  </a:lnTo>
                  <a:lnTo>
                    <a:pt x="24" y="2"/>
                  </a:lnTo>
                  <a:lnTo>
                    <a:pt x="20" y="3"/>
                  </a:lnTo>
                  <a:lnTo>
                    <a:pt x="17" y="4"/>
                  </a:lnTo>
                  <a:lnTo>
                    <a:pt x="14" y="6"/>
                  </a:lnTo>
                  <a:lnTo>
                    <a:pt x="11" y="7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3" y="15"/>
                  </a:lnTo>
                  <a:lnTo>
                    <a:pt x="1" y="18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1" y="31"/>
                  </a:lnTo>
                  <a:lnTo>
                    <a:pt x="3" y="34"/>
                  </a:lnTo>
                  <a:lnTo>
                    <a:pt x="5" y="37"/>
                  </a:lnTo>
                  <a:lnTo>
                    <a:pt x="7" y="39"/>
                  </a:lnTo>
                  <a:lnTo>
                    <a:pt x="9" y="42"/>
                  </a:lnTo>
                  <a:lnTo>
                    <a:pt x="18" y="47"/>
                  </a:lnTo>
                  <a:lnTo>
                    <a:pt x="28" y="52"/>
                  </a:lnTo>
                  <a:lnTo>
                    <a:pt x="39" y="55"/>
                  </a:lnTo>
                  <a:lnTo>
                    <a:pt x="50" y="56"/>
                  </a:lnTo>
                  <a:lnTo>
                    <a:pt x="55" y="55"/>
                  </a:lnTo>
                  <a:lnTo>
                    <a:pt x="60" y="55"/>
                  </a:lnTo>
                  <a:lnTo>
                    <a:pt x="65" y="54"/>
                  </a:lnTo>
                  <a:lnTo>
                    <a:pt x="70" y="52"/>
                  </a:lnTo>
                  <a:lnTo>
                    <a:pt x="75" y="50"/>
                  </a:lnTo>
                  <a:lnTo>
                    <a:pt x="80" y="47"/>
                  </a:lnTo>
                  <a:lnTo>
                    <a:pt x="84" y="44"/>
                  </a:lnTo>
                  <a:lnTo>
                    <a:pt x="88" y="40"/>
                  </a:lnTo>
                  <a:lnTo>
                    <a:pt x="89" y="38"/>
                  </a:lnTo>
                  <a:lnTo>
                    <a:pt x="90" y="35"/>
                  </a:lnTo>
                  <a:lnTo>
                    <a:pt x="91" y="32"/>
                  </a:lnTo>
                  <a:lnTo>
                    <a:pt x="91" y="30"/>
                  </a:lnTo>
                  <a:lnTo>
                    <a:pt x="91" y="27"/>
                  </a:lnTo>
                  <a:lnTo>
                    <a:pt x="90" y="24"/>
                  </a:lnTo>
                  <a:lnTo>
                    <a:pt x="89" y="21"/>
                  </a:lnTo>
                  <a:lnTo>
                    <a:pt x="89" y="19"/>
                  </a:lnTo>
                  <a:lnTo>
                    <a:pt x="88" y="16"/>
                  </a:lnTo>
                  <a:lnTo>
                    <a:pt x="87" y="16"/>
                  </a:lnTo>
                  <a:lnTo>
                    <a:pt x="87" y="15"/>
                  </a:lnTo>
                  <a:lnTo>
                    <a:pt x="87" y="15"/>
                  </a:lnTo>
                  <a:lnTo>
                    <a:pt x="87" y="15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85" y="13"/>
                  </a:lnTo>
                  <a:lnTo>
                    <a:pt x="81" y="11"/>
                  </a:lnTo>
                  <a:lnTo>
                    <a:pt x="80" y="11"/>
                  </a:lnTo>
                  <a:lnTo>
                    <a:pt x="79" y="1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7" y="9"/>
                  </a:lnTo>
                  <a:lnTo>
                    <a:pt x="76" y="9"/>
                  </a:lnTo>
                  <a:lnTo>
                    <a:pt x="75" y="9"/>
                  </a:lnTo>
                  <a:lnTo>
                    <a:pt x="74" y="9"/>
                  </a:lnTo>
                  <a:lnTo>
                    <a:pt x="73" y="8"/>
                  </a:lnTo>
                  <a:lnTo>
                    <a:pt x="72" y="8"/>
                  </a:lnTo>
                  <a:lnTo>
                    <a:pt x="71" y="8"/>
                  </a:lnTo>
                  <a:lnTo>
                    <a:pt x="70" y="9"/>
                  </a:lnTo>
                  <a:lnTo>
                    <a:pt x="70" y="9"/>
                  </a:lnTo>
                  <a:lnTo>
                    <a:pt x="69" y="10"/>
                  </a:lnTo>
                  <a:lnTo>
                    <a:pt x="68" y="11"/>
                  </a:lnTo>
                  <a:lnTo>
                    <a:pt x="68" y="12"/>
                  </a:lnTo>
                  <a:lnTo>
                    <a:pt x="68" y="13"/>
                  </a:lnTo>
                  <a:lnTo>
                    <a:pt x="67" y="14"/>
                  </a:lnTo>
                  <a:lnTo>
                    <a:pt x="68" y="15"/>
                  </a:lnTo>
                  <a:lnTo>
                    <a:pt x="68" y="16"/>
                  </a:lnTo>
                  <a:lnTo>
                    <a:pt x="68" y="17"/>
                  </a:lnTo>
                  <a:lnTo>
                    <a:pt x="69" y="17"/>
                  </a:lnTo>
                  <a:lnTo>
                    <a:pt x="70" y="18"/>
                  </a:lnTo>
                  <a:lnTo>
                    <a:pt x="71" y="18"/>
                  </a:lnTo>
                  <a:lnTo>
                    <a:pt x="71" y="19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3" y="19"/>
                  </a:lnTo>
                  <a:lnTo>
                    <a:pt x="73" y="19"/>
                  </a:lnTo>
                  <a:lnTo>
                    <a:pt x="74" y="19"/>
                  </a:lnTo>
                  <a:lnTo>
                    <a:pt x="74" y="20"/>
                  </a:lnTo>
                  <a:lnTo>
                    <a:pt x="80" y="22"/>
                  </a:lnTo>
                  <a:lnTo>
                    <a:pt x="78" y="20"/>
                  </a:lnTo>
                  <a:lnTo>
                    <a:pt x="79" y="23"/>
                  </a:lnTo>
                  <a:lnTo>
                    <a:pt x="79" y="23"/>
                  </a:lnTo>
                  <a:lnTo>
                    <a:pt x="79" y="23"/>
                  </a:lnTo>
                  <a:lnTo>
                    <a:pt x="79" y="23"/>
                  </a:lnTo>
                  <a:lnTo>
                    <a:pt x="79" y="22"/>
                  </a:lnTo>
                  <a:lnTo>
                    <a:pt x="79" y="22"/>
                  </a:lnTo>
                  <a:lnTo>
                    <a:pt x="79" y="22"/>
                  </a:lnTo>
                  <a:lnTo>
                    <a:pt x="79" y="22"/>
                  </a:lnTo>
                  <a:lnTo>
                    <a:pt x="78" y="22"/>
                  </a:lnTo>
                  <a:lnTo>
                    <a:pt x="79" y="23"/>
                  </a:lnTo>
                  <a:lnTo>
                    <a:pt x="80" y="25"/>
                  </a:lnTo>
                  <a:lnTo>
                    <a:pt x="80" y="26"/>
                  </a:lnTo>
                  <a:lnTo>
                    <a:pt x="80" y="27"/>
                  </a:lnTo>
                  <a:lnTo>
                    <a:pt x="80" y="28"/>
                  </a:lnTo>
                  <a:lnTo>
                    <a:pt x="80" y="30"/>
                  </a:lnTo>
                  <a:lnTo>
                    <a:pt x="80" y="31"/>
                  </a:lnTo>
                  <a:lnTo>
                    <a:pt x="80" y="32"/>
                  </a:lnTo>
                  <a:lnTo>
                    <a:pt x="79" y="34"/>
                  </a:lnTo>
                  <a:lnTo>
                    <a:pt x="77" y="36"/>
                  </a:lnTo>
                  <a:lnTo>
                    <a:pt x="76" y="38"/>
                  </a:lnTo>
                  <a:lnTo>
                    <a:pt x="74" y="39"/>
                  </a:lnTo>
                  <a:lnTo>
                    <a:pt x="72" y="40"/>
                  </a:lnTo>
                  <a:lnTo>
                    <a:pt x="69" y="41"/>
                  </a:lnTo>
                  <a:lnTo>
                    <a:pt x="67" y="42"/>
                  </a:lnTo>
                  <a:lnTo>
                    <a:pt x="65" y="43"/>
                  </a:lnTo>
                  <a:lnTo>
                    <a:pt x="60" y="44"/>
                  </a:lnTo>
                  <a:lnTo>
                    <a:pt x="55" y="44"/>
                  </a:lnTo>
                  <a:lnTo>
                    <a:pt x="50" y="45"/>
                  </a:lnTo>
                  <a:lnTo>
                    <a:pt x="45" y="45"/>
                  </a:lnTo>
                  <a:lnTo>
                    <a:pt x="40" y="44"/>
                  </a:lnTo>
                  <a:lnTo>
                    <a:pt x="35" y="43"/>
                  </a:lnTo>
                  <a:lnTo>
                    <a:pt x="30" y="42"/>
                  </a:lnTo>
                  <a:lnTo>
                    <a:pt x="25" y="40"/>
                  </a:lnTo>
                  <a:lnTo>
                    <a:pt x="23" y="38"/>
                  </a:lnTo>
                  <a:lnTo>
                    <a:pt x="20" y="37"/>
                  </a:lnTo>
                  <a:lnTo>
                    <a:pt x="17" y="35"/>
                  </a:lnTo>
                  <a:lnTo>
                    <a:pt x="15" y="34"/>
                  </a:lnTo>
                  <a:lnTo>
                    <a:pt x="13" y="31"/>
                  </a:lnTo>
                  <a:lnTo>
                    <a:pt x="11" y="29"/>
                  </a:lnTo>
                  <a:lnTo>
                    <a:pt x="11" y="26"/>
                  </a:lnTo>
                  <a:lnTo>
                    <a:pt x="10" y="23"/>
                  </a:lnTo>
                  <a:lnTo>
                    <a:pt x="15" y="18"/>
                  </a:lnTo>
                  <a:lnTo>
                    <a:pt x="21" y="14"/>
                  </a:lnTo>
                  <a:lnTo>
                    <a:pt x="28" y="11"/>
                  </a:lnTo>
                  <a:lnTo>
                    <a:pt x="34" y="10"/>
                  </a:lnTo>
                  <a:lnTo>
                    <a:pt x="42" y="9"/>
                  </a:lnTo>
                  <a:lnTo>
                    <a:pt x="49" y="9"/>
                  </a:lnTo>
                  <a:lnTo>
                    <a:pt x="56" y="9"/>
                  </a:lnTo>
                  <a:lnTo>
                    <a:pt x="63" y="10"/>
                  </a:lnTo>
                  <a:lnTo>
                    <a:pt x="63" y="11"/>
                  </a:lnTo>
                  <a:lnTo>
                    <a:pt x="63" y="11"/>
                  </a:lnTo>
                  <a:lnTo>
                    <a:pt x="64" y="11"/>
                  </a:lnTo>
                  <a:lnTo>
                    <a:pt x="64" y="11"/>
                  </a:lnTo>
                  <a:lnTo>
                    <a:pt x="65" y="11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Freeform 65"/>
            <p:cNvSpPr>
              <a:spLocks/>
            </p:cNvSpPr>
            <p:nvPr/>
          </p:nvSpPr>
          <p:spPr bwMode="auto">
            <a:xfrm>
              <a:off x="4654" y="847"/>
              <a:ext cx="151" cy="171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5" y="3"/>
                </a:cxn>
                <a:cxn ang="0">
                  <a:pos x="13" y="6"/>
                </a:cxn>
                <a:cxn ang="0">
                  <a:pos x="10" y="8"/>
                </a:cxn>
                <a:cxn ang="0">
                  <a:pos x="6" y="16"/>
                </a:cxn>
                <a:cxn ang="0">
                  <a:pos x="2" y="30"/>
                </a:cxn>
                <a:cxn ang="0">
                  <a:pos x="0" y="45"/>
                </a:cxn>
                <a:cxn ang="0">
                  <a:pos x="1" y="60"/>
                </a:cxn>
                <a:cxn ang="0">
                  <a:pos x="6" y="81"/>
                </a:cxn>
                <a:cxn ang="0">
                  <a:pos x="18" y="108"/>
                </a:cxn>
                <a:cxn ang="0">
                  <a:pos x="32" y="127"/>
                </a:cxn>
                <a:cxn ang="0">
                  <a:pos x="44" y="138"/>
                </a:cxn>
                <a:cxn ang="0">
                  <a:pos x="58" y="147"/>
                </a:cxn>
                <a:cxn ang="0">
                  <a:pos x="73" y="154"/>
                </a:cxn>
                <a:cxn ang="0">
                  <a:pos x="89" y="159"/>
                </a:cxn>
                <a:cxn ang="0">
                  <a:pos x="105" y="164"/>
                </a:cxn>
                <a:cxn ang="0">
                  <a:pos x="121" y="168"/>
                </a:cxn>
                <a:cxn ang="0">
                  <a:pos x="137" y="170"/>
                </a:cxn>
                <a:cxn ang="0">
                  <a:pos x="146" y="171"/>
                </a:cxn>
                <a:cxn ang="0">
                  <a:pos x="148" y="170"/>
                </a:cxn>
                <a:cxn ang="0">
                  <a:pos x="150" y="169"/>
                </a:cxn>
                <a:cxn ang="0">
                  <a:pos x="150" y="167"/>
                </a:cxn>
                <a:cxn ang="0">
                  <a:pos x="151" y="165"/>
                </a:cxn>
                <a:cxn ang="0">
                  <a:pos x="150" y="163"/>
                </a:cxn>
                <a:cxn ang="0">
                  <a:pos x="149" y="162"/>
                </a:cxn>
                <a:cxn ang="0">
                  <a:pos x="147" y="161"/>
                </a:cxn>
                <a:cxn ang="0">
                  <a:pos x="129" y="158"/>
                </a:cxn>
                <a:cxn ang="0">
                  <a:pos x="96" y="151"/>
                </a:cxn>
                <a:cxn ang="0">
                  <a:pos x="73" y="142"/>
                </a:cxn>
                <a:cxn ang="0">
                  <a:pos x="58" y="134"/>
                </a:cxn>
                <a:cxn ang="0">
                  <a:pos x="45" y="124"/>
                </a:cxn>
                <a:cxn ang="0">
                  <a:pos x="34" y="111"/>
                </a:cxn>
                <a:cxn ang="0">
                  <a:pos x="22" y="92"/>
                </a:cxn>
                <a:cxn ang="0">
                  <a:pos x="14" y="67"/>
                </a:cxn>
                <a:cxn ang="0">
                  <a:pos x="11" y="47"/>
                </a:cxn>
                <a:cxn ang="0">
                  <a:pos x="11" y="34"/>
                </a:cxn>
                <a:cxn ang="0">
                  <a:pos x="14" y="22"/>
                </a:cxn>
                <a:cxn ang="0">
                  <a:pos x="19" y="10"/>
                </a:cxn>
                <a:cxn ang="0">
                  <a:pos x="23" y="3"/>
                </a:cxn>
                <a:cxn ang="0">
                  <a:pos x="23" y="3"/>
                </a:cxn>
                <a:cxn ang="0">
                  <a:pos x="23" y="2"/>
                </a:cxn>
                <a:cxn ang="0">
                  <a:pos x="23" y="1"/>
                </a:cxn>
                <a:cxn ang="0">
                  <a:pos x="22" y="1"/>
                </a:cxn>
                <a:cxn ang="0">
                  <a:pos x="21" y="0"/>
                </a:cxn>
                <a:cxn ang="0">
                  <a:pos x="21" y="0"/>
                </a:cxn>
                <a:cxn ang="0">
                  <a:pos x="20" y="1"/>
                </a:cxn>
              </a:cxnLst>
              <a:rect l="0" t="0" r="r" b="b"/>
              <a:pathLst>
                <a:path w="151" h="171">
                  <a:moveTo>
                    <a:pt x="20" y="1"/>
                  </a:moveTo>
                  <a:lnTo>
                    <a:pt x="18" y="2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4"/>
                  </a:lnTo>
                  <a:lnTo>
                    <a:pt x="13" y="6"/>
                  </a:lnTo>
                  <a:lnTo>
                    <a:pt x="11" y="7"/>
                  </a:lnTo>
                  <a:lnTo>
                    <a:pt x="10" y="8"/>
                  </a:lnTo>
                  <a:lnTo>
                    <a:pt x="9" y="10"/>
                  </a:lnTo>
                  <a:lnTo>
                    <a:pt x="6" y="16"/>
                  </a:lnTo>
                  <a:lnTo>
                    <a:pt x="4" y="23"/>
                  </a:lnTo>
                  <a:lnTo>
                    <a:pt x="2" y="30"/>
                  </a:lnTo>
                  <a:lnTo>
                    <a:pt x="1" y="38"/>
                  </a:lnTo>
                  <a:lnTo>
                    <a:pt x="0" y="45"/>
                  </a:lnTo>
                  <a:lnTo>
                    <a:pt x="0" y="52"/>
                  </a:lnTo>
                  <a:lnTo>
                    <a:pt x="1" y="60"/>
                  </a:lnTo>
                  <a:lnTo>
                    <a:pt x="2" y="67"/>
                  </a:lnTo>
                  <a:lnTo>
                    <a:pt x="6" y="81"/>
                  </a:lnTo>
                  <a:lnTo>
                    <a:pt x="11" y="95"/>
                  </a:lnTo>
                  <a:lnTo>
                    <a:pt x="18" y="108"/>
                  </a:lnTo>
                  <a:lnTo>
                    <a:pt x="27" y="120"/>
                  </a:lnTo>
                  <a:lnTo>
                    <a:pt x="32" y="127"/>
                  </a:lnTo>
                  <a:lnTo>
                    <a:pt x="38" y="133"/>
                  </a:lnTo>
                  <a:lnTo>
                    <a:pt x="44" y="138"/>
                  </a:lnTo>
                  <a:lnTo>
                    <a:pt x="51" y="143"/>
                  </a:lnTo>
                  <a:lnTo>
                    <a:pt x="58" y="147"/>
                  </a:lnTo>
                  <a:lnTo>
                    <a:pt x="66" y="151"/>
                  </a:lnTo>
                  <a:lnTo>
                    <a:pt x="73" y="154"/>
                  </a:lnTo>
                  <a:lnTo>
                    <a:pt x="81" y="157"/>
                  </a:lnTo>
                  <a:lnTo>
                    <a:pt x="89" y="159"/>
                  </a:lnTo>
                  <a:lnTo>
                    <a:pt x="97" y="162"/>
                  </a:lnTo>
                  <a:lnTo>
                    <a:pt x="105" y="164"/>
                  </a:lnTo>
                  <a:lnTo>
                    <a:pt x="113" y="166"/>
                  </a:lnTo>
                  <a:lnTo>
                    <a:pt x="121" y="168"/>
                  </a:lnTo>
                  <a:lnTo>
                    <a:pt x="129" y="169"/>
                  </a:lnTo>
                  <a:lnTo>
                    <a:pt x="137" y="170"/>
                  </a:lnTo>
                  <a:lnTo>
                    <a:pt x="145" y="171"/>
                  </a:lnTo>
                  <a:lnTo>
                    <a:pt x="146" y="171"/>
                  </a:lnTo>
                  <a:lnTo>
                    <a:pt x="147" y="170"/>
                  </a:lnTo>
                  <a:lnTo>
                    <a:pt x="148" y="170"/>
                  </a:lnTo>
                  <a:lnTo>
                    <a:pt x="149" y="169"/>
                  </a:lnTo>
                  <a:lnTo>
                    <a:pt x="150" y="169"/>
                  </a:lnTo>
                  <a:lnTo>
                    <a:pt x="150" y="168"/>
                  </a:lnTo>
                  <a:lnTo>
                    <a:pt x="150" y="167"/>
                  </a:lnTo>
                  <a:lnTo>
                    <a:pt x="151" y="166"/>
                  </a:lnTo>
                  <a:lnTo>
                    <a:pt x="151" y="165"/>
                  </a:lnTo>
                  <a:lnTo>
                    <a:pt x="150" y="164"/>
                  </a:lnTo>
                  <a:lnTo>
                    <a:pt x="150" y="163"/>
                  </a:lnTo>
                  <a:lnTo>
                    <a:pt x="149" y="162"/>
                  </a:lnTo>
                  <a:lnTo>
                    <a:pt x="149" y="162"/>
                  </a:lnTo>
                  <a:lnTo>
                    <a:pt x="148" y="161"/>
                  </a:lnTo>
                  <a:lnTo>
                    <a:pt x="147" y="161"/>
                  </a:lnTo>
                  <a:lnTo>
                    <a:pt x="146" y="161"/>
                  </a:lnTo>
                  <a:lnTo>
                    <a:pt x="129" y="158"/>
                  </a:lnTo>
                  <a:lnTo>
                    <a:pt x="113" y="155"/>
                  </a:lnTo>
                  <a:lnTo>
                    <a:pt x="96" y="151"/>
                  </a:lnTo>
                  <a:lnTo>
                    <a:pt x="80" y="145"/>
                  </a:lnTo>
                  <a:lnTo>
                    <a:pt x="73" y="142"/>
                  </a:lnTo>
                  <a:lnTo>
                    <a:pt x="65" y="138"/>
                  </a:lnTo>
                  <a:lnTo>
                    <a:pt x="58" y="134"/>
                  </a:lnTo>
                  <a:lnTo>
                    <a:pt x="51" y="129"/>
                  </a:lnTo>
                  <a:lnTo>
                    <a:pt x="45" y="124"/>
                  </a:lnTo>
                  <a:lnTo>
                    <a:pt x="39" y="118"/>
                  </a:lnTo>
                  <a:lnTo>
                    <a:pt x="34" y="111"/>
                  </a:lnTo>
                  <a:lnTo>
                    <a:pt x="29" y="104"/>
                  </a:lnTo>
                  <a:lnTo>
                    <a:pt x="22" y="92"/>
                  </a:lnTo>
                  <a:lnTo>
                    <a:pt x="17" y="80"/>
                  </a:lnTo>
                  <a:lnTo>
                    <a:pt x="14" y="67"/>
                  </a:lnTo>
                  <a:lnTo>
                    <a:pt x="11" y="54"/>
                  </a:lnTo>
                  <a:lnTo>
                    <a:pt x="11" y="47"/>
                  </a:lnTo>
                  <a:lnTo>
                    <a:pt x="11" y="41"/>
                  </a:lnTo>
                  <a:lnTo>
                    <a:pt x="11" y="34"/>
                  </a:lnTo>
                  <a:lnTo>
                    <a:pt x="13" y="28"/>
                  </a:lnTo>
                  <a:lnTo>
                    <a:pt x="14" y="22"/>
                  </a:lnTo>
                  <a:lnTo>
                    <a:pt x="16" y="16"/>
                  </a:lnTo>
                  <a:lnTo>
                    <a:pt x="19" y="10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66"/>
            <p:cNvSpPr>
              <a:spLocks/>
            </p:cNvSpPr>
            <p:nvPr/>
          </p:nvSpPr>
          <p:spPr bwMode="auto">
            <a:xfrm>
              <a:off x="4746" y="813"/>
              <a:ext cx="61" cy="28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9" y="6"/>
                </a:cxn>
                <a:cxn ang="0">
                  <a:pos x="16" y="8"/>
                </a:cxn>
                <a:cxn ang="0">
                  <a:pos x="23" y="10"/>
                </a:cxn>
                <a:cxn ang="0">
                  <a:pos x="30" y="12"/>
                </a:cxn>
                <a:cxn ang="0">
                  <a:pos x="36" y="15"/>
                </a:cxn>
                <a:cxn ang="0">
                  <a:pos x="43" y="18"/>
                </a:cxn>
                <a:cxn ang="0">
                  <a:pos x="49" y="22"/>
                </a:cxn>
                <a:cxn ang="0">
                  <a:pos x="54" y="27"/>
                </a:cxn>
                <a:cxn ang="0">
                  <a:pos x="55" y="27"/>
                </a:cxn>
                <a:cxn ang="0">
                  <a:pos x="56" y="27"/>
                </a:cxn>
                <a:cxn ang="0">
                  <a:pos x="56" y="28"/>
                </a:cxn>
                <a:cxn ang="0">
                  <a:pos x="57" y="28"/>
                </a:cxn>
                <a:cxn ang="0">
                  <a:pos x="58" y="27"/>
                </a:cxn>
                <a:cxn ang="0">
                  <a:pos x="58" y="27"/>
                </a:cxn>
                <a:cxn ang="0">
                  <a:pos x="59" y="27"/>
                </a:cxn>
                <a:cxn ang="0">
                  <a:pos x="60" y="26"/>
                </a:cxn>
                <a:cxn ang="0">
                  <a:pos x="60" y="26"/>
                </a:cxn>
                <a:cxn ang="0">
                  <a:pos x="60" y="25"/>
                </a:cxn>
                <a:cxn ang="0">
                  <a:pos x="61" y="24"/>
                </a:cxn>
                <a:cxn ang="0">
                  <a:pos x="61" y="24"/>
                </a:cxn>
                <a:cxn ang="0">
                  <a:pos x="61" y="23"/>
                </a:cxn>
                <a:cxn ang="0">
                  <a:pos x="60" y="22"/>
                </a:cxn>
                <a:cxn ang="0">
                  <a:pos x="60" y="21"/>
                </a:cxn>
                <a:cxn ang="0">
                  <a:pos x="59" y="21"/>
                </a:cxn>
                <a:cxn ang="0">
                  <a:pos x="54" y="16"/>
                </a:cxn>
                <a:cxn ang="0">
                  <a:pos x="47" y="11"/>
                </a:cxn>
                <a:cxn ang="0">
                  <a:pos x="40" y="8"/>
                </a:cxn>
                <a:cxn ang="0">
                  <a:pos x="33" y="5"/>
                </a:cxn>
                <a:cxn ang="0">
                  <a:pos x="26" y="3"/>
                </a:cxn>
                <a:cxn ang="0">
                  <a:pos x="18" y="1"/>
                </a:cxn>
                <a:cxn ang="0">
                  <a:pos x="10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3" y="4"/>
                </a:cxn>
              </a:cxnLst>
              <a:rect l="0" t="0" r="r" b="b"/>
              <a:pathLst>
                <a:path w="61" h="28">
                  <a:moveTo>
                    <a:pt x="3" y="4"/>
                  </a:moveTo>
                  <a:lnTo>
                    <a:pt x="9" y="6"/>
                  </a:lnTo>
                  <a:lnTo>
                    <a:pt x="16" y="8"/>
                  </a:lnTo>
                  <a:lnTo>
                    <a:pt x="23" y="10"/>
                  </a:lnTo>
                  <a:lnTo>
                    <a:pt x="30" y="12"/>
                  </a:lnTo>
                  <a:lnTo>
                    <a:pt x="36" y="15"/>
                  </a:lnTo>
                  <a:lnTo>
                    <a:pt x="43" y="18"/>
                  </a:lnTo>
                  <a:lnTo>
                    <a:pt x="49" y="22"/>
                  </a:lnTo>
                  <a:lnTo>
                    <a:pt x="54" y="27"/>
                  </a:lnTo>
                  <a:lnTo>
                    <a:pt x="55" y="27"/>
                  </a:lnTo>
                  <a:lnTo>
                    <a:pt x="56" y="27"/>
                  </a:lnTo>
                  <a:lnTo>
                    <a:pt x="56" y="28"/>
                  </a:lnTo>
                  <a:lnTo>
                    <a:pt x="57" y="28"/>
                  </a:lnTo>
                  <a:lnTo>
                    <a:pt x="58" y="27"/>
                  </a:lnTo>
                  <a:lnTo>
                    <a:pt x="58" y="27"/>
                  </a:lnTo>
                  <a:lnTo>
                    <a:pt x="59" y="27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0" y="25"/>
                  </a:lnTo>
                  <a:lnTo>
                    <a:pt x="61" y="24"/>
                  </a:lnTo>
                  <a:lnTo>
                    <a:pt x="61" y="24"/>
                  </a:lnTo>
                  <a:lnTo>
                    <a:pt x="61" y="23"/>
                  </a:lnTo>
                  <a:lnTo>
                    <a:pt x="60" y="22"/>
                  </a:lnTo>
                  <a:lnTo>
                    <a:pt x="60" y="21"/>
                  </a:lnTo>
                  <a:lnTo>
                    <a:pt x="59" y="21"/>
                  </a:lnTo>
                  <a:lnTo>
                    <a:pt x="54" y="16"/>
                  </a:lnTo>
                  <a:lnTo>
                    <a:pt x="47" y="11"/>
                  </a:lnTo>
                  <a:lnTo>
                    <a:pt x="40" y="8"/>
                  </a:lnTo>
                  <a:lnTo>
                    <a:pt x="33" y="5"/>
                  </a:lnTo>
                  <a:lnTo>
                    <a:pt x="26" y="3"/>
                  </a:lnTo>
                  <a:lnTo>
                    <a:pt x="18" y="1"/>
                  </a:lnTo>
                  <a:lnTo>
                    <a:pt x="10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Freeform 67"/>
            <p:cNvSpPr>
              <a:spLocks/>
            </p:cNvSpPr>
            <p:nvPr/>
          </p:nvSpPr>
          <p:spPr bwMode="auto">
            <a:xfrm>
              <a:off x="4673" y="902"/>
              <a:ext cx="157" cy="56"/>
            </a:xfrm>
            <a:custGeom>
              <a:avLst/>
              <a:gdLst/>
              <a:ahLst/>
              <a:cxnLst>
                <a:cxn ang="0">
                  <a:pos x="4" y="42"/>
                </a:cxn>
                <a:cxn ang="0">
                  <a:pos x="12" y="47"/>
                </a:cxn>
                <a:cxn ang="0">
                  <a:pos x="21" y="51"/>
                </a:cxn>
                <a:cxn ang="0">
                  <a:pos x="31" y="53"/>
                </a:cxn>
                <a:cxn ang="0">
                  <a:pos x="42" y="55"/>
                </a:cxn>
                <a:cxn ang="0">
                  <a:pos x="55" y="56"/>
                </a:cxn>
                <a:cxn ang="0">
                  <a:pos x="68" y="56"/>
                </a:cxn>
                <a:cxn ang="0">
                  <a:pos x="81" y="54"/>
                </a:cxn>
                <a:cxn ang="0">
                  <a:pos x="97" y="51"/>
                </a:cxn>
                <a:cxn ang="0">
                  <a:pos x="117" y="45"/>
                </a:cxn>
                <a:cxn ang="0">
                  <a:pos x="135" y="35"/>
                </a:cxn>
                <a:cxn ang="0">
                  <a:pos x="149" y="21"/>
                </a:cxn>
                <a:cxn ang="0">
                  <a:pos x="156" y="11"/>
                </a:cxn>
                <a:cxn ang="0">
                  <a:pos x="157" y="9"/>
                </a:cxn>
                <a:cxn ang="0">
                  <a:pos x="157" y="6"/>
                </a:cxn>
                <a:cxn ang="0">
                  <a:pos x="157" y="4"/>
                </a:cxn>
                <a:cxn ang="0">
                  <a:pos x="156" y="2"/>
                </a:cxn>
                <a:cxn ang="0">
                  <a:pos x="155" y="1"/>
                </a:cxn>
                <a:cxn ang="0">
                  <a:pos x="154" y="0"/>
                </a:cxn>
                <a:cxn ang="0">
                  <a:pos x="153" y="0"/>
                </a:cxn>
                <a:cxn ang="0">
                  <a:pos x="151" y="0"/>
                </a:cxn>
                <a:cxn ang="0">
                  <a:pos x="150" y="1"/>
                </a:cxn>
                <a:cxn ang="0">
                  <a:pos x="149" y="2"/>
                </a:cxn>
                <a:cxn ang="0">
                  <a:pos x="149" y="3"/>
                </a:cxn>
                <a:cxn ang="0">
                  <a:pos x="144" y="13"/>
                </a:cxn>
                <a:cxn ang="0">
                  <a:pos x="131" y="26"/>
                </a:cxn>
                <a:cxn ang="0">
                  <a:pos x="114" y="36"/>
                </a:cxn>
                <a:cxn ang="0">
                  <a:pos x="96" y="42"/>
                </a:cxn>
                <a:cxn ang="0">
                  <a:pos x="76" y="46"/>
                </a:cxn>
                <a:cxn ang="0">
                  <a:pos x="54" y="48"/>
                </a:cxn>
                <a:cxn ang="0">
                  <a:pos x="34" y="46"/>
                </a:cxn>
                <a:cxn ang="0">
                  <a:pos x="14" y="41"/>
                </a:cxn>
                <a:cxn ang="0">
                  <a:pos x="4" y="36"/>
                </a:cxn>
                <a:cxn ang="0">
                  <a:pos x="3" y="35"/>
                </a:cxn>
                <a:cxn ang="0">
                  <a:pos x="2" y="35"/>
                </a:cxn>
                <a:cxn ang="0">
                  <a:pos x="1" y="35"/>
                </a:cxn>
                <a:cxn ang="0">
                  <a:pos x="1" y="36"/>
                </a:cxn>
                <a:cxn ang="0">
                  <a:pos x="0" y="37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157" h="56">
                  <a:moveTo>
                    <a:pt x="0" y="39"/>
                  </a:moveTo>
                  <a:lnTo>
                    <a:pt x="4" y="42"/>
                  </a:lnTo>
                  <a:lnTo>
                    <a:pt x="8" y="45"/>
                  </a:lnTo>
                  <a:lnTo>
                    <a:pt x="12" y="47"/>
                  </a:lnTo>
                  <a:lnTo>
                    <a:pt x="16" y="49"/>
                  </a:lnTo>
                  <a:lnTo>
                    <a:pt x="21" y="51"/>
                  </a:lnTo>
                  <a:lnTo>
                    <a:pt x="26" y="52"/>
                  </a:lnTo>
                  <a:lnTo>
                    <a:pt x="31" y="53"/>
                  </a:lnTo>
                  <a:lnTo>
                    <a:pt x="36" y="54"/>
                  </a:lnTo>
                  <a:lnTo>
                    <a:pt x="42" y="55"/>
                  </a:lnTo>
                  <a:lnTo>
                    <a:pt x="49" y="56"/>
                  </a:lnTo>
                  <a:lnTo>
                    <a:pt x="55" y="56"/>
                  </a:lnTo>
                  <a:lnTo>
                    <a:pt x="62" y="56"/>
                  </a:lnTo>
                  <a:lnTo>
                    <a:pt x="68" y="56"/>
                  </a:lnTo>
                  <a:lnTo>
                    <a:pt x="74" y="55"/>
                  </a:lnTo>
                  <a:lnTo>
                    <a:pt x="81" y="54"/>
                  </a:lnTo>
                  <a:lnTo>
                    <a:pt x="87" y="53"/>
                  </a:lnTo>
                  <a:lnTo>
                    <a:pt x="97" y="51"/>
                  </a:lnTo>
                  <a:lnTo>
                    <a:pt x="107" y="48"/>
                  </a:lnTo>
                  <a:lnTo>
                    <a:pt x="117" y="45"/>
                  </a:lnTo>
                  <a:lnTo>
                    <a:pt x="126" y="40"/>
                  </a:lnTo>
                  <a:lnTo>
                    <a:pt x="135" y="35"/>
                  </a:lnTo>
                  <a:lnTo>
                    <a:pt x="142" y="28"/>
                  </a:lnTo>
                  <a:lnTo>
                    <a:pt x="149" y="21"/>
                  </a:lnTo>
                  <a:lnTo>
                    <a:pt x="155" y="12"/>
                  </a:lnTo>
                  <a:lnTo>
                    <a:pt x="156" y="11"/>
                  </a:lnTo>
                  <a:lnTo>
                    <a:pt x="156" y="10"/>
                  </a:lnTo>
                  <a:lnTo>
                    <a:pt x="157" y="9"/>
                  </a:lnTo>
                  <a:lnTo>
                    <a:pt x="157" y="8"/>
                  </a:lnTo>
                  <a:lnTo>
                    <a:pt x="157" y="6"/>
                  </a:lnTo>
                  <a:lnTo>
                    <a:pt x="157" y="5"/>
                  </a:lnTo>
                  <a:lnTo>
                    <a:pt x="157" y="4"/>
                  </a:lnTo>
                  <a:lnTo>
                    <a:pt x="156" y="3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5" y="1"/>
                  </a:lnTo>
                  <a:lnTo>
                    <a:pt x="155" y="1"/>
                  </a:lnTo>
                  <a:lnTo>
                    <a:pt x="154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2" y="0"/>
                  </a:lnTo>
                  <a:lnTo>
                    <a:pt x="151" y="0"/>
                  </a:lnTo>
                  <a:lnTo>
                    <a:pt x="151" y="0"/>
                  </a:lnTo>
                  <a:lnTo>
                    <a:pt x="150" y="1"/>
                  </a:lnTo>
                  <a:lnTo>
                    <a:pt x="150" y="1"/>
                  </a:lnTo>
                  <a:lnTo>
                    <a:pt x="149" y="2"/>
                  </a:lnTo>
                  <a:lnTo>
                    <a:pt x="149" y="3"/>
                  </a:lnTo>
                  <a:lnTo>
                    <a:pt x="149" y="3"/>
                  </a:lnTo>
                  <a:lnTo>
                    <a:pt x="149" y="4"/>
                  </a:lnTo>
                  <a:lnTo>
                    <a:pt x="144" y="13"/>
                  </a:lnTo>
                  <a:lnTo>
                    <a:pt x="138" y="20"/>
                  </a:lnTo>
                  <a:lnTo>
                    <a:pt x="131" y="26"/>
                  </a:lnTo>
                  <a:lnTo>
                    <a:pt x="123" y="31"/>
                  </a:lnTo>
                  <a:lnTo>
                    <a:pt x="114" y="36"/>
                  </a:lnTo>
                  <a:lnTo>
                    <a:pt x="105" y="39"/>
                  </a:lnTo>
                  <a:lnTo>
                    <a:pt x="96" y="42"/>
                  </a:lnTo>
                  <a:lnTo>
                    <a:pt x="86" y="44"/>
                  </a:lnTo>
                  <a:lnTo>
                    <a:pt x="76" y="46"/>
                  </a:lnTo>
                  <a:lnTo>
                    <a:pt x="65" y="47"/>
                  </a:lnTo>
                  <a:lnTo>
                    <a:pt x="54" y="48"/>
                  </a:lnTo>
                  <a:lnTo>
                    <a:pt x="44" y="47"/>
                  </a:lnTo>
                  <a:lnTo>
                    <a:pt x="34" y="46"/>
                  </a:lnTo>
                  <a:lnTo>
                    <a:pt x="23" y="44"/>
                  </a:lnTo>
                  <a:lnTo>
                    <a:pt x="14" y="41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3" y="36"/>
                  </a:lnTo>
                  <a:lnTo>
                    <a:pt x="3" y="35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1" y="35"/>
                  </a:lnTo>
                  <a:lnTo>
                    <a:pt x="1" y="36"/>
                  </a:lnTo>
                  <a:lnTo>
                    <a:pt x="1" y="36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Freeform 68"/>
            <p:cNvSpPr>
              <a:spLocks/>
            </p:cNvSpPr>
            <p:nvPr/>
          </p:nvSpPr>
          <p:spPr bwMode="auto">
            <a:xfrm>
              <a:off x="4821" y="902"/>
              <a:ext cx="10" cy="8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8" y="8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10" y="5"/>
                </a:cxn>
                <a:cxn ang="0">
                  <a:pos x="10" y="4"/>
                </a:cxn>
                <a:cxn ang="0">
                  <a:pos x="10" y="3"/>
                </a:cxn>
                <a:cxn ang="0">
                  <a:pos x="10" y="2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5"/>
                </a:cxn>
              </a:cxnLst>
              <a:rect l="0" t="0" r="r" b="b"/>
              <a:pathLst>
                <a:path w="10" h="8">
                  <a:moveTo>
                    <a:pt x="1" y="5"/>
                  </a:moveTo>
                  <a:lnTo>
                    <a:pt x="1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8" y="8"/>
                  </a:lnTo>
                  <a:lnTo>
                    <a:pt x="9" y="7"/>
                  </a:lnTo>
                  <a:lnTo>
                    <a:pt x="9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Freeform 69"/>
            <p:cNvSpPr>
              <a:spLocks/>
            </p:cNvSpPr>
            <p:nvPr/>
          </p:nvSpPr>
          <p:spPr bwMode="auto">
            <a:xfrm>
              <a:off x="4764" y="756"/>
              <a:ext cx="45" cy="49"/>
            </a:xfrm>
            <a:custGeom>
              <a:avLst/>
              <a:gdLst/>
              <a:ahLst/>
              <a:cxnLst>
                <a:cxn ang="0">
                  <a:pos x="21" y="6"/>
                </a:cxn>
                <a:cxn ang="0">
                  <a:pos x="13" y="12"/>
                </a:cxn>
                <a:cxn ang="0">
                  <a:pos x="6" y="21"/>
                </a:cxn>
                <a:cxn ang="0">
                  <a:pos x="2" y="31"/>
                </a:cxn>
                <a:cxn ang="0">
                  <a:pos x="0" y="38"/>
                </a:cxn>
                <a:cxn ang="0">
                  <a:pos x="2" y="43"/>
                </a:cxn>
                <a:cxn ang="0">
                  <a:pos x="5" y="47"/>
                </a:cxn>
                <a:cxn ang="0">
                  <a:pos x="9" y="49"/>
                </a:cxn>
                <a:cxn ang="0">
                  <a:pos x="16" y="47"/>
                </a:cxn>
                <a:cxn ang="0">
                  <a:pos x="25" y="43"/>
                </a:cxn>
                <a:cxn ang="0">
                  <a:pos x="33" y="37"/>
                </a:cxn>
                <a:cxn ang="0">
                  <a:pos x="39" y="30"/>
                </a:cxn>
                <a:cxn ang="0">
                  <a:pos x="43" y="24"/>
                </a:cxn>
                <a:cxn ang="0">
                  <a:pos x="44" y="20"/>
                </a:cxn>
                <a:cxn ang="0">
                  <a:pos x="45" y="16"/>
                </a:cxn>
                <a:cxn ang="0">
                  <a:pos x="45" y="12"/>
                </a:cxn>
                <a:cxn ang="0">
                  <a:pos x="43" y="7"/>
                </a:cxn>
                <a:cxn ang="0">
                  <a:pos x="40" y="3"/>
                </a:cxn>
                <a:cxn ang="0">
                  <a:pos x="35" y="1"/>
                </a:cxn>
                <a:cxn ang="0">
                  <a:pos x="30" y="0"/>
                </a:cxn>
                <a:cxn ang="0">
                  <a:pos x="27" y="1"/>
                </a:cxn>
                <a:cxn ang="0">
                  <a:pos x="25" y="2"/>
                </a:cxn>
                <a:cxn ang="0">
                  <a:pos x="25" y="4"/>
                </a:cxn>
                <a:cxn ang="0">
                  <a:pos x="25" y="5"/>
                </a:cxn>
                <a:cxn ang="0">
                  <a:pos x="25" y="7"/>
                </a:cxn>
                <a:cxn ang="0">
                  <a:pos x="26" y="8"/>
                </a:cxn>
                <a:cxn ang="0">
                  <a:pos x="27" y="9"/>
                </a:cxn>
                <a:cxn ang="0">
                  <a:pos x="29" y="9"/>
                </a:cxn>
                <a:cxn ang="0">
                  <a:pos x="30" y="9"/>
                </a:cxn>
                <a:cxn ang="0">
                  <a:pos x="30" y="8"/>
                </a:cxn>
                <a:cxn ang="0">
                  <a:pos x="31" y="8"/>
                </a:cxn>
                <a:cxn ang="0">
                  <a:pos x="31" y="8"/>
                </a:cxn>
                <a:cxn ang="0">
                  <a:pos x="33" y="8"/>
                </a:cxn>
                <a:cxn ang="0">
                  <a:pos x="35" y="10"/>
                </a:cxn>
                <a:cxn ang="0">
                  <a:pos x="36" y="12"/>
                </a:cxn>
                <a:cxn ang="0">
                  <a:pos x="37" y="15"/>
                </a:cxn>
                <a:cxn ang="0">
                  <a:pos x="35" y="20"/>
                </a:cxn>
                <a:cxn ang="0">
                  <a:pos x="31" y="29"/>
                </a:cxn>
                <a:cxn ang="0">
                  <a:pos x="24" y="35"/>
                </a:cxn>
                <a:cxn ang="0">
                  <a:pos x="16" y="40"/>
                </a:cxn>
                <a:cxn ang="0">
                  <a:pos x="11" y="42"/>
                </a:cxn>
                <a:cxn ang="0">
                  <a:pos x="10" y="41"/>
                </a:cxn>
                <a:cxn ang="0">
                  <a:pos x="9" y="40"/>
                </a:cxn>
                <a:cxn ang="0">
                  <a:pos x="9" y="39"/>
                </a:cxn>
                <a:cxn ang="0">
                  <a:pos x="10" y="34"/>
                </a:cxn>
                <a:cxn ang="0">
                  <a:pos x="13" y="25"/>
                </a:cxn>
                <a:cxn ang="0">
                  <a:pos x="18" y="17"/>
                </a:cxn>
                <a:cxn ang="0">
                  <a:pos x="24" y="10"/>
                </a:cxn>
                <a:cxn ang="0">
                  <a:pos x="29" y="7"/>
                </a:cxn>
                <a:cxn ang="0">
                  <a:pos x="29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6" y="3"/>
                </a:cxn>
              </a:cxnLst>
              <a:rect l="0" t="0" r="r" b="b"/>
              <a:pathLst>
                <a:path w="45" h="49">
                  <a:moveTo>
                    <a:pt x="26" y="3"/>
                  </a:moveTo>
                  <a:lnTo>
                    <a:pt x="21" y="6"/>
                  </a:lnTo>
                  <a:lnTo>
                    <a:pt x="17" y="9"/>
                  </a:lnTo>
                  <a:lnTo>
                    <a:pt x="13" y="12"/>
                  </a:lnTo>
                  <a:lnTo>
                    <a:pt x="9" y="16"/>
                  </a:lnTo>
                  <a:lnTo>
                    <a:pt x="6" y="21"/>
                  </a:lnTo>
                  <a:lnTo>
                    <a:pt x="4" y="25"/>
                  </a:lnTo>
                  <a:lnTo>
                    <a:pt x="2" y="31"/>
                  </a:lnTo>
                  <a:lnTo>
                    <a:pt x="1" y="36"/>
                  </a:lnTo>
                  <a:lnTo>
                    <a:pt x="0" y="38"/>
                  </a:lnTo>
                  <a:lnTo>
                    <a:pt x="1" y="41"/>
                  </a:lnTo>
                  <a:lnTo>
                    <a:pt x="2" y="43"/>
                  </a:lnTo>
                  <a:lnTo>
                    <a:pt x="3" y="45"/>
                  </a:lnTo>
                  <a:lnTo>
                    <a:pt x="5" y="47"/>
                  </a:lnTo>
                  <a:lnTo>
                    <a:pt x="7" y="48"/>
                  </a:lnTo>
                  <a:lnTo>
                    <a:pt x="9" y="49"/>
                  </a:lnTo>
                  <a:lnTo>
                    <a:pt x="11" y="49"/>
                  </a:lnTo>
                  <a:lnTo>
                    <a:pt x="16" y="47"/>
                  </a:lnTo>
                  <a:lnTo>
                    <a:pt x="21" y="46"/>
                  </a:lnTo>
                  <a:lnTo>
                    <a:pt x="25" y="43"/>
                  </a:lnTo>
                  <a:lnTo>
                    <a:pt x="29" y="41"/>
                  </a:lnTo>
                  <a:lnTo>
                    <a:pt x="33" y="37"/>
                  </a:lnTo>
                  <a:lnTo>
                    <a:pt x="36" y="34"/>
                  </a:lnTo>
                  <a:lnTo>
                    <a:pt x="39" y="30"/>
                  </a:lnTo>
                  <a:lnTo>
                    <a:pt x="42" y="26"/>
                  </a:lnTo>
                  <a:lnTo>
                    <a:pt x="43" y="24"/>
                  </a:lnTo>
                  <a:lnTo>
                    <a:pt x="44" y="22"/>
                  </a:lnTo>
                  <a:lnTo>
                    <a:pt x="44" y="20"/>
                  </a:lnTo>
                  <a:lnTo>
                    <a:pt x="45" y="18"/>
                  </a:lnTo>
                  <a:lnTo>
                    <a:pt x="45" y="16"/>
                  </a:lnTo>
                  <a:lnTo>
                    <a:pt x="45" y="14"/>
                  </a:lnTo>
                  <a:lnTo>
                    <a:pt x="45" y="12"/>
                  </a:lnTo>
                  <a:lnTo>
                    <a:pt x="44" y="10"/>
                  </a:lnTo>
                  <a:lnTo>
                    <a:pt x="43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7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7" y="8"/>
                  </a:lnTo>
                  <a:lnTo>
                    <a:pt x="27" y="9"/>
                  </a:lnTo>
                  <a:lnTo>
                    <a:pt x="28" y="9"/>
                  </a:lnTo>
                  <a:lnTo>
                    <a:pt x="29" y="9"/>
                  </a:lnTo>
                  <a:lnTo>
                    <a:pt x="30" y="9"/>
                  </a:lnTo>
                  <a:lnTo>
                    <a:pt x="30" y="9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31" y="8"/>
                  </a:lnTo>
                  <a:lnTo>
                    <a:pt x="31" y="8"/>
                  </a:lnTo>
                  <a:lnTo>
                    <a:pt x="31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3" y="8"/>
                  </a:lnTo>
                  <a:lnTo>
                    <a:pt x="34" y="9"/>
                  </a:lnTo>
                  <a:lnTo>
                    <a:pt x="35" y="10"/>
                  </a:lnTo>
                  <a:lnTo>
                    <a:pt x="36" y="11"/>
                  </a:lnTo>
                  <a:lnTo>
                    <a:pt x="36" y="12"/>
                  </a:lnTo>
                  <a:lnTo>
                    <a:pt x="37" y="14"/>
                  </a:lnTo>
                  <a:lnTo>
                    <a:pt x="37" y="15"/>
                  </a:lnTo>
                  <a:lnTo>
                    <a:pt x="37" y="16"/>
                  </a:lnTo>
                  <a:lnTo>
                    <a:pt x="35" y="20"/>
                  </a:lnTo>
                  <a:lnTo>
                    <a:pt x="33" y="25"/>
                  </a:lnTo>
                  <a:lnTo>
                    <a:pt x="31" y="29"/>
                  </a:lnTo>
                  <a:lnTo>
                    <a:pt x="28" y="32"/>
                  </a:lnTo>
                  <a:lnTo>
                    <a:pt x="24" y="35"/>
                  </a:lnTo>
                  <a:lnTo>
                    <a:pt x="20" y="38"/>
                  </a:lnTo>
                  <a:lnTo>
                    <a:pt x="16" y="40"/>
                  </a:lnTo>
                  <a:lnTo>
                    <a:pt x="12" y="42"/>
                  </a:lnTo>
                  <a:lnTo>
                    <a:pt x="11" y="42"/>
                  </a:lnTo>
                  <a:lnTo>
                    <a:pt x="11" y="41"/>
                  </a:lnTo>
                  <a:lnTo>
                    <a:pt x="10" y="41"/>
                  </a:lnTo>
                  <a:lnTo>
                    <a:pt x="10" y="41"/>
                  </a:lnTo>
                  <a:lnTo>
                    <a:pt x="9" y="40"/>
                  </a:lnTo>
                  <a:lnTo>
                    <a:pt x="9" y="40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10" y="34"/>
                  </a:lnTo>
                  <a:lnTo>
                    <a:pt x="11" y="29"/>
                  </a:lnTo>
                  <a:lnTo>
                    <a:pt x="13" y="25"/>
                  </a:lnTo>
                  <a:lnTo>
                    <a:pt x="15" y="21"/>
                  </a:lnTo>
                  <a:lnTo>
                    <a:pt x="18" y="17"/>
                  </a:lnTo>
                  <a:lnTo>
                    <a:pt x="21" y="13"/>
                  </a:lnTo>
                  <a:lnTo>
                    <a:pt x="24" y="10"/>
                  </a:lnTo>
                  <a:lnTo>
                    <a:pt x="28" y="7"/>
                  </a:lnTo>
                  <a:lnTo>
                    <a:pt x="29" y="7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Freeform 70"/>
            <p:cNvSpPr>
              <a:spLocks/>
            </p:cNvSpPr>
            <p:nvPr/>
          </p:nvSpPr>
          <p:spPr bwMode="auto">
            <a:xfrm>
              <a:off x="4836" y="790"/>
              <a:ext cx="51" cy="48"/>
            </a:xfrm>
            <a:custGeom>
              <a:avLst/>
              <a:gdLst/>
              <a:ahLst/>
              <a:cxnLst>
                <a:cxn ang="0">
                  <a:pos x="25" y="3"/>
                </a:cxn>
                <a:cxn ang="0">
                  <a:pos x="15" y="10"/>
                </a:cxn>
                <a:cxn ang="0">
                  <a:pos x="7" y="18"/>
                </a:cxn>
                <a:cxn ang="0">
                  <a:pos x="2" y="28"/>
                </a:cxn>
                <a:cxn ang="0">
                  <a:pos x="0" y="35"/>
                </a:cxn>
                <a:cxn ang="0">
                  <a:pos x="0" y="38"/>
                </a:cxn>
                <a:cxn ang="0">
                  <a:pos x="1" y="40"/>
                </a:cxn>
                <a:cxn ang="0">
                  <a:pos x="2" y="43"/>
                </a:cxn>
                <a:cxn ang="0">
                  <a:pos x="5" y="45"/>
                </a:cxn>
                <a:cxn ang="0">
                  <a:pos x="9" y="47"/>
                </a:cxn>
                <a:cxn ang="0">
                  <a:pos x="12" y="48"/>
                </a:cxn>
                <a:cxn ang="0">
                  <a:pos x="16" y="48"/>
                </a:cxn>
                <a:cxn ang="0">
                  <a:pos x="23" y="45"/>
                </a:cxn>
                <a:cxn ang="0">
                  <a:pos x="31" y="40"/>
                </a:cxn>
                <a:cxn ang="0">
                  <a:pos x="39" y="34"/>
                </a:cxn>
                <a:cxn ang="0">
                  <a:pos x="45" y="26"/>
                </a:cxn>
                <a:cxn ang="0">
                  <a:pos x="50" y="19"/>
                </a:cxn>
                <a:cxn ang="0">
                  <a:pos x="51" y="13"/>
                </a:cxn>
                <a:cxn ang="0">
                  <a:pos x="49" y="7"/>
                </a:cxn>
                <a:cxn ang="0">
                  <a:pos x="46" y="2"/>
                </a:cxn>
                <a:cxn ang="0">
                  <a:pos x="42" y="0"/>
                </a:cxn>
                <a:cxn ang="0">
                  <a:pos x="40" y="0"/>
                </a:cxn>
                <a:cxn ang="0">
                  <a:pos x="39" y="0"/>
                </a:cxn>
                <a:cxn ang="0">
                  <a:pos x="37" y="1"/>
                </a:cxn>
                <a:cxn ang="0">
                  <a:pos x="36" y="2"/>
                </a:cxn>
                <a:cxn ang="0">
                  <a:pos x="36" y="4"/>
                </a:cxn>
                <a:cxn ang="0">
                  <a:pos x="36" y="6"/>
                </a:cxn>
                <a:cxn ang="0">
                  <a:pos x="37" y="7"/>
                </a:cxn>
                <a:cxn ang="0">
                  <a:pos x="39" y="8"/>
                </a:cxn>
                <a:cxn ang="0">
                  <a:pos x="41" y="10"/>
                </a:cxn>
                <a:cxn ang="0">
                  <a:pos x="42" y="12"/>
                </a:cxn>
                <a:cxn ang="0">
                  <a:pos x="42" y="15"/>
                </a:cxn>
                <a:cxn ang="0">
                  <a:pos x="40" y="20"/>
                </a:cxn>
                <a:cxn ang="0">
                  <a:pos x="35" y="26"/>
                </a:cxn>
                <a:cxn ang="0">
                  <a:pos x="28" y="32"/>
                </a:cxn>
                <a:cxn ang="0">
                  <a:pos x="21" y="37"/>
                </a:cxn>
                <a:cxn ang="0">
                  <a:pos x="17" y="40"/>
                </a:cxn>
                <a:cxn ang="0">
                  <a:pos x="14" y="40"/>
                </a:cxn>
                <a:cxn ang="0">
                  <a:pos x="12" y="40"/>
                </a:cxn>
                <a:cxn ang="0">
                  <a:pos x="10" y="39"/>
                </a:cxn>
                <a:cxn ang="0">
                  <a:pos x="9" y="33"/>
                </a:cxn>
                <a:cxn ang="0">
                  <a:pos x="13" y="23"/>
                </a:cxn>
                <a:cxn ang="0">
                  <a:pos x="20" y="14"/>
                </a:cxn>
                <a:cxn ang="0">
                  <a:pos x="28" y="7"/>
                </a:cxn>
                <a:cxn ang="0">
                  <a:pos x="32" y="4"/>
                </a:cxn>
                <a:cxn ang="0">
                  <a:pos x="33" y="3"/>
                </a:cxn>
                <a:cxn ang="0">
                  <a:pos x="33" y="2"/>
                </a:cxn>
                <a:cxn ang="0">
                  <a:pos x="33" y="1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1" y="0"/>
                </a:cxn>
                <a:cxn ang="0">
                  <a:pos x="30" y="0"/>
                </a:cxn>
              </a:cxnLst>
              <a:rect l="0" t="0" r="r" b="b"/>
              <a:pathLst>
                <a:path w="51" h="48">
                  <a:moveTo>
                    <a:pt x="30" y="0"/>
                  </a:moveTo>
                  <a:lnTo>
                    <a:pt x="25" y="3"/>
                  </a:lnTo>
                  <a:lnTo>
                    <a:pt x="20" y="6"/>
                  </a:lnTo>
                  <a:lnTo>
                    <a:pt x="15" y="10"/>
                  </a:lnTo>
                  <a:lnTo>
                    <a:pt x="11" y="13"/>
                  </a:lnTo>
                  <a:lnTo>
                    <a:pt x="7" y="18"/>
                  </a:lnTo>
                  <a:lnTo>
                    <a:pt x="4" y="23"/>
                  </a:lnTo>
                  <a:lnTo>
                    <a:pt x="2" y="28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39"/>
                  </a:lnTo>
                  <a:lnTo>
                    <a:pt x="1" y="40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3" y="44"/>
                  </a:lnTo>
                  <a:lnTo>
                    <a:pt x="5" y="45"/>
                  </a:lnTo>
                  <a:lnTo>
                    <a:pt x="7" y="47"/>
                  </a:lnTo>
                  <a:lnTo>
                    <a:pt x="9" y="47"/>
                  </a:lnTo>
                  <a:lnTo>
                    <a:pt x="10" y="48"/>
                  </a:lnTo>
                  <a:lnTo>
                    <a:pt x="12" y="48"/>
                  </a:lnTo>
                  <a:lnTo>
                    <a:pt x="14" y="48"/>
                  </a:lnTo>
                  <a:lnTo>
                    <a:pt x="16" y="48"/>
                  </a:lnTo>
                  <a:lnTo>
                    <a:pt x="18" y="47"/>
                  </a:lnTo>
                  <a:lnTo>
                    <a:pt x="23" y="45"/>
                  </a:lnTo>
                  <a:lnTo>
                    <a:pt x="27" y="43"/>
                  </a:lnTo>
                  <a:lnTo>
                    <a:pt x="31" y="40"/>
                  </a:lnTo>
                  <a:lnTo>
                    <a:pt x="35" y="37"/>
                  </a:lnTo>
                  <a:lnTo>
                    <a:pt x="39" y="34"/>
                  </a:lnTo>
                  <a:lnTo>
                    <a:pt x="42" y="30"/>
                  </a:lnTo>
                  <a:lnTo>
                    <a:pt x="45" y="26"/>
                  </a:lnTo>
                  <a:lnTo>
                    <a:pt x="48" y="22"/>
                  </a:lnTo>
                  <a:lnTo>
                    <a:pt x="50" y="19"/>
                  </a:lnTo>
                  <a:lnTo>
                    <a:pt x="51" y="16"/>
                  </a:lnTo>
                  <a:lnTo>
                    <a:pt x="51" y="13"/>
                  </a:lnTo>
                  <a:lnTo>
                    <a:pt x="51" y="10"/>
                  </a:lnTo>
                  <a:lnTo>
                    <a:pt x="49" y="7"/>
                  </a:lnTo>
                  <a:lnTo>
                    <a:pt x="48" y="4"/>
                  </a:lnTo>
                  <a:lnTo>
                    <a:pt x="46" y="2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6" y="3"/>
                  </a:lnTo>
                  <a:lnTo>
                    <a:pt x="36" y="4"/>
                  </a:lnTo>
                  <a:lnTo>
                    <a:pt x="36" y="5"/>
                  </a:lnTo>
                  <a:lnTo>
                    <a:pt x="36" y="6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8" y="8"/>
                  </a:lnTo>
                  <a:lnTo>
                    <a:pt x="39" y="8"/>
                  </a:lnTo>
                  <a:lnTo>
                    <a:pt x="40" y="9"/>
                  </a:lnTo>
                  <a:lnTo>
                    <a:pt x="41" y="10"/>
                  </a:lnTo>
                  <a:lnTo>
                    <a:pt x="42" y="11"/>
                  </a:lnTo>
                  <a:lnTo>
                    <a:pt x="42" y="12"/>
                  </a:lnTo>
                  <a:lnTo>
                    <a:pt x="42" y="14"/>
                  </a:lnTo>
                  <a:lnTo>
                    <a:pt x="42" y="15"/>
                  </a:lnTo>
                  <a:lnTo>
                    <a:pt x="42" y="16"/>
                  </a:lnTo>
                  <a:lnTo>
                    <a:pt x="40" y="20"/>
                  </a:lnTo>
                  <a:lnTo>
                    <a:pt x="37" y="23"/>
                  </a:lnTo>
                  <a:lnTo>
                    <a:pt x="35" y="26"/>
                  </a:lnTo>
                  <a:lnTo>
                    <a:pt x="32" y="29"/>
                  </a:lnTo>
                  <a:lnTo>
                    <a:pt x="28" y="32"/>
                  </a:lnTo>
                  <a:lnTo>
                    <a:pt x="25" y="34"/>
                  </a:lnTo>
                  <a:lnTo>
                    <a:pt x="21" y="37"/>
                  </a:lnTo>
                  <a:lnTo>
                    <a:pt x="18" y="39"/>
                  </a:lnTo>
                  <a:lnTo>
                    <a:pt x="17" y="40"/>
                  </a:lnTo>
                  <a:lnTo>
                    <a:pt x="15" y="40"/>
                  </a:lnTo>
                  <a:lnTo>
                    <a:pt x="14" y="40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1" y="40"/>
                  </a:lnTo>
                  <a:lnTo>
                    <a:pt x="10" y="39"/>
                  </a:lnTo>
                  <a:lnTo>
                    <a:pt x="9" y="38"/>
                  </a:lnTo>
                  <a:lnTo>
                    <a:pt x="9" y="33"/>
                  </a:lnTo>
                  <a:lnTo>
                    <a:pt x="10" y="27"/>
                  </a:lnTo>
                  <a:lnTo>
                    <a:pt x="13" y="23"/>
                  </a:lnTo>
                  <a:lnTo>
                    <a:pt x="16" y="18"/>
                  </a:lnTo>
                  <a:lnTo>
                    <a:pt x="20" y="14"/>
                  </a:lnTo>
                  <a:lnTo>
                    <a:pt x="24" y="11"/>
                  </a:lnTo>
                  <a:lnTo>
                    <a:pt x="28" y="7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Freeform 71"/>
            <p:cNvSpPr>
              <a:spLocks/>
            </p:cNvSpPr>
            <p:nvPr/>
          </p:nvSpPr>
          <p:spPr bwMode="auto">
            <a:xfrm>
              <a:off x="4744" y="687"/>
              <a:ext cx="86" cy="42"/>
            </a:xfrm>
            <a:custGeom>
              <a:avLst/>
              <a:gdLst/>
              <a:ahLst/>
              <a:cxnLst>
                <a:cxn ang="0">
                  <a:pos x="85" y="31"/>
                </a:cxn>
                <a:cxn ang="0">
                  <a:pos x="82" y="22"/>
                </a:cxn>
                <a:cxn ang="0">
                  <a:pos x="76" y="14"/>
                </a:cxn>
                <a:cxn ang="0">
                  <a:pos x="69" y="7"/>
                </a:cxn>
                <a:cxn ang="0">
                  <a:pos x="58" y="2"/>
                </a:cxn>
                <a:cxn ang="0">
                  <a:pos x="46" y="0"/>
                </a:cxn>
                <a:cxn ang="0">
                  <a:pos x="34" y="1"/>
                </a:cxn>
                <a:cxn ang="0">
                  <a:pos x="23" y="5"/>
                </a:cxn>
                <a:cxn ang="0">
                  <a:pos x="13" y="10"/>
                </a:cxn>
                <a:cxn ang="0">
                  <a:pos x="7" y="17"/>
                </a:cxn>
                <a:cxn ang="0">
                  <a:pos x="2" y="25"/>
                </a:cxn>
                <a:cxn ang="0">
                  <a:pos x="0" y="33"/>
                </a:cxn>
                <a:cxn ang="0">
                  <a:pos x="0" y="39"/>
                </a:cxn>
                <a:cxn ang="0">
                  <a:pos x="1" y="40"/>
                </a:cxn>
                <a:cxn ang="0">
                  <a:pos x="2" y="41"/>
                </a:cxn>
                <a:cxn ang="0">
                  <a:pos x="3" y="42"/>
                </a:cxn>
                <a:cxn ang="0">
                  <a:pos x="5" y="42"/>
                </a:cxn>
                <a:cxn ang="0">
                  <a:pos x="6" y="42"/>
                </a:cxn>
                <a:cxn ang="0">
                  <a:pos x="8" y="41"/>
                </a:cxn>
                <a:cxn ang="0">
                  <a:pos x="8" y="39"/>
                </a:cxn>
                <a:cxn ang="0">
                  <a:pos x="9" y="35"/>
                </a:cxn>
                <a:cxn ang="0">
                  <a:pos x="12" y="29"/>
                </a:cxn>
                <a:cxn ang="0">
                  <a:pos x="15" y="23"/>
                </a:cxn>
                <a:cxn ang="0">
                  <a:pos x="20" y="18"/>
                </a:cxn>
                <a:cxn ang="0">
                  <a:pos x="27" y="14"/>
                </a:cxn>
                <a:cxn ang="0">
                  <a:pos x="36" y="11"/>
                </a:cxn>
                <a:cxn ang="0">
                  <a:pos x="45" y="10"/>
                </a:cxn>
                <a:cxn ang="0">
                  <a:pos x="54" y="11"/>
                </a:cxn>
                <a:cxn ang="0">
                  <a:pos x="63" y="15"/>
                </a:cxn>
                <a:cxn ang="0">
                  <a:pos x="70" y="20"/>
                </a:cxn>
                <a:cxn ang="0">
                  <a:pos x="76" y="27"/>
                </a:cxn>
                <a:cxn ang="0">
                  <a:pos x="80" y="34"/>
                </a:cxn>
                <a:cxn ang="0">
                  <a:pos x="83" y="39"/>
                </a:cxn>
                <a:cxn ang="0">
                  <a:pos x="83" y="39"/>
                </a:cxn>
                <a:cxn ang="0">
                  <a:pos x="84" y="39"/>
                </a:cxn>
                <a:cxn ang="0">
                  <a:pos x="85" y="39"/>
                </a:cxn>
                <a:cxn ang="0">
                  <a:pos x="86" y="39"/>
                </a:cxn>
                <a:cxn ang="0">
                  <a:pos x="86" y="38"/>
                </a:cxn>
                <a:cxn ang="0">
                  <a:pos x="86" y="38"/>
                </a:cxn>
                <a:cxn ang="0">
                  <a:pos x="86" y="37"/>
                </a:cxn>
              </a:cxnLst>
              <a:rect l="0" t="0" r="r" b="b"/>
              <a:pathLst>
                <a:path w="86" h="42">
                  <a:moveTo>
                    <a:pt x="86" y="36"/>
                  </a:moveTo>
                  <a:lnTo>
                    <a:pt x="85" y="31"/>
                  </a:lnTo>
                  <a:lnTo>
                    <a:pt x="84" y="26"/>
                  </a:lnTo>
                  <a:lnTo>
                    <a:pt x="82" y="22"/>
                  </a:lnTo>
                  <a:lnTo>
                    <a:pt x="79" y="17"/>
                  </a:lnTo>
                  <a:lnTo>
                    <a:pt x="76" y="14"/>
                  </a:lnTo>
                  <a:lnTo>
                    <a:pt x="73" y="10"/>
                  </a:lnTo>
                  <a:lnTo>
                    <a:pt x="69" y="7"/>
                  </a:lnTo>
                  <a:lnTo>
                    <a:pt x="64" y="4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6" y="0"/>
                  </a:lnTo>
                  <a:lnTo>
                    <a:pt x="40" y="0"/>
                  </a:lnTo>
                  <a:lnTo>
                    <a:pt x="34" y="1"/>
                  </a:lnTo>
                  <a:lnTo>
                    <a:pt x="28" y="2"/>
                  </a:lnTo>
                  <a:lnTo>
                    <a:pt x="23" y="5"/>
                  </a:lnTo>
                  <a:lnTo>
                    <a:pt x="17" y="8"/>
                  </a:lnTo>
                  <a:lnTo>
                    <a:pt x="13" y="10"/>
                  </a:lnTo>
                  <a:lnTo>
                    <a:pt x="10" y="13"/>
                  </a:lnTo>
                  <a:lnTo>
                    <a:pt x="7" y="17"/>
                  </a:lnTo>
                  <a:lnTo>
                    <a:pt x="4" y="21"/>
                  </a:lnTo>
                  <a:lnTo>
                    <a:pt x="2" y="25"/>
                  </a:lnTo>
                  <a:lnTo>
                    <a:pt x="1" y="29"/>
                  </a:lnTo>
                  <a:lnTo>
                    <a:pt x="0" y="33"/>
                  </a:lnTo>
                  <a:lnTo>
                    <a:pt x="0" y="3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1" y="40"/>
                  </a:lnTo>
                  <a:lnTo>
                    <a:pt x="1" y="41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3" y="42"/>
                  </a:lnTo>
                  <a:lnTo>
                    <a:pt x="4" y="42"/>
                  </a:lnTo>
                  <a:lnTo>
                    <a:pt x="5" y="42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7" y="41"/>
                  </a:lnTo>
                  <a:lnTo>
                    <a:pt x="8" y="41"/>
                  </a:lnTo>
                  <a:lnTo>
                    <a:pt x="8" y="40"/>
                  </a:lnTo>
                  <a:lnTo>
                    <a:pt x="8" y="39"/>
                  </a:lnTo>
                  <a:lnTo>
                    <a:pt x="9" y="39"/>
                  </a:lnTo>
                  <a:lnTo>
                    <a:pt x="9" y="35"/>
                  </a:lnTo>
                  <a:lnTo>
                    <a:pt x="10" y="32"/>
                  </a:lnTo>
                  <a:lnTo>
                    <a:pt x="12" y="29"/>
                  </a:lnTo>
                  <a:lnTo>
                    <a:pt x="13" y="26"/>
                  </a:lnTo>
                  <a:lnTo>
                    <a:pt x="15" y="23"/>
                  </a:lnTo>
                  <a:lnTo>
                    <a:pt x="17" y="20"/>
                  </a:lnTo>
                  <a:lnTo>
                    <a:pt x="20" y="18"/>
                  </a:lnTo>
                  <a:lnTo>
                    <a:pt x="23" y="16"/>
                  </a:lnTo>
                  <a:lnTo>
                    <a:pt x="27" y="14"/>
                  </a:lnTo>
                  <a:lnTo>
                    <a:pt x="31" y="12"/>
                  </a:lnTo>
                  <a:lnTo>
                    <a:pt x="36" y="11"/>
                  </a:lnTo>
                  <a:lnTo>
                    <a:pt x="40" y="10"/>
                  </a:lnTo>
                  <a:lnTo>
                    <a:pt x="45" y="10"/>
                  </a:lnTo>
                  <a:lnTo>
                    <a:pt x="50" y="10"/>
                  </a:lnTo>
                  <a:lnTo>
                    <a:pt x="54" y="11"/>
                  </a:lnTo>
                  <a:lnTo>
                    <a:pt x="59" y="13"/>
                  </a:lnTo>
                  <a:lnTo>
                    <a:pt x="63" y="15"/>
                  </a:lnTo>
                  <a:lnTo>
                    <a:pt x="67" y="17"/>
                  </a:lnTo>
                  <a:lnTo>
                    <a:pt x="70" y="20"/>
                  </a:lnTo>
                  <a:lnTo>
                    <a:pt x="73" y="23"/>
                  </a:lnTo>
                  <a:lnTo>
                    <a:pt x="76" y="27"/>
                  </a:lnTo>
                  <a:lnTo>
                    <a:pt x="78" y="31"/>
                  </a:lnTo>
                  <a:lnTo>
                    <a:pt x="80" y="34"/>
                  </a:lnTo>
                  <a:lnTo>
                    <a:pt x="82" y="38"/>
                  </a:lnTo>
                  <a:lnTo>
                    <a:pt x="83" y="39"/>
                  </a:lnTo>
                  <a:lnTo>
                    <a:pt x="83" y="39"/>
                  </a:lnTo>
                  <a:lnTo>
                    <a:pt x="83" y="39"/>
                  </a:lnTo>
                  <a:lnTo>
                    <a:pt x="84" y="39"/>
                  </a:lnTo>
                  <a:lnTo>
                    <a:pt x="84" y="39"/>
                  </a:lnTo>
                  <a:lnTo>
                    <a:pt x="85" y="39"/>
                  </a:lnTo>
                  <a:lnTo>
                    <a:pt x="85" y="39"/>
                  </a:lnTo>
                  <a:lnTo>
                    <a:pt x="85" y="39"/>
                  </a:lnTo>
                  <a:lnTo>
                    <a:pt x="86" y="39"/>
                  </a:lnTo>
                  <a:lnTo>
                    <a:pt x="86" y="39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6" y="37"/>
                  </a:lnTo>
                  <a:lnTo>
                    <a:pt x="86" y="37"/>
                  </a:lnTo>
                  <a:lnTo>
                    <a:pt x="86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Freeform 72"/>
            <p:cNvSpPr>
              <a:spLocks/>
            </p:cNvSpPr>
            <p:nvPr/>
          </p:nvSpPr>
          <p:spPr bwMode="auto">
            <a:xfrm>
              <a:off x="4888" y="732"/>
              <a:ext cx="76" cy="68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18" y="9"/>
                </a:cxn>
                <a:cxn ang="0">
                  <a:pos x="28" y="9"/>
                </a:cxn>
                <a:cxn ang="0">
                  <a:pos x="39" y="10"/>
                </a:cxn>
                <a:cxn ang="0">
                  <a:pos x="51" y="15"/>
                </a:cxn>
                <a:cxn ang="0">
                  <a:pos x="61" y="26"/>
                </a:cxn>
                <a:cxn ang="0">
                  <a:pos x="65" y="40"/>
                </a:cxn>
                <a:cxn ang="0">
                  <a:pos x="65" y="54"/>
                </a:cxn>
                <a:cxn ang="0">
                  <a:pos x="63" y="62"/>
                </a:cxn>
                <a:cxn ang="0">
                  <a:pos x="63" y="64"/>
                </a:cxn>
                <a:cxn ang="0">
                  <a:pos x="64" y="66"/>
                </a:cxn>
                <a:cxn ang="0">
                  <a:pos x="66" y="67"/>
                </a:cxn>
                <a:cxn ang="0">
                  <a:pos x="68" y="68"/>
                </a:cxn>
                <a:cxn ang="0">
                  <a:pos x="70" y="68"/>
                </a:cxn>
                <a:cxn ang="0">
                  <a:pos x="71" y="67"/>
                </a:cxn>
                <a:cxn ang="0">
                  <a:pos x="72" y="65"/>
                </a:cxn>
                <a:cxn ang="0">
                  <a:pos x="75" y="55"/>
                </a:cxn>
                <a:cxn ang="0">
                  <a:pos x="75" y="37"/>
                </a:cxn>
                <a:cxn ang="0">
                  <a:pos x="68" y="19"/>
                </a:cxn>
                <a:cxn ang="0">
                  <a:pos x="59" y="9"/>
                </a:cxn>
                <a:cxn ang="0">
                  <a:pos x="51" y="4"/>
                </a:cxn>
                <a:cxn ang="0">
                  <a:pos x="40" y="1"/>
                </a:cxn>
                <a:cxn ang="0">
                  <a:pos x="28" y="0"/>
                </a:cxn>
                <a:cxn ang="0">
                  <a:pos x="15" y="2"/>
                </a:cxn>
                <a:cxn ang="0">
                  <a:pos x="5" y="8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5"/>
                </a:cxn>
                <a:cxn ang="0">
                  <a:pos x="1" y="16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3" y="15"/>
                </a:cxn>
              </a:cxnLst>
              <a:rect l="0" t="0" r="r" b="b"/>
              <a:pathLst>
                <a:path w="76" h="68">
                  <a:moveTo>
                    <a:pt x="3" y="15"/>
                  </a:moveTo>
                  <a:lnTo>
                    <a:pt x="8" y="12"/>
                  </a:lnTo>
                  <a:lnTo>
                    <a:pt x="13" y="10"/>
                  </a:lnTo>
                  <a:lnTo>
                    <a:pt x="18" y="9"/>
                  </a:lnTo>
                  <a:lnTo>
                    <a:pt x="23" y="8"/>
                  </a:lnTo>
                  <a:lnTo>
                    <a:pt x="28" y="9"/>
                  </a:lnTo>
                  <a:lnTo>
                    <a:pt x="34" y="9"/>
                  </a:lnTo>
                  <a:lnTo>
                    <a:pt x="39" y="10"/>
                  </a:lnTo>
                  <a:lnTo>
                    <a:pt x="44" y="12"/>
                  </a:lnTo>
                  <a:lnTo>
                    <a:pt x="51" y="15"/>
                  </a:lnTo>
                  <a:lnTo>
                    <a:pt x="56" y="20"/>
                  </a:lnTo>
                  <a:lnTo>
                    <a:pt x="61" y="26"/>
                  </a:lnTo>
                  <a:lnTo>
                    <a:pt x="63" y="32"/>
                  </a:lnTo>
                  <a:lnTo>
                    <a:pt x="65" y="40"/>
                  </a:lnTo>
                  <a:lnTo>
                    <a:pt x="66" y="47"/>
                  </a:lnTo>
                  <a:lnTo>
                    <a:pt x="65" y="54"/>
                  </a:lnTo>
                  <a:lnTo>
                    <a:pt x="63" y="62"/>
                  </a:lnTo>
                  <a:lnTo>
                    <a:pt x="63" y="62"/>
                  </a:lnTo>
                  <a:lnTo>
                    <a:pt x="63" y="63"/>
                  </a:lnTo>
                  <a:lnTo>
                    <a:pt x="63" y="64"/>
                  </a:lnTo>
                  <a:lnTo>
                    <a:pt x="64" y="65"/>
                  </a:lnTo>
                  <a:lnTo>
                    <a:pt x="64" y="66"/>
                  </a:lnTo>
                  <a:lnTo>
                    <a:pt x="65" y="67"/>
                  </a:lnTo>
                  <a:lnTo>
                    <a:pt x="66" y="67"/>
                  </a:lnTo>
                  <a:lnTo>
                    <a:pt x="67" y="68"/>
                  </a:lnTo>
                  <a:lnTo>
                    <a:pt x="68" y="68"/>
                  </a:lnTo>
                  <a:lnTo>
                    <a:pt x="69" y="68"/>
                  </a:lnTo>
                  <a:lnTo>
                    <a:pt x="70" y="68"/>
                  </a:lnTo>
                  <a:lnTo>
                    <a:pt x="70" y="67"/>
                  </a:lnTo>
                  <a:lnTo>
                    <a:pt x="71" y="67"/>
                  </a:lnTo>
                  <a:lnTo>
                    <a:pt x="72" y="66"/>
                  </a:lnTo>
                  <a:lnTo>
                    <a:pt x="72" y="65"/>
                  </a:lnTo>
                  <a:lnTo>
                    <a:pt x="73" y="64"/>
                  </a:lnTo>
                  <a:lnTo>
                    <a:pt x="75" y="55"/>
                  </a:lnTo>
                  <a:lnTo>
                    <a:pt x="76" y="46"/>
                  </a:lnTo>
                  <a:lnTo>
                    <a:pt x="75" y="37"/>
                  </a:lnTo>
                  <a:lnTo>
                    <a:pt x="72" y="28"/>
                  </a:lnTo>
                  <a:lnTo>
                    <a:pt x="68" y="19"/>
                  </a:lnTo>
                  <a:lnTo>
                    <a:pt x="62" y="12"/>
                  </a:lnTo>
                  <a:lnTo>
                    <a:pt x="59" y="9"/>
                  </a:lnTo>
                  <a:lnTo>
                    <a:pt x="55" y="7"/>
                  </a:lnTo>
                  <a:lnTo>
                    <a:pt x="51" y="4"/>
                  </a:lnTo>
                  <a:lnTo>
                    <a:pt x="46" y="3"/>
                  </a:lnTo>
                  <a:lnTo>
                    <a:pt x="40" y="1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5" y="8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3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Freeform 73"/>
            <p:cNvSpPr>
              <a:spLocks/>
            </p:cNvSpPr>
            <p:nvPr/>
          </p:nvSpPr>
          <p:spPr bwMode="auto">
            <a:xfrm>
              <a:off x="4710" y="735"/>
              <a:ext cx="29" cy="5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9" y="5"/>
                </a:cxn>
                <a:cxn ang="0">
                  <a:pos x="14" y="11"/>
                </a:cxn>
                <a:cxn ang="0">
                  <a:pos x="9" y="17"/>
                </a:cxn>
                <a:cxn ang="0">
                  <a:pos x="5" y="24"/>
                </a:cxn>
                <a:cxn ang="0">
                  <a:pos x="2" y="31"/>
                </a:cxn>
                <a:cxn ang="0">
                  <a:pos x="0" y="39"/>
                </a:cxn>
                <a:cxn ang="0">
                  <a:pos x="0" y="47"/>
                </a:cxn>
                <a:cxn ang="0">
                  <a:pos x="0" y="54"/>
                </a:cxn>
                <a:cxn ang="0">
                  <a:pos x="0" y="55"/>
                </a:cxn>
                <a:cxn ang="0">
                  <a:pos x="0" y="56"/>
                </a:cxn>
                <a:cxn ang="0">
                  <a:pos x="1" y="56"/>
                </a:cxn>
                <a:cxn ang="0">
                  <a:pos x="1" y="57"/>
                </a:cxn>
                <a:cxn ang="0">
                  <a:pos x="2" y="57"/>
                </a:cxn>
                <a:cxn ang="0">
                  <a:pos x="2" y="58"/>
                </a:cxn>
                <a:cxn ang="0">
                  <a:pos x="3" y="58"/>
                </a:cxn>
                <a:cxn ang="0">
                  <a:pos x="4" y="58"/>
                </a:cxn>
                <a:cxn ang="0">
                  <a:pos x="4" y="58"/>
                </a:cxn>
                <a:cxn ang="0">
                  <a:pos x="5" y="58"/>
                </a:cxn>
                <a:cxn ang="0">
                  <a:pos x="6" y="57"/>
                </a:cxn>
                <a:cxn ang="0">
                  <a:pos x="6" y="57"/>
                </a:cxn>
                <a:cxn ang="0">
                  <a:pos x="7" y="56"/>
                </a:cxn>
                <a:cxn ang="0">
                  <a:pos x="7" y="56"/>
                </a:cxn>
                <a:cxn ang="0">
                  <a:pos x="7" y="55"/>
                </a:cxn>
                <a:cxn ang="0">
                  <a:pos x="7" y="54"/>
                </a:cxn>
                <a:cxn ang="0">
                  <a:pos x="8" y="47"/>
                </a:cxn>
                <a:cxn ang="0">
                  <a:pos x="9" y="40"/>
                </a:cxn>
                <a:cxn ang="0">
                  <a:pos x="10" y="33"/>
                </a:cxn>
                <a:cxn ang="0">
                  <a:pos x="13" y="27"/>
                </a:cxn>
                <a:cxn ang="0">
                  <a:pos x="16" y="20"/>
                </a:cxn>
                <a:cxn ang="0">
                  <a:pos x="19" y="14"/>
                </a:cxn>
                <a:cxn ang="0">
                  <a:pos x="23" y="9"/>
                </a:cxn>
                <a:cxn ang="0">
                  <a:pos x="28" y="3"/>
                </a:cxn>
                <a:cxn ang="0">
                  <a:pos x="28" y="3"/>
                </a:cxn>
                <a:cxn ang="0">
                  <a:pos x="29" y="3"/>
                </a:cxn>
                <a:cxn ang="0">
                  <a:pos x="29" y="2"/>
                </a:cxn>
                <a:cxn ang="0">
                  <a:pos x="29" y="2"/>
                </a:cxn>
                <a:cxn ang="0">
                  <a:pos x="29" y="2"/>
                </a:cxn>
                <a:cxn ang="0">
                  <a:pos x="29" y="1"/>
                </a:cxn>
                <a:cxn ang="0">
                  <a:pos x="28" y="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5" y="0"/>
                </a:cxn>
              </a:cxnLst>
              <a:rect l="0" t="0" r="r" b="b"/>
              <a:pathLst>
                <a:path w="29" h="58">
                  <a:moveTo>
                    <a:pt x="25" y="0"/>
                  </a:moveTo>
                  <a:lnTo>
                    <a:pt x="19" y="5"/>
                  </a:lnTo>
                  <a:lnTo>
                    <a:pt x="14" y="11"/>
                  </a:lnTo>
                  <a:lnTo>
                    <a:pt x="9" y="17"/>
                  </a:lnTo>
                  <a:lnTo>
                    <a:pt x="5" y="24"/>
                  </a:lnTo>
                  <a:lnTo>
                    <a:pt x="2" y="31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0" y="54"/>
                  </a:lnTo>
                  <a:lnTo>
                    <a:pt x="0" y="55"/>
                  </a:lnTo>
                  <a:lnTo>
                    <a:pt x="0" y="56"/>
                  </a:lnTo>
                  <a:lnTo>
                    <a:pt x="1" y="56"/>
                  </a:lnTo>
                  <a:lnTo>
                    <a:pt x="1" y="57"/>
                  </a:lnTo>
                  <a:lnTo>
                    <a:pt x="2" y="57"/>
                  </a:lnTo>
                  <a:lnTo>
                    <a:pt x="2" y="58"/>
                  </a:lnTo>
                  <a:lnTo>
                    <a:pt x="3" y="58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5" y="58"/>
                  </a:lnTo>
                  <a:lnTo>
                    <a:pt x="6" y="57"/>
                  </a:lnTo>
                  <a:lnTo>
                    <a:pt x="6" y="57"/>
                  </a:lnTo>
                  <a:lnTo>
                    <a:pt x="7" y="56"/>
                  </a:lnTo>
                  <a:lnTo>
                    <a:pt x="7" y="56"/>
                  </a:lnTo>
                  <a:lnTo>
                    <a:pt x="7" y="55"/>
                  </a:lnTo>
                  <a:lnTo>
                    <a:pt x="7" y="54"/>
                  </a:lnTo>
                  <a:lnTo>
                    <a:pt x="8" y="47"/>
                  </a:lnTo>
                  <a:lnTo>
                    <a:pt x="9" y="40"/>
                  </a:lnTo>
                  <a:lnTo>
                    <a:pt x="10" y="33"/>
                  </a:lnTo>
                  <a:lnTo>
                    <a:pt x="13" y="27"/>
                  </a:lnTo>
                  <a:lnTo>
                    <a:pt x="16" y="20"/>
                  </a:lnTo>
                  <a:lnTo>
                    <a:pt x="19" y="14"/>
                  </a:lnTo>
                  <a:lnTo>
                    <a:pt x="23" y="9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9" y="3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1"/>
                  </a:lnTo>
                  <a:lnTo>
                    <a:pt x="28" y="1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Freeform 74"/>
            <p:cNvSpPr>
              <a:spLocks/>
            </p:cNvSpPr>
            <p:nvPr/>
          </p:nvSpPr>
          <p:spPr bwMode="auto">
            <a:xfrm>
              <a:off x="4827" y="681"/>
              <a:ext cx="204" cy="274"/>
            </a:xfrm>
            <a:custGeom>
              <a:avLst/>
              <a:gdLst/>
              <a:ahLst/>
              <a:cxnLst>
                <a:cxn ang="0">
                  <a:pos x="11" y="9"/>
                </a:cxn>
                <a:cxn ang="0">
                  <a:pos x="29" y="8"/>
                </a:cxn>
                <a:cxn ang="0">
                  <a:pos x="46" y="10"/>
                </a:cxn>
                <a:cxn ang="0">
                  <a:pos x="63" y="13"/>
                </a:cxn>
                <a:cxn ang="0">
                  <a:pos x="82" y="17"/>
                </a:cxn>
                <a:cxn ang="0">
                  <a:pos x="101" y="24"/>
                </a:cxn>
                <a:cxn ang="0">
                  <a:pos x="119" y="32"/>
                </a:cxn>
                <a:cxn ang="0">
                  <a:pos x="135" y="44"/>
                </a:cxn>
                <a:cxn ang="0">
                  <a:pos x="153" y="61"/>
                </a:cxn>
                <a:cxn ang="0">
                  <a:pos x="170" y="86"/>
                </a:cxn>
                <a:cxn ang="0">
                  <a:pos x="182" y="112"/>
                </a:cxn>
                <a:cxn ang="0">
                  <a:pos x="189" y="141"/>
                </a:cxn>
                <a:cxn ang="0">
                  <a:pos x="193" y="170"/>
                </a:cxn>
                <a:cxn ang="0">
                  <a:pos x="191" y="200"/>
                </a:cxn>
                <a:cxn ang="0">
                  <a:pos x="184" y="229"/>
                </a:cxn>
                <a:cxn ang="0">
                  <a:pos x="170" y="254"/>
                </a:cxn>
                <a:cxn ang="0">
                  <a:pos x="160" y="266"/>
                </a:cxn>
                <a:cxn ang="0">
                  <a:pos x="159" y="268"/>
                </a:cxn>
                <a:cxn ang="0">
                  <a:pos x="159" y="270"/>
                </a:cxn>
                <a:cxn ang="0">
                  <a:pos x="160" y="271"/>
                </a:cxn>
                <a:cxn ang="0">
                  <a:pos x="161" y="273"/>
                </a:cxn>
                <a:cxn ang="0">
                  <a:pos x="163" y="273"/>
                </a:cxn>
                <a:cxn ang="0">
                  <a:pos x="164" y="274"/>
                </a:cxn>
                <a:cxn ang="0">
                  <a:pos x="166" y="273"/>
                </a:cxn>
                <a:cxn ang="0">
                  <a:pos x="175" y="264"/>
                </a:cxn>
                <a:cxn ang="0">
                  <a:pos x="188" y="245"/>
                </a:cxn>
                <a:cxn ang="0">
                  <a:pos x="196" y="224"/>
                </a:cxn>
                <a:cxn ang="0">
                  <a:pos x="202" y="200"/>
                </a:cxn>
                <a:cxn ang="0">
                  <a:pos x="204" y="169"/>
                </a:cxn>
                <a:cxn ang="0">
                  <a:pos x="198" y="129"/>
                </a:cxn>
                <a:cxn ang="0">
                  <a:pos x="188" y="101"/>
                </a:cxn>
                <a:cxn ang="0">
                  <a:pos x="180" y="83"/>
                </a:cxn>
                <a:cxn ang="0">
                  <a:pos x="169" y="66"/>
                </a:cxn>
                <a:cxn ang="0">
                  <a:pos x="157" y="50"/>
                </a:cxn>
                <a:cxn ang="0">
                  <a:pos x="144" y="37"/>
                </a:cxn>
                <a:cxn ang="0">
                  <a:pos x="131" y="28"/>
                </a:cxn>
                <a:cxn ang="0">
                  <a:pos x="118" y="20"/>
                </a:cxn>
                <a:cxn ang="0">
                  <a:pos x="103" y="14"/>
                </a:cxn>
                <a:cxn ang="0">
                  <a:pos x="84" y="8"/>
                </a:cxn>
                <a:cxn ang="0">
                  <a:pos x="61" y="2"/>
                </a:cxn>
                <a:cxn ang="0">
                  <a:pos x="37" y="0"/>
                </a:cxn>
                <a:cxn ang="0">
                  <a:pos x="14" y="2"/>
                </a:cxn>
                <a:cxn ang="0">
                  <a:pos x="2" y="6"/>
                </a:cxn>
                <a:cxn ang="0">
                  <a:pos x="1" y="6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2" y="10"/>
                </a:cxn>
                <a:cxn ang="0">
                  <a:pos x="2" y="10"/>
                </a:cxn>
              </a:cxnLst>
              <a:rect l="0" t="0" r="r" b="b"/>
              <a:pathLst>
                <a:path w="204" h="274">
                  <a:moveTo>
                    <a:pt x="3" y="10"/>
                  </a:moveTo>
                  <a:lnTo>
                    <a:pt x="11" y="9"/>
                  </a:lnTo>
                  <a:lnTo>
                    <a:pt x="20" y="8"/>
                  </a:lnTo>
                  <a:lnTo>
                    <a:pt x="29" y="8"/>
                  </a:lnTo>
                  <a:lnTo>
                    <a:pt x="37" y="9"/>
                  </a:lnTo>
                  <a:lnTo>
                    <a:pt x="46" y="10"/>
                  </a:lnTo>
                  <a:lnTo>
                    <a:pt x="54" y="11"/>
                  </a:lnTo>
                  <a:lnTo>
                    <a:pt x="63" y="13"/>
                  </a:lnTo>
                  <a:lnTo>
                    <a:pt x="72" y="15"/>
                  </a:lnTo>
                  <a:lnTo>
                    <a:pt x="82" y="17"/>
                  </a:lnTo>
                  <a:lnTo>
                    <a:pt x="91" y="20"/>
                  </a:lnTo>
                  <a:lnTo>
                    <a:pt x="101" y="24"/>
                  </a:lnTo>
                  <a:lnTo>
                    <a:pt x="110" y="28"/>
                  </a:lnTo>
                  <a:lnTo>
                    <a:pt x="119" y="32"/>
                  </a:lnTo>
                  <a:lnTo>
                    <a:pt x="127" y="38"/>
                  </a:lnTo>
                  <a:lnTo>
                    <a:pt x="135" y="44"/>
                  </a:lnTo>
                  <a:lnTo>
                    <a:pt x="143" y="50"/>
                  </a:lnTo>
                  <a:lnTo>
                    <a:pt x="153" y="61"/>
                  </a:lnTo>
                  <a:lnTo>
                    <a:pt x="162" y="73"/>
                  </a:lnTo>
                  <a:lnTo>
                    <a:pt x="170" y="86"/>
                  </a:lnTo>
                  <a:lnTo>
                    <a:pt x="176" y="99"/>
                  </a:lnTo>
                  <a:lnTo>
                    <a:pt x="182" y="112"/>
                  </a:lnTo>
                  <a:lnTo>
                    <a:pt x="186" y="127"/>
                  </a:lnTo>
                  <a:lnTo>
                    <a:pt x="189" y="141"/>
                  </a:lnTo>
                  <a:lnTo>
                    <a:pt x="192" y="156"/>
                  </a:lnTo>
                  <a:lnTo>
                    <a:pt x="193" y="170"/>
                  </a:lnTo>
                  <a:lnTo>
                    <a:pt x="193" y="185"/>
                  </a:lnTo>
                  <a:lnTo>
                    <a:pt x="191" y="200"/>
                  </a:lnTo>
                  <a:lnTo>
                    <a:pt x="188" y="214"/>
                  </a:lnTo>
                  <a:lnTo>
                    <a:pt x="184" y="229"/>
                  </a:lnTo>
                  <a:lnTo>
                    <a:pt x="178" y="242"/>
                  </a:lnTo>
                  <a:lnTo>
                    <a:pt x="170" y="254"/>
                  </a:lnTo>
                  <a:lnTo>
                    <a:pt x="160" y="266"/>
                  </a:lnTo>
                  <a:lnTo>
                    <a:pt x="160" y="266"/>
                  </a:lnTo>
                  <a:lnTo>
                    <a:pt x="159" y="267"/>
                  </a:lnTo>
                  <a:lnTo>
                    <a:pt x="159" y="268"/>
                  </a:lnTo>
                  <a:lnTo>
                    <a:pt x="159" y="269"/>
                  </a:lnTo>
                  <a:lnTo>
                    <a:pt x="159" y="270"/>
                  </a:lnTo>
                  <a:lnTo>
                    <a:pt x="159" y="271"/>
                  </a:lnTo>
                  <a:lnTo>
                    <a:pt x="160" y="271"/>
                  </a:lnTo>
                  <a:lnTo>
                    <a:pt x="160" y="272"/>
                  </a:lnTo>
                  <a:lnTo>
                    <a:pt x="161" y="273"/>
                  </a:lnTo>
                  <a:lnTo>
                    <a:pt x="162" y="273"/>
                  </a:lnTo>
                  <a:lnTo>
                    <a:pt x="163" y="273"/>
                  </a:lnTo>
                  <a:lnTo>
                    <a:pt x="163" y="274"/>
                  </a:lnTo>
                  <a:lnTo>
                    <a:pt x="164" y="274"/>
                  </a:lnTo>
                  <a:lnTo>
                    <a:pt x="165" y="273"/>
                  </a:lnTo>
                  <a:lnTo>
                    <a:pt x="166" y="273"/>
                  </a:lnTo>
                  <a:lnTo>
                    <a:pt x="167" y="272"/>
                  </a:lnTo>
                  <a:lnTo>
                    <a:pt x="175" y="264"/>
                  </a:lnTo>
                  <a:lnTo>
                    <a:pt x="182" y="255"/>
                  </a:lnTo>
                  <a:lnTo>
                    <a:pt x="188" y="245"/>
                  </a:lnTo>
                  <a:lnTo>
                    <a:pt x="193" y="235"/>
                  </a:lnTo>
                  <a:lnTo>
                    <a:pt x="196" y="224"/>
                  </a:lnTo>
                  <a:lnTo>
                    <a:pt x="199" y="211"/>
                  </a:lnTo>
                  <a:lnTo>
                    <a:pt x="202" y="200"/>
                  </a:lnTo>
                  <a:lnTo>
                    <a:pt x="204" y="189"/>
                  </a:lnTo>
                  <a:lnTo>
                    <a:pt x="204" y="169"/>
                  </a:lnTo>
                  <a:lnTo>
                    <a:pt x="202" y="149"/>
                  </a:lnTo>
                  <a:lnTo>
                    <a:pt x="198" y="129"/>
                  </a:lnTo>
                  <a:lnTo>
                    <a:pt x="192" y="110"/>
                  </a:lnTo>
                  <a:lnTo>
                    <a:pt x="188" y="101"/>
                  </a:lnTo>
                  <a:lnTo>
                    <a:pt x="184" y="92"/>
                  </a:lnTo>
                  <a:lnTo>
                    <a:pt x="180" y="83"/>
                  </a:lnTo>
                  <a:lnTo>
                    <a:pt x="175" y="74"/>
                  </a:lnTo>
                  <a:lnTo>
                    <a:pt x="169" y="66"/>
                  </a:lnTo>
                  <a:lnTo>
                    <a:pt x="163" y="58"/>
                  </a:lnTo>
                  <a:lnTo>
                    <a:pt x="157" y="50"/>
                  </a:lnTo>
                  <a:lnTo>
                    <a:pt x="150" y="43"/>
                  </a:lnTo>
                  <a:lnTo>
                    <a:pt x="144" y="37"/>
                  </a:lnTo>
                  <a:lnTo>
                    <a:pt x="138" y="32"/>
                  </a:lnTo>
                  <a:lnTo>
                    <a:pt x="131" y="28"/>
                  </a:lnTo>
                  <a:lnTo>
                    <a:pt x="125" y="24"/>
                  </a:lnTo>
                  <a:lnTo>
                    <a:pt x="118" y="20"/>
                  </a:lnTo>
                  <a:lnTo>
                    <a:pt x="110" y="17"/>
                  </a:lnTo>
                  <a:lnTo>
                    <a:pt x="103" y="14"/>
                  </a:lnTo>
                  <a:lnTo>
                    <a:pt x="96" y="11"/>
                  </a:lnTo>
                  <a:lnTo>
                    <a:pt x="84" y="8"/>
                  </a:lnTo>
                  <a:lnTo>
                    <a:pt x="72" y="5"/>
                  </a:lnTo>
                  <a:lnTo>
                    <a:pt x="61" y="2"/>
                  </a:lnTo>
                  <a:lnTo>
                    <a:pt x="49" y="1"/>
                  </a:lnTo>
                  <a:lnTo>
                    <a:pt x="37" y="0"/>
                  </a:lnTo>
                  <a:lnTo>
                    <a:pt x="25" y="1"/>
                  </a:lnTo>
                  <a:lnTo>
                    <a:pt x="14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Freeform 75"/>
            <p:cNvSpPr>
              <a:spLocks/>
            </p:cNvSpPr>
            <p:nvPr/>
          </p:nvSpPr>
          <p:spPr bwMode="auto">
            <a:xfrm>
              <a:off x="4660" y="565"/>
              <a:ext cx="230" cy="182"/>
            </a:xfrm>
            <a:custGeom>
              <a:avLst/>
              <a:gdLst/>
              <a:ahLst/>
              <a:cxnLst>
                <a:cxn ang="0">
                  <a:pos x="49" y="171"/>
                </a:cxn>
                <a:cxn ang="0">
                  <a:pos x="32" y="157"/>
                </a:cxn>
                <a:cxn ang="0">
                  <a:pos x="19" y="139"/>
                </a:cxn>
                <a:cxn ang="0">
                  <a:pos x="12" y="119"/>
                </a:cxn>
                <a:cxn ang="0">
                  <a:pos x="10" y="97"/>
                </a:cxn>
                <a:cxn ang="0">
                  <a:pos x="18" y="71"/>
                </a:cxn>
                <a:cxn ang="0">
                  <a:pos x="40" y="41"/>
                </a:cxn>
                <a:cxn ang="0">
                  <a:pos x="70" y="22"/>
                </a:cxn>
                <a:cxn ang="0">
                  <a:pos x="105" y="11"/>
                </a:cxn>
                <a:cxn ang="0">
                  <a:pos x="142" y="11"/>
                </a:cxn>
                <a:cxn ang="0">
                  <a:pos x="177" y="20"/>
                </a:cxn>
                <a:cxn ang="0">
                  <a:pos x="195" y="31"/>
                </a:cxn>
                <a:cxn ang="0">
                  <a:pos x="210" y="45"/>
                </a:cxn>
                <a:cxn ang="0">
                  <a:pos x="218" y="63"/>
                </a:cxn>
                <a:cxn ang="0">
                  <a:pos x="219" y="81"/>
                </a:cxn>
                <a:cxn ang="0">
                  <a:pos x="213" y="98"/>
                </a:cxn>
                <a:cxn ang="0">
                  <a:pos x="209" y="105"/>
                </a:cxn>
                <a:cxn ang="0">
                  <a:pos x="210" y="108"/>
                </a:cxn>
                <a:cxn ang="0">
                  <a:pos x="211" y="110"/>
                </a:cxn>
                <a:cxn ang="0">
                  <a:pos x="214" y="111"/>
                </a:cxn>
                <a:cxn ang="0">
                  <a:pos x="216" y="110"/>
                </a:cxn>
                <a:cxn ang="0">
                  <a:pos x="222" y="103"/>
                </a:cxn>
                <a:cxn ang="0">
                  <a:pos x="230" y="83"/>
                </a:cxn>
                <a:cxn ang="0">
                  <a:pos x="229" y="62"/>
                </a:cxn>
                <a:cxn ang="0">
                  <a:pos x="218" y="39"/>
                </a:cxn>
                <a:cxn ang="0">
                  <a:pos x="199" y="20"/>
                </a:cxn>
                <a:cxn ang="0">
                  <a:pos x="175" y="7"/>
                </a:cxn>
                <a:cxn ang="0">
                  <a:pos x="147" y="1"/>
                </a:cxn>
                <a:cxn ang="0">
                  <a:pos x="119" y="0"/>
                </a:cxn>
                <a:cxn ang="0">
                  <a:pos x="84" y="5"/>
                </a:cxn>
                <a:cxn ang="0">
                  <a:pos x="54" y="18"/>
                </a:cxn>
                <a:cxn ang="0">
                  <a:pos x="34" y="32"/>
                </a:cxn>
                <a:cxn ang="0">
                  <a:pos x="18" y="50"/>
                </a:cxn>
                <a:cxn ang="0">
                  <a:pos x="6" y="72"/>
                </a:cxn>
                <a:cxn ang="0">
                  <a:pos x="0" y="96"/>
                </a:cxn>
                <a:cxn ang="0">
                  <a:pos x="2" y="121"/>
                </a:cxn>
                <a:cxn ang="0">
                  <a:pos x="10" y="143"/>
                </a:cxn>
                <a:cxn ang="0">
                  <a:pos x="25" y="162"/>
                </a:cxn>
                <a:cxn ang="0">
                  <a:pos x="45" y="176"/>
                </a:cxn>
                <a:cxn ang="0">
                  <a:pos x="61" y="182"/>
                </a:cxn>
                <a:cxn ang="0">
                  <a:pos x="62" y="181"/>
                </a:cxn>
                <a:cxn ang="0">
                  <a:pos x="63" y="181"/>
                </a:cxn>
                <a:cxn ang="0">
                  <a:pos x="63" y="179"/>
                </a:cxn>
                <a:cxn ang="0">
                  <a:pos x="63" y="178"/>
                </a:cxn>
                <a:cxn ang="0">
                  <a:pos x="62" y="178"/>
                </a:cxn>
              </a:cxnLst>
              <a:rect l="0" t="0" r="r" b="b"/>
              <a:pathLst>
                <a:path w="230" h="182">
                  <a:moveTo>
                    <a:pt x="62" y="178"/>
                  </a:moveTo>
                  <a:lnTo>
                    <a:pt x="55" y="174"/>
                  </a:lnTo>
                  <a:lnTo>
                    <a:pt x="49" y="171"/>
                  </a:lnTo>
                  <a:lnTo>
                    <a:pt x="43" y="167"/>
                  </a:lnTo>
                  <a:lnTo>
                    <a:pt x="37" y="162"/>
                  </a:lnTo>
                  <a:lnTo>
                    <a:pt x="32" y="157"/>
                  </a:lnTo>
                  <a:lnTo>
                    <a:pt x="27" y="151"/>
                  </a:lnTo>
                  <a:lnTo>
                    <a:pt x="23" y="146"/>
                  </a:lnTo>
                  <a:lnTo>
                    <a:pt x="19" y="139"/>
                  </a:lnTo>
                  <a:lnTo>
                    <a:pt x="16" y="133"/>
                  </a:lnTo>
                  <a:lnTo>
                    <a:pt x="13" y="126"/>
                  </a:lnTo>
                  <a:lnTo>
                    <a:pt x="12" y="119"/>
                  </a:lnTo>
                  <a:lnTo>
                    <a:pt x="10" y="112"/>
                  </a:lnTo>
                  <a:lnTo>
                    <a:pt x="10" y="105"/>
                  </a:lnTo>
                  <a:lnTo>
                    <a:pt x="10" y="97"/>
                  </a:lnTo>
                  <a:lnTo>
                    <a:pt x="11" y="90"/>
                  </a:lnTo>
                  <a:lnTo>
                    <a:pt x="13" y="82"/>
                  </a:lnTo>
                  <a:lnTo>
                    <a:pt x="18" y="71"/>
                  </a:lnTo>
                  <a:lnTo>
                    <a:pt x="24" y="60"/>
                  </a:lnTo>
                  <a:lnTo>
                    <a:pt x="31" y="50"/>
                  </a:lnTo>
                  <a:lnTo>
                    <a:pt x="40" y="41"/>
                  </a:lnTo>
                  <a:lnTo>
                    <a:pt x="49" y="34"/>
                  </a:lnTo>
                  <a:lnTo>
                    <a:pt x="59" y="27"/>
                  </a:lnTo>
                  <a:lnTo>
                    <a:pt x="70" y="22"/>
                  </a:lnTo>
                  <a:lnTo>
                    <a:pt x="81" y="17"/>
                  </a:lnTo>
                  <a:lnTo>
                    <a:pt x="93" y="14"/>
                  </a:lnTo>
                  <a:lnTo>
                    <a:pt x="105" y="11"/>
                  </a:lnTo>
                  <a:lnTo>
                    <a:pt x="117" y="10"/>
                  </a:lnTo>
                  <a:lnTo>
                    <a:pt x="130" y="10"/>
                  </a:lnTo>
                  <a:lnTo>
                    <a:pt x="142" y="11"/>
                  </a:lnTo>
                  <a:lnTo>
                    <a:pt x="154" y="13"/>
                  </a:lnTo>
                  <a:lnTo>
                    <a:pt x="166" y="16"/>
                  </a:lnTo>
                  <a:lnTo>
                    <a:pt x="177" y="20"/>
                  </a:lnTo>
                  <a:lnTo>
                    <a:pt x="183" y="23"/>
                  </a:lnTo>
                  <a:lnTo>
                    <a:pt x="189" y="27"/>
                  </a:lnTo>
                  <a:lnTo>
                    <a:pt x="195" y="31"/>
                  </a:lnTo>
                  <a:lnTo>
                    <a:pt x="200" y="35"/>
                  </a:lnTo>
                  <a:lnTo>
                    <a:pt x="205" y="40"/>
                  </a:lnTo>
                  <a:lnTo>
                    <a:pt x="210" y="45"/>
                  </a:lnTo>
                  <a:lnTo>
                    <a:pt x="213" y="51"/>
                  </a:lnTo>
                  <a:lnTo>
                    <a:pt x="216" y="57"/>
                  </a:lnTo>
                  <a:lnTo>
                    <a:pt x="218" y="63"/>
                  </a:lnTo>
                  <a:lnTo>
                    <a:pt x="219" y="69"/>
                  </a:lnTo>
                  <a:lnTo>
                    <a:pt x="219" y="75"/>
                  </a:lnTo>
                  <a:lnTo>
                    <a:pt x="219" y="81"/>
                  </a:lnTo>
                  <a:lnTo>
                    <a:pt x="218" y="87"/>
                  </a:lnTo>
                  <a:lnTo>
                    <a:pt x="216" y="93"/>
                  </a:lnTo>
                  <a:lnTo>
                    <a:pt x="213" y="98"/>
                  </a:lnTo>
                  <a:lnTo>
                    <a:pt x="210" y="104"/>
                  </a:lnTo>
                  <a:lnTo>
                    <a:pt x="210" y="105"/>
                  </a:lnTo>
                  <a:lnTo>
                    <a:pt x="209" y="105"/>
                  </a:lnTo>
                  <a:lnTo>
                    <a:pt x="209" y="106"/>
                  </a:lnTo>
                  <a:lnTo>
                    <a:pt x="209" y="107"/>
                  </a:lnTo>
                  <a:lnTo>
                    <a:pt x="210" y="108"/>
                  </a:lnTo>
                  <a:lnTo>
                    <a:pt x="210" y="109"/>
                  </a:lnTo>
                  <a:lnTo>
                    <a:pt x="211" y="110"/>
                  </a:lnTo>
                  <a:lnTo>
                    <a:pt x="211" y="110"/>
                  </a:lnTo>
                  <a:lnTo>
                    <a:pt x="212" y="111"/>
                  </a:lnTo>
                  <a:lnTo>
                    <a:pt x="213" y="111"/>
                  </a:lnTo>
                  <a:lnTo>
                    <a:pt x="214" y="111"/>
                  </a:lnTo>
                  <a:lnTo>
                    <a:pt x="215" y="111"/>
                  </a:lnTo>
                  <a:lnTo>
                    <a:pt x="216" y="111"/>
                  </a:lnTo>
                  <a:lnTo>
                    <a:pt x="216" y="110"/>
                  </a:lnTo>
                  <a:lnTo>
                    <a:pt x="217" y="110"/>
                  </a:lnTo>
                  <a:lnTo>
                    <a:pt x="218" y="109"/>
                  </a:lnTo>
                  <a:lnTo>
                    <a:pt x="222" y="103"/>
                  </a:lnTo>
                  <a:lnTo>
                    <a:pt x="226" y="97"/>
                  </a:lnTo>
                  <a:lnTo>
                    <a:pt x="228" y="90"/>
                  </a:lnTo>
                  <a:lnTo>
                    <a:pt x="230" y="83"/>
                  </a:lnTo>
                  <a:lnTo>
                    <a:pt x="230" y="76"/>
                  </a:lnTo>
                  <a:lnTo>
                    <a:pt x="230" y="69"/>
                  </a:lnTo>
                  <a:lnTo>
                    <a:pt x="229" y="62"/>
                  </a:lnTo>
                  <a:lnTo>
                    <a:pt x="227" y="55"/>
                  </a:lnTo>
                  <a:lnTo>
                    <a:pt x="223" y="47"/>
                  </a:lnTo>
                  <a:lnTo>
                    <a:pt x="218" y="39"/>
                  </a:lnTo>
                  <a:lnTo>
                    <a:pt x="212" y="32"/>
                  </a:lnTo>
                  <a:lnTo>
                    <a:pt x="206" y="25"/>
                  </a:lnTo>
                  <a:lnTo>
                    <a:pt x="199" y="20"/>
                  </a:lnTo>
                  <a:lnTo>
                    <a:pt x="191" y="15"/>
                  </a:lnTo>
                  <a:lnTo>
                    <a:pt x="183" y="11"/>
                  </a:lnTo>
                  <a:lnTo>
                    <a:pt x="175" y="7"/>
                  </a:lnTo>
                  <a:lnTo>
                    <a:pt x="166" y="5"/>
                  </a:lnTo>
                  <a:lnTo>
                    <a:pt x="157" y="2"/>
                  </a:lnTo>
                  <a:lnTo>
                    <a:pt x="147" y="1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10" y="0"/>
                  </a:lnTo>
                  <a:lnTo>
                    <a:pt x="101" y="2"/>
                  </a:lnTo>
                  <a:lnTo>
                    <a:pt x="84" y="5"/>
                  </a:lnTo>
                  <a:lnTo>
                    <a:pt x="69" y="11"/>
                  </a:lnTo>
                  <a:lnTo>
                    <a:pt x="61" y="14"/>
                  </a:lnTo>
                  <a:lnTo>
                    <a:pt x="54" y="18"/>
                  </a:lnTo>
                  <a:lnTo>
                    <a:pt x="47" y="22"/>
                  </a:lnTo>
                  <a:lnTo>
                    <a:pt x="40" y="27"/>
                  </a:lnTo>
                  <a:lnTo>
                    <a:pt x="34" y="32"/>
                  </a:lnTo>
                  <a:lnTo>
                    <a:pt x="28" y="38"/>
                  </a:lnTo>
                  <a:lnTo>
                    <a:pt x="23" y="44"/>
                  </a:lnTo>
                  <a:lnTo>
                    <a:pt x="18" y="50"/>
                  </a:lnTo>
                  <a:lnTo>
                    <a:pt x="13" y="57"/>
                  </a:lnTo>
                  <a:lnTo>
                    <a:pt x="9" y="65"/>
                  </a:lnTo>
                  <a:lnTo>
                    <a:pt x="6" y="72"/>
                  </a:lnTo>
                  <a:lnTo>
                    <a:pt x="3" y="80"/>
                  </a:lnTo>
                  <a:lnTo>
                    <a:pt x="1" y="88"/>
                  </a:lnTo>
                  <a:lnTo>
                    <a:pt x="0" y="96"/>
                  </a:lnTo>
                  <a:lnTo>
                    <a:pt x="0" y="105"/>
                  </a:lnTo>
                  <a:lnTo>
                    <a:pt x="0" y="113"/>
                  </a:lnTo>
                  <a:lnTo>
                    <a:pt x="2" y="121"/>
                  </a:lnTo>
                  <a:lnTo>
                    <a:pt x="4" y="129"/>
                  </a:lnTo>
                  <a:lnTo>
                    <a:pt x="7" y="136"/>
                  </a:lnTo>
                  <a:lnTo>
                    <a:pt x="10" y="143"/>
                  </a:lnTo>
                  <a:lnTo>
                    <a:pt x="15" y="150"/>
                  </a:lnTo>
                  <a:lnTo>
                    <a:pt x="20" y="157"/>
                  </a:lnTo>
                  <a:lnTo>
                    <a:pt x="25" y="162"/>
                  </a:lnTo>
                  <a:lnTo>
                    <a:pt x="31" y="168"/>
                  </a:lnTo>
                  <a:lnTo>
                    <a:pt x="38" y="172"/>
                  </a:lnTo>
                  <a:lnTo>
                    <a:pt x="45" y="176"/>
                  </a:lnTo>
                  <a:lnTo>
                    <a:pt x="53" y="179"/>
                  </a:lnTo>
                  <a:lnTo>
                    <a:pt x="61" y="182"/>
                  </a:lnTo>
                  <a:lnTo>
                    <a:pt x="61" y="182"/>
                  </a:lnTo>
                  <a:lnTo>
                    <a:pt x="61" y="182"/>
                  </a:lnTo>
                  <a:lnTo>
                    <a:pt x="62" y="182"/>
                  </a:lnTo>
                  <a:lnTo>
                    <a:pt x="62" y="181"/>
                  </a:lnTo>
                  <a:lnTo>
                    <a:pt x="63" y="181"/>
                  </a:lnTo>
                  <a:lnTo>
                    <a:pt x="63" y="181"/>
                  </a:lnTo>
                  <a:lnTo>
                    <a:pt x="63" y="181"/>
                  </a:lnTo>
                  <a:lnTo>
                    <a:pt x="63" y="180"/>
                  </a:lnTo>
                  <a:lnTo>
                    <a:pt x="63" y="180"/>
                  </a:lnTo>
                  <a:lnTo>
                    <a:pt x="63" y="179"/>
                  </a:lnTo>
                  <a:lnTo>
                    <a:pt x="63" y="179"/>
                  </a:lnTo>
                  <a:lnTo>
                    <a:pt x="63" y="179"/>
                  </a:lnTo>
                  <a:lnTo>
                    <a:pt x="63" y="178"/>
                  </a:lnTo>
                  <a:lnTo>
                    <a:pt x="63" y="178"/>
                  </a:lnTo>
                  <a:lnTo>
                    <a:pt x="62" y="178"/>
                  </a:lnTo>
                  <a:lnTo>
                    <a:pt x="62" y="1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Freeform 76"/>
            <p:cNvSpPr>
              <a:spLocks/>
            </p:cNvSpPr>
            <p:nvPr/>
          </p:nvSpPr>
          <p:spPr bwMode="auto">
            <a:xfrm>
              <a:off x="4953" y="620"/>
              <a:ext cx="237" cy="235"/>
            </a:xfrm>
            <a:custGeom>
              <a:avLst/>
              <a:gdLst/>
              <a:ahLst/>
              <a:cxnLst>
                <a:cxn ang="0">
                  <a:pos x="11" y="66"/>
                </a:cxn>
                <a:cxn ang="0">
                  <a:pos x="25" y="46"/>
                </a:cxn>
                <a:cxn ang="0">
                  <a:pos x="45" y="30"/>
                </a:cxn>
                <a:cxn ang="0">
                  <a:pos x="70" y="15"/>
                </a:cxn>
                <a:cxn ang="0">
                  <a:pos x="98" y="11"/>
                </a:cxn>
                <a:cxn ang="0">
                  <a:pos x="131" y="15"/>
                </a:cxn>
                <a:cxn ang="0">
                  <a:pos x="172" y="30"/>
                </a:cxn>
                <a:cxn ang="0">
                  <a:pos x="204" y="55"/>
                </a:cxn>
                <a:cxn ang="0">
                  <a:pos x="223" y="94"/>
                </a:cxn>
                <a:cxn ang="0">
                  <a:pos x="226" y="132"/>
                </a:cxn>
                <a:cxn ang="0">
                  <a:pos x="221" y="154"/>
                </a:cxn>
                <a:cxn ang="0">
                  <a:pos x="212" y="176"/>
                </a:cxn>
                <a:cxn ang="0">
                  <a:pos x="202" y="189"/>
                </a:cxn>
                <a:cxn ang="0">
                  <a:pos x="194" y="198"/>
                </a:cxn>
                <a:cxn ang="0">
                  <a:pos x="184" y="206"/>
                </a:cxn>
                <a:cxn ang="0">
                  <a:pos x="150" y="222"/>
                </a:cxn>
                <a:cxn ang="0">
                  <a:pos x="114" y="224"/>
                </a:cxn>
                <a:cxn ang="0">
                  <a:pos x="88" y="222"/>
                </a:cxn>
                <a:cxn ang="0">
                  <a:pos x="86" y="223"/>
                </a:cxn>
                <a:cxn ang="0">
                  <a:pos x="84" y="225"/>
                </a:cxn>
                <a:cxn ang="0">
                  <a:pos x="84" y="229"/>
                </a:cxn>
                <a:cxn ang="0">
                  <a:pos x="86" y="231"/>
                </a:cxn>
                <a:cxn ang="0">
                  <a:pos x="89" y="232"/>
                </a:cxn>
                <a:cxn ang="0">
                  <a:pos x="128" y="235"/>
                </a:cxn>
                <a:cxn ang="0">
                  <a:pos x="167" y="228"/>
                </a:cxn>
                <a:cxn ang="0">
                  <a:pos x="201" y="207"/>
                </a:cxn>
                <a:cxn ang="0">
                  <a:pos x="222" y="180"/>
                </a:cxn>
                <a:cxn ang="0">
                  <a:pos x="234" y="149"/>
                </a:cxn>
                <a:cxn ang="0">
                  <a:pos x="237" y="115"/>
                </a:cxn>
                <a:cxn ang="0">
                  <a:pos x="231" y="82"/>
                </a:cxn>
                <a:cxn ang="0">
                  <a:pos x="216" y="52"/>
                </a:cxn>
                <a:cxn ang="0">
                  <a:pos x="179" y="23"/>
                </a:cxn>
                <a:cxn ang="0">
                  <a:pos x="136" y="5"/>
                </a:cxn>
                <a:cxn ang="0">
                  <a:pos x="97" y="0"/>
                </a:cxn>
                <a:cxn ang="0">
                  <a:pos x="72" y="4"/>
                </a:cxn>
                <a:cxn ang="0">
                  <a:pos x="50" y="14"/>
                </a:cxn>
                <a:cxn ang="0">
                  <a:pos x="30" y="29"/>
                </a:cxn>
                <a:cxn ang="0">
                  <a:pos x="13" y="46"/>
                </a:cxn>
                <a:cxn ang="0">
                  <a:pos x="2" y="67"/>
                </a:cxn>
                <a:cxn ang="0">
                  <a:pos x="0" y="73"/>
                </a:cxn>
                <a:cxn ang="0">
                  <a:pos x="1" y="79"/>
                </a:cxn>
                <a:cxn ang="0">
                  <a:pos x="2" y="83"/>
                </a:cxn>
                <a:cxn ang="0">
                  <a:pos x="3" y="84"/>
                </a:cxn>
                <a:cxn ang="0">
                  <a:pos x="4" y="84"/>
                </a:cxn>
                <a:cxn ang="0">
                  <a:pos x="5" y="84"/>
                </a:cxn>
                <a:cxn ang="0">
                  <a:pos x="6" y="83"/>
                </a:cxn>
                <a:cxn ang="0">
                  <a:pos x="6" y="82"/>
                </a:cxn>
              </a:cxnLst>
              <a:rect l="0" t="0" r="r" b="b"/>
              <a:pathLst>
                <a:path w="237" h="235">
                  <a:moveTo>
                    <a:pt x="6" y="82"/>
                  </a:moveTo>
                  <a:lnTo>
                    <a:pt x="8" y="74"/>
                  </a:lnTo>
                  <a:lnTo>
                    <a:pt x="11" y="66"/>
                  </a:lnTo>
                  <a:lnTo>
                    <a:pt x="15" y="59"/>
                  </a:lnTo>
                  <a:lnTo>
                    <a:pt x="20" y="52"/>
                  </a:lnTo>
                  <a:lnTo>
                    <a:pt x="25" y="46"/>
                  </a:lnTo>
                  <a:lnTo>
                    <a:pt x="32" y="40"/>
                  </a:lnTo>
                  <a:lnTo>
                    <a:pt x="38" y="35"/>
                  </a:lnTo>
                  <a:lnTo>
                    <a:pt x="45" y="30"/>
                  </a:lnTo>
                  <a:lnTo>
                    <a:pt x="53" y="24"/>
                  </a:lnTo>
                  <a:lnTo>
                    <a:pt x="61" y="19"/>
                  </a:lnTo>
                  <a:lnTo>
                    <a:pt x="70" y="15"/>
                  </a:lnTo>
                  <a:lnTo>
                    <a:pt x="79" y="13"/>
                  </a:lnTo>
                  <a:lnTo>
                    <a:pt x="89" y="11"/>
                  </a:lnTo>
                  <a:lnTo>
                    <a:pt x="98" y="11"/>
                  </a:lnTo>
                  <a:lnTo>
                    <a:pt x="108" y="11"/>
                  </a:lnTo>
                  <a:lnTo>
                    <a:pt x="118" y="12"/>
                  </a:lnTo>
                  <a:lnTo>
                    <a:pt x="131" y="15"/>
                  </a:lnTo>
                  <a:lnTo>
                    <a:pt x="145" y="19"/>
                  </a:lnTo>
                  <a:lnTo>
                    <a:pt x="158" y="24"/>
                  </a:lnTo>
                  <a:lnTo>
                    <a:pt x="172" y="30"/>
                  </a:lnTo>
                  <a:lnTo>
                    <a:pt x="183" y="37"/>
                  </a:lnTo>
                  <a:lnTo>
                    <a:pt x="194" y="46"/>
                  </a:lnTo>
                  <a:lnTo>
                    <a:pt x="204" y="55"/>
                  </a:lnTo>
                  <a:lnTo>
                    <a:pt x="213" y="66"/>
                  </a:lnTo>
                  <a:lnTo>
                    <a:pt x="219" y="80"/>
                  </a:lnTo>
                  <a:lnTo>
                    <a:pt x="223" y="94"/>
                  </a:lnTo>
                  <a:lnTo>
                    <a:pt x="226" y="109"/>
                  </a:lnTo>
                  <a:lnTo>
                    <a:pt x="226" y="124"/>
                  </a:lnTo>
                  <a:lnTo>
                    <a:pt x="226" y="132"/>
                  </a:lnTo>
                  <a:lnTo>
                    <a:pt x="225" y="140"/>
                  </a:lnTo>
                  <a:lnTo>
                    <a:pt x="223" y="147"/>
                  </a:lnTo>
                  <a:lnTo>
                    <a:pt x="221" y="154"/>
                  </a:lnTo>
                  <a:lnTo>
                    <a:pt x="219" y="162"/>
                  </a:lnTo>
                  <a:lnTo>
                    <a:pt x="216" y="169"/>
                  </a:lnTo>
                  <a:lnTo>
                    <a:pt x="212" y="176"/>
                  </a:lnTo>
                  <a:lnTo>
                    <a:pt x="208" y="182"/>
                  </a:lnTo>
                  <a:lnTo>
                    <a:pt x="205" y="186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7" y="195"/>
                  </a:lnTo>
                  <a:lnTo>
                    <a:pt x="194" y="198"/>
                  </a:lnTo>
                  <a:lnTo>
                    <a:pt x="191" y="201"/>
                  </a:lnTo>
                  <a:lnTo>
                    <a:pt x="188" y="204"/>
                  </a:lnTo>
                  <a:lnTo>
                    <a:pt x="184" y="206"/>
                  </a:lnTo>
                  <a:lnTo>
                    <a:pt x="174" y="213"/>
                  </a:lnTo>
                  <a:lnTo>
                    <a:pt x="161" y="218"/>
                  </a:lnTo>
                  <a:lnTo>
                    <a:pt x="150" y="222"/>
                  </a:lnTo>
                  <a:lnTo>
                    <a:pt x="138" y="223"/>
                  </a:lnTo>
                  <a:lnTo>
                    <a:pt x="126" y="224"/>
                  </a:lnTo>
                  <a:lnTo>
                    <a:pt x="114" y="224"/>
                  </a:lnTo>
                  <a:lnTo>
                    <a:pt x="102" y="223"/>
                  </a:lnTo>
                  <a:lnTo>
                    <a:pt x="90" y="222"/>
                  </a:lnTo>
                  <a:lnTo>
                    <a:pt x="88" y="222"/>
                  </a:lnTo>
                  <a:lnTo>
                    <a:pt x="87" y="222"/>
                  </a:lnTo>
                  <a:lnTo>
                    <a:pt x="86" y="222"/>
                  </a:lnTo>
                  <a:lnTo>
                    <a:pt x="86" y="223"/>
                  </a:lnTo>
                  <a:lnTo>
                    <a:pt x="85" y="224"/>
                  </a:lnTo>
                  <a:lnTo>
                    <a:pt x="84" y="224"/>
                  </a:lnTo>
                  <a:lnTo>
                    <a:pt x="84" y="225"/>
                  </a:lnTo>
                  <a:lnTo>
                    <a:pt x="84" y="227"/>
                  </a:lnTo>
                  <a:lnTo>
                    <a:pt x="84" y="228"/>
                  </a:lnTo>
                  <a:lnTo>
                    <a:pt x="84" y="229"/>
                  </a:lnTo>
                  <a:lnTo>
                    <a:pt x="84" y="230"/>
                  </a:lnTo>
                  <a:lnTo>
                    <a:pt x="85" y="231"/>
                  </a:lnTo>
                  <a:lnTo>
                    <a:pt x="86" y="231"/>
                  </a:lnTo>
                  <a:lnTo>
                    <a:pt x="87" y="232"/>
                  </a:lnTo>
                  <a:lnTo>
                    <a:pt x="88" y="232"/>
                  </a:lnTo>
                  <a:lnTo>
                    <a:pt x="89" y="232"/>
                  </a:lnTo>
                  <a:lnTo>
                    <a:pt x="102" y="234"/>
                  </a:lnTo>
                  <a:lnTo>
                    <a:pt x="115" y="235"/>
                  </a:lnTo>
                  <a:lnTo>
                    <a:pt x="128" y="235"/>
                  </a:lnTo>
                  <a:lnTo>
                    <a:pt x="141" y="234"/>
                  </a:lnTo>
                  <a:lnTo>
                    <a:pt x="154" y="232"/>
                  </a:lnTo>
                  <a:lnTo>
                    <a:pt x="167" y="228"/>
                  </a:lnTo>
                  <a:lnTo>
                    <a:pt x="180" y="222"/>
                  </a:lnTo>
                  <a:lnTo>
                    <a:pt x="192" y="215"/>
                  </a:lnTo>
                  <a:lnTo>
                    <a:pt x="201" y="207"/>
                  </a:lnTo>
                  <a:lnTo>
                    <a:pt x="209" y="199"/>
                  </a:lnTo>
                  <a:lnTo>
                    <a:pt x="216" y="190"/>
                  </a:lnTo>
                  <a:lnTo>
                    <a:pt x="222" y="180"/>
                  </a:lnTo>
                  <a:lnTo>
                    <a:pt x="227" y="170"/>
                  </a:lnTo>
                  <a:lnTo>
                    <a:pt x="231" y="159"/>
                  </a:lnTo>
                  <a:lnTo>
                    <a:pt x="234" y="149"/>
                  </a:lnTo>
                  <a:lnTo>
                    <a:pt x="236" y="137"/>
                  </a:lnTo>
                  <a:lnTo>
                    <a:pt x="237" y="126"/>
                  </a:lnTo>
                  <a:lnTo>
                    <a:pt x="237" y="115"/>
                  </a:lnTo>
                  <a:lnTo>
                    <a:pt x="236" y="104"/>
                  </a:lnTo>
                  <a:lnTo>
                    <a:pt x="234" y="93"/>
                  </a:lnTo>
                  <a:lnTo>
                    <a:pt x="231" y="82"/>
                  </a:lnTo>
                  <a:lnTo>
                    <a:pt x="227" y="71"/>
                  </a:lnTo>
                  <a:lnTo>
                    <a:pt x="222" y="61"/>
                  </a:lnTo>
                  <a:lnTo>
                    <a:pt x="216" y="52"/>
                  </a:lnTo>
                  <a:lnTo>
                    <a:pt x="205" y="41"/>
                  </a:lnTo>
                  <a:lnTo>
                    <a:pt x="193" y="32"/>
                  </a:lnTo>
                  <a:lnTo>
                    <a:pt x="179" y="23"/>
                  </a:lnTo>
                  <a:lnTo>
                    <a:pt x="165" y="15"/>
                  </a:lnTo>
                  <a:lnTo>
                    <a:pt x="150" y="9"/>
                  </a:lnTo>
                  <a:lnTo>
                    <a:pt x="136" y="5"/>
                  </a:lnTo>
                  <a:lnTo>
                    <a:pt x="120" y="2"/>
                  </a:lnTo>
                  <a:lnTo>
                    <a:pt x="105" y="0"/>
                  </a:lnTo>
                  <a:lnTo>
                    <a:pt x="97" y="0"/>
                  </a:lnTo>
                  <a:lnTo>
                    <a:pt x="88" y="1"/>
                  </a:lnTo>
                  <a:lnTo>
                    <a:pt x="80" y="2"/>
                  </a:lnTo>
                  <a:lnTo>
                    <a:pt x="72" y="4"/>
                  </a:lnTo>
                  <a:lnTo>
                    <a:pt x="64" y="7"/>
                  </a:lnTo>
                  <a:lnTo>
                    <a:pt x="57" y="10"/>
                  </a:lnTo>
                  <a:lnTo>
                    <a:pt x="50" y="14"/>
                  </a:lnTo>
                  <a:lnTo>
                    <a:pt x="42" y="19"/>
                  </a:lnTo>
                  <a:lnTo>
                    <a:pt x="36" y="24"/>
                  </a:lnTo>
                  <a:lnTo>
                    <a:pt x="30" y="29"/>
                  </a:lnTo>
                  <a:lnTo>
                    <a:pt x="24" y="34"/>
                  </a:lnTo>
                  <a:lnTo>
                    <a:pt x="18" y="40"/>
                  </a:lnTo>
                  <a:lnTo>
                    <a:pt x="13" y="46"/>
                  </a:lnTo>
                  <a:lnTo>
                    <a:pt x="9" y="53"/>
                  </a:lnTo>
                  <a:lnTo>
                    <a:pt x="5" y="60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1" y="71"/>
                  </a:lnTo>
                  <a:lnTo>
                    <a:pt x="0" y="73"/>
                  </a:lnTo>
                  <a:lnTo>
                    <a:pt x="0" y="75"/>
                  </a:lnTo>
                  <a:lnTo>
                    <a:pt x="0" y="77"/>
                  </a:lnTo>
                  <a:lnTo>
                    <a:pt x="1" y="79"/>
                  </a:lnTo>
                  <a:lnTo>
                    <a:pt x="1" y="81"/>
                  </a:lnTo>
                  <a:lnTo>
                    <a:pt x="2" y="83"/>
                  </a:lnTo>
                  <a:lnTo>
                    <a:pt x="2" y="83"/>
                  </a:lnTo>
                  <a:lnTo>
                    <a:pt x="2" y="83"/>
                  </a:lnTo>
                  <a:lnTo>
                    <a:pt x="3" y="84"/>
                  </a:lnTo>
                  <a:lnTo>
                    <a:pt x="3" y="84"/>
                  </a:lnTo>
                  <a:lnTo>
                    <a:pt x="3" y="84"/>
                  </a:lnTo>
                  <a:lnTo>
                    <a:pt x="4" y="84"/>
                  </a:lnTo>
                  <a:lnTo>
                    <a:pt x="4" y="84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5" y="84"/>
                  </a:lnTo>
                  <a:lnTo>
                    <a:pt x="6" y="84"/>
                  </a:lnTo>
                  <a:lnTo>
                    <a:pt x="6" y="83"/>
                  </a:lnTo>
                  <a:lnTo>
                    <a:pt x="6" y="83"/>
                  </a:lnTo>
                  <a:lnTo>
                    <a:pt x="6" y="83"/>
                  </a:lnTo>
                  <a:lnTo>
                    <a:pt x="6" y="82"/>
                  </a:lnTo>
                  <a:lnTo>
                    <a:pt x="6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Freeform 77"/>
            <p:cNvSpPr>
              <a:spLocks/>
            </p:cNvSpPr>
            <p:nvPr/>
          </p:nvSpPr>
          <p:spPr bwMode="auto">
            <a:xfrm>
              <a:off x="4687" y="1006"/>
              <a:ext cx="120" cy="97"/>
            </a:xfrm>
            <a:custGeom>
              <a:avLst/>
              <a:gdLst/>
              <a:ahLst/>
              <a:cxnLst>
                <a:cxn ang="0">
                  <a:pos x="84" y="7"/>
                </a:cxn>
                <a:cxn ang="0">
                  <a:pos x="70" y="1"/>
                </a:cxn>
                <a:cxn ang="0">
                  <a:pos x="54" y="0"/>
                </a:cxn>
                <a:cxn ang="0">
                  <a:pos x="23" y="8"/>
                </a:cxn>
                <a:cxn ang="0">
                  <a:pos x="6" y="22"/>
                </a:cxn>
                <a:cxn ang="0">
                  <a:pos x="1" y="37"/>
                </a:cxn>
                <a:cxn ang="0">
                  <a:pos x="1" y="54"/>
                </a:cxn>
                <a:cxn ang="0">
                  <a:pos x="7" y="69"/>
                </a:cxn>
                <a:cxn ang="0">
                  <a:pos x="16" y="80"/>
                </a:cxn>
                <a:cxn ang="0">
                  <a:pos x="33" y="90"/>
                </a:cxn>
                <a:cxn ang="0">
                  <a:pos x="58" y="97"/>
                </a:cxn>
                <a:cxn ang="0">
                  <a:pos x="83" y="93"/>
                </a:cxn>
                <a:cxn ang="0">
                  <a:pos x="101" y="82"/>
                </a:cxn>
                <a:cxn ang="0">
                  <a:pos x="113" y="68"/>
                </a:cxn>
                <a:cxn ang="0">
                  <a:pos x="119" y="50"/>
                </a:cxn>
                <a:cxn ang="0">
                  <a:pos x="118" y="36"/>
                </a:cxn>
                <a:cxn ang="0">
                  <a:pos x="112" y="23"/>
                </a:cxn>
                <a:cxn ang="0">
                  <a:pos x="104" y="16"/>
                </a:cxn>
                <a:cxn ang="0">
                  <a:pos x="102" y="15"/>
                </a:cxn>
                <a:cxn ang="0">
                  <a:pos x="99" y="16"/>
                </a:cxn>
                <a:cxn ang="0">
                  <a:pos x="97" y="18"/>
                </a:cxn>
                <a:cxn ang="0">
                  <a:pos x="97" y="20"/>
                </a:cxn>
                <a:cxn ang="0">
                  <a:pos x="98" y="23"/>
                </a:cxn>
                <a:cxn ang="0">
                  <a:pos x="105" y="31"/>
                </a:cxn>
                <a:cxn ang="0">
                  <a:pos x="108" y="41"/>
                </a:cxn>
                <a:cxn ang="0">
                  <a:pos x="107" y="55"/>
                </a:cxn>
                <a:cxn ang="0">
                  <a:pos x="97" y="72"/>
                </a:cxn>
                <a:cxn ang="0">
                  <a:pos x="81" y="83"/>
                </a:cxn>
                <a:cxn ang="0">
                  <a:pos x="54" y="86"/>
                </a:cxn>
                <a:cxn ang="0">
                  <a:pos x="29" y="77"/>
                </a:cxn>
                <a:cxn ang="0">
                  <a:pos x="18" y="67"/>
                </a:cxn>
                <a:cxn ang="0">
                  <a:pos x="11" y="53"/>
                </a:cxn>
                <a:cxn ang="0">
                  <a:pos x="10" y="40"/>
                </a:cxn>
                <a:cxn ang="0">
                  <a:pos x="13" y="30"/>
                </a:cxn>
                <a:cxn ang="0">
                  <a:pos x="20" y="21"/>
                </a:cxn>
                <a:cxn ang="0">
                  <a:pos x="45" y="10"/>
                </a:cxn>
                <a:cxn ang="0">
                  <a:pos x="72" y="9"/>
                </a:cxn>
                <a:cxn ang="0">
                  <a:pos x="89" y="18"/>
                </a:cxn>
                <a:cxn ang="0">
                  <a:pos x="90" y="18"/>
                </a:cxn>
                <a:cxn ang="0">
                  <a:pos x="91" y="18"/>
                </a:cxn>
                <a:cxn ang="0">
                  <a:pos x="92" y="17"/>
                </a:cxn>
                <a:cxn ang="0">
                  <a:pos x="92" y="16"/>
                </a:cxn>
                <a:cxn ang="0">
                  <a:pos x="91" y="15"/>
                </a:cxn>
              </a:cxnLst>
              <a:rect l="0" t="0" r="r" b="b"/>
              <a:pathLst>
                <a:path w="120" h="97">
                  <a:moveTo>
                    <a:pt x="91" y="15"/>
                  </a:moveTo>
                  <a:lnTo>
                    <a:pt x="88" y="11"/>
                  </a:lnTo>
                  <a:lnTo>
                    <a:pt x="84" y="7"/>
                  </a:lnTo>
                  <a:lnTo>
                    <a:pt x="79" y="5"/>
                  </a:lnTo>
                  <a:lnTo>
                    <a:pt x="75" y="3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4" y="1"/>
                  </a:lnTo>
                  <a:lnTo>
                    <a:pt x="33" y="4"/>
                  </a:lnTo>
                  <a:lnTo>
                    <a:pt x="23" y="8"/>
                  </a:lnTo>
                  <a:lnTo>
                    <a:pt x="14" y="13"/>
                  </a:lnTo>
                  <a:lnTo>
                    <a:pt x="10" y="17"/>
                  </a:lnTo>
                  <a:lnTo>
                    <a:pt x="6" y="22"/>
                  </a:lnTo>
                  <a:lnTo>
                    <a:pt x="3" y="26"/>
                  </a:lnTo>
                  <a:lnTo>
                    <a:pt x="2" y="32"/>
                  </a:lnTo>
                  <a:lnTo>
                    <a:pt x="1" y="37"/>
                  </a:lnTo>
                  <a:lnTo>
                    <a:pt x="0" y="43"/>
                  </a:lnTo>
                  <a:lnTo>
                    <a:pt x="1" y="49"/>
                  </a:lnTo>
                  <a:lnTo>
                    <a:pt x="1" y="54"/>
                  </a:lnTo>
                  <a:lnTo>
                    <a:pt x="3" y="60"/>
                  </a:lnTo>
                  <a:lnTo>
                    <a:pt x="5" y="64"/>
                  </a:lnTo>
                  <a:lnTo>
                    <a:pt x="7" y="69"/>
                  </a:lnTo>
                  <a:lnTo>
                    <a:pt x="10" y="73"/>
                  </a:lnTo>
                  <a:lnTo>
                    <a:pt x="13" y="77"/>
                  </a:lnTo>
                  <a:lnTo>
                    <a:pt x="16" y="80"/>
                  </a:lnTo>
                  <a:lnTo>
                    <a:pt x="20" y="84"/>
                  </a:lnTo>
                  <a:lnTo>
                    <a:pt x="25" y="87"/>
                  </a:lnTo>
                  <a:lnTo>
                    <a:pt x="33" y="90"/>
                  </a:lnTo>
                  <a:lnTo>
                    <a:pt x="41" y="94"/>
                  </a:lnTo>
                  <a:lnTo>
                    <a:pt x="49" y="96"/>
                  </a:lnTo>
                  <a:lnTo>
                    <a:pt x="58" y="97"/>
                  </a:lnTo>
                  <a:lnTo>
                    <a:pt x="66" y="97"/>
                  </a:lnTo>
                  <a:lnTo>
                    <a:pt x="75" y="96"/>
                  </a:lnTo>
                  <a:lnTo>
                    <a:pt x="83" y="93"/>
                  </a:lnTo>
                  <a:lnTo>
                    <a:pt x="91" y="90"/>
                  </a:lnTo>
                  <a:lnTo>
                    <a:pt x="96" y="86"/>
                  </a:lnTo>
                  <a:lnTo>
                    <a:pt x="101" y="82"/>
                  </a:lnTo>
                  <a:lnTo>
                    <a:pt x="106" y="78"/>
                  </a:lnTo>
                  <a:lnTo>
                    <a:pt x="110" y="73"/>
                  </a:lnTo>
                  <a:lnTo>
                    <a:pt x="113" y="68"/>
                  </a:lnTo>
                  <a:lnTo>
                    <a:pt x="116" y="63"/>
                  </a:lnTo>
                  <a:lnTo>
                    <a:pt x="118" y="57"/>
                  </a:lnTo>
                  <a:lnTo>
                    <a:pt x="119" y="50"/>
                  </a:lnTo>
                  <a:lnTo>
                    <a:pt x="120" y="45"/>
                  </a:lnTo>
                  <a:lnTo>
                    <a:pt x="119" y="40"/>
                  </a:lnTo>
                  <a:lnTo>
                    <a:pt x="118" y="36"/>
                  </a:lnTo>
                  <a:lnTo>
                    <a:pt x="117" y="31"/>
                  </a:lnTo>
                  <a:lnTo>
                    <a:pt x="115" y="27"/>
                  </a:lnTo>
                  <a:lnTo>
                    <a:pt x="112" y="23"/>
                  </a:lnTo>
                  <a:lnTo>
                    <a:pt x="109" y="19"/>
                  </a:lnTo>
                  <a:lnTo>
                    <a:pt x="105" y="16"/>
                  </a:lnTo>
                  <a:lnTo>
                    <a:pt x="104" y="16"/>
                  </a:lnTo>
                  <a:lnTo>
                    <a:pt x="103" y="15"/>
                  </a:lnTo>
                  <a:lnTo>
                    <a:pt x="102" y="15"/>
                  </a:lnTo>
                  <a:lnTo>
                    <a:pt x="102" y="15"/>
                  </a:lnTo>
                  <a:lnTo>
                    <a:pt x="101" y="15"/>
                  </a:lnTo>
                  <a:lnTo>
                    <a:pt x="100" y="15"/>
                  </a:lnTo>
                  <a:lnTo>
                    <a:pt x="99" y="16"/>
                  </a:lnTo>
                  <a:lnTo>
                    <a:pt x="98" y="16"/>
                  </a:lnTo>
                  <a:lnTo>
                    <a:pt x="98" y="17"/>
                  </a:lnTo>
                  <a:lnTo>
                    <a:pt x="97" y="18"/>
                  </a:lnTo>
                  <a:lnTo>
                    <a:pt x="97" y="18"/>
                  </a:lnTo>
                  <a:lnTo>
                    <a:pt x="97" y="19"/>
                  </a:lnTo>
                  <a:lnTo>
                    <a:pt x="97" y="20"/>
                  </a:lnTo>
                  <a:lnTo>
                    <a:pt x="97" y="21"/>
                  </a:lnTo>
                  <a:lnTo>
                    <a:pt x="98" y="22"/>
                  </a:lnTo>
                  <a:lnTo>
                    <a:pt x="98" y="23"/>
                  </a:lnTo>
                  <a:lnTo>
                    <a:pt x="101" y="25"/>
                  </a:lnTo>
                  <a:lnTo>
                    <a:pt x="103" y="28"/>
                  </a:lnTo>
                  <a:lnTo>
                    <a:pt x="105" y="31"/>
                  </a:lnTo>
                  <a:lnTo>
                    <a:pt x="106" y="34"/>
                  </a:lnTo>
                  <a:lnTo>
                    <a:pt x="108" y="38"/>
                  </a:lnTo>
                  <a:lnTo>
                    <a:pt x="108" y="41"/>
                  </a:lnTo>
                  <a:lnTo>
                    <a:pt x="109" y="45"/>
                  </a:lnTo>
                  <a:lnTo>
                    <a:pt x="108" y="49"/>
                  </a:lnTo>
                  <a:lnTo>
                    <a:pt x="107" y="55"/>
                  </a:lnTo>
                  <a:lnTo>
                    <a:pt x="105" y="61"/>
                  </a:lnTo>
                  <a:lnTo>
                    <a:pt x="102" y="67"/>
                  </a:lnTo>
                  <a:lnTo>
                    <a:pt x="97" y="72"/>
                  </a:lnTo>
                  <a:lnTo>
                    <a:pt x="93" y="76"/>
                  </a:lnTo>
                  <a:lnTo>
                    <a:pt x="87" y="80"/>
                  </a:lnTo>
                  <a:lnTo>
                    <a:pt x="81" y="83"/>
                  </a:lnTo>
                  <a:lnTo>
                    <a:pt x="75" y="85"/>
                  </a:lnTo>
                  <a:lnTo>
                    <a:pt x="65" y="86"/>
                  </a:lnTo>
                  <a:lnTo>
                    <a:pt x="54" y="86"/>
                  </a:lnTo>
                  <a:lnTo>
                    <a:pt x="43" y="84"/>
                  </a:lnTo>
                  <a:lnTo>
                    <a:pt x="33" y="80"/>
                  </a:lnTo>
                  <a:lnTo>
                    <a:pt x="29" y="77"/>
                  </a:lnTo>
                  <a:lnTo>
                    <a:pt x="25" y="74"/>
                  </a:lnTo>
                  <a:lnTo>
                    <a:pt x="21" y="71"/>
                  </a:lnTo>
                  <a:lnTo>
                    <a:pt x="18" y="67"/>
                  </a:lnTo>
                  <a:lnTo>
                    <a:pt x="15" y="63"/>
                  </a:lnTo>
                  <a:lnTo>
                    <a:pt x="13" y="58"/>
                  </a:lnTo>
                  <a:lnTo>
                    <a:pt x="11" y="53"/>
                  </a:lnTo>
                  <a:lnTo>
                    <a:pt x="11" y="47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11" y="36"/>
                  </a:lnTo>
                  <a:lnTo>
                    <a:pt x="12" y="33"/>
                  </a:lnTo>
                  <a:lnTo>
                    <a:pt x="13" y="30"/>
                  </a:lnTo>
                  <a:lnTo>
                    <a:pt x="15" y="26"/>
                  </a:lnTo>
                  <a:lnTo>
                    <a:pt x="17" y="24"/>
                  </a:lnTo>
                  <a:lnTo>
                    <a:pt x="20" y="21"/>
                  </a:lnTo>
                  <a:lnTo>
                    <a:pt x="28" y="16"/>
                  </a:lnTo>
                  <a:lnTo>
                    <a:pt x="36" y="13"/>
                  </a:lnTo>
                  <a:lnTo>
                    <a:pt x="45" y="10"/>
                  </a:lnTo>
                  <a:lnTo>
                    <a:pt x="54" y="8"/>
                  </a:lnTo>
                  <a:lnTo>
                    <a:pt x="63" y="8"/>
                  </a:lnTo>
                  <a:lnTo>
                    <a:pt x="72" y="9"/>
                  </a:lnTo>
                  <a:lnTo>
                    <a:pt x="81" y="13"/>
                  </a:lnTo>
                  <a:lnTo>
                    <a:pt x="88" y="18"/>
                  </a:lnTo>
                  <a:lnTo>
                    <a:pt x="89" y="18"/>
                  </a:lnTo>
                  <a:lnTo>
                    <a:pt x="89" y="18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91" y="18"/>
                  </a:lnTo>
                  <a:lnTo>
                    <a:pt x="91" y="18"/>
                  </a:lnTo>
                  <a:lnTo>
                    <a:pt x="91" y="18"/>
                  </a:lnTo>
                  <a:lnTo>
                    <a:pt x="92" y="17"/>
                  </a:lnTo>
                  <a:lnTo>
                    <a:pt x="92" y="17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5"/>
                  </a:lnTo>
                  <a:lnTo>
                    <a:pt x="92" y="15"/>
                  </a:lnTo>
                  <a:lnTo>
                    <a:pt x="91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Freeform 78"/>
            <p:cNvSpPr>
              <a:spLocks/>
            </p:cNvSpPr>
            <p:nvPr/>
          </p:nvSpPr>
          <p:spPr bwMode="auto">
            <a:xfrm>
              <a:off x="4804" y="1069"/>
              <a:ext cx="44" cy="11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5" y="6"/>
                </a:cxn>
                <a:cxn ang="0">
                  <a:pos x="10" y="8"/>
                </a:cxn>
                <a:cxn ang="0">
                  <a:pos x="15" y="9"/>
                </a:cxn>
                <a:cxn ang="0">
                  <a:pos x="20" y="10"/>
                </a:cxn>
                <a:cxn ang="0">
                  <a:pos x="25" y="10"/>
                </a:cxn>
                <a:cxn ang="0">
                  <a:pos x="30" y="10"/>
                </a:cxn>
                <a:cxn ang="0">
                  <a:pos x="35" y="11"/>
                </a:cxn>
                <a:cxn ang="0">
                  <a:pos x="39" y="11"/>
                </a:cxn>
                <a:cxn ang="0">
                  <a:pos x="40" y="11"/>
                </a:cxn>
                <a:cxn ang="0">
                  <a:pos x="41" y="11"/>
                </a:cxn>
                <a:cxn ang="0">
                  <a:pos x="42" y="10"/>
                </a:cxn>
                <a:cxn ang="0">
                  <a:pos x="42" y="10"/>
                </a:cxn>
                <a:cxn ang="0">
                  <a:pos x="43" y="9"/>
                </a:cxn>
                <a:cxn ang="0">
                  <a:pos x="43" y="9"/>
                </a:cxn>
                <a:cxn ang="0">
                  <a:pos x="44" y="8"/>
                </a:cxn>
                <a:cxn ang="0">
                  <a:pos x="44" y="7"/>
                </a:cxn>
                <a:cxn ang="0">
                  <a:pos x="44" y="6"/>
                </a:cxn>
                <a:cxn ang="0">
                  <a:pos x="43" y="6"/>
                </a:cxn>
                <a:cxn ang="0">
                  <a:pos x="43" y="5"/>
                </a:cxn>
                <a:cxn ang="0">
                  <a:pos x="43" y="4"/>
                </a:cxn>
                <a:cxn ang="0">
                  <a:pos x="42" y="4"/>
                </a:cxn>
                <a:cxn ang="0">
                  <a:pos x="41" y="3"/>
                </a:cxn>
                <a:cxn ang="0">
                  <a:pos x="41" y="3"/>
                </a:cxn>
                <a:cxn ang="0">
                  <a:pos x="40" y="3"/>
                </a:cxn>
                <a:cxn ang="0">
                  <a:pos x="35" y="3"/>
                </a:cxn>
                <a:cxn ang="0">
                  <a:pos x="31" y="3"/>
                </a:cxn>
                <a:cxn ang="0">
                  <a:pos x="26" y="3"/>
                </a:cxn>
                <a:cxn ang="0">
                  <a:pos x="21" y="2"/>
                </a:cxn>
                <a:cxn ang="0">
                  <a:pos x="17" y="2"/>
                </a:cxn>
                <a:cxn ang="0">
                  <a:pos x="12" y="2"/>
                </a:cxn>
                <a:cxn ang="0">
                  <a:pos x="8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4"/>
                </a:cxn>
              </a:cxnLst>
              <a:rect l="0" t="0" r="r" b="b"/>
              <a:pathLst>
                <a:path w="44" h="11">
                  <a:moveTo>
                    <a:pt x="1" y="4"/>
                  </a:moveTo>
                  <a:lnTo>
                    <a:pt x="5" y="6"/>
                  </a:lnTo>
                  <a:lnTo>
                    <a:pt x="10" y="8"/>
                  </a:lnTo>
                  <a:lnTo>
                    <a:pt x="15" y="9"/>
                  </a:lnTo>
                  <a:lnTo>
                    <a:pt x="20" y="10"/>
                  </a:lnTo>
                  <a:lnTo>
                    <a:pt x="25" y="10"/>
                  </a:lnTo>
                  <a:lnTo>
                    <a:pt x="30" y="10"/>
                  </a:lnTo>
                  <a:lnTo>
                    <a:pt x="35" y="11"/>
                  </a:lnTo>
                  <a:lnTo>
                    <a:pt x="39" y="11"/>
                  </a:lnTo>
                  <a:lnTo>
                    <a:pt x="40" y="11"/>
                  </a:lnTo>
                  <a:lnTo>
                    <a:pt x="41" y="11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44" y="8"/>
                  </a:lnTo>
                  <a:lnTo>
                    <a:pt x="44" y="7"/>
                  </a:lnTo>
                  <a:lnTo>
                    <a:pt x="44" y="6"/>
                  </a:lnTo>
                  <a:lnTo>
                    <a:pt x="43" y="6"/>
                  </a:lnTo>
                  <a:lnTo>
                    <a:pt x="43" y="5"/>
                  </a:lnTo>
                  <a:lnTo>
                    <a:pt x="43" y="4"/>
                  </a:lnTo>
                  <a:lnTo>
                    <a:pt x="42" y="4"/>
                  </a:lnTo>
                  <a:lnTo>
                    <a:pt x="41" y="3"/>
                  </a:lnTo>
                  <a:lnTo>
                    <a:pt x="41" y="3"/>
                  </a:lnTo>
                  <a:lnTo>
                    <a:pt x="40" y="3"/>
                  </a:lnTo>
                  <a:lnTo>
                    <a:pt x="35" y="3"/>
                  </a:lnTo>
                  <a:lnTo>
                    <a:pt x="31" y="3"/>
                  </a:lnTo>
                  <a:lnTo>
                    <a:pt x="26" y="3"/>
                  </a:lnTo>
                  <a:lnTo>
                    <a:pt x="21" y="2"/>
                  </a:lnTo>
                  <a:lnTo>
                    <a:pt x="17" y="2"/>
                  </a:lnTo>
                  <a:lnTo>
                    <a:pt x="12" y="2"/>
                  </a:lnTo>
                  <a:lnTo>
                    <a:pt x="8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Freeform 79"/>
            <p:cNvSpPr>
              <a:spLocks/>
            </p:cNvSpPr>
            <p:nvPr/>
          </p:nvSpPr>
          <p:spPr bwMode="auto">
            <a:xfrm>
              <a:off x="4767" y="1024"/>
              <a:ext cx="174" cy="122"/>
            </a:xfrm>
            <a:custGeom>
              <a:avLst/>
              <a:gdLst/>
              <a:ahLst/>
              <a:cxnLst>
                <a:cxn ang="0">
                  <a:pos x="2" y="92"/>
                </a:cxn>
                <a:cxn ang="0">
                  <a:pos x="7" y="98"/>
                </a:cxn>
                <a:cxn ang="0">
                  <a:pos x="14" y="104"/>
                </a:cxn>
                <a:cxn ang="0">
                  <a:pos x="21" y="108"/>
                </a:cxn>
                <a:cxn ang="0">
                  <a:pos x="32" y="114"/>
                </a:cxn>
                <a:cxn ang="0">
                  <a:pos x="48" y="119"/>
                </a:cxn>
                <a:cxn ang="0">
                  <a:pos x="65" y="122"/>
                </a:cxn>
                <a:cxn ang="0">
                  <a:pos x="83" y="122"/>
                </a:cxn>
                <a:cxn ang="0">
                  <a:pos x="99" y="120"/>
                </a:cxn>
                <a:cxn ang="0">
                  <a:pos x="116" y="115"/>
                </a:cxn>
                <a:cxn ang="0">
                  <a:pos x="131" y="107"/>
                </a:cxn>
                <a:cxn ang="0">
                  <a:pos x="145" y="97"/>
                </a:cxn>
                <a:cxn ang="0">
                  <a:pos x="159" y="83"/>
                </a:cxn>
                <a:cxn ang="0">
                  <a:pos x="170" y="62"/>
                </a:cxn>
                <a:cxn ang="0">
                  <a:pos x="174" y="46"/>
                </a:cxn>
                <a:cxn ang="0">
                  <a:pos x="174" y="35"/>
                </a:cxn>
                <a:cxn ang="0">
                  <a:pos x="171" y="24"/>
                </a:cxn>
                <a:cxn ang="0">
                  <a:pos x="166" y="14"/>
                </a:cxn>
                <a:cxn ang="0">
                  <a:pos x="157" y="6"/>
                </a:cxn>
                <a:cxn ang="0">
                  <a:pos x="147" y="1"/>
                </a:cxn>
                <a:cxn ang="0">
                  <a:pos x="135" y="0"/>
                </a:cxn>
                <a:cxn ang="0">
                  <a:pos x="123" y="2"/>
                </a:cxn>
                <a:cxn ang="0">
                  <a:pos x="117" y="4"/>
                </a:cxn>
                <a:cxn ang="0">
                  <a:pos x="115" y="6"/>
                </a:cxn>
                <a:cxn ang="0">
                  <a:pos x="114" y="8"/>
                </a:cxn>
                <a:cxn ang="0">
                  <a:pos x="114" y="10"/>
                </a:cxn>
                <a:cxn ang="0">
                  <a:pos x="115" y="12"/>
                </a:cxn>
                <a:cxn ang="0">
                  <a:pos x="116" y="13"/>
                </a:cxn>
                <a:cxn ang="0">
                  <a:pos x="118" y="14"/>
                </a:cxn>
                <a:cxn ang="0">
                  <a:pos x="120" y="14"/>
                </a:cxn>
                <a:cxn ang="0">
                  <a:pos x="125" y="13"/>
                </a:cxn>
                <a:cxn ang="0">
                  <a:pos x="132" y="11"/>
                </a:cxn>
                <a:cxn ang="0">
                  <a:pos x="140" y="11"/>
                </a:cxn>
                <a:cxn ang="0">
                  <a:pos x="147" y="13"/>
                </a:cxn>
                <a:cxn ang="0">
                  <a:pos x="154" y="18"/>
                </a:cxn>
                <a:cxn ang="0">
                  <a:pos x="160" y="24"/>
                </a:cxn>
                <a:cxn ang="0">
                  <a:pos x="163" y="36"/>
                </a:cxn>
                <a:cxn ang="0">
                  <a:pos x="161" y="53"/>
                </a:cxn>
                <a:cxn ang="0">
                  <a:pos x="154" y="69"/>
                </a:cxn>
                <a:cxn ang="0">
                  <a:pos x="143" y="84"/>
                </a:cxn>
                <a:cxn ang="0">
                  <a:pos x="127" y="97"/>
                </a:cxn>
                <a:cxn ang="0">
                  <a:pos x="109" y="106"/>
                </a:cxn>
                <a:cxn ang="0">
                  <a:pos x="89" y="111"/>
                </a:cxn>
                <a:cxn ang="0">
                  <a:pos x="69" y="112"/>
                </a:cxn>
                <a:cxn ang="0">
                  <a:pos x="48" y="109"/>
                </a:cxn>
                <a:cxn ang="0">
                  <a:pos x="29" y="102"/>
                </a:cxn>
                <a:cxn ang="0">
                  <a:pos x="11" y="92"/>
                </a:cxn>
                <a:cxn ang="0">
                  <a:pos x="3" y="85"/>
                </a:cxn>
                <a:cxn ang="0">
                  <a:pos x="2" y="85"/>
                </a:cxn>
                <a:cxn ang="0">
                  <a:pos x="1" y="85"/>
                </a:cxn>
                <a:cxn ang="0">
                  <a:pos x="1" y="8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7"/>
                </a:cxn>
                <a:cxn ang="0">
                  <a:pos x="0" y="88"/>
                </a:cxn>
              </a:cxnLst>
              <a:rect l="0" t="0" r="r" b="b"/>
              <a:pathLst>
                <a:path w="174" h="122">
                  <a:moveTo>
                    <a:pt x="0" y="88"/>
                  </a:moveTo>
                  <a:lnTo>
                    <a:pt x="2" y="92"/>
                  </a:lnTo>
                  <a:lnTo>
                    <a:pt x="5" y="95"/>
                  </a:lnTo>
                  <a:lnTo>
                    <a:pt x="7" y="98"/>
                  </a:lnTo>
                  <a:lnTo>
                    <a:pt x="10" y="101"/>
                  </a:lnTo>
                  <a:lnTo>
                    <a:pt x="14" y="104"/>
                  </a:lnTo>
                  <a:lnTo>
                    <a:pt x="17" y="106"/>
                  </a:lnTo>
                  <a:lnTo>
                    <a:pt x="21" y="108"/>
                  </a:lnTo>
                  <a:lnTo>
                    <a:pt x="24" y="110"/>
                  </a:lnTo>
                  <a:lnTo>
                    <a:pt x="32" y="114"/>
                  </a:lnTo>
                  <a:lnTo>
                    <a:pt x="40" y="117"/>
                  </a:lnTo>
                  <a:lnTo>
                    <a:pt x="48" y="119"/>
                  </a:lnTo>
                  <a:lnTo>
                    <a:pt x="57" y="121"/>
                  </a:lnTo>
                  <a:lnTo>
                    <a:pt x="65" y="122"/>
                  </a:lnTo>
                  <a:lnTo>
                    <a:pt x="74" y="122"/>
                  </a:lnTo>
                  <a:lnTo>
                    <a:pt x="83" y="122"/>
                  </a:lnTo>
                  <a:lnTo>
                    <a:pt x="91" y="121"/>
                  </a:lnTo>
                  <a:lnTo>
                    <a:pt x="99" y="120"/>
                  </a:lnTo>
                  <a:lnTo>
                    <a:pt x="108" y="117"/>
                  </a:lnTo>
                  <a:lnTo>
                    <a:pt x="116" y="115"/>
                  </a:lnTo>
                  <a:lnTo>
                    <a:pt x="124" y="111"/>
                  </a:lnTo>
                  <a:lnTo>
                    <a:pt x="131" y="107"/>
                  </a:lnTo>
                  <a:lnTo>
                    <a:pt x="138" y="102"/>
                  </a:lnTo>
                  <a:lnTo>
                    <a:pt x="145" y="97"/>
                  </a:lnTo>
                  <a:lnTo>
                    <a:pt x="152" y="91"/>
                  </a:lnTo>
                  <a:lnTo>
                    <a:pt x="159" y="83"/>
                  </a:lnTo>
                  <a:lnTo>
                    <a:pt x="165" y="73"/>
                  </a:lnTo>
                  <a:lnTo>
                    <a:pt x="170" y="62"/>
                  </a:lnTo>
                  <a:lnTo>
                    <a:pt x="173" y="51"/>
                  </a:lnTo>
                  <a:lnTo>
                    <a:pt x="174" y="46"/>
                  </a:lnTo>
                  <a:lnTo>
                    <a:pt x="174" y="40"/>
                  </a:lnTo>
                  <a:lnTo>
                    <a:pt x="174" y="35"/>
                  </a:lnTo>
                  <a:lnTo>
                    <a:pt x="173" y="29"/>
                  </a:lnTo>
                  <a:lnTo>
                    <a:pt x="171" y="24"/>
                  </a:lnTo>
                  <a:lnTo>
                    <a:pt x="169" y="19"/>
                  </a:lnTo>
                  <a:lnTo>
                    <a:pt x="166" y="14"/>
                  </a:lnTo>
                  <a:lnTo>
                    <a:pt x="162" y="9"/>
                  </a:lnTo>
                  <a:lnTo>
                    <a:pt x="157" y="6"/>
                  </a:lnTo>
                  <a:lnTo>
                    <a:pt x="152" y="3"/>
                  </a:lnTo>
                  <a:lnTo>
                    <a:pt x="147" y="1"/>
                  </a:lnTo>
                  <a:lnTo>
                    <a:pt x="141" y="0"/>
                  </a:lnTo>
                  <a:lnTo>
                    <a:pt x="135" y="0"/>
                  </a:lnTo>
                  <a:lnTo>
                    <a:pt x="129" y="1"/>
                  </a:lnTo>
                  <a:lnTo>
                    <a:pt x="123" y="2"/>
                  </a:lnTo>
                  <a:lnTo>
                    <a:pt x="118" y="4"/>
                  </a:lnTo>
                  <a:lnTo>
                    <a:pt x="117" y="4"/>
                  </a:lnTo>
                  <a:lnTo>
                    <a:pt x="116" y="5"/>
                  </a:lnTo>
                  <a:lnTo>
                    <a:pt x="115" y="6"/>
                  </a:lnTo>
                  <a:lnTo>
                    <a:pt x="115" y="7"/>
                  </a:lnTo>
                  <a:lnTo>
                    <a:pt x="114" y="8"/>
                  </a:lnTo>
                  <a:lnTo>
                    <a:pt x="114" y="9"/>
                  </a:lnTo>
                  <a:lnTo>
                    <a:pt x="114" y="10"/>
                  </a:lnTo>
                  <a:lnTo>
                    <a:pt x="114" y="11"/>
                  </a:lnTo>
                  <a:lnTo>
                    <a:pt x="115" y="12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7" y="14"/>
                  </a:lnTo>
                  <a:lnTo>
                    <a:pt x="118" y="14"/>
                  </a:lnTo>
                  <a:lnTo>
                    <a:pt x="119" y="14"/>
                  </a:lnTo>
                  <a:lnTo>
                    <a:pt x="120" y="14"/>
                  </a:lnTo>
                  <a:lnTo>
                    <a:pt x="121" y="14"/>
                  </a:lnTo>
                  <a:lnTo>
                    <a:pt x="125" y="13"/>
                  </a:lnTo>
                  <a:lnTo>
                    <a:pt x="129" y="12"/>
                  </a:lnTo>
                  <a:lnTo>
                    <a:pt x="132" y="11"/>
                  </a:lnTo>
                  <a:lnTo>
                    <a:pt x="136" y="11"/>
                  </a:lnTo>
                  <a:lnTo>
                    <a:pt x="140" y="11"/>
                  </a:lnTo>
                  <a:lnTo>
                    <a:pt x="144" y="12"/>
                  </a:lnTo>
                  <a:lnTo>
                    <a:pt x="147" y="13"/>
                  </a:lnTo>
                  <a:lnTo>
                    <a:pt x="150" y="15"/>
                  </a:lnTo>
                  <a:lnTo>
                    <a:pt x="154" y="18"/>
                  </a:lnTo>
                  <a:lnTo>
                    <a:pt x="157" y="21"/>
                  </a:lnTo>
                  <a:lnTo>
                    <a:pt x="160" y="24"/>
                  </a:lnTo>
                  <a:lnTo>
                    <a:pt x="161" y="28"/>
                  </a:lnTo>
                  <a:lnTo>
                    <a:pt x="163" y="36"/>
                  </a:lnTo>
                  <a:lnTo>
                    <a:pt x="163" y="44"/>
                  </a:lnTo>
                  <a:lnTo>
                    <a:pt x="161" y="53"/>
                  </a:lnTo>
                  <a:lnTo>
                    <a:pt x="158" y="61"/>
                  </a:lnTo>
                  <a:lnTo>
                    <a:pt x="154" y="69"/>
                  </a:lnTo>
                  <a:lnTo>
                    <a:pt x="150" y="76"/>
                  </a:lnTo>
                  <a:lnTo>
                    <a:pt x="143" y="84"/>
                  </a:lnTo>
                  <a:lnTo>
                    <a:pt x="135" y="91"/>
                  </a:lnTo>
                  <a:lnTo>
                    <a:pt x="127" y="97"/>
                  </a:lnTo>
                  <a:lnTo>
                    <a:pt x="118" y="102"/>
                  </a:lnTo>
                  <a:lnTo>
                    <a:pt x="109" y="106"/>
                  </a:lnTo>
                  <a:lnTo>
                    <a:pt x="99" y="109"/>
                  </a:lnTo>
                  <a:lnTo>
                    <a:pt x="89" y="111"/>
                  </a:lnTo>
                  <a:lnTo>
                    <a:pt x="79" y="112"/>
                  </a:lnTo>
                  <a:lnTo>
                    <a:pt x="69" y="112"/>
                  </a:lnTo>
                  <a:lnTo>
                    <a:pt x="58" y="111"/>
                  </a:lnTo>
                  <a:lnTo>
                    <a:pt x="48" y="109"/>
                  </a:lnTo>
                  <a:lnTo>
                    <a:pt x="38" y="106"/>
                  </a:lnTo>
                  <a:lnTo>
                    <a:pt x="29" y="102"/>
                  </a:lnTo>
                  <a:lnTo>
                    <a:pt x="20" y="98"/>
                  </a:lnTo>
                  <a:lnTo>
                    <a:pt x="11" y="92"/>
                  </a:lnTo>
                  <a:lnTo>
                    <a:pt x="3" y="86"/>
                  </a:lnTo>
                  <a:lnTo>
                    <a:pt x="3" y="85"/>
                  </a:lnTo>
                  <a:lnTo>
                    <a:pt x="3" y="85"/>
                  </a:lnTo>
                  <a:lnTo>
                    <a:pt x="2" y="85"/>
                  </a:lnTo>
                  <a:lnTo>
                    <a:pt x="2" y="85"/>
                  </a:lnTo>
                  <a:lnTo>
                    <a:pt x="1" y="85"/>
                  </a:lnTo>
                  <a:lnTo>
                    <a:pt x="1" y="85"/>
                  </a:lnTo>
                  <a:lnTo>
                    <a:pt x="1" y="85"/>
                  </a:lnTo>
                  <a:lnTo>
                    <a:pt x="0" y="8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Freeform 80"/>
            <p:cNvSpPr>
              <a:spLocks/>
            </p:cNvSpPr>
            <p:nvPr/>
          </p:nvSpPr>
          <p:spPr bwMode="auto">
            <a:xfrm>
              <a:off x="4655" y="1056"/>
              <a:ext cx="41" cy="38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11" y="6"/>
                </a:cxn>
                <a:cxn ang="0">
                  <a:pos x="2" y="11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1" y="17"/>
                </a:cxn>
                <a:cxn ang="0">
                  <a:pos x="2" y="18"/>
                </a:cxn>
                <a:cxn ang="0">
                  <a:pos x="2" y="19"/>
                </a:cxn>
                <a:cxn ang="0">
                  <a:pos x="3" y="19"/>
                </a:cxn>
                <a:cxn ang="0">
                  <a:pos x="6" y="23"/>
                </a:cxn>
                <a:cxn ang="0">
                  <a:pos x="10" y="30"/>
                </a:cxn>
                <a:cxn ang="0">
                  <a:pos x="14" y="36"/>
                </a:cxn>
                <a:cxn ang="0">
                  <a:pos x="17" y="38"/>
                </a:cxn>
                <a:cxn ang="0">
                  <a:pos x="19" y="38"/>
                </a:cxn>
                <a:cxn ang="0">
                  <a:pos x="21" y="38"/>
                </a:cxn>
                <a:cxn ang="0">
                  <a:pos x="25" y="36"/>
                </a:cxn>
                <a:cxn ang="0">
                  <a:pos x="32" y="33"/>
                </a:cxn>
                <a:cxn ang="0">
                  <a:pos x="38" y="31"/>
                </a:cxn>
                <a:cxn ang="0">
                  <a:pos x="40" y="29"/>
                </a:cxn>
                <a:cxn ang="0">
                  <a:pos x="41" y="27"/>
                </a:cxn>
                <a:cxn ang="0">
                  <a:pos x="41" y="25"/>
                </a:cxn>
                <a:cxn ang="0">
                  <a:pos x="39" y="23"/>
                </a:cxn>
                <a:cxn ang="0">
                  <a:pos x="37" y="23"/>
                </a:cxn>
                <a:cxn ang="0">
                  <a:pos x="32" y="24"/>
                </a:cxn>
                <a:cxn ang="0">
                  <a:pos x="26" y="26"/>
                </a:cxn>
                <a:cxn ang="0">
                  <a:pos x="21" y="29"/>
                </a:cxn>
                <a:cxn ang="0">
                  <a:pos x="18" y="28"/>
                </a:cxn>
                <a:cxn ang="0">
                  <a:pos x="18" y="28"/>
                </a:cxn>
                <a:cxn ang="0">
                  <a:pos x="18" y="29"/>
                </a:cxn>
                <a:cxn ang="0">
                  <a:pos x="17" y="27"/>
                </a:cxn>
                <a:cxn ang="0">
                  <a:pos x="15" y="23"/>
                </a:cxn>
                <a:cxn ang="0">
                  <a:pos x="12" y="19"/>
                </a:cxn>
                <a:cxn ang="0">
                  <a:pos x="9" y="15"/>
                </a:cxn>
                <a:cxn ang="0">
                  <a:pos x="8" y="14"/>
                </a:cxn>
                <a:cxn ang="0">
                  <a:pos x="8" y="13"/>
                </a:cxn>
                <a:cxn ang="0">
                  <a:pos x="7" y="13"/>
                </a:cxn>
                <a:cxn ang="0">
                  <a:pos x="8" y="16"/>
                </a:cxn>
                <a:cxn ang="0">
                  <a:pos x="15" y="12"/>
                </a:cxn>
                <a:cxn ang="0">
                  <a:pos x="22" y="8"/>
                </a:cxn>
                <a:cxn ang="0">
                  <a:pos x="30" y="4"/>
                </a:cxn>
                <a:cxn ang="0">
                  <a:pos x="31" y="3"/>
                </a:cxn>
                <a:cxn ang="0">
                  <a:pos x="31" y="2"/>
                </a:cxn>
                <a:cxn ang="0">
                  <a:pos x="31" y="1"/>
                </a:cxn>
                <a:cxn ang="0">
                  <a:pos x="30" y="0"/>
                </a:cxn>
                <a:cxn ang="0">
                  <a:pos x="28" y="0"/>
                </a:cxn>
              </a:cxnLst>
              <a:rect l="0" t="0" r="r" b="b"/>
              <a:pathLst>
                <a:path w="41" h="38">
                  <a:moveTo>
                    <a:pt x="28" y="0"/>
                  </a:moveTo>
                  <a:lnTo>
                    <a:pt x="25" y="1"/>
                  </a:lnTo>
                  <a:lnTo>
                    <a:pt x="21" y="3"/>
                  </a:lnTo>
                  <a:lnTo>
                    <a:pt x="18" y="4"/>
                  </a:lnTo>
                  <a:lnTo>
                    <a:pt x="15" y="5"/>
                  </a:lnTo>
                  <a:lnTo>
                    <a:pt x="11" y="6"/>
                  </a:lnTo>
                  <a:lnTo>
                    <a:pt x="8" y="8"/>
                  </a:lnTo>
                  <a:lnTo>
                    <a:pt x="5" y="9"/>
                  </a:lnTo>
                  <a:lnTo>
                    <a:pt x="2" y="11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17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5" y="21"/>
                  </a:lnTo>
                  <a:lnTo>
                    <a:pt x="6" y="23"/>
                  </a:lnTo>
                  <a:lnTo>
                    <a:pt x="7" y="26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1" y="32"/>
                  </a:lnTo>
                  <a:lnTo>
                    <a:pt x="12" y="34"/>
                  </a:lnTo>
                  <a:lnTo>
                    <a:pt x="14" y="36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7" y="38"/>
                  </a:lnTo>
                  <a:lnTo>
                    <a:pt x="17" y="38"/>
                  </a:lnTo>
                  <a:lnTo>
                    <a:pt x="18" y="38"/>
                  </a:lnTo>
                  <a:lnTo>
                    <a:pt x="19" y="38"/>
                  </a:lnTo>
                  <a:lnTo>
                    <a:pt x="19" y="38"/>
                  </a:lnTo>
                  <a:lnTo>
                    <a:pt x="20" y="38"/>
                  </a:lnTo>
                  <a:lnTo>
                    <a:pt x="21" y="38"/>
                  </a:lnTo>
                  <a:lnTo>
                    <a:pt x="21" y="38"/>
                  </a:lnTo>
                  <a:lnTo>
                    <a:pt x="23" y="37"/>
                  </a:lnTo>
                  <a:lnTo>
                    <a:pt x="25" y="36"/>
                  </a:lnTo>
                  <a:lnTo>
                    <a:pt x="27" y="35"/>
                  </a:lnTo>
                  <a:lnTo>
                    <a:pt x="30" y="34"/>
                  </a:lnTo>
                  <a:lnTo>
                    <a:pt x="32" y="33"/>
                  </a:lnTo>
                  <a:lnTo>
                    <a:pt x="34" y="32"/>
                  </a:lnTo>
                  <a:lnTo>
                    <a:pt x="36" y="31"/>
                  </a:lnTo>
                  <a:lnTo>
                    <a:pt x="38" y="31"/>
                  </a:lnTo>
                  <a:lnTo>
                    <a:pt x="39" y="30"/>
                  </a:lnTo>
                  <a:lnTo>
                    <a:pt x="40" y="30"/>
                  </a:lnTo>
                  <a:lnTo>
                    <a:pt x="40" y="29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41" y="27"/>
                  </a:lnTo>
                  <a:lnTo>
                    <a:pt x="41" y="26"/>
                  </a:lnTo>
                  <a:lnTo>
                    <a:pt x="41" y="25"/>
                  </a:lnTo>
                  <a:lnTo>
                    <a:pt x="41" y="25"/>
                  </a:lnTo>
                  <a:lnTo>
                    <a:pt x="40" y="24"/>
                  </a:lnTo>
                  <a:lnTo>
                    <a:pt x="39" y="23"/>
                  </a:lnTo>
                  <a:lnTo>
                    <a:pt x="39" y="23"/>
                  </a:lnTo>
                  <a:lnTo>
                    <a:pt x="38" y="23"/>
                  </a:lnTo>
                  <a:lnTo>
                    <a:pt x="37" y="23"/>
                  </a:lnTo>
                  <a:lnTo>
                    <a:pt x="37" y="23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2" y="24"/>
                  </a:lnTo>
                  <a:lnTo>
                    <a:pt x="30" y="24"/>
                  </a:lnTo>
                  <a:lnTo>
                    <a:pt x="28" y="25"/>
                  </a:lnTo>
                  <a:lnTo>
                    <a:pt x="26" y="26"/>
                  </a:lnTo>
                  <a:lnTo>
                    <a:pt x="25" y="27"/>
                  </a:lnTo>
                  <a:lnTo>
                    <a:pt x="23" y="28"/>
                  </a:lnTo>
                  <a:lnTo>
                    <a:pt x="21" y="29"/>
                  </a:lnTo>
                  <a:lnTo>
                    <a:pt x="17" y="30"/>
                  </a:lnTo>
                  <a:lnTo>
                    <a:pt x="20" y="30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7" y="27"/>
                  </a:lnTo>
                  <a:lnTo>
                    <a:pt x="16" y="26"/>
                  </a:lnTo>
                  <a:lnTo>
                    <a:pt x="16" y="25"/>
                  </a:lnTo>
                  <a:lnTo>
                    <a:pt x="15" y="23"/>
                  </a:lnTo>
                  <a:lnTo>
                    <a:pt x="14" y="22"/>
                  </a:lnTo>
                  <a:lnTo>
                    <a:pt x="13" y="21"/>
                  </a:lnTo>
                  <a:lnTo>
                    <a:pt x="12" y="19"/>
                  </a:lnTo>
                  <a:lnTo>
                    <a:pt x="12" y="18"/>
                  </a:lnTo>
                  <a:lnTo>
                    <a:pt x="7" y="14"/>
                  </a:lnTo>
                  <a:lnTo>
                    <a:pt x="9" y="15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0" y="15"/>
                  </a:lnTo>
                  <a:lnTo>
                    <a:pt x="12" y="13"/>
                  </a:lnTo>
                  <a:lnTo>
                    <a:pt x="15" y="12"/>
                  </a:lnTo>
                  <a:lnTo>
                    <a:pt x="17" y="11"/>
                  </a:lnTo>
                  <a:lnTo>
                    <a:pt x="20" y="9"/>
                  </a:lnTo>
                  <a:lnTo>
                    <a:pt x="22" y="8"/>
                  </a:lnTo>
                  <a:lnTo>
                    <a:pt x="25" y="7"/>
                  </a:lnTo>
                  <a:lnTo>
                    <a:pt x="27" y="6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Freeform 81"/>
            <p:cNvSpPr>
              <a:spLocks/>
            </p:cNvSpPr>
            <p:nvPr/>
          </p:nvSpPr>
          <p:spPr bwMode="auto">
            <a:xfrm>
              <a:off x="4751" y="1106"/>
              <a:ext cx="183" cy="129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29"/>
                </a:cxn>
                <a:cxn ang="0">
                  <a:pos x="3" y="48"/>
                </a:cxn>
                <a:cxn ang="0">
                  <a:pos x="9" y="66"/>
                </a:cxn>
                <a:cxn ang="0">
                  <a:pos x="20" y="85"/>
                </a:cxn>
                <a:cxn ang="0">
                  <a:pos x="36" y="102"/>
                </a:cxn>
                <a:cxn ang="0">
                  <a:pos x="55" y="115"/>
                </a:cxn>
                <a:cxn ang="0">
                  <a:pos x="77" y="124"/>
                </a:cxn>
                <a:cxn ang="0">
                  <a:pos x="100" y="128"/>
                </a:cxn>
                <a:cxn ang="0">
                  <a:pos x="124" y="128"/>
                </a:cxn>
                <a:cxn ang="0">
                  <a:pos x="148" y="124"/>
                </a:cxn>
                <a:cxn ang="0">
                  <a:pos x="170" y="116"/>
                </a:cxn>
                <a:cxn ang="0">
                  <a:pos x="181" y="110"/>
                </a:cxn>
                <a:cxn ang="0">
                  <a:pos x="182" y="109"/>
                </a:cxn>
                <a:cxn ang="0">
                  <a:pos x="183" y="108"/>
                </a:cxn>
                <a:cxn ang="0">
                  <a:pos x="183" y="106"/>
                </a:cxn>
                <a:cxn ang="0">
                  <a:pos x="182" y="105"/>
                </a:cxn>
                <a:cxn ang="0">
                  <a:pos x="181" y="104"/>
                </a:cxn>
                <a:cxn ang="0">
                  <a:pos x="179" y="103"/>
                </a:cxn>
                <a:cxn ang="0">
                  <a:pos x="178" y="103"/>
                </a:cxn>
                <a:cxn ang="0">
                  <a:pos x="168" y="107"/>
                </a:cxn>
                <a:cxn ang="0">
                  <a:pos x="151" y="113"/>
                </a:cxn>
                <a:cxn ang="0">
                  <a:pos x="133" y="117"/>
                </a:cxn>
                <a:cxn ang="0">
                  <a:pos x="114" y="118"/>
                </a:cxn>
                <a:cxn ang="0">
                  <a:pos x="96" y="117"/>
                </a:cxn>
                <a:cxn ang="0">
                  <a:pos x="78" y="114"/>
                </a:cxn>
                <a:cxn ang="0">
                  <a:pos x="61" y="107"/>
                </a:cxn>
                <a:cxn ang="0">
                  <a:pos x="45" y="97"/>
                </a:cxn>
                <a:cxn ang="0">
                  <a:pos x="29" y="82"/>
                </a:cxn>
                <a:cxn ang="0">
                  <a:pos x="17" y="62"/>
                </a:cxn>
                <a:cxn ang="0">
                  <a:pos x="10" y="39"/>
                </a:cxn>
                <a:cxn ang="0">
                  <a:pos x="8" y="15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5" y="2"/>
                </a:cxn>
              </a:cxnLst>
              <a:rect l="0" t="0" r="r" b="b"/>
              <a:pathLst>
                <a:path w="183" h="129">
                  <a:moveTo>
                    <a:pt x="5" y="2"/>
                  </a:moveTo>
                  <a:lnTo>
                    <a:pt x="2" y="11"/>
                  </a:lnTo>
                  <a:lnTo>
                    <a:pt x="1" y="20"/>
                  </a:lnTo>
                  <a:lnTo>
                    <a:pt x="0" y="29"/>
                  </a:lnTo>
                  <a:lnTo>
                    <a:pt x="1" y="39"/>
                  </a:lnTo>
                  <a:lnTo>
                    <a:pt x="3" y="48"/>
                  </a:lnTo>
                  <a:lnTo>
                    <a:pt x="6" y="57"/>
                  </a:lnTo>
                  <a:lnTo>
                    <a:pt x="9" y="66"/>
                  </a:lnTo>
                  <a:lnTo>
                    <a:pt x="13" y="74"/>
                  </a:lnTo>
                  <a:lnTo>
                    <a:pt x="20" y="85"/>
                  </a:lnTo>
                  <a:lnTo>
                    <a:pt x="27" y="94"/>
                  </a:lnTo>
                  <a:lnTo>
                    <a:pt x="36" y="102"/>
                  </a:lnTo>
                  <a:lnTo>
                    <a:pt x="45" y="109"/>
                  </a:lnTo>
                  <a:lnTo>
                    <a:pt x="55" y="115"/>
                  </a:lnTo>
                  <a:lnTo>
                    <a:pt x="66" y="120"/>
                  </a:lnTo>
                  <a:lnTo>
                    <a:pt x="77" y="124"/>
                  </a:lnTo>
                  <a:lnTo>
                    <a:pt x="88" y="127"/>
                  </a:lnTo>
                  <a:lnTo>
                    <a:pt x="100" y="128"/>
                  </a:lnTo>
                  <a:lnTo>
                    <a:pt x="112" y="129"/>
                  </a:lnTo>
                  <a:lnTo>
                    <a:pt x="124" y="128"/>
                  </a:lnTo>
                  <a:lnTo>
                    <a:pt x="136" y="127"/>
                  </a:lnTo>
                  <a:lnTo>
                    <a:pt x="148" y="124"/>
                  </a:lnTo>
                  <a:lnTo>
                    <a:pt x="159" y="121"/>
                  </a:lnTo>
                  <a:lnTo>
                    <a:pt x="170" y="116"/>
                  </a:lnTo>
                  <a:lnTo>
                    <a:pt x="181" y="111"/>
                  </a:lnTo>
                  <a:lnTo>
                    <a:pt x="181" y="110"/>
                  </a:lnTo>
                  <a:lnTo>
                    <a:pt x="182" y="110"/>
                  </a:lnTo>
                  <a:lnTo>
                    <a:pt x="182" y="109"/>
                  </a:lnTo>
                  <a:lnTo>
                    <a:pt x="183" y="108"/>
                  </a:lnTo>
                  <a:lnTo>
                    <a:pt x="183" y="108"/>
                  </a:lnTo>
                  <a:lnTo>
                    <a:pt x="183" y="107"/>
                  </a:lnTo>
                  <a:lnTo>
                    <a:pt x="183" y="106"/>
                  </a:lnTo>
                  <a:lnTo>
                    <a:pt x="183" y="105"/>
                  </a:lnTo>
                  <a:lnTo>
                    <a:pt x="182" y="105"/>
                  </a:lnTo>
                  <a:lnTo>
                    <a:pt x="182" y="104"/>
                  </a:lnTo>
                  <a:lnTo>
                    <a:pt x="181" y="104"/>
                  </a:lnTo>
                  <a:lnTo>
                    <a:pt x="180" y="103"/>
                  </a:lnTo>
                  <a:lnTo>
                    <a:pt x="179" y="103"/>
                  </a:lnTo>
                  <a:lnTo>
                    <a:pt x="179" y="103"/>
                  </a:lnTo>
                  <a:lnTo>
                    <a:pt x="178" y="103"/>
                  </a:lnTo>
                  <a:lnTo>
                    <a:pt x="177" y="103"/>
                  </a:lnTo>
                  <a:lnTo>
                    <a:pt x="168" y="107"/>
                  </a:lnTo>
                  <a:lnTo>
                    <a:pt x="160" y="110"/>
                  </a:lnTo>
                  <a:lnTo>
                    <a:pt x="151" y="113"/>
                  </a:lnTo>
                  <a:lnTo>
                    <a:pt x="142" y="115"/>
                  </a:lnTo>
                  <a:lnTo>
                    <a:pt x="133" y="117"/>
                  </a:lnTo>
                  <a:lnTo>
                    <a:pt x="124" y="118"/>
                  </a:lnTo>
                  <a:lnTo>
                    <a:pt x="114" y="118"/>
                  </a:lnTo>
                  <a:lnTo>
                    <a:pt x="105" y="118"/>
                  </a:lnTo>
                  <a:lnTo>
                    <a:pt x="96" y="117"/>
                  </a:lnTo>
                  <a:lnTo>
                    <a:pt x="87" y="116"/>
                  </a:lnTo>
                  <a:lnTo>
                    <a:pt x="78" y="114"/>
                  </a:lnTo>
                  <a:lnTo>
                    <a:pt x="69" y="111"/>
                  </a:lnTo>
                  <a:lnTo>
                    <a:pt x="61" y="107"/>
                  </a:lnTo>
                  <a:lnTo>
                    <a:pt x="53" y="103"/>
                  </a:lnTo>
                  <a:lnTo>
                    <a:pt x="45" y="97"/>
                  </a:lnTo>
                  <a:lnTo>
                    <a:pt x="38" y="91"/>
                  </a:lnTo>
                  <a:lnTo>
                    <a:pt x="29" y="82"/>
                  </a:lnTo>
                  <a:lnTo>
                    <a:pt x="22" y="72"/>
                  </a:lnTo>
                  <a:lnTo>
                    <a:pt x="17" y="62"/>
                  </a:lnTo>
                  <a:lnTo>
                    <a:pt x="13" y="50"/>
                  </a:lnTo>
                  <a:lnTo>
                    <a:pt x="10" y="39"/>
                  </a:lnTo>
                  <a:lnTo>
                    <a:pt x="9" y="27"/>
                  </a:lnTo>
                  <a:lnTo>
                    <a:pt x="8" y="15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4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Freeform 82"/>
            <p:cNvSpPr>
              <a:spLocks/>
            </p:cNvSpPr>
            <p:nvPr/>
          </p:nvSpPr>
          <p:spPr bwMode="auto">
            <a:xfrm>
              <a:off x="4936" y="1009"/>
              <a:ext cx="59" cy="172"/>
            </a:xfrm>
            <a:custGeom>
              <a:avLst/>
              <a:gdLst/>
              <a:ahLst/>
              <a:cxnLst>
                <a:cxn ang="0">
                  <a:pos x="7" y="9"/>
                </a:cxn>
                <a:cxn ang="0">
                  <a:pos x="17" y="19"/>
                </a:cxn>
                <a:cxn ang="0">
                  <a:pos x="27" y="30"/>
                </a:cxn>
                <a:cxn ang="0">
                  <a:pos x="35" y="43"/>
                </a:cxn>
                <a:cxn ang="0">
                  <a:pos x="41" y="56"/>
                </a:cxn>
                <a:cxn ang="0">
                  <a:pos x="45" y="71"/>
                </a:cxn>
                <a:cxn ang="0">
                  <a:pos x="48" y="93"/>
                </a:cxn>
                <a:cxn ang="0">
                  <a:pos x="44" y="123"/>
                </a:cxn>
                <a:cxn ang="0">
                  <a:pos x="34" y="151"/>
                </a:cxn>
                <a:cxn ang="0">
                  <a:pos x="26" y="165"/>
                </a:cxn>
                <a:cxn ang="0">
                  <a:pos x="26" y="167"/>
                </a:cxn>
                <a:cxn ang="0">
                  <a:pos x="26" y="169"/>
                </a:cxn>
                <a:cxn ang="0">
                  <a:pos x="27" y="170"/>
                </a:cxn>
                <a:cxn ang="0">
                  <a:pos x="28" y="172"/>
                </a:cxn>
                <a:cxn ang="0">
                  <a:pos x="30" y="172"/>
                </a:cxn>
                <a:cxn ang="0">
                  <a:pos x="32" y="172"/>
                </a:cxn>
                <a:cxn ang="0">
                  <a:pos x="33" y="171"/>
                </a:cxn>
                <a:cxn ang="0">
                  <a:pos x="40" y="160"/>
                </a:cxn>
                <a:cxn ang="0">
                  <a:pos x="51" y="140"/>
                </a:cxn>
                <a:cxn ang="0">
                  <a:pos x="57" y="117"/>
                </a:cxn>
                <a:cxn ang="0">
                  <a:pos x="59" y="94"/>
                </a:cxn>
                <a:cxn ang="0">
                  <a:pos x="57" y="74"/>
                </a:cxn>
                <a:cxn ang="0">
                  <a:pos x="54" y="60"/>
                </a:cxn>
                <a:cxn ang="0">
                  <a:pos x="49" y="46"/>
                </a:cxn>
                <a:cxn ang="0">
                  <a:pos x="42" y="33"/>
                </a:cxn>
                <a:cxn ang="0">
                  <a:pos x="34" y="23"/>
                </a:cxn>
                <a:cxn ang="0">
                  <a:pos x="27" y="14"/>
                </a:cxn>
                <a:cxn ang="0">
                  <a:pos x="18" y="6"/>
                </a:cxn>
                <a:cxn ang="0">
                  <a:pos x="9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4"/>
                </a:cxn>
              </a:cxnLst>
              <a:rect l="0" t="0" r="r" b="b"/>
              <a:pathLst>
                <a:path w="59" h="172">
                  <a:moveTo>
                    <a:pt x="1" y="4"/>
                  </a:moveTo>
                  <a:lnTo>
                    <a:pt x="7" y="9"/>
                  </a:lnTo>
                  <a:lnTo>
                    <a:pt x="12" y="14"/>
                  </a:lnTo>
                  <a:lnTo>
                    <a:pt x="17" y="19"/>
                  </a:lnTo>
                  <a:lnTo>
                    <a:pt x="22" y="24"/>
                  </a:lnTo>
                  <a:lnTo>
                    <a:pt x="27" y="30"/>
                  </a:lnTo>
                  <a:lnTo>
                    <a:pt x="31" y="36"/>
                  </a:lnTo>
                  <a:lnTo>
                    <a:pt x="35" y="43"/>
                  </a:lnTo>
                  <a:lnTo>
                    <a:pt x="38" y="49"/>
                  </a:lnTo>
                  <a:lnTo>
                    <a:pt x="41" y="56"/>
                  </a:lnTo>
                  <a:lnTo>
                    <a:pt x="43" y="64"/>
                  </a:lnTo>
                  <a:lnTo>
                    <a:pt x="45" y="71"/>
                  </a:lnTo>
                  <a:lnTo>
                    <a:pt x="47" y="78"/>
                  </a:lnTo>
                  <a:lnTo>
                    <a:pt x="48" y="93"/>
                  </a:lnTo>
                  <a:lnTo>
                    <a:pt x="47" y="108"/>
                  </a:lnTo>
                  <a:lnTo>
                    <a:pt x="44" y="123"/>
                  </a:lnTo>
                  <a:lnTo>
                    <a:pt x="40" y="137"/>
                  </a:lnTo>
                  <a:lnTo>
                    <a:pt x="34" y="151"/>
                  </a:lnTo>
                  <a:lnTo>
                    <a:pt x="26" y="165"/>
                  </a:lnTo>
                  <a:lnTo>
                    <a:pt x="26" y="165"/>
                  </a:lnTo>
                  <a:lnTo>
                    <a:pt x="26" y="166"/>
                  </a:lnTo>
                  <a:lnTo>
                    <a:pt x="26" y="167"/>
                  </a:lnTo>
                  <a:lnTo>
                    <a:pt x="26" y="168"/>
                  </a:lnTo>
                  <a:lnTo>
                    <a:pt x="26" y="169"/>
                  </a:lnTo>
                  <a:lnTo>
                    <a:pt x="26" y="170"/>
                  </a:lnTo>
                  <a:lnTo>
                    <a:pt x="27" y="170"/>
                  </a:lnTo>
                  <a:lnTo>
                    <a:pt x="28" y="171"/>
                  </a:lnTo>
                  <a:lnTo>
                    <a:pt x="28" y="172"/>
                  </a:lnTo>
                  <a:lnTo>
                    <a:pt x="29" y="172"/>
                  </a:lnTo>
                  <a:lnTo>
                    <a:pt x="30" y="172"/>
                  </a:lnTo>
                  <a:lnTo>
                    <a:pt x="31" y="172"/>
                  </a:lnTo>
                  <a:lnTo>
                    <a:pt x="32" y="172"/>
                  </a:lnTo>
                  <a:lnTo>
                    <a:pt x="33" y="171"/>
                  </a:lnTo>
                  <a:lnTo>
                    <a:pt x="33" y="171"/>
                  </a:lnTo>
                  <a:lnTo>
                    <a:pt x="34" y="170"/>
                  </a:lnTo>
                  <a:lnTo>
                    <a:pt x="40" y="160"/>
                  </a:lnTo>
                  <a:lnTo>
                    <a:pt x="46" y="150"/>
                  </a:lnTo>
                  <a:lnTo>
                    <a:pt x="51" y="140"/>
                  </a:lnTo>
                  <a:lnTo>
                    <a:pt x="55" y="129"/>
                  </a:lnTo>
                  <a:lnTo>
                    <a:pt x="57" y="117"/>
                  </a:lnTo>
                  <a:lnTo>
                    <a:pt x="59" y="105"/>
                  </a:lnTo>
                  <a:lnTo>
                    <a:pt x="59" y="94"/>
                  </a:lnTo>
                  <a:lnTo>
                    <a:pt x="58" y="82"/>
                  </a:lnTo>
                  <a:lnTo>
                    <a:pt x="57" y="74"/>
                  </a:lnTo>
                  <a:lnTo>
                    <a:pt x="56" y="67"/>
                  </a:lnTo>
                  <a:lnTo>
                    <a:pt x="54" y="60"/>
                  </a:lnTo>
                  <a:lnTo>
                    <a:pt x="52" y="53"/>
                  </a:lnTo>
                  <a:lnTo>
                    <a:pt x="49" y="46"/>
                  </a:lnTo>
                  <a:lnTo>
                    <a:pt x="46" y="40"/>
                  </a:lnTo>
                  <a:lnTo>
                    <a:pt x="42" y="33"/>
                  </a:lnTo>
                  <a:lnTo>
                    <a:pt x="38" y="27"/>
                  </a:lnTo>
                  <a:lnTo>
                    <a:pt x="34" y="23"/>
                  </a:lnTo>
                  <a:lnTo>
                    <a:pt x="30" y="18"/>
                  </a:lnTo>
                  <a:lnTo>
                    <a:pt x="27" y="14"/>
                  </a:lnTo>
                  <a:lnTo>
                    <a:pt x="23" y="10"/>
                  </a:lnTo>
                  <a:lnTo>
                    <a:pt x="18" y="6"/>
                  </a:lnTo>
                  <a:lnTo>
                    <a:pt x="14" y="3"/>
                  </a:lnTo>
                  <a:lnTo>
                    <a:pt x="9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Freeform 83"/>
            <p:cNvSpPr>
              <a:spLocks/>
            </p:cNvSpPr>
            <p:nvPr/>
          </p:nvSpPr>
          <p:spPr bwMode="auto">
            <a:xfrm>
              <a:off x="4930" y="1202"/>
              <a:ext cx="44" cy="33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0" y="11"/>
                </a:cxn>
                <a:cxn ang="0">
                  <a:pos x="1" y="17"/>
                </a:cxn>
                <a:cxn ang="0">
                  <a:pos x="5" y="23"/>
                </a:cxn>
                <a:cxn ang="0">
                  <a:pos x="11" y="28"/>
                </a:cxn>
                <a:cxn ang="0">
                  <a:pos x="19" y="31"/>
                </a:cxn>
                <a:cxn ang="0">
                  <a:pos x="27" y="33"/>
                </a:cxn>
                <a:cxn ang="0">
                  <a:pos x="35" y="33"/>
                </a:cxn>
                <a:cxn ang="0">
                  <a:pos x="40" y="32"/>
                </a:cxn>
                <a:cxn ang="0">
                  <a:pos x="42" y="31"/>
                </a:cxn>
                <a:cxn ang="0">
                  <a:pos x="43" y="30"/>
                </a:cxn>
                <a:cxn ang="0">
                  <a:pos x="44" y="28"/>
                </a:cxn>
                <a:cxn ang="0">
                  <a:pos x="44" y="26"/>
                </a:cxn>
                <a:cxn ang="0">
                  <a:pos x="43" y="25"/>
                </a:cxn>
                <a:cxn ang="0">
                  <a:pos x="41" y="23"/>
                </a:cxn>
                <a:cxn ang="0">
                  <a:pos x="40" y="23"/>
                </a:cxn>
                <a:cxn ang="0">
                  <a:pos x="35" y="23"/>
                </a:cxn>
                <a:cxn ang="0">
                  <a:pos x="27" y="23"/>
                </a:cxn>
                <a:cxn ang="0">
                  <a:pos x="20" y="22"/>
                </a:cxn>
                <a:cxn ang="0">
                  <a:pos x="13" y="19"/>
                </a:cxn>
                <a:cxn ang="0">
                  <a:pos x="8" y="15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2" y="1"/>
                </a:cxn>
              </a:cxnLst>
              <a:rect l="0" t="0" r="r" b="b"/>
              <a:pathLst>
                <a:path w="44" h="33">
                  <a:moveTo>
                    <a:pt x="2" y="2"/>
                  </a:moveTo>
                  <a:lnTo>
                    <a:pt x="1" y="5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1" y="17"/>
                  </a:lnTo>
                  <a:lnTo>
                    <a:pt x="3" y="20"/>
                  </a:lnTo>
                  <a:lnTo>
                    <a:pt x="5" y="23"/>
                  </a:lnTo>
                  <a:lnTo>
                    <a:pt x="8" y="25"/>
                  </a:lnTo>
                  <a:lnTo>
                    <a:pt x="11" y="28"/>
                  </a:lnTo>
                  <a:lnTo>
                    <a:pt x="15" y="30"/>
                  </a:lnTo>
                  <a:lnTo>
                    <a:pt x="19" y="31"/>
                  </a:lnTo>
                  <a:lnTo>
                    <a:pt x="23" y="32"/>
                  </a:lnTo>
                  <a:lnTo>
                    <a:pt x="27" y="33"/>
                  </a:lnTo>
                  <a:lnTo>
                    <a:pt x="31" y="33"/>
                  </a:lnTo>
                  <a:lnTo>
                    <a:pt x="35" y="33"/>
                  </a:lnTo>
                  <a:lnTo>
                    <a:pt x="39" y="32"/>
                  </a:lnTo>
                  <a:lnTo>
                    <a:pt x="40" y="32"/>
                  </a:lnTo>
                  <a:lnTo>
                    <a:pt x="41" y="32"/>
                  </a:lnTo>
                  <a:lnTo>
                    <a:pt x="42" y="31"/>
                  </a:lnTo>
                  <a:lnTo>
                    <a:pt x="43" y="31"/>
                  </a:lnTo>
                  <a:lnTo>
                    <a:pt x="43" y="30"/>
                  </a:lnTo>
                  <a:lnTo>
                    <a:pt x="44" y="29"/>
                  </a:lnTo>
                  <a:lnTo>
                    <a:pt x="44" y="28"/>
                  </a:lnTo>
                  <a:lnTo>
                    <a:pt x="44" y="27"/>
                  </a:lnTo>
                  <a:lnTo>
                    <a:pt x="44" y="26"/>
                  </a:lnTo>
                  <a:lnTo>
                    <a:pt x="43" y="25"/>
                  </a:lnTo>
                  <a:lnTo>
                    <a:pt x="43" y="25"/>
                  </a:lnTo>
                  <a:lnTo>
                    <a:pt x="42" y="24"/>
                  </a:lnTo>
                  <a:lnTo>
                    <a:pt x="41" y="23"/>
                  </a:lnTo>
                  <a:lnTo>
                    <a:pt x="41" y="23"/>
                  </a:lnTo>
                  <a:lnTo>
                    <a:pt x="40" y="23"/>
                  </a:lnTo>
                  <a:lnTo>
                    <a:pt x="39" y="23"/>
                  </a:lnTo>
                  <a:lnTo>
                    <a:pt x="35" y="23"/>
                  </a:lnTo>
                  <a:lnTo>
                    <a:pt x="31" y="23"/>
                  </a:lnTo>
                  <a:lnTo>
                    <a:pt x="27" y="23"/>
                  </a:lnTo>
                  <a:lnTo>
                    <a:pt x="23" y="23"/>
                  </a:lnTo>
                  <a:lnTo>
                    <a:pt x="20" y="22"/>
                  </a:lnTo>
                  <a:lnTo>
                    <a:pt x="16" y="21"/>
                  </a:lnTo>
                  <a:lnTo>
                    <a:pt x="13" y="19"/>
                  </a:lnTo>
                  <a:lnTo>
                    <a:pt x="10" y="16"/>
                  </a:lnTo>
                  <a:lnTo>
                    <a:pt x="8" y="15"/>
                  </a:lnTo>
                  <a:lnTo>
                    <a:pt x="7" y="13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Freeform 84"/>
            <p:cNvSpPr>
              <a:spLocks/>
            </p:cNvSpPr>
            <p:nvPr/>
          </p:nvSpPr>
          <p:spPr bwMode="auto">
            <a:xfrm>
              <a:off x="4925" y="1163"/>
              <a:ext cx="126" cy="146"/>
            </a:xfrm>
            <a:custGeom>
              <a:avLst/>
              <a:gdLst/>
              <a:ahLst/>
              <a:cxnLst>
                <a:cxn ang="0">
                  <a:pos x="35" y="27"/>
                </a:cxn>
                <a:cxn ang="0">
                  <a:pos x="40" y="32"/>
                </a:cxn>
                <a:cxn ang="0">
                  <a:pos x="46" y="35"/>
                </a:cxn>
                <a:cxn ang="0">
                  <a:pos x="68" y="33"/>
                </a:cxn>
                <a:cxn ang="0">
                  <a:pos x="86" y="21"/>
                </a:cxn>
                <a:cxn ang="0">
                  <a:pos x="98" y="8"/>
                </a:cxn>
                <a:cxn ang="0">
                  <a:pos x="101" y="11"/>
                </a:cxn>
                <a:cxn ang="0">
                  <a:pos x="112" y="21"/>
                </a:cxn>
                <a:cxn ang="0">
                  <a:pos x="115" y="35"/>
                </a:cxn>
                <a:cxn ang="0">
                  <a:pos x="114" y="58"/>
                </a:cxn>
                <a:cxn ang="0">
                  <a:pos x="106" y="84"/>
                </a:cxn>
                <a:cxn ang="0">
                  <a:pos x="92" y="107"/>
                </a:cxn>
                <a:cxn ang="0">
                  <a:pos x="66" y="127"/>
                </a:cxn>
                <a:cxn ang="0">
                  <a:pos x="36" y="135"/>
                </a:cxn>
                <a:cxn ang="0">
                  <a:pos x="20" y="133"/>
                </a:cxn>
                <a:cxn ang="0">
                  <a:pos x="11" y="125"/>
                </a:cxn>
                <a:cxn ang="0">
                  <a:pos x="11" y="115"/>
                </a:cxn>
                <a:cxn ang="0">
                  <a:pos x="17" y="105"/>
                </a:cxn>
                <a:cxn ang="0">
                  <a:pos x="27" y="95"/>
                </a:cxn>
                <a:cxn ang="0">
                  <a:pos x="39" y="87"/>
                </a:cxn>
                <a:cxn ang="0">
                  <a:pos x="48" y="81"/>
                </a:cxn>
                <a:cxn ang="0">
                  <a:pos x="50" y="79"/>
                </a:cxn>
                <a:cxn ang="0">
                  <a:pos x="52" y="77"/>
                </a:cxn>
                <a:cxn ang="0">
                  <a:pos x="53" y="75"/>
                </a:cxn>
                <a:cxn ang="0">
                  <a:pos x="54" y="72"/>
                </a:cxn>
                <a:cxn ang="0">
                  <a:pos x="52" y="70"/>
                </a:cxn>
                <a:cxn ang="0">
                  <a:pos x="50" y="69"/>
                </a:cxn>
                <a:cxn ang="0">
                  <a:pos x="47" y="69"/>
                </a:cxn>
                <a:cxn ang="0">
                  <a:pos x="37" y="75"/>
                </a:cxn>
                <a:cxn ang="0">
                  <a:pos x="10" y="96"/>
                </a:cxn>
                <a:cxn ang="0">
                  <a:pos x="2" y="109"/>
                </a:cxn>
                <a:cxn ang="0">
                  <a:pos x="0" y="124"/>
                </a:cxn>
                <a:cxn ang="0">
                  <a:pos x="6" y="138"/>
                </a:cxn>
                <a:cxn ang="0">
                  <a:pos x="16" y="144"/>
                </a:cxn>
                <a:cxn ang="0">
                  <a:pos x="27" y="146"/>
                </a:cxn>
                <a:cxn ang="0">
                  <a:pos x="50" y="144"/>
                </a:cxn>
                <a:cxn ang="0">
                  <a:pos x="76" y="134"/>
                </a:cxn>
                <a:cxn ang="0">
                  <a:pos x="98" y="116"/>
                </a:cxn>
                <a:cxn ang="0">
                  <a:pos x="116" y="89"/>
                </a:cxn>
                <a:cxn ang="0">
                  <a:pos x="124" y="59"/>
                </a:cxn>
                <a:cxn ang="0">
                  <a:pos x="125" y="31"/>
                </a:cxn>
                <a:cxn ang="0">
                  <a:pos x="119" y="13"/>
                </a:cxn>
                <a:cxn ang="0">
                  <a:pos x="105" y="1"/>
                </a:cxn>
                <a:cxn ang="0">
                  <a:pos x="93" y="0"/>
                </a:cxn>
                <a:cxn ang="0">
                  <a:pos x="92" y="0"/>
                </a:cxn>
                <a:cxn ang="0">
                  <a:pos x="91" y="1"/>
                </a:cxn>
                <a:cxn ang="0">
                  <a:pos x="85" y="9"/>
                </a:cxn>
                <a:cxn ang="0">
                  <a:pos x="72" y="20"/>
                </a:cxn>
                <a:cxn ang="0">
                  <a:pos x="56" y="27"/>
                </a:cxn>
                <a:cxn ang="0">
                  <a:pos x="47" y="28"/>
                </a:cxn>
                <a:cxn ang="0">
                  <a:pos x="42" y="26"/>
                </a:cxn>
                <a:cxn ang="0">
                  <a:pos x="39" y="21"/>
                </a:cxn>
                <a:cxn ang="0">
                  <a:pos x="38" y="20"/>
                </a:cxn>
                <a:cxn ang="0">
                  <a:pos x="37" y="20"/>
                </a:cxn>
                <a:cxn ang="0">
                  <a:pos x="36" y="20"/>
                </a:cxn>
                <a:cxn ang="0">
                  <a:pos x="35" y="20"/>
                </a:cxn>
                <a:cxn ang="0">
                  <a:pos x="35" y="22"/>
                </a:cxn>
              </a:cxnLst>
              <a:rect l="0" t="0" r="r" b="b"/>
              <a:pathLst>
                <a:path w="126" h="146">
                  <a:moveTo>
                    <a:pt x="35" y="22"/>
                  </a:moveTo>
                  <a:lnTo>
                    <a:pt x="35" y="24"/>
                  </a:lnTo>
                  <a:lnTo>
                    <a:pt x="35" y="27"/>
                  </a:lnTo>
                  <a:lnTo>
                    <a:pt x="36" y="29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42" y="33"/>
                  </a:lnTo>
                  <a:lnTo>
                    <a:pt x="44" y="34"/>
                  </a:lnTo>
                  <a:lnTo>
                    <a:pt x="46" y="35"/>
                  </a:lnTo>
                  <a:lnTo>
                    <a:pt x="53" y="36"/>
                  </a:lnTo>
                  <a:lnTo>
                    <a:pt x="61" y="35"/>
                  </a:lnTo>
                  <a:lnTo>
                    <a:pt x="68" y="33"/>
                  </a:lnTo>
                  <a:lnTo>
                    <a:pt x="74" y="30"/>
                  </a:lnTo>
                  <a:lnTo>
                    <a:pt x="81" y="26"/>
                  </a:lnTo>
                  <a:lnTo>
                    <a:pt x="86" y="21"/>
                  </a:lnTo>
                  <a:lnTo>
                    <a:pt x="92" y="16"/>
                  </a:lnTo>
                  <a:lnTo>
                    <a:pt x="96" y="10"/>
                  </a:lnTo>
                  <a:lnTo>
                    <a:pt x="98" y="8"/>
                  </a:lnTo>
                  <a:lnTo>
                    <a:pt x="94" y="10"/>
                  </a:lnTo>
                  <a:lnTo>
                    <a:pt x="96" y="10"/>
                  </a:lnTo>
                  <a:lnTo>
                    <a:pt x="101" y="11"/>
                  </a:lnTo>
                  <a:lnTo>
                    <a:pt x="106" y="13"/>
                  </a:lnTo>
                  <a:lnTo>
                    <a:pt x="109" y="17"/>
                  </a:lnTo>
                  <a:lnTo>
                    <a:pt x="112" y="21"/>
                  </a:lnTo>
                  <a:lnTo>
                    <a:pt x="113" y="25"/>
                  </a:lnTo>
                  <a:lnTo>
                    <a:pt x="115" y="30"/>
                  </a:lnTo>
                  <a:lnTo>
                    <a:pt x="115" y="35"/>
                  </a:lnTo>
                  <a:lnTo>
                    <a:pt x="115" y="40"/>
                  </a:lnTo>
                  <a:lnTo>
                    <a:pt x="115" y="49"/>
                  </a:lnTo>
                  <a:lnTo>
                    <a:pt x="114" y="58"/>
                  </a:lnTo>
                  <a:lnTo>
                    <a:pt x="112" y="67"/>
                  </a:lnTo>
                  <a:lnTo>
                    <a:pt x="110" y="75"/>
                  </a:lnTo>
                  <a:lnTo>
                    <a:pt x="106" y="84"/>
                  </a:lnTo>
                  <a:lnTo>
                    <a:pt x="102" y="92"/>
                  </a:lnTo>
                  <a:lnTo>
                    <a:pt x="97" y="100"/>
                  </a:lnTo>
                  <a:lnTo>
                    <a:pt x="92" y="107"/>
                  </a:lnTo>
                  <a:lnTo>
                    <a:pt x="84" y="114"/>
                  </a:lnTo>
                  <a:lnTo>
                    <a:pt x="76" y="121"/>
                  </a:lnTo>
                  <a:lnTo>
                    <a:pt x="66" y="127"/>
                  </a:lnTo>
                  <a:lnTo>
                    <a:pt x="57" y="131"/>
                  </a:lnTo>
                  <a:lnTo>
                    <a:pt x="46" y="134"/>
                  </a:lnTo>
                  <a:lnTo>
                    <a:pt x="36" y="135"/>
                  </a:lnTo>
                  <a:lnTo>
                    <a:pt x="30" y="135"/>
                  </a:lnTo>
                  <a:lnTo>
                    <a:pt x="25" y="134"/>
                  </a:lnTo>
                  <a:lnTo>
                    <a:pt x="20" y="133"/>
                  </a:lnTo>
                  <a:lnTo>
                    <a:pt x="15" y="132"/>
                  </a:lnTo>
                  <a:lnTo>
                    <a:pt x="13" y="129"/>
                  </a:lnTo>
                  <a:lnTo>
                    <a:pt x="11" y="125"/>
                  </a:lnTo>
                  <a:lnTo>
                    <a:pt x="11" y="122"/>
                  </a:lnTo>
                  <a:lnTo>
                    <a:pt x="11" y="118"/>
                  </a:lnTo>
                  <a:lnTo>
                    <a:pt x="11" y="115"/>
                  </a:lnTo>
                  <a:lnTo>
                    <a:pt x="13" y="111"/>
                  </a:lnTo>
                  <a:lnTo>
                    <a:pt x="14" y="108"/>
                  </a:lnTo>
                  <a:lnTo>
                    <a:pt x="17" y="105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7" y="95"/>
                  </a:lnTo>
                  <a:lnTo>
                    <a:pt x="31" y="93"/>
                  </a:lnTo>
                  <a:lnTo>
                    <a:pt x="35" y="90"/>
                  </a:lnTo>
                  <a:lnTo>
                    <a:pt x="39" y="87"/>
                  </a:lnTo>
                  <a:lnTo>
                    <a:pt x="43" y="85"/>
                  </a:lnTo>
                  <a:lnTo>
                    <a:pt x="48" y="82"/>
                  </a:lnTo>
                  <a:lnTo>
                    <a:pt x="48" y="81"/>
                  </a:lnTo>
                  <a:lnTo>
                    <a:pt x="49" y="81"/>
                  </a:lnTo>
                  <a:lnTo>
                    <a:pt x="50" y="80"/>
                  </a:lnTo>
                  <a:lnTo>
                    <a:pt x="50" y="79"/>
                  </a:lnTo>
                  <a:lnTo>
                    <a:pt x="51" y="79"/>
                  </a:lnTo>
                  <a:lnTo>
                    <a:pt x="51" y="78"/>
                  </a:lnTo>
                  <a:lnTo>
                    <a:pt x="52" y="77"/>
                  </a:lnTo>
                  <a:lnTo>
                    <a:pt x="52" y="77"/>
                  </a:lnTo>
                  <a:lnTo>
                    <a:pt x="53" y="76"/>
                  </a:lnTo>
                  <a:lnTo>
                    <a:pt x="53" y="75"/>
                  </a:lnTo>
                  <a:lnTo>
                    <a:pt x="54" y="74"/>
                  </a:lnTo>
                  <a:lnTo>
                    <a:pt x="54" y="73"/>
                  </a:lnTo>
                  <a:lnTo>
                    <a:pt x="54" y="72"/>
                  </a:lnTo>
                  <a:lnTo>
                    <a:pt x="53" y="72"/>
                  </a:lnTo>
                  <a:lnTo>
                    <a:pt x="53" y="71"/>
                  </a:lnTo>
                  <a:lnTo>
                    <a:pt x="52" y="70"/>
                  </a:lnTo>
                  <a:lnTo>
                    <a:pt x="52" y="69"/>
                  </a:lnTo>
                  <a:lnTo>
                    <a:pt x="51" y="69"/>
                  </a:lnTo>
                  <a:lnTo>
                    <a:pt x="50" y="69"/>
                  </a:lnTo>
                  <a:lnTo>
                    <a:pt x="49" y="69"/>
                  </a:lnTo>
                  <a:lnTo>
                    <a:pt x="48" y="69"/>
                  </a:lnTo>
                  <a:lnTo>
                    <a:pt x="47" y="69"/>
                  </a:lnTo>
                  <a:lnTo>
                    <a:pt x="46" y="70"/>
                  </a:lnTo>
                  <a:lnTo>
                    <a:pt x="46" y="70"/>
                  </a:lnTo>
                  <a:lnTo>
                    <a:pt x="37" y="75"/>
                  </a:lnTo>
                  <a:lnTo>
                    <a:pt x="28" y="81"/>
                  </a:lnTo>
                  <a:lnTo>
                    <a:pt x="18" y="88"/>
                  </a:lnTo>
                  <a:lnTo>
                    <a:pt x="10" y="96"/>
                  </a:lnTo>
                  <a:lnTo>
                    <a:pt x="7" y="100"/>
                  </a:lnTo>
                  <a:lnTo>
                    <a:pt x="4" y="104"/>
                  </a:lnTo>
                  <a:lnTo>
                    <a:pt x="2" y="109"/>
                  </a:lnTo>
                  <a:lnTo>
                    <a:pt x="0" y="114"/>
                  </a:lnTo>
                  <a:lnTo>
                    <a:pt x="0" y="119"/>
                  </a:lnTo>
                  <a:lnTo>
                    <a:pt x="0" y="124"/>
                  </a:lnTo>
                  <a:lnTo>
                    <a:pt x="1" y="129"/>
                  </a:lnTo>
                  <a:lnTo>
                    <a:pt x="4" y="135"/>
                  </a:lnTo>
                  <a:lnTo>
                    <a:pt x="6" y="138"/>
                  </a:lnTo>
                  <a:lnTo>
                    <a:pt x="9" y="141"/>
                  </a:lnTo>
                  <a:lnTo>
                    <a:pt x="13" y="143"/>
                  </a:lnTo>
                  <a:lnTo>
                    <a:pt x="16" y="144"/>
                  </a:lnTo>
                  <a:lnTo>
                    <a:pt x="20" y="145"/>
                  </a:lnTo>
                  <a:lnTo>
                    <a:pt x="24" y="146"/>
                  </a:lnTo>
                  <a:lnTo>
                    <a:pt x="27" y="146"/>
                  </a:lnTo>
                  <a:lnTo>
                    <a:pt x="31" y="146"/>
                  </a:lnTo>
                  <a:lnTo>
                    <a:pt x="41" y="145"/>
                  </a:lnTo>
                  <a:lnTo>
                    <a:pt x="50" y="144"/>
                  </a:lnTo>
                  <a:lnTo>
                    <a:pt x="59" y="141"/>
                  </a:lnTo>
                  <a:lnTo>
                    <a:pt x="68" y="138"/>
                  </a:lnTo>
                  <a:lnTo>
                    <a:pt x="76" y="134"/>
                  </a:lnTo>
                  <a:lnTo>
                    <a:pt x="84" y="129"/>
                  </a:lnTo>
                  <a:lnTo>
                    <a:pt x="91" y="123"/>
                  </a:lnTo>
                  <a:lnTo>
                    <a:pt x="98" y="116"/>
                  </a:lnTo>
                  <a:lnTo>
                    <a:pt x="105" y="108"/>
                  </a:lnTo>
                  <a:lnTo>
                    <a:pt x="111" y="99"/>
                  </a:lnTo>
                  <a:lnTo>
                    <a:pt x="116" y="89"/>
                  </a:lnTo>
                  <a:lnTo>
                    <a:pt x="119" y="79"/>
                  </a:lnTo>
                  <a:lnTo>
                    <a:pt x="122" y="69"/>
                  </a:lnTo>
                  <a:lnTo>
                    <a:pt x="124" y="59"/>
                  </a:lnTo>
                  <a:lnTo>
                    <a:pt x="125" y="48"/>
                  </a:lnTo>
                  <a:lnTo>
                    <a:pt x="126" y="38"/>
                  </a:lnTo>
                  <a:lnTo>
                    <a:pt x="125" y="31"/>
                  </a:lnTo>
                  <a:lnTo>
                    <a:pt x="124" y="25"/>
                  </a:lnTo>
                  <a:lnTo>
                    <a:pt x="122" y="19"/>
                  </a:lnTo>
                  <a:lnTo>
                    <a:pt x="119" y="13"/>
                  </a:lnTo>
                  <a:lnTo>
                    <a:pt x="115" y="8"/>
                  </a:lnTo>
                  <a:lnTo>
                    <a:pt x="111" y="4"/>
                  </a:lnTo>
                  <a:lnTo>
                    <a:pt x="105" y="1"/>
                  </a:lnTo>
                  <a:lnTo>
                    <a:pt x="99" y="0"/>
                  </a:lnTo>
                  <a:lnTo>
                    <a:pt x="94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91" y="1"/>
                  </a:lnTo>
                  <a:lnTo>
                    <a:pt x="91" y="1"/>
                  </a:lnTo>
                  <a:lnTo>
                    <a:pt x="91" y="1"/>
                  </a:lnTo>
                  <a:lnTo>
                    <a:pt x="90" y="1"/>
                  </a:lnTo>
                  <a:lnTo>
                    <a:pt x="88" y="4"/>
                  </a:lnTo>
                  <a:lnTo>
                    <a:pt x="85" y="9"/>
                  </a:lnTo>
                  <a:lnTo>
                    <a:pt x="81" y="13"/>
                  </a:lnTo>
                  <a:lnTo>
                    <a:pt x="77" y="17"/>
                  </a:lnTo>
                  <a:lnTo>
                    <a:pt x="72" y="20"/>
                  </a:lnTo>
                  <a:lnTo>
                    <a:pt x="67" y="23"/>
                  </a:lnTo>
                  <a:lnTo>
                    <a:pt x="62" y="26"/>
                  </a:lnTo>
                  <a:lnTo>
                    <a:pt x="56" y="27"/>
                  </a:lnTo>
                  <a:lnTo>
                    <a:pt x="50" y="28"/>
                  </a:lnTo>
                  <a:lnTo>
                    <a:pt x="49" y="28"/>
                  </a:lnTo>
                  <a:lnTo>
                    <a:pt x="47" y="28"/>
                  </a:lnTo>
                  <a:lnTo>
                    <a:pt x="45" y="28"/>
                  </a:lnTo>
                  <a:lnTo>
                    <a:pt x="43" y="27"/>
                  </a:lnTo>
                  <a:lnTo>
                    <a:pt x="42" y="26"/>
                  </a:lnTo>
                  <a:lnTo>
                    <a:pt x="41" y="25"/>
                  </a:lnTo>
                  <a:lnTo>
                    <a:pt x="40" y="23"/>
                  </a:lnTo>
                  <a:lnTo>
                    <a:pt x="39" y="21"/>
                  </a:lnTo>
                  <a:lnTo>
                    <a:pt x="39" y="21"/>
                  </a:lnTo>
                  <a:lnTo>
                    <a:pt x="39" y="21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7" y="20"/>
                  </a:lnTo>
                  <a:lnTo>
                    <a:pt x="37" y="20"/>
                  </a:lnTo>
                  <a:lnTo>
                    <a:pt x="36" y="20"/>
                  </a:lnTo>
                  <a:lnTo>
                    <a:pt x="36" y="20"/>
                  </a:lnTo>
                  <a:lnTo>
                    <a:pt x="36" y="20"/>
                  </a:lnTo>
                  <a:lnTo>
                    <a:pt x="35" y="20"/>
                  </a:lnTo>
                  <a:lnTo>
                    <a:pt x="35" y="20"/>
                  </a:lnTo>
                  <a:lnTo>
                    <a:pt x="35" y="21"/>
                  </a:lnTo>
                  <a:lnTo>
                    <a:pt x="35" y="21"/>
                  </a:lnTo>
                  <a:lnTo>
                    <a:pt x="35" y="22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Freeform 85"/>
            <p:cNvSpPr>
              <a:spLocks/>
            </p:cNvSpPr>
            <p:nvPr/>
          </p:nvSpPr>
          <p:spPr bwMode="auto">
            <a:xfrm>
              <a:off x="4682" y="1132"/>
              <a:ext cx="66" cy="18"/>
            </a:xfrm>
            <a:custGeom>
              <a:avLst/>
              <a:gdLst/>
              <a:ahLst/>
              <a:cxnLst>
                <a:cxn ang="0">
                  <a:pos x="66" y="12"/>
                </a:cxn>
                <a:cxn ang="0">
                  <a:pos x="59" y="7"/>
                </a:cxn>
                <a:cxn ang="0">
                  <a:pos x="51" y="3"/>
                </a:cxn>
                <a:cxn ang="0">
                  <a:pos x="43" y="1"/>
                </a:cxn>
                <a:cxn ang="0">
                  <a:pos x="35" y="0"/>
                </a:cxn>
                <a:cxn ang="0">
                  <a:pos x="27" y="1"/>
                </a:cxn>
                <a:cxn ang="0">
                  <a:pos x="18" y="2"/>
                </a:cxn>
                <a:cxn ang="0">
                  <a:pos x="10" y="5"/>
                </a:cxn>
                <a:cxn ang="0">
                  <a:pos x="3" y="8"/>
                </a:cxn>
                <a:cxn ang="0">
                  <a:pos x="2" y="9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1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6"/>
                </a:cxn>
                <a:cxn ang="0">
                  <a:pos x="2" y="17"/>
                </a:cxn>
                <a:cxn ang="0">
                  <a:pos x="3" y="17"/>
                </a:cxn>
                <a:cxn ang="0">
                  <a:pos x="4" y="18"/>
                </a:cxn>
                <a:cxn ang="0">
                  <a:pos x="5" y="18"/>
                </a:cxn>
                <a:cxn ang="0">
                  <a:pos x="6" y="18"/>
                </a:cxn>
                <a:cxn ang="0">
                  <a:pos x="7" y="17"/>
                </a:cxn>
                <a:cxn ang="0">
                  <a:pos x="13" y="14"/>
                </a:cxn>
                <a:cxn ang="0">
                  <a:pos x="20" y="12"/>
                </a:cxn>
                <a:cxn ang="0">
                  <a:pos x="27" y="10"/>
                </a:cxn>
                <a:cxn ang="0">
                  <a:pos x="35" y="10"/>
                </a:cxn>
                <a:cxn ang="0">
                  <a:pos x="42" y="10"/>
                </a:cxn>
                <a:cxn ang="0">
                  <a:pos x="49" y="11"/>
                </a:cxn>
                <a:cxn ang="0">
                  <a:pos x="56" y="13"/>
                </a:cxn>
                <a:cxn ang="0">
                  <a:pos x="63" y="15"/>
                </a:cxn>
                <a:cxn ang="0">
                  <a:pos x="63" y="15"/>
                </a:cxn>
                <a:cxn ang="0">
                  <a:pos x="64" y="15"/>
                </a:cxn>
                <a:cxn ang="0">
                  <a:pos x="64" y="15"/>
                </a:cxn>
                <a:cxn ang="0">
                  <a:pos x="65" y="15"/>
                </a:cxn>
                <a:cxn ang="0">
                  <a:pos x="65" y="15"/>
                </a:cxn>
                <a:cxn ang="0">
                  <a:pos x="65" y="15"/>
                </a:cxn>
                <a:cxn ang="0">
                  <a:pos x="66" y="15"/>
                </a:cxn>
                <a:cxn ang="0">
                  <a:pos x="66" y="15"/>
                </a:cxn>
                <a:cxn ang="0">
                  <a:pos x="66" y="14"/>
                </a:cxn>
                <a:cxn ang="0">
                  <a:pos x="66" y="14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12"/>
                </a:cxn>
                <a:cxn ang="0">
                  <a:pos x="66" y="12"/>
                </a:cxn>
                <a:cxn ang="0">
                  <a:pos x="66" y="12"/>
                </a:cxn>
              </a:cxnLst>
              <a:rect l="0" t="0" r="r" b="b"/>
              <a:pathLst>
                <a:path w="66" h="18">
                  <a:moveTo>
                    <a:pt x="66" y="12"/>
                  </a:moveTo>
                  <a:lnTo>
                    <a:pt x="59" y="7"/>
                  </a:lnTo>
                  <a:lnTo>
                    <a:pt x="51" y="3"/>
                  </a:lnTo>
                  <a:lnTo>
                    <a:pt x="43" y="1"/>
                  </a:lnTo>
                  <a:lnTo>
                    <a:pt x="35" y="0"/>
                  </a:lnTo>
                  <a:lnTo>
                    <a:pt x="27" y="1"/>
                  </a:lnTo>
                  <a:lnTo>
                    <a:pt x="18" y="2"/>
                  </a:lnTo>
                  <a:lnTo>
                    <a:pt x="10" y="5"/>
                  </a:lnTo>
                  <a:lnTo>
                    <a:pt x="3" y="8"/>
                  </a:lnTo>
                  <a:lnTo>
                    <a:pt x="2" y="9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6"/>
                  </a:lnTo>
                  <a:lnTo>
                    <a:pt x="2" y="17"/>
                  </a:lnTo>
                  <a:lnTo>
                    <a:pt x="3" y="17"/>
                  </a:lnTo>
                  <a:lnTo>
                    <a:pt x="4" y="18"/>
                  </a:lnTo>
                  <a:lnTo>
                    <a:pt x="5" y="18"/>
                  </a:lnTo>
                  <a:lnTo>
                    <a:pt x="6" y="18"/>
                  </a:lnTo>
                  <a:lnTo>
                    <a:pt x="7" y="17"/>
                  </a:lnTo>
                  <a:lnTo>
                    <a:pt x="13" y="14"/>
                  </a:lnTo>
                  <a:lnTo>
                    <a:pt x="20" y="12"/>
                  </a:lnTo>
                  <a:lnTo>
                    <a:pt x="27" y="10"/>
                  </a:lnTo>
                  <a:lnTo>
                    <a:pt x="35" y="10"/>
                  </a:lnTo>
                  <a:lnTo>
                    <a:pt x="42" y="10"/>
                  </a:lnTo>
                  <a:lnTo>
                    <a:pt x="49" y="11"/>
                  </a:lnTo>
                  <a:lnTo>
                    <a:pt x="56" y="13"/>
                  </a:lnTo>
                  <a:lnTo>
                    <a:pt x="63" y="15"/>
                  </a:lnTo>
                  <a:lnTo>
                    <a:pt x="63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5" y="15"/>
                  </a:lnTo>
                  <a:lnTo>
                    <a:pt x="65" y="15"/>
                  </a:lnTo>
                  <a:lnTo>
                    <a:pt x="65" y="15"/>
                  </a:lnTo>
                  <a:lnTo>
                    <a:pt x="66" y="15"/>
                  </a:lnTo>
                  <a:lnTo>
                    <a:pt x="66" y="15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6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Freeform 86"/>
            <p:cNvSpPr>
              <a:spLocks/>
            </p:cNvSpPr>
            <p:nvPr/>
          </p:nvSpPr>
          <p:spPr bwMode="auto">
            <a:xfrm>
              <a:off x="4691" y="1164"/>
              <a:ext cx="73" cy="26"/>
            </a:xfrm>
            <a:custGeom>
              <a:avLst/>
              <a:gdLst/>
              <a:ahLst/>
              <a:cxnLst>
                <a:cxn ang="0">
                  <a:pos x="72" y="10"/>
                </a:cxn>
                <a:cxn ang="0">
                  <a:pos x="64" y="5"/>
                </a:cxn>
                <a:cxn ang="0">
                  <a:pos x="54" y="2"/>
                </a:cxn>
                <a:cxn ang="0">
                  <a:pos x="44" y="0"/>
                </a:cxn>
                <a:cxn ang="0">
                  <a:pos x="34" y="0"/>
                </a:cxn>
                <a:cxn ang="0">
                  <a:pos x="29" y="1"/>
                </a:cxn>
                <a:cxn ang="0">
                  <a:pos x="24" y="2"/>
                </a:cxn>
                <a:cxn ang="0">
                  <a:pos x="20" y="3"/>
                </a:cxn>
                <a:cxn ang="0">
                  <a:pos x="15" y="5"/>
                </a:cxn>
                <a:cxn ang="0">
                  <a:pos x="11" y="8"/>
                </a:cxn>
                <a:cxn ang="0">
                  <a:pos x="7" y="11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0" y="21"/>
                </a:cxn>
                <a:cxn ang="0">
                  <a:pos x="0" y="22"/>
                </a:cxn>
                <a:cxn ang="0">
                  <a:pos x="0" y="23"/>
                </a:cxn>
                <a:cxn ang="0">
                  <a:pos x="0" y="24"/>
                </a:cxn>
                <a:cxn ang="0">
                  <a:pos x="1" y="24"/>
                </a:cxn>
                <a:cxn ang="0">
                  <a:pos x="1" y="25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3" y="26"/>
                </a:cxn>
                <a:cxn ang="0">
                  <a:pos x="4" y="26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11" y="22"/>
                </a:cxn>
                <a:cxn ang="0">
                  <a:pos x="14" y="19"/>
                </a:cxn>
                <a:cxn ang="0">
                  <a:pos x="17" y="16"/>
                </a:cxn>
                <a:cxn ang="0">
                  <a:pos x="21" y="14"/>
                </a:cxn>
                <a:cxn ang="0">
                  <a:pos x="25" y="12"/>
                </a:cxn>
                <a:cxn ang="0">
                  <a:pos x="29" y="11"/>
                </a:cxn>
                <a:cxn ang="0">
                  <a:pos x="33" y="10"/>
                </a:cxn>
                <a:cxn ang="0">
                  <a:pos x="38" y="9"/>
                </a:cxn>
                <a:cxn ang="0">
                  <a:pos x="42" y="9"/>
                </a:cxn>
                <a:cxn ang="0">
                  <a:pos x="46" y="9"/>
                </a:cxn>
                <a:cxn ang="0">
                  <a:pos x="50" y="10"/>
                </a:cxn>
                <a:cxn ang="0">
                  <a:pos x="54" y="10"/>
                </a:cxn>
                <a:cxn ang="0">
                  <a:pos x="58" y="11"/>
                </a:cxn>
                <a:cxn ang="0">
                  <a:pos x="62" y="12"/>
                </a:cxn>
                <a:cxn ang="0">
                  <a:pos x="66" y="13"/>
                </a:cxn>
                <a:cxn ang="0">
                  <a:pos x="69" y="14"/>
                </a:cxn>
                <a:cxn ang="0">
                  <a:pos x="70" y="14"/>
                </a:cxn>
                <a:cxn ang="0">
                  <a:pos x="70" y="15"/>
                </a:cxn>
                <a:cxn ang="0">
                  <a:pos x="71" y="15"/>
                </a:cxn>
                <a:cxn ang="0">
                  <a:pos x="71" y="15"/>
                </a:cxn>
                <a:cxn ang="0">
                  <a:pos x="72" y="14"/>
                </a:cxn>
                <a:cxn ang="0">
                  <a:pos x="72" y="14"/>
                </a:cxn>
                <a:cxn ang="0">
                  <a:pos x="72" y="14"/>
                </a:cxn>
                <a:cxn ang="0">
                  <a:pos x="73" y="14"/>
                </a:cxn>
                <a:cxn ang="0">
                  <a:pos x="73" y="13"/>
                </a:cxn>
                <a:cxn ang="0">
                  <a:pos x="73" y="13"/>
                </a:cxn>
                <a:cxn ang="0">
                  <a:pos x="73" y="12"/>
                </a:cxn>
                <a:cxn ang="0">
                  <a:pos x="73" y="12"/>
                </a:cxn>
                <a:cxn ang="0">
                  <a:pos x="73" y="11"/>
                </a:cxn>
                <a:cxn ang="0">
                  <a:pos x="73" y="11"/>
                </a:cxn>
                <a:cxn ang="0">
                  <a:pos x="72" y="11"/>
                </a:cxn>
                <a:cxn ang="0">
                  <a:pos x="72" y="10"/>
                </a:cxn>
              </a:cxnLst>
              <a:rect l="0" t="0" r="r" b="b"/>
              <a:pathLst>
                <a:path w="73" h="26">
                  <a:moveTo>
                    <a:pt x="72" y="10"/>
                  </a:moveTo>
                  <a:lnTo>
                    <a:pt x="64" y="5"/>
                  </a:lnTo>
                  <a:lnTo>
                    <a:pt x="54" y="2"/>
                  </a:lnTo>
                  <a:lnTo>
                    <a:pt x="44" y="0"/>
                  </a:lnTo>
                  <a:lnTo>
                    <a:pt x="34" y="0"/>
                  </a:lnTo>
                  <a:lnTo>
                    <a:pt x="29" y="1"/>
                  </a:lnTo>
                  <a:lnTo>
                    <a:pt x="24" y="2"/>
                  </a:lnTo>
                  <a:lnTo>
                    <a:pt x="20" y="3"/>
                  </a:lnTo>
                  <a:lnTo>
                    <a:pt x="15" y="5"/>
                  </a:lnTo>
                  <a:lnTo>
                    <a:pt x="11" y="8"/>
                  </a:lnTo>
                  <a:lnTo>
                    <a:pt x="7" y="11"/>
                  </a:lnTo>
                  <a:lnTo>
                    <a:pt x="4" y="15"/>
                  </a:lnTo>
                  <a:lnTo>
                    <a:pt x="1" y="19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2" y="25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4" y="26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1" y="22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5" y="12"/>
                  </a:lnTo>
                  <a:lnTo>
                    <a:pt x="29" y="11"/>
                  </a:lnTo>
                  <a:lnTo>
                    <a:pt x="33" y="10"/>
                  </a:lnTo>
                  <a:lnTo>
                    <a:pt x="38" y="9"/>
                  </a:lnTo>
                  <a:lnTo>
                    <a:pt x="42" y="9"/>
                  </a:lnTo>
                  <a:lnTo>
                    <a:pt x="46" y="9"/>
                  </a:lnTo>
                  <a:lnTo>
                    <a:pt x="50" y="10"/>
                  </a:lnTo>
                  <a:lnTo>
                    <a:pt x="54" y="10"/>
                  </a:lnTo>
                  <a:lnTo>
                    <a:pt x="58" y="11"/>
                  </a:lnTo>
                  <a:lnTo>
                    <a:pt x="62" y="12"/>
                  </a:lnTo>
                  <a:lnTo>
                    <a:pt x="66" y="13"/>
                  </a:lnTo>
                  <a:lnTo>
                    <a:pt x="69" y="14"/>
                  </a:lnTo>
                  <a:lnTo>
                    <a:pt x="70" y="14"/>
                  </a:lnTo>
                  <a:lnTo>
                    <a:pt x="70" y="15"/>
                  </a:lnTo>
                  <a:lnTo>
                    <a:pt x="71" y="15"/>
                  </a:lnTo>
                  <a:lnTo>
                    <a:pt x="71" y="15"/>
                  </a:lnTo>
                  <a:lnTo>
                    <a:pt x="72" y="14"/>
                  </a:lnTo>
                  <a:lnTo>
                    <a:pt x="72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73" y="12"/>
                  </a:lnTo>
                  <a:lnTo>
                    <a:pt x="73" y="12"/>
                  </a:lnTo>
                  <a:lnTo>
                    <a:pt x="73" y="11"/>
                  </a:lnTo>
                  <a:lnTo>
                    <a:pt x="73" y="11"/>
                  </a:lnTo>
                  <a:lnTo>
                    <a:pt x="72" y="11"/>
                  </a:lnTo>
                  <a:lnTo>
                    <a:pt x="7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Freeform 87"/>
            <p:cNvSpPr>
              <a:spLocks/>
            </p:cNvSpPr>
            <p:nvPr/>
          </p:nvSpPr>
          <p:spPr bwMode="auto">
            <a:xfrm>
              <a:off x="4595" y="1083"/>
              <a:ext cx="124" cy="163"/>
            </a:xfrm>
            <a:custGeom>
              <a:avLst/>
              <a:gdLst/>
              <a:ahLst/>
              <a:cxnLst>
                <a:cxn ang="0">
                  <a:pos x="71" y="42"/>
                </a:cxn>
                <a:cxn ang="0">
                  <a:pos x="55" y="21"/>
                </a:cxn>
                <a:cxn ang="0">
                  <a:pos x="35" y="3"/>
                </a:cxn>
                <a:cxn ang="0">
                  <a:pos x="24" y="0"/>
                </a:cxn>
                <a:cxn ang="0">
                  <a:pos x="14" y="1"/>
                </a:cxn>
                <a:cxn ang="0">
                  <a:pos x="5" y="7"/>
                </a:cxn>
                <a:cxn ang="0">
                  <a:pos x="1" y="15"/>
                </a:cxn>
                <a:cxn ang="0">
                  <a:pos x="0" y="24"/>
                </a:cxn>
                <a:cxn ang="0">
                  <a:pos x="13" y="69"/>
                </a:cxn>
                <a:cxn ang="0">
                  <a:pos x="27" y="98"/>
                </a:cxn>
                <a:cxn ang="0">
                  <a:pos x="45" y="124"/>
                </a:cxn>
                <a:cxn ang="0">
                  <a:pos x="67" y="146"/>
                </a:cxn>
                <a:cxn ang="0">
                  <a:pos x="95" y="162"/>
                </a:cxn>
                <a:cxn ang="0">
                  <a:pos x="103" y="163"/>
                </a:cxn>
                <a:cxn ang="0">
                  <a:pos x="111" y="161"/>
                </a:cxn>
                <a:cxn ang="0">
                  <a:pos x="119" y="152"/>
                </a:cxn>
                <a:cxn ang="0">
                  <a:pos x="124" y="136"/>
                </a:cxn>
                <a:cxn ang="0">
                  <a:pos x="122" y="120"/>
                </a:cxn>
                <a:cxn ang="0">
                  <a:pos x="119" y="113"/>
                </a:cxn>
                <a:cxn ang="0">
                  <a:pos x="117" y="111"/>
                </a:cxn>
                <a:cxn ang="0">
                  <a:pos x="114" y="111"/>
                </a:cxn>
                <a:cxn ang="0">
                  <a:pos x="112" y="112"/>
                </a:cxn>
                <a:cxn ang="0">
                  <a:pos x="110" y="115"/>
                </a:cxn>
                <a:cxn ang="0">
                  <a:pos x="111" y="120"/>
                </a:cxn>
                <a:cxn ang="0">
                  <a:pos x="113" y="128"/>
                </a:cxn>
                <a:cxn ang="0">
                  <a:pos x="113" y="137"/>
                </a:cxn>
                <a:cxn ang="0">
                  <a:pos x="110" y="146"/>
                </a:cxn>
                <a:cxn ang="0">
                  <a:pos x="104" y="151"/>
                </a:cxn>
                <a:cxn ang="0">
                  <a:pos x="96" y="151"/>
                </a:cxn>
                <a:cxn ang="0">
                  <a:pos x="83" y="144"/>
                </a:cxn>
                <a:cxn ang="0">
                  <a:pos x="70" y="135"/>
                </a:cxn>
                <a:cxn ang="0">
                  <a:pos x="58" y="123"/>
                </a:cxn>
                <a:cxn ang="0">
                  <a:pos x="44" y="105"/>
                </a:cxn>
                <a:cxn ang="0">
                  <a:pos x="33" y="85"/>
                </a:cxn>
                <a:cxn ang="0">
                  <a:pos x="23" y="64"/>
                </a:cxn>
                <a:cxn ang="0">
                  <a:pos x="15" y="43"/>
                </a:cxn>
                <a:cxn ang="0">
                  <a:pos x="11" y="21"/>
                </a:cxn>
                <a:cxn ang="0">
                  <a:pos x="11" y="18"/>
                </a:cxn>
                <a:cxn ang="0">
                  <a:pos x="13" y="15"/>
                </a:cxn>
                <a:cxn ang="0">
                  <a:pos x="15" y="13"/>
                </a:cxn>
                <a:cxn ang="0">
                  <a:pos x="19" y="11"/>
                </a:cxn>
                <a:cxn ang="0">
                  <a:pos x="22" y="10"/>
                </a:cxn>
                <a:cxn ang="0">
                  <a:pos x="40" y="20"/>
                </a:cxn>
                <a:cxn ang="0">
                  <a:pos x="59" y="40"/>
                </a:cxn>
                <a:cxn ang="0">
                  <a:pos x="78" y="60"/>
                </a:cxn>
                <a:cxn ang="0">
                  <a:pos x="79" y="61"/>
                </a:cxn>
                <a:cxn ang="0">
                  <a:pos x="80" y="60"/>
                </a:cxn>
                <a:cxn ang="0">
                  <a:pos x="81" y="60"/>
                </a:cxn>
                <a:cxn ang="0">
                  <a:pos x="81" y="58"/>
                </a:cxn>
                <a:cxn ang="0">
                  <a:pos x="81" y="57"/>
                </a:cxn>
              </a:cxnLst>
              <a:rect l="0" t="0" r="r" b="b"/>
              <a:pathLst>
                <a:path w="124" h="163">
                  <a:moveTo>
                    <a:pt x="80" y="57"/>
                  </a:moveTo>
                  <a:lnTo>
                    <a:pt x="76" y="49"/>
                  </a:lnTo>
                  <a:lnTo>
                    <a:pt x="71" y="42"/>
                  </a:lnTo>
                  <a:lnTo>
                    <a:pt x="66" y="35"/>
                  </a:lnTo>
                  <a:lnTo>
                    <a:pt x="61" y="28"/>
                  </a:lnTo>
                  <a:lnTo>
                    <a:pt x="55" y="21"/>
                  </a:lnTo>
                  <a:lnTo>
                    <a:pt x="49" y="15"/>
                  </a:lnTo>
                  <a:lnTo>
                    <a:pt x="42" y="9"/>
                  </a:lnTo>
                  <a:lnTo>
                    <a:pt x="35" y="3"/>
                  </a:lnTo>
                  <a:lnTo>
                    <a:pt x="31" y="2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4" y="1"/>
                  </a:lnTo>
                  <a:lnTo>
                    <a:pt x="11" y="3"/>
                  </a:lnTo>
                  <a:lnTo>
                    <a:pt x="8" y="5"/>
                  </a:lnTo>
                  <a:lnTo>
                    <a:pt x="5" y="7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1" y="27"/>
                  </a:lnTo>
                  <a:lnTo>
                    <a:pt x="6" y="48"/>
                  </a:lnTo>
                  <a:lnTo>
                    <a:pt x="13" y="69"/>
                  </a:lnTo>
                  <a:lnTo>
                    <a:pt x="17" y="79"/>
                  </a:lnTo>
                  <a:lnTo>
                    <a:pt x="22" y="88"/>
                  </a:lnTo>
                  <a:lnTo>
                    <a:pt x="27" y="98"/>
                  </a:lnTo>
                  <a:lnTo>
                    <a:pt x="32" y="107"/>
                  </a:lnTo>
                  <a:lnTo>
                    <a:pt x="38" y="116"/>
                  </a:lnTo>
                  <a:lnTo>
                    <a:pt x="45" y="124"/>
                  </a:lnTo>
                  <a:lnTo>
                    <a:pt x="51" y="132"/>
                  </a:lnTo>
                  <a:lnTo>
                    <a:pt x="59" y="140"/>
                  </a:lnTo>
                  <a:lnTo>
                    <a:pt x="67" y="146"/>
                  </a:lnTo>
                  <a:lnTo>
                    <a:pt x="76" y="152"/>
                  </a:lnTo>
                  <a:lnTo>
                    <a:pt x="85" y="157"/>
                  </a:lnTo>
                  <a:lnTo>
                    <a:pt x="95" y="162"/>
                  </a:lnTo>
                  <a:lnTo>
                    <a:pt x="98" y="162"/>
                  </a:lnTo>
                  <a:lnTo>
                    <a:pt x="100" y="163"/>
                  </a:lnTo>
                  <a:lnTo>
                    <a:pt x="103" y="163"/>
                  </a:lnTo>
                  <a:lnTo>
                    <a:pt x="106" y="163"/>
                  </a:lnTo>
                  <a:lnTo>
                    <a:pt x="108" y="162"/>
                  </a:lnTo>
                  <a:lnTo>
                    <a:pt x="111" y="161"/>
                  </a:lnTo>
                  <a:lnTo>
                    <a:pt x="113" y="159"/>
                  </a:lnTo>
                  <a:lnTo>
                    <a:pt x="115" y="157"/>
                  </a:lnTo>
                  <a:lnTo>
                    <a:pt x="119" y="152"/>
                  </a:lnTo>
                  <a:lnTo>
                    <a:pt x="121" y="147"/>
                  </a:lnTo>
                  <a:lnTo>
                    <a:pt x="123" y="142"/>
                  </a:lnTo>
                  <a:lnTo>
                    <a:pt x="124" y="136"/>
                  </a:lnTo>
                  <a:lnTo>
                    <a:pt x="124" y="131"/>
                  </a:lnTo>
                  <a:lnTo>
                    <a:pt x="124" y="125"/>
                  </a:lnTo>
                  <a:lnTo>
                    <a:pt x="122" y="120"/>
                  </a:lnTo>
                  <a:lnTo>
                    <a:pt x="120" y="114"/>
                  </a:lnTo>
                  <a:lnTo>
                    <a:pt x="120" y="113"/>
                  </a:lnTo>
                  <a:lnTo>
                    <a:pt x="119" y="113"/>
                  </a:lnTo>
                  <a:lnTo>
                    <a:pt x="119" y="112"/>
                  </a:lnTo>
                  <a:lnTo>
                    <a:pt x="118" y="111"/>
                  </a:lnTo>
                  <a:lnTo>
                    <a:pt x="117" y="111"/>
                  </a:lnTo>
                  <a:lnTo>
                    <a:pt x="116" y="111"/>
                  </a:lnTo>
                  <a:lnTo>
                    <a:pt x="115" y="111"/>
                  </a:lnTo>
                  <a:lnTo>
                    <a:pt x="114" y="111"/>
                  </a:lnTo>
                  <a:lnTo>
                    <a:pt x="113" y="111"/>
                  </a:lnTo>
                  <a:lnTo>
                    <a:pt x="112" y="112"/>
                  </a:lnTo>
                  <a:lnTo>
                    <a:pt x="112" y="112"/>
                  </a:lnTo>
                  <a:lnTo>
                    <a:pt x="111" y="113"/>
                  </a:lnTo>
                  <a:lnTo>
                    <a:pt x="111" y="114"/>
                  </a:lnTo>
                  <a:lnTo>
                    <a:pt x="110" y="115"/>
                  </a:lnTo>
                  <a:lnTo>
                    <a:pt x="110" y="116"/>
                  </a:lnTo>
                  <a:lnTo>
                    <a:pt x="110" y="117"/>
                  </a:lnTo>
                  <a:lnTo>
                    <a:pt x="111" y="120"/>
                  </a:lnTo>
                  <a:lnTo>
                    <a:pt x="112" y="123"/>
                  </a:lnTo>
                  <a:lnTo>
                    <a:pt x="112" y="126"/>
                  </a:lnTo>
                  <a:lnTo>
                    <a:pt x="113" y="128"/>
                  </a:lnTo>
                  <a:lnTo>
                    <a:pt x="113" y="131"/>
                  </a:lnTo>
                  <a:lnTo>
                    <a:pt x="113" y="134"/>
                  </a:lnTo>
                  <a:lnTo>
                    <a:pt x="113" y="137"/>
                  </a:lnTo>
                  <a:lnTo>
                    <a:pt x="112" y="140"/>
                  </a:lnTo>
                  <a:lnTo>
                    <a:pt x="112" y="143"/>
                  </a:lnTo>
                  <a:lnTo>
                    <a:pt x="110" y="146"/>
                  </a:lnTo>
                  <a:lnTo>
                    <a:pt x="109" y="148"/>
                  </a:lnTo>
                  <a:lnTo>
                    <a:pt x="107" y="150"/>
                  </a:lnTo>
                  <a:lnTo>
                    <a:pt x="104" y="151"/>
                  </a:lnTo>
                  <a:lnTo>
                    <a:pt x="102" y="152"/>
                  </a:lnTo>
                  <a:lnTo>
                    <a:pt x="99" y="152"/>
                  </a:lnTo>
                  <a:lnTo>
                    <a:pt x="96" y="151"/>
                  </a:lnTo>
                  <a:lnTo>
                    <a:pt x="91" y="149"/>
                  </a:lnTo>
                  <a:lnTo>
                    <a:pt x="87" y="147"/>
                  </a:lnTo>
                  <a:lnTo>
                    <a:pt x="83" y="144"/>
                  </a:lnTo>
                  <a:lnTo>
                    <a:pt x="78" y="141"/>
                  </a:lnTo>
                  <a:lnTo>
                    <a:pt x="74" y="138"/>
                  </a:lnTo>
                  <a:lnTo>
                    <a:pt x="70" y="135"/>
                  </a:lnTo>
                  <a:lnTo>
                    <a:pt x="67" y="132"/>
                  </a:lnTo>
                  <a:lnTo>
                    <a:pt x="63" y="128"/>
                  </a:lnTo>
                  <a:lnTo>
                    <a:pt x="58" y="123"/>
                  </a:lnTo>
                  <a:lnTo>
                    <a:pt x="53" y="117"/>
                  </a:lnTo>
                  <a:lnTo>
                    <a:pt x="48" y="111"/>
                  </a:lnTo>
                  <a:lnTo>
                    <a:pt x="44" y="105"/>
                  </a:lnTo>
                  <a:lnTo>
                    <a:pt x="40" y="98"/>
                  </a:lnTo>
                  <a:lnTo>
                    <a:pt x="36" y="92"/>
                  </a:lnTo>
                  <a:lnTo>
                    <a:pt x="33" y="85"/>
                  </a:lnTo>
                  <a:lnTo>
                    <a:pt x="29" y="78"/>
                  </a:lnTo>
                  <a:lnTo>
                    <a:pt x="26" y="71"/>
                  </a:lnTo>
                  <a:lnTo>
                    <a:pt x="23" y="64"/>
                  </a:lnTo>
                  <a:lnTo>
                    <a:pt x="20" y="57"/>
                  </a:lnTo>
                  <a:lnTo>
                    <a:pt x="17" y="50"/>
                  </a:lnTo>
                  <a:lnTo>
                    <a:pt x="15" y="43"/>
                  </a:lnTo>
                  <a:lnTo>
                    <a:pt x="13" y="36"/>
                  </a:lnTo>
                  <a:lnTo>
                    <a:pt x="11" y="28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1" y="19"/>
                  </a:lnTo>
                  <a:lnTo>
                    <a:pt x="11" y="18"/>
                  </a:lnTo>
                  <a:lnTo>
                    <a:pt x="12" y="17"/>
                  </a:lnTo>
                  <a:lnTo>
                    <a:pt x="12" y="16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2"/>
                  </a:lnTo>
                  <a:lnTo>
                    <a:pt x="17" y="11"/>
                  </a:lnTo>
                  <a:lnTo>
                    <a:pt x="19" y="11"/>
                  </a:lnTo>
                  <a:lnTo>
                    <a:pt x="20" y="11"/>
                  </a:lnTo>
                  <a:lnTo>
                    <a:pt x="21" y="10"/>
                  </a:lnTo>
                  <a:lnTo>
                    <a:pt x="22" y="10"/>
                  </a:lnTo>
                  <a:lnTo>
                    <a:pt x="24" y="11"/>
                  </a:lnTo>
                  <a:lnTo>
                    <a:pt x="32" y="15"/>
                  </a:lnTo>
                  <a:lnTo>
                    <a:pt x="40" y="20"/>
                  </a:lnTo>
                  <a:lnTo>
                    <a:pt x="47" y="26"/>
                  </a:lnTo>
                  <a:lnTo>
                    <a:pt x="53" y="33"/>
                  </a:lnTo>
                  <a:lnTo>
                    <a:pt x="59" y="40"/>
                  </a:lnTo>
                  <a:lnTo>
                    <a:pt x="65" y="47"/>
                  </a:lnTo>
                  <a:lnTo>
                    <a:pt x="71" y="54"/>
                  </a:lnTo>
                  <a:lnTo>
                    <a:pt x="78" y="60"/>
                  </a:lnTo>
                  <a:lnTo>
                    <a:pt x="78" y="61"/>
                  </a:lnTo>
                  <a:lnTo>
                    <a:pt x="79" y="61"/>
                  </a:lnTo>
                  <a:lnTo>
                    <a:pt x="79" y="61"/>
                  </a:lnTo>
                  <a:lnTo>
                    <a:pt x="79" y="61"/>
                  </a:lnTo>
                  <a:lnTo>
                    <a:pt x="80" y="61"/>
                  </a:lnTo>
                  <a:lnTo>
                    <a:pt x="80" y="60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81" y="59"/>
                  </a:lnTo>
                  <a:lnTo>
                    <a:pt x="81" y="59"/>
                  </a:lnTo>
                  <a:lnTo>
                    <a:pt x="81" y="58"/>
                  </a:lnTo>
                  <a:lnTo>
                    <a:pt x="81" y="58"/>
                  </a:lnTo>
                  <a:lnTo>
                    <a:pt x="81" y="57"/>
                  </a:lnTo>
                  <a:lnTo>
                    <a:pt x="81" y="57"/>
                  </a:lnTo>
                  <a:lnTo>
                    <a:pt x="80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Freeform 88"/>
            <p:cNvSpPr>
              <a:spLocks/>
            </p:cNvSpPr>
            <p:nvPr/>
          </p:nvSpPr>
          <p:spPr bwMode="auto">
            <a:xfrm>
              <a:off x="4721" y="634"/>
              <a:ext cx="103" cy="81"/>
            </a:xfrm>
            <a:custGeom>
              <a:avLst/>
              <a:gdLst/>
              <a:ahLst/>
              <a:cxnLst>
                <a:cxn ang="0">
                  <a:pos x="11" y="75"/>
                </a:cxn>
                <a:cxn ang="0">
                  <a:pos x="9" y="69"/>
                </a:cxn>
                <a:cxn ang="0">
                  <a:pos x="7" y="63"/>
                </a:cxn>
                <a:cxn ang="0">
                  <a:pos x="7" y="57"/>
                </a:cxn>
                <a:cxn ang="0">
                  <a:pos x="9" y="48"/>
                </a:cxn>
                <a:cxn ang="0">
                  <a:pos x="13" y="38"/>
                </a:cxn>
                <a:cxn ang="0">
                  <a:pos x="19" y="28"/>
                </a:cxn>
                <a:cxn ang="0">
                  <a:pos x="27" y="20"/>
                </a:cxn>
                <a:cxn ang="0">
                  <a:pos x="36" y="14"/>
                </a:cxn>
                <a:cxn ang="0">
                  <a:pos x="46" y="10"/>
                </a:cxn>
                <a:cxn ang="0">
                  <a:pos x="57" y="8"/>
                </a:cxn>
                <a:cxn ang="0">
                  <a:pos x="68" y="8"/>
                </a:cxn>
                <a:cxn ang="0">
                  <a:pos x="79" y="12"/>
                </a:cxn>
                <a:cxn ang="0">
                  <a:pos x="89" y="20"/>
                </a:cxn>
                <a:cxn ang="0">
                  <a:pos x="94" y="31"/>
                </a:cxn>
                <a:cxn ang="0">
                  <a:pos x="94" y="43"/>
                </a:cxn>
                <a:cxn ang="0">
                  <a:pos x="90" y="49"/>
                </a:cxn>
                <a:cxn ang="0">
                  <a:pos x="90" y="51"/>
                </a:cxn>
                <a:cxn ang="0">
                  <a:pos x="90" y="52"/>
                </a:cxn>
                <a:cxn ang="0">
                  <a:pos x="91" y="53"/>
                </a:cxn>
                <a:cxn ang="0">
                  <a:pos x="93" y="54"/>
                </a:cxn>
                <a:cxn ang="0">
                  <a:pos x="94" y="54"/>
                </a:cxn>
                <a:cxn ang="0">
                  <a:pos x="96" y="54"/>
                </a:cxn>
                <a:cxn ang="0">
                  <a:pos x="97" y="53"/>
                </a:cxn>
                <a:cxn ang="0">
                  <a:pos x="99" y="49"/>
                </a:cxn>
                <a:cxn ang="0">
                  <a:pos x="102" y="41"/>
                </a:cxn>
                <a:cxn ang="0">
                  <a:pos x="103" y="33"/>
                </a:cxn>
                <a:cxn ang="0">
                  <a:pos x="101" y="26"/>
                </a:cxn>
                <a:cxn ang="0">
                  <a:pos x="97" y="18"/>
                </a:cxn>
                <a:cxn ang="0">
                  <a:pos x="91" y="11"/>
                </a:cxn>
                <a:cxn ang="0">
                  <a:pos x="83" y="5"/>
                </a:cxn>
                <a:cxn ang="0">
                  <a:pos x="74" y="1"/>
                </a:cxn>
                <a:cxn ang="0">
                  <a:pos x="63" y="0"/>
                </a:cxn>
                <a:cxn ang="0">
                  <a:pos x="51" y="1"/>
                </a:cxn>
                <a:cxn ang="0">
                  <a:pos x="39" y="4"/>
                </a:cxn>
                <a:cxn ang="0">
                  <a:pos x="29" y="10"/>
                </a:cxn>
                <a:cxn ang="0">
                  <a:pos x="19" y="17"/>
                </a:cxn>
                <a:cxn ang="0">
                  <a:pos x="11" y="26"/>
                </a:cxn>
                <a:cxn ang="0">
                  <a:pos x="5" y="36"/>
                </a:cxn>
                <a:cxn ang="0">
                  <a:pos x="1" y="48"/>
                </a:cxn>
                <a:cxn ang="0">
                  <a:pos x="0" y="58"/>
                </a:cxn>
                <a:cxn ang="0">
                  <a:pos x="1" y="65"/>
                </a:cxn>
                <a:cxn ang="0">
                  <a:pos x="3" y="72"/>
                </a:cxn>
                <a:cxn ang="0">
                  <a:pos x="7" y="77"/>
                </a:cxn>
                <a:cxn ang="0">
                  <a:pos x="10" y="80"/>
                </a:cxn>
                <a:cxn ang="0">
                  <a:pos x="11" y="81"/>
                </a:cxn>
                <a:cxn ang="0">
                  <a:pos x="12" y="81"/>
                </a:cxn>
                <a:cxn ang="0">
                  <a:pos x="13" y="80"/>
                </a:cxn>
                <a:cxn ang="0">
                  <a:pos x="13" y="80"/>
                </a:cxn>
                <a:cxn ang="0">
                  <a:pos x="14" y="79"/>
                </a:cxn>
                <a:cxn ang="0">
                  <a:pos x="14" y="78"/>
                </a:cxn>
                <a:cxn ang="0">
                  <a:pos x="13" y="78"/>
                </a:cxn>
              </a:cxnLst>
              <a:rect l="0" t="0" r="r" b="b"/>
              <a:pathLst>
                <a:path w="103" h="81">
                  <a:moveTo>
                    <a:pt x="13" y="77"/>
                  </a:moveTo>
                  <a:lnTo>
                    <a:pt x="11" y="75"/>
                  </a:lnTo>
                  <a:lnTo>
                    <a:pt x="10" y="72"/>
                  </a:lnTo>
                  <a:lnTo>
                    <a:pt x="9" y="69"/>
                  </a:lnTo>
                  <a:lnTo>
                    <a:pt x="8" y="66"/>
                  </a:lnTo>
                  <a:lnTo>
                    <a:pt x="7" y="63"/>
                  </a:lnTo>
                  <a:lnTo>
                    <a:pt x="7" y="60"/>
                  </a:lnTo>
                  <a:lnTo>
                    <a:pt x="7" y="57"/>
                  </a:lnTo>
                  <a:lnTo>
                    <a:pt x="8" y="54"/>
                  </a:lnTo>
                  <a:lnTo>
                    <a:pt x="9" y="48"/>
                  </a:lnTo>
                  <a:lnTo>
                    <a:pt x="11" y="43"/>
                  </a:lnTo>
                  <a:lnTo>
                    <a:pt x="13" y="38"/>
                  </a:lnTo>
                  <a:lnTo>
                    <a:pt x="16" y="33"/>
                  </a:lnTo>
                  <a:lnTo>
                    <a:pt x="19" y="28"/>
                  </a:lnTo>
                  <a:lnTo>
                    <a:pt x="23" y="24"/>
                  </a:lnTo>
                  <a:lnTo>
                    <a:pt x="27" y="20"/>
                  </a:lnTo>
                  <a:lnTo>
                    <a:pt x="31" y="17"/>
                  </a:lnTo>
                  <a:lnTo>
                    <a:pt x="36" y="14"/>
                  </a:lnTo>
                  <a:lnTo>
                    <a:pt x="41" y="12"/>
                  </a:lnTo>
                  <a:lnTo>
                    <a:pt x="46" y="10"/>
                  </a:lnTo>
                  <a:lnTo>
                    <a:pt x="51" y="8"/>
                  </a:lnTo>
                  <a:lnTo>
                    <a:pt x="57" y="8"/>
                  </a:lnTo>
                  <a:lnTo>
                    <a:pt x="62" y="8"/>
                  </a:lnTo>
                  <a:lnTo>
                    <a:pt x="68" y="8"/>
                  </a:lnTo>
                  <a:lnTo>
                    <a:pt x="74" y="9"/>
                  </a:lnTo>
                  <a:lnTo>
                    <a:pt x="79" y="12"/>
                  </a:lnTo>
                  <a:lnTo>
                    <a:pt x="85" y="15"/>
                  </a:lnTo>
                  <a:lnTo>
                    <a:pt x="89" y="20"/>
                  </a:lnTo>
                  <a:lnTo>
                    <a:pt x="92" y="25"/>
                  </a:lnTo>
                  <a:lnTo>
                    <a:pt x="94" y="31"/>
                  </a:lnTo>
                  <a:lnTo>
                    <a:pt x="95" y="36"/>
                  </a:lnTo>
                  <a:lnTo>
                    <a:pt x="94" y="43"/>
                  </a:lnTo>
                  <a:lnTo>
                    <a:pt x="90" y="48"/>
                  </a:lnTo>
                  <a:lnTo>
                    <a:pt x="90" y="49"/>
                  </a:lnTo>
                  <a:lnTo>
                    <a:pt x="90" y="50"/>
                  </a:lnTo>
                  <a:lnTo>
                    <a:pt x="90" y="51"/>
                  </a:lnTo>
                  <a:lnTo>
                    <a:pt x="90" y="51"/>
                  </a:lnTo>
                  <a:lnTo>
                    <a:pt x="90" y="52"/>
                  </a:lnTo>
                  <a:lnTo>
                    <a:pt x="91" y="53"/>
                  </a:lnTo>
                  <a:lnTo>
                    <a:pt x="91" y="53"/>
                  </a:lnTo>
                  <a:lnTo>
                    <a:pt x="92" y="54"/>
                  </a:lnTo>
                  <a:lnTo>
                    <a:pt x="93" y="54"/>
                  </a:lnTo>
                  <a:lnTo>
                    <a:pt x="93" y="54"/>
                  </a:lnTo>
                  <a:lnTo>
                    <a:pt x="94" y="54"/>
                  </a:lnTo>
                  <a:lnTo>
                    <a:pt x="95" y="54"/>
                  </a:lnTo>
                  <a:lnTo>
                    <a:pt x="96" y="54"/>
                  </a:lnTo>
                  <a:lnTo>
                    <a:pt x="96" y="53"/>
                  </a:lnTo>
                  <a:lnTo>
                    <a:pt x="97" y="53"/>
                  </a:lnTo>
                  <a:lnTo>
                    <a:pt x="97" y="52"/>
                  </a:lnTo>
                  <a:lnTo>
                    <a:pt x="99" y="49"/>
                  </a:lnTo>
                  <a:lnTo>
                    <a:pt x="101" y="45"/>
                  </a:lnTo>
                  <a:lnTo>
                    <a:pt x="102" y="41"/>
                  </a:lnTo>
                  <a:lnTo>
                    <a:pt x="103" y="37"/>
                  </a:lnTo>
                  <a:lnTo>
                    <a:pt x="103" y="33"/>
                  </a:lnTo>
                  <a:lnTo>
                    <a:pt x="102" y="30"/>
                  </a:lnTo>
                  <a:lnTo>
                    <a:pt x="101" y="26"/>
                  </a:lnTo>
                  <a:lnTo>
                    <a:pt x="100" y="22"/>
                  </a:lnTo>
                  <a:lnTo>
                    <a:pt x="97" y="18"/>
                  </a:lnTo>
                  <a:lnTo>
                    <a:pt x="94" y="14"/>
                  </a:lnTo>
                  <a:lnTo>
                    <a:pt x="91" y="11"/>
                  </a:lnTo>
                  <a:lnTo>
                    <a:pt x="87" y="7"/>
                  </a:lnTo>
                  <a:lnTo>
                    <a:pt x="83" y="5"/>
                  </a:lnTo>
                  <a:lnTo>
                    <a:pt x="79" y="3"/>
                  </a:lnTo>
                  <a:lnTo>
                    <a:pt x="74" y="1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1" y="1"/>
                  </a:lnTo>
                  <a:lnTo>
                    <a:pt x="45" y="2"/>
                  </a:lnTo>
                  <a:lnTo>
                    <a:pt x="39" y="4"/>
                  </a:lnTo>
                  <a:lnTo>
                    <a:pt x="34" y="7"/>
                  </a:lnTo>
                  <a:lnTo>
                    <a:pt x="29" y="10"/>
                  </a:lnTo>
                  <a:lnTo>
                    <a:pt x="24" y="13"/>
                  </a:lnTo>
                  <a:lnTo>
                    <a:pt x="19" y="17"/>
                  </a:lnTo>
                  <a:lnTo>
                    <a:pt x="15" y="21"/>
                  </a:lnTo>
                  <a:lnTo>
                    <a:pt x="11" y="26"/>
                  </a:lnTo>
                  <a:lnTo>
                    <a:pt x="8" y="31"/>
                  </a:lnTo>
                  <a:lnTo>
                    <a:pt x="5" y="36"/>
                  </a:lnTo>
                  <a:lnTo>
                    <a:pt x="3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58"/>
                  </a:lnTo>
                  <a:lnTo>
                    <a:pt x="0" y="61"/>
                  </a:lnTo>
                  <a:lnTo>
                    <a:pt x="1" y="65"/>
                  </a:lnTo>
                  <a:lnTo>
                    <a:pt x="2" y="68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7" y="77"/>
                  </a:lnTo>
                  <a:lnTo>
                    <a:pt x="10" y="80"/>
                  </a:lnTo>
                  <a:lnTo>
                    <a:pt x="10" y="80"/>
                  </a:lnTo>
                  <a:lnTo>
                    <a:pt x="11" y="80"/>
                  </a:lnTo>
                  <a:lnTo>
                    <a:pt x="11" y="81"/>
                  </a:lnTo>
                  <a:lnTo>
                    <a:pt x="11" y="81"/>
                  </a:lnTo>
                  <a:lnTo>
                    <a:pt x="12" y="81"/>
                  </a:lnTo>
                  <a:lnTo>
                    <a:pt x="12" y="81"/>
                  </a:lnTo>
                  <a:lnTo>
                    <a:pt x="13" y="80"/>
                  </a:lnTo>
                  <a:lnTo>
                    <a:pt x="13" y="80"/>
                  </a:lnTo>
                  <a:lnTo>
                    <a:pt x="13" y="80"/>
                  </a:lnTo>
                  <a:lnTo>
                    <a:pt x="13" y="80"/>
                  </a:lnTo>
                  <a:lnTo>
                    <a:pt x="14" y="79"/>
                  </a:lnTo>
                  <a:lnTo>
                    <a:pt x="14" y="79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13" y="78"/>
                  </a:lnTo>
                  <a:lnTo>
                    <a:pt x="13" y="7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Freeform 89"/>
            <p:cNvSpPr>
              <a:spLocks/>
            </p:cNvSpPr>
            <p:nvPr/>
          </p:nvSpPr>
          <p:spPr bwMode="auto">
            <a:xfrm>
              <a:off x="4994" y="699"/>
              <a:ext cx="105" cy="112"/>
            </a:xfrm>
            <a:custGeom>
              <a:avLst/>
              <a:gdLst/>
              <a:ahLst/>
              <a:cxnLst>
                <a:cxn ang="0">
                  <a:pos x="7" y="37"/>
                </a:cxn>
                <a:cxn ang="0">
                  <a:pos x="13" y="27"/>
                </a:cxn>
                <a:cxn ang="0">
                  <a:pos x="22" y="19"/>
                </a:cxn>
                <a:cxn ang="0">
                  <a:pos x="32" y="13"/>
                </a:cxn>
                <a:cxn ang="0">
                  <a:pos x="46" y="9"/>
                </a:cxn>
                <a:cxn ang="0">
                  <a:pos x="63" y="10"/>
                </a:cxn>
                <a:cxn ang="0">
                  <a:pos x="79" y="17"/>
                </a:cxn>
                <a:cxn ang="0">
                  <a:pos x="88" y="26"/>
                </a:cxn>
                <a:cxn ang="0">
                  <a:pos x="92" y="34"/>
                </a:cxn>
                <a:cxn ang="0">
                  <a:pos x="94" y="42"/>
                </a:cxn>
                <a:cxn ang="0">
                  <a:pos x="96" y="50"/>
                </a:cxn>
                <a:cxn ang="0">
                  <a:pos x="96" y="57"/>
                </a:cxn>
                <a:cxn ang="0">
                  <a:pos x="95" y="65"/>
                </a:cxn>
                <a:cxn ang="0">
                  <a:pos x="92" y="77"/>
                </a:cxn>
                <a:cxn ang="0">
                  <a:pos x="81" y="90"/>
                </a:cxn>
                <a:cxn ang="0">
                  <a:pos x="67" y="98"/>
                </a:cxn>
                <a:cxn ang="0">
                  <a:pos x="51" y="102"/>
                </a:cxn>
                <a:cxn ang="0">
                  <a:pos x="41" y="103"/>
                </a:cxn>
                <a:cxn ang="0">
                  <a:pos x="40" y="104"/>
                </a:cxn>
                <a:cxn ang="0">
                  <a:pos x="39" y="105"/>
                </a:cxn>
                <a:cxn ang="0">
                  <a:pos x="38" y="107"/>
                </a:cxn>
                <a:cxn ang="0">
                  <a:pos x="38" y="109"/>
                </a:cxn>
                <a:cxn ang="0">
                  <a:pos x="39" y="110"/>
                </a:cxn>
                <a:cxn ang="0">
                  <a:pos x="40" y="111"/>
                </a:cxn>
                <a:cxn ang="0">
                  <a:pos x="42" y="112"/>
                </a:cxn>
                <a:cxn ang="0">
                  <a:pos x="53" y="111"/>
                </a:cxn>
                <a:cxn ang="0">
                  <a:pos x="73" y="105"/>
                </a:cxn>
                <a:cxn ang="0">
                  <a:pos x="89" y="95"/>
                </a:cxn>
                <a:cxn ang="0">
                  <a:pos x="99" y="83"/>
                </a:cxn>
                <a:cxn ang="0">
                  <a:pos x="103" y="74"/>
                </a:cxn>
                <a:cxn ang="0">
                  <a:pos x="105" y="60"/>
                </a:cxn>
                <a:cxn ang="0">
                  <a:pos x="103" y="42"/>
                </a:cxn>
                <a:cxn ang="0">
                  <a:pos x="97" y="25"/>
                </a:cxn>
                <a:cxn ang="0">
                  <a:pos x="86" y="11"/>
                </a:cxn>
                <a:cxn ang="0">
                  <a:pos x="72" y="4"/>
                </a:cxn>
                <a:cxn ang="0">
                  <a:pos x="60" y="1"/>
                </a:cxn>
                <a:cxn ang="0">
                  <a:pos x="48" y="1"/>
                </a:cxn>
                <a:cxn ang="0">
                  <a:pos x="36" y="3"/>
                </a:cxn>
                <a:cxn ang="0">
                  <a:pos x="25" y="7"/>
                </a:cxn>
                <a:cxn ang="0">
                  <a:pos x="15" y="14"/>
                </a:cxn>
                <a:cxn ang="0">
                  <a:pos x="7" y="23"/>
                </a:cxn>
                <a:cxn ang="0">
                  <a:pos x="2" y="34"/>
                </a:cxn>
                <a:cxn ang="0">
                  <a:pos x="0" y="41"/>
                </a:cxn>
                <a:cxn ang="0">
                  <a:pos x="0" y="42"/>
                </a:cxn>
                <a:cxn ang="0">
                  <a:pos x="1" y="43"/>
                </a:cxn>
                <a:cxn ang="0">
                  <a:pos x="1" y="43"/>
                </a:cxn>
                <a:cxn ang="0">
                  <a:pos x="2" y="43"/>
                </a:cxn>
                <a:cxn ang="0">
                  <a:pos x="3" y="43"/>
                </a:cxn>
                <a:cxn ang="0">
                  <a:pos x="4" y="43"/>
                </a:cxn>
                <a:cxn ang="0">
                  <a:pos x="4" y="42"/>
                </a:cxn>
              </a:cxnLst>
              <a:rect l="0" t="0" r="r" b="b"/>
              <a:pathLst>
                <a:path w="105" h="112">
                  <a:moveTo>
                    <a:pt x="5" y="42"/>
                  </a:moveTo>
                  <a:lnTo>
                    <a:pt x="7" y="37"/>
                  </a:lnTo>
                  <a:lnTo>
                    <a:pt x="10" y="31"/>
                  </a:lnTo>
                  <a:lnTo>
                    <a:pt x="13" y="27"/>
                  </a:lnTo>
                  <a:lnTo>
                    <a:pt x="17" y="22"/>
                  </a:lnTo>
                  <a:lnTo>
                    <a:pt x="22" y="19"/>
                  </a:lnTo>
                  <a:lnTo>
                    <a:pt x="27" y="15"/>
                  </a:lnTo>
                  <a:lnTo>
                    <a:pt x="32" y="13"/>
                  </a:lnTo>
                  <a:lnTo>
                    <a:pt x="38" y="11"/>
                  </a:lnTo>
                  <a:lnTo>
                    <a:pt x="46" y="9"/>
                  </a:lnTo>
                  <a:lnTo>
                    <a:pt x="55" y="9"/>
                  </a:lnTo>
                  <a:lnTo>
                    <a:pt x="63" y="10"/>
                  </a:lnTo>
                  <a:lnTo>
                    <a:pt x="71" y="13"/>
                  </a:lnTo>
                  <a:lnTo>
                    <a:pt x="79" y="17"/>
                  </a:lnTo>
                  <a:lnTo>
                    <a:pt x="85" y="23"/>
                  </a:lnTo>
                  <a:lnTo>
                    <a:pt x="88" y="26"/>
                  </a:lnTo>
                  <a:lnTo>
                    <a:pt x="90" y="30"/>
                  </a:lnTo>
                  <a:lnTo>
                    <a:pt x="92" y="34"/>
                  </a:lnTo>
                  <a:lnTo>
                    <a:pt x="93" y="38"/>
                  </a:lnTo>
                  <a:lnTo>
                    <a:pt x="94" y="42"/>
                  </a:lnTo>
                  <a:lnTo>
                    <a:pt x="95" y="46"/>
                  </a:lnTo>
                  <a:lnTo>
                    <a:pt x="96" y="50"/>
                  </a:lnTo>
                  <a:lnTo>
                    <a:pt x="96" y="54"/>
                  </a:lnTo>
                  <a:lnTo>
                    <a:pt x="96" y="57"/>
                  </a:lnTo>
                  <a:lnTo>
                    <a:pt x="96" y="61"/>
                  </a:lnTo>
                  <a:lnTo>
                    <a:pt x="95" y="65"/>
                  </a:lnTo>
                  <a:lnTo>
                    <a:pt x="94" y="69"/>
                  </a:lnTo>
                  <a:lnTo>
                    <a:pt x="92" y="77"/>
                  </a:lnTo>
                  <a:lnTo>
                    <a:pt x="87" y="84"/>
                  </a:lnTo>
                  <a:lnTo>
                    <a:pt x="81" y="90"/>
                  </a:lnTo>
                  <a:lnTo>
                    <a:pt x="75" y="94"/>
                  </a:lnTo>
                  <a:lnTo>
                    <a:pt x="67" y="98"/>
                  </a:lnTo>
                  <a:lnTo>
                    <a:pt x="59" y="101"/>
                  </a:lnTo>
                  <a:lnTo>
                    <a:pt x="51" y="102"/>
                  </a:lnTo>
                  <a:lnTo>
                    <a:pt x="42" y="103"/>
                  </a:lnTo>
                  <a:lnTo>
                    <a:pt x="41" y="103"/>
                  </a:lnTo>
                  <a:lnTo>
                    <a:pt x="41" y="104"/>
                  </a:lnTo>
                  <a:lnTo>
                    <a:pt x="40" y="104"/>
                  </a:lnTo>
                  <a:lnTo>
                    <a:pt x="39" y="105"/>
                  </a:lnTo>
                  <a:lnTo>
                    <a:pt x="39" y="105"/>
                  </a:lnTo>
                  <a:lnTo>
                    <a:pt x="38" y="106"/>
                  </a:lnTo>
                  <a:lnTo>
                    <a:pt x="38" y="107"/>
                  </a:lnTo>
                  <a:lnTo>
                    <a:pt x="38" y="108"/>
                  </a:lnTo>
                  <a:lnTo>
                    <a:pt x="38" y="109"/>
                  </a:lnTo>
                  <a:lnTo>
                    <a:pt x="39" y="110"/>
                  </a:lnTo>
                  <a:lnTo>
                    <a:pt x="39" y="110"/>
                  </a:lnTo>
                  <a:lnTo>
                    <a:pt x="40" y="111"/>
                  </a:lnTo>
                  <a:lnTo>
                    <a:pt x="40" y="111"/>
                  </a:lnTo>
                  <a:lnTo>
                    <a:pt x="41" y="112"/>
                  </a:lnTo>
                  <a:lnTo>
                    <a:pt x="42" y="112"/>
                  </a:lnTo>
                  <a:lnTo>
                    <a:pt x="43" y="112"/>
                  </a:lnTo>
                  <a:lnTo>
                    <a:pt x="53" y="111"/>
                  </a:lnTo>
                  <a:lnTo>
                    <a:pt x="63" y="109"/>
                  </a:lnTo>
                  <a:lnTo>
                    <a:pt x="73" y="105"/>
                  </a:lnTo>
                  <a:lnTo>
                    <a:pt x="81" y="101"/>
                  </a:lnTo>
                  <a:lnTo>
                    <a:pt x="89" y="95"/>
                  </a:lnTo>
                  <a:lnTo>
                    <a:pt x="96" y="87"/>
                  </a:lnTo>
                  <a:lnTo>
                    <a:pt x="99" y="83"/>
                  </a:lnTo>
                  <a:lnTo>
                    <a:pt x="101" y="79"/>
                  </a:lnTo>
                  <a:lnTo>
                    <a:pt x="103" y="74"/>
                  </a:lnTo>
                  <a:lnTo>
                    <a:pt x="104" y="69"/>
                  </a:lnTo>
                  <a:lnTo>
                    <a:pt x="105" y="60"/>
                  </a:lnTo>
                  <a:lnTo>
                    <a:pt x="105" y="51"/>
                  </a:lnTo>
                  <a:lnTo>
                    <a:pt x="103" y="42"/>
                  </a:lnTo>
                  <a:lnTo>
                    <a:pt x="101" y="33"/>
                  </a:lnTo>
                  <a:lnTo>
                    <a:pt x="97" y="25"/>
                  </a:lnTo>
                  <a:lnTo>
                    <a:pt x="92" y="18"/>
                  </a:lnTo>
                  <a:lnTo>
                    <a:pt x="86" y="11"/>
                  </a:lnTo>
                  <a:lnTo>
                    <a:pt x="78" y="6"/>
                  </a:lnTo>
                  <a:lnTo>
                    <a:pt x="72" y="4"/>
                  </a:lnTo>
                  <a:lnTo>
                    <a:pt x="66" y="2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1"/>
                  </a:lnTo>
                  <a:lnTo>
                    <a:pt x="36" y="3"/>
                  </a:lnTo>
                  <a:lnTo>
                    <a:pt x="30" y="5"/>
                  </a:lnTo>
                  <a:lnTo>
                    <a:pt x="25" y="7"/>
                  </a:lnTo>
                  <a:lnTo>
                    <a:pt x="20" y="11"/>
                  </a:lnTo>
                  <a:lnTo>
                    <a:pt x="15" y="14"/>
                  </a:lnTo>
                  <a:lnTo>
                    <a:pt x="11" y="19"/>
                  </a:lnTo>
                  <a:lnTo>
                    <a:pt x="7" y="23"/>
                  </a:lnTo>
                  <a:lnTo>
                    <a:pt x="4" y="29"/>
                  </a:lnTo>
                  <a:lnTo>
                    <a:pt x="2" y="34"/>
                  </a:lnTo>
                  <a:lnTo>
                    <a:pt x="1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2"/>
                  </a:lnTo>
                  <a:lnTo>
                    <a:pt x="1" y="42"/>
                  </a:lnTo>
                  <a:lnTo>
                    <a:pt x="1" y="43"/>
                  </a:lnTo>
                  <a:lnTo>
                    <a:pt x="1" y="43"/>
                  </a:lnTo>
                  <a:lnTo>
                    <a:pt x="1" y="4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3" y="43"/>
                  </a:lnTo>
                  <a:lnTo>
                    <a:pt x="3" y="43"/>
                  </a:lnTo>
                  <a:lnTo>
                    <a:pt x="3" y="43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4" y="42"/>
                  </a:lnTo>
                  <a:lnTo>
                    <a:pt x="5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8" name="107 Llamada de nube"/>
          <p:cNvSpPr/>
          <p:nvPr/>
        </p:nvSpPr>
        <p:spPr>
          <a:xfrm>
            <a:off x="2643174" y="3929066"/>
            <a:ext cx="2857520" cy="857256"/>
          </a:xfrm>
          <a:prstGeom prst="cloudCallout">
            <a:avLst>
              <a:gd name="adj1" fmla="val -51633"/>
              <a:gd name="adj2" fmla="val 98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Dead features now?</a:t>
            </a:r>
            <a:endParaRPr lang="en-GB" dirty="0"/>
          </a:p>
        </p:txBody>
      </p:sp>
      <p:sp>
        <p:nvSpPr>
          <p:cNvPr id="112" name="111 Llamada de nube"/>
          <p:cNvSpPr/>
          <p:nvPr/>
        </p:nvSpPr>
        <p:spPr>
          <a:xfrm>
            <a:off x="4071934" y="4786322"/>
            <a:ext cx="2857520" cy="1285884"/>
          </a:xfrm>
          <a:prstGeom prst="cloudCallout">
            <a:avLst>
              <a:gd name="adj1" fmla="val 70820"/>
              <a:gd name="adj2" fmla="val 21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Yes, because the new relationship</a:t>
            </a:r>
            <a:endParaRPr lang="en-GB" dirty="0"/>
          </a:p>
        </p:txBody>
      </p:sp>
      <p:cxnSp>
        <p:nvCxnSpPr>
          <p:cNvPr id="123" name="122 Conector recto de flecha"/>
          <p:cNvCxnSpPr/>
          <p:nvPr/>
        </p:nvCxnSpPr>
        <p:spPr>
          <a:xfrm rot="10800000" flipV="1">
            <a:off x="5220000" y="1962000"/>
            <a:ext cx="428628" cy="36000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4"/>
          <p:cNvSpPr>
            <a:spLocks noChangeArrowheads="1"/>
          </p:cNvSpPr>
          <p:nvPr/>
        </p:nvSpPr>
        <p:spPr bwMode="auto">
          <a:xfrm>
            <a:off x="4572000" y="2214554"/>
            <a:ext cx="857256" cy="357190"/>
          </a:xfrm>
          <a:prstGeom prst="ellips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9" name="98 CuadroTexto"/>
          <p:cNvSpPr txBox="1"/>
          <p:nvPr/>
        </p:nvSpPr>
        <p:spPr>
          <a:xfrm rot="19890414">
            <a:off x="1218922" y="3161814"/>
            <a:ext cx="673133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4800" dirty="0" smtClean="0">
                <a:solidFill>
                  <a:srgbClr val="A8003B"/>
                </a:solidFill>
              </a:rPr>
              <a:t>Dead features detection</a:t>
            </a:r>
            <a:endParaRPr lang="en-GB" sz="4800" dirty="0">
              <a:solidFill>
                <a:srgbClr val="A8003B"/>
              </a:solidFill>
            </a:endParaRPr>
          </a:p>
        </p:txBody>
      </p:sp>
      <p:sp>
        <p:nvSpPr>
          <p:cNvPr id="100" name="99 CuadroTexto"/>
          <p:cNvSpPr txBox="1"/>
          <p:nvPr/>
        </p:nvSpPr>
        <p:spPr>
          <a:xfrm rot="19890414">
            <a:off x="5746940" y="3262185"/>
            <a:ext cx="34050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4800" dirty="0" smtClean="0">
                <a:solidFill>
                  <a:srgbClr val="A8003B"/>
                </a:solidFill>
              </a:rPr>
              <a:t>Explanation</a:t>
            </a:r>
            <a:endParaRPr lang="en-GB" sz="4800" dirty="0">
              <a:solidFill>
                <a:srgbClr val="A8003B"/>
              </a:solidFill>
            </a:endParaRPr>
          </a:p>
        </p:txBody>
      </p:sp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32" y="-9540"/>
            <a:ext cx="914403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5656" y="166670"/>
            <a:ext cx="847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" name="103 CuadroTexto"/>
          <p:cNvSpPr txBox="1"/>
          <p:nvPr/>
        </p:nvSpPr>
        <p:spPr>
          <a:xfrm>
            <a:off x="1301498" y="186394"/>
            <a:ext cx="6858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dirty="0" err="1" smtClean="0">
                <a:solidFill>
                  <a:schemeClr val="bg1"/>
                </a:solidFill>
              </a:rPr>
              <a:t>Automated</a:t>
            </a:r>
            <a:r>
              <a:rPr lang="es-ES_tradnl" sz="4000" dirty="0" smtClean="0">
                <a:solidFill>
                  <a:schemeClr val="bg1"/>
                </a:solidFill>
              </a:rPr>
              <a:t> </a:t>
            </a:r>
            <a:r>
              <a:rPr lang="es-ES_tradnl" sz="4000" dirty="0" err="1" smtClean="0">
                <a:solidFill>
                  <a:schemeClr val="bg1"/>
                </a:solidFill>
              </a:rPr>
              <a:t>Analysis</a:t>
            </a:r>
            <a:endParaRPr lang="es-E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2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70" decel="100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770" decel="100000"/>
                                        <p:tgtEl>
                                          <p:spTgt spid="12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3" dur="77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99" grpId="0" animBg="1"/>
      <p:bldP spid="10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9" descr="james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93965" y="1204940"/>
            <a:ext cx="5321307" cy="1938308"/>
          </a:xfrm>
          <a:prstGeom prst="rect">
            <a:avLst/>
          </a:prstGeom>
        </p:spPr>
      </p:pic>
      <p:graphicFrame>
        <p:nvGraphicFramePr>
          <p:cNvPr id="45" name="Object 37"/>
          <p:cNvGraphicFramePr>
            <a:graphicFrameLocks noChangeAspect="1"/>
          </p:cNvGraphicFramePr>
          <p:nvPr/>
        </p:nvGraphicFramePr>
        <p:xfrm>
          <a:off x="625463" y="4500570"/>
          <a:ext cx="1414462" cy="2057400"/>
        </p:xfrm>
        <a:graphic>
          <a:graphicData uri="http://schemas.openxmlformats.org/presentationml/2006/ole">
            <p:oleObj spid="_x0000_s4098" name="Imagen" r:id="rId4" imgW="4671000" imgH="6795720" progId="">
              <p:embed/>
            </p:oleObj>
          </a:graphicData>
        </a:graphic>
      </p:graphicFrame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7539025" y="4929198"/>
            <a:ext cx="954088" cy="1314450"/>
            <a:chOff x="4589" y="539"/>
            <a:chExt cx="601" cy="828"/>
          </a:xfrm>
        </p:grpSpPr>
        <p:sp>
          <p:nvSpPr>
            <p:cNvPr id="47" name="Freeform 39"/>
            <p:cNvSpPr>
              <a:spLocks/>
            </p:cNvSpPr>
            <p:nvPr/>
          </p:nvSpPr>
          <p:spPr bwMode="auto">
            <a:xfrm>
              <a:off x="4670" y="1278"/>
              <a:ext cx="368" cy="89"/>
            </a:xfrm>
            <a:custGeom>
              <a:avLst/>
              <a:gdLst/>
              <a:ahLst/>
              <a:cxnLst>
                <a:cxn ang="0">
                  <a:pos x="359" y="22"/>
                </a:cxn>
                <a:cxn ang="0">
                  <a:pos x="343" y="23"/>
                </a:cxn>
                <a:cxn ang="0">
                  <a:pos x="323" y="32"/>
                </a:cxn>
                <a:cxn ang="0">
                  <a:pos x="315" y="34"/>
                </a:cxn>
                <a:cxn ang="0">
                  <a:pos x="316" y="32"/>
                </a:cxn>
                <a:cxn ang="0">
                  <a:pos x="309" y="19"/>
                </a:cxn>
                <a:cxn ang="0">
                  <a:pos x="288" y="20"/>
                </a:cxn>
                <a:cxn ang="0">
                  <a:pos x="263" y="30"/>
                </a:cxn>
                <a:cxn ang="0">
                  <a:pos x="254" y="34"/>
                </a:cxn>
                <a:cxn ang="0">
                  <a:pos x="255" y="32"/>
                </a:cxn>
                <a:cxn ang="0">
                  <a:pos x="251" y="18"/>
                </a:cxn>
                <a:cxn ang="0">
                  <a:pos x="228" y="15"/>
                </a:cxn>
                <a:cxn ang="0">
                  <a:pos x="201" y="25"/>
                </a:cxn>
                <a:cxn ang="0">
                  <a:pos x="193" y="21"/>
                </a:cxn>
                <a:cxn ang="0">
                  <a:pos x="192" y="14"/>
                </a:cxn>
                <a:cxn ang="0">
                  <a:pos x="183" y="5"/>
                </a:cxn>
                <a:cxn ang="0">
                  <a:pos x="168" y="7"/>
                </a:cxn>
                <a:cxn ang="0">
                  <a:pos x="150" y="16"/>
                </a:cxn>
                <a:cxn ang="0">
                  <a:pos x="140" y="16"/>
                </a:cxn>
                <a:cxn ang="0">
                  <a:pos x="140" y="15"/>
                </a:cxn>
                <a:cxn ang="0">
                  <a:pos x="138" y="7"/>
                </a:cxn>
                <a:cxn ang="0">
                  <a:pos x="125" y="0"/>
                </a:cxn>
                <a:cxn ang="0">
                  <a:pos x="96" y="7"/>
                </a:cxn>
                <a:cxn ang="0">
                  <a:pos x="76" y="14"/>
                </a:cxn>
                <a:cxn ang="0">
                  <a:pos x="76" y="13"/>
                </a:cxn>
                <a:cxn ang="0">
                  <a:pos x="68" y="8"/>
                </a:cxn>
                <a:cxn ang="0">
                  <a:pos x="54" y="11"/>
                </a:cxn>
                <a:cxn ang="0">
                  <a:pos x="26" y="28"/>
                </a:cxn>
                <a:cxn ang="0">
                  <a:pos x="4" y="43"/>
                </a:cxn>
                <a:cxn ang="0">
                  <a:pos x="0" y="51"/>
                </a:cxn>
                <a:cxn ang="0">
                  <a:pos x="2" y="63"/>
                </a:cxn>
                <a:cxn ang="0">
                  <a:pos x="15" y="69"/>
                </a:cxn>
                <a:cxn ang="0">
                  <a:pos x="50" y="57"/>
                </a:cxn>
                <a:cxn ang="0">
                  <a:pos x="75" y="47"/>
                </a:cxn>
                <a:cxn ang="0">
                  <a:pos x="73" y="49"/>
                </a:cxn>
                <a:cxn ang="0">
                  <a:pos x="66" y="58"/>
                </a:cxn>
                <a:cxn ang="0">
                  <a:pos x="63" y="65"/>
                </a:cxn>
                <a:cxn ang="0">
                  <a:pos x="68" y="77"/>
                </a:cxn>
                <a:cxn ang="0">
                  <a:pos x="89" y="79"/>
                </a:cxn>
                <a:cxn ang="0">
                  <a:pos x="111" y="68"/>
                </a:cxn>
                <a:cxn ang="0">
                  <a:pos x="124" y="62"/>
                </a:cxn>
                <a:cxn ang="0">
                  <a:pos x="124" y="63"/>
                </a:cxn>
                <a:cxn ang="0">
                  <a:pos x="130" y="73"/>
                </a:cxn>
                <a:cxn ang="0">
                  <a:pos x="147" y="76"/>
                </a:cxn>
                <a:cxn ang="0">
                  <a:pos x="181" y="64"/>
                </a:cxn>
                <a:cxn ang="0">
                  <a:pos x="201" y="58"/>
                </a:cxn>
                <a:cxn ang="0">
                  <a:pos x="200" y="60"/>
                </a:cxn>
                <a:cxn ang="0">
                  <a:pos x="197" y="68"/>
                </a:cxn>
                <a:cxn ang="0">
                  <a:pos x="198" y="76"/>
                </a:cxn>
                <a:cxn ang="0">
                  <a:pos x="209" y="85"/>
                </a:cxn>
                <a:cxn ang="0">
                  <a:pos x="228" y="79"/>
                </a:cxn>
                <a:cxn ang="0">
                  <a:pos x="250" y="69"/>
                </a:cxn>
                <a:cxn ang="0">
                  <a:pos x="257" y="69"/>
                </a:cxn>
                <a:cxn ang="0">
                  <a:pos x="258" y="79"/>
                </a:cxn>
                <a:cxn ang="0">
                  <a:pos x="267" y="88"/>
                </a:cxn>
                <a:cxn ang="0">
                  <a:pos x="281" y="86"/>
                </a:cxn>
                <a:cxn ang="0">
                  <a:pos x="330" y="63"/>
                </a:cxn>
                <a:cxn ang="0">
                  <a:pos x="364" y="46"/>
                </a:cxn>
                <a:cxn ang="0">
                  <a:pos x="368" y="33"/>
                </a:cxn>
              </a:cxnLst>
              <a:rect l="0" t="0" r="r" b="b"/>
              <a:pathLst>
                <a:path w="368" h="89">
                  <a:moveTo>
                    <a:pt x="367" y="30"/>
                  </a:moveTo>
                  <a:lnTo>
                    <a:pt x="366" y="27"/>
                  </a:lnTo>
                  <a:lnTo>
                    <a:pt x="364" y="25"/>
                  </a:lnTo>
                  <a:lnTo>
                    <a:pt x="361" y="23"/>
                  </a:lnTo>
                  <a:lnTo>
                    <a:pt x="359" y="22"/>
                  </a:lnTo>
                  <a:lnTo>
                    <a:pt x="356" y="21"/>
                  </a:lnTo>
                  <a:lnTo>
                    <a:pt x="353" y="20"/>
                  </a:lnTo>
                  <a:lnTo>
                    <a:pt x="350" y="21"/>
                  </a:lnTo>
                  <a:lnTo>
                    <a:pt x="347" y="22"/>
                  </a:lnTo>
                  <a:lnTo>
                    <a:pt x="343" y="23"/>
                  </a:lnTo>
                  <a:lnTo>
                    <a:pt x="339" y="25"/>
                  </a:lnTo>
                  <a:lnTo>
                    <a:pt x="335" y="27"/>
                  </a:lnTo>
                  <a:lnTo>
                    <a:pt x="331" y="29"/>
                  </a:lnTo>
                  <a:lnTo>
                    <a:pt x="327" y="31"/>
                  </a:lnTo>
                  <a:lnTo>
                    <a:pt x="323" y="32"/>
                  </a:lnTo>
                  <a:lnTo>
                    <a:pt x="319" y="34"/>
                  </a:lnTo>
                  <a:lnTo>
                    <a:pt x="315" y="36"/>
                  </a:lnTo>
                  <a:lnTo>
                    <a:pt x="315" y="35"/>
                  </a:lnTo>
                  <a:lnTo>
                    <a:pt x="315" y="35"/>
                  </a:lnTo>
                  <a:lnTo>
                    <a:pt x="315" y="34"/>
                  </a:lnTo>
                  <a:lnTo>
                    <a:pt x="315" y="34"/>
                  </a:lnTo>
                  <a:lnTo>
                    <a:pt x="316" y="33"/>
                  </a:lnTo>
                  <a:lnTo>
                    <a:pt x="316" y="33"/>
                  </a:lnTo>
                  <a:lnTo>
                    <a:pt x="316" y="33"/>
                  </a:lnTo>
                  <a:lnTo>
                    <a:pt x="316" y="32"/>
                  </a:lnTo>
                  <a:lnTo>
                    <a:pt x="315" y="29"/>
                  </a:lnTo>
                  <a:lnTo>
                    <a:pt x="314" y="26"/>
                  </a:lnTo>
                  <a:lnTo>
                    <a:pt x="313" y="24"/>
                  </a:lnTo>
                  <a:lnTo>
                    <a:pt x="311" y="21"/>
                  </a:lnTo>
                  <a:lnTo>
                    <a:pt x="309" y="19"/>
                  </a:lnTo>
                  <a:lnTo>
                    <a:pt x="306" y="18"/>
                  </a:lnTo>
                  <a:lnTo>
                    <a:pt x="304" y="17"/>
                  </a:lnTo>
                  <a:lnTo>
                    <a:pt x="301" y="17"/>
                  </a:lnTo>
                  <a:lnTo>
                    <a:pt x="293" y="18"/>
                  </a:lnTo>
                  <a:lnTo>
                    <a:pt x="288" y="20"/>
                  </a:lnTo>
                  <a:lnTo>
                    <a:pt x="283" y="22"/>
                  </a:lnTo>
                  <a:lnTo>
                    <a:pt x="278" y="24"/>
                  </a:lnTo>
                  <a:lnTo>
                    <a:pt x="273" y="26"/>
                  </a:lnTo>
                  <a:lnTo>
                    <a:pt x="268" y="28"/>
                  </a:lnTo>
                  <a:lnTo>
                    <a:pt x="263" y="30"/>
                  </a:lnTo>
                  <a:lnTo>
                    <a:pt x="258" y="32"/>
                  </a:lnTo>
                  <a:lnTo>
                    <a:pt x="253" y="35"/>
                  </a:lnTo>
                  <a:lnTo>
                    <a:pt x="254" y="34"/>
                  </a:lnTo>
                  <a:lnTo>
                    <a:pt x="254" y="34"/>
                  </a:lnTo>
                  <a:lnTo>
                    <a:pt x="254" y="34"/>
                  </a:lnTo>
                  <a:lnTo>
                    <a:pt x="254" y="33"/>
                  </a:lnTo>
                  <a:lnTo>
                    <a:pt x="254" y="33"/>
                  </a:lnTo>
                  <a:lnTo>
                    <a:pt x="254" y="32"/>
                  </a:lnTo>
                  <a:lnTo>
                    <a:pt x="254" y="32"/>
                  </a:lnTo>
                  <a:lnTo>
                    <a:pt x="255" y="32"/>
                  </a:lnTo>
                  <a:lnTo>
                    <a:pt x="255" y="29"/>
                  </a:lnTo>
                  <a:lnTo>
                    <a:pt x="255" y="26"/>
                  </a:lnTo>
                  <a:lnTo>
                    <a:pt x="254" y="23"/>
                  </a:lnTo>
                  <a:lnTo>
                    <a:pt x="252" y="20"/>
                  </a:lnTo>
                  <a:lnTo>
                    <a:pt x="251" y="18"/>
                  </a:lnTo>
                  <a:lnTo>
                    <a:pt x="248" y="16"/>
                  </a:lnTo>
                  <a:lnTo>
                    <a:pt x="246" y="15"/>
                  </a:lnTo>
                  <a:lnTo>
                    <a:pt x="243" y="14"/>
                  </a:lnTo>
                  <a:lnTo>
                    <a:pt x="234" y="14"/>
                  </a:lnTo>
                  <a:lnTo>
                    <a:pt x="228" y="15"/>
                  </a:lnTo>
                  <a:lnTo>
                    <a:pt x="222" y="17"/>
                  </a:lnTo>
                  <a:lnTo>
                    <a:pt x="217" y="19"/>
                  </a:lnTo>
                  <a:lnTo>
                    <a:pt x="211" y="21"/>
                  </a:lnTo>
                  <a:lnTo>
                    <a:pt x="206" y="23"/>
                  </a:lnTo>
                  <a:lnTo>
                    <a:pt x="201" y="25"/>
                  </a:lnTo>
                  <a:lnTo>
                    <a:pt x="195" y="27"/>
                  </a:lnTo>
                  <a:lnTo>
                    <a:pt x="190" y="29"/>
                  </a:lnTo>
                  <a:lnTo>
                    <a:pt x="192" y="24"/>
                  </a:lnTo>
                  <a:lnTo>
                    <a:pt x="193" y="22"/>
                  </a:lnTo>
                  <a:lnTo>
                    <a:pt x="193" y="21"/>
                  </a:lnTo>
                  <a:lnTo>
                    <a:pt x="193" y="20"/>
                  </a:lnTo>
                  <a:lnTo>
                    <a:pt x="193" y="18"/>
                  </a:lnTo>
                  <a:lnTo>
                    <a:pt x="193" y="17"/>
                  </a:lnTo>
                  <a:lnTo>
                    <a:pt x="193" y="15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0" y="10"/>
                  </a:lnTo>
                  <a:lnTo>
                    <a:pt x="188" y="8"/>
                  </a:lnTo>
                  <a:lnTo>
                    <a:pt x="185" y="6"/>
                  </a:lnTo>
                  <a:lnTo>
                    <a:pt x="183" y="5"/>
                  </a:lnTo>
                  <a:lnTo>
                    <a:pt x="180" y="4"/>
                  </a:lnTo>
                  <a:lnTo>
                    <a:pt x="177" y="4"/>
                  </a:lnTo>
                  <a:lnTo>
                    <a:pt x="174" y="4"/>
                  </a:lnTo>
                  <a:lnTo>
                    <a:pt x="171" y="6"/>
                  </a:lnTo>
                  <a:lnTo>
                    <a:pt x="168" y="7"/>
                  </a:lnTo>
                  <a:lnTo>
                    <a:pt x="164" y="9"/>
                  </a:lnTo>
                  <a:lnTo>
                    <a:pt x="161" y="11"/>
                  </a:lnTo>
                  <a:lnTo>
                    <a:pt x="157" y="13"/>
                  </a:lnTo>
                  <a:lnTo>
                    <a:pt x="153" y="15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2" y="20"/>
                  </a:lnTo>
                  <a:lnTo>
                    <a:pt x="138" y="22"/>
                  </a:lnTo>
                  <a:lnTo>
                    <a:pt x="140" y="16"/>
                  </a:lnTo>
                  <a:lnTo>
                    <a:pt x="140" y="16"/>
                  </a:lnTo>
                  <a:lnTo>
                    <a:pt x="140" y="16"/>
                  </a:lnTo>
                  <a:lnTo>
                    <a:pt x="140" y="15"/>
                  </a:lnTo>
                  <a:lnTo>
                    <a:pt x="140" y="15"/>
                  </a:lnTo>
                  <a:lnTo>
                    <a:pt x="140" y="15"/>
                  </a:lnTo>
                  <a:lnTo>
                    <a:pt x="140" y="15"/>
                  </a:lnTo>
                  <a:lnTo>
                    <a:pt x="140" y="15"/>
                  </a:lnTo>
                  <a:lnTo>
                    <a:pt x="140" y="15"/>
                  </a:lnTo>
                  <a:lnTo>
                    <a:pt x="140" y="12"/>
                  </a:lnTo>
                  <a:lnTo>
                    <a:pt x="139" y="9"/>
                  </a:lnTo>
                  <a:lnTo>
                    <a:pt x="138" y="7"/>
                  </a:lnTo>
                  <a:lnTo>
                    <a:pt x="136" y="4"/>
                  </a:lnTo>
                  <a:lnTo>
                    <a:pt x="133" y="3"/>
                  </a:lnTo>
                  <a:lnTo>
                    <a:pt x="131" y="1"/>
                  </a:lnTo>
                  <a:lnTo>
                    <a:pt x="128" y="0"/>
                  </a:lnTo>
                  <a:lnTo>
                    <a:pt x="125" y="0"/>
                  </a:lnTo>
                  <a:lnTo>
                    <a:pt x="115" y="2"/>
                  </a:lnTo>
                  <a:lnTo>
                    <a:pt x="110" y="3"/>
                  </a:lnTo>
                  <a:lnTo>
                    <a:pt x="105" y="4"/>
                  </a:lnTo>
                  <a:lnTo>
                    <a:pt x="100" y="6"/>
                  </a:lnTo>
                  <a:lnTo>
                    <a:pt x="96" y="7"/>
                  </a:lnTo>
                  <a:lnTo>
                    <a:pt x="91" y="9"/>
                  </a:lnTo>
                  <a:lnTo>
                    <a:pt x="86" y="10"/>
                  </a:lnTo>
                  <a:lnTo>
                    <a:pt x="81" y="12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6" y="13"/>
                  </a:lnTo>
                  <a:lnTo>
                    <a:pt x="76" y="13"/>
                  </a:lnTo>
                  <a:lnTo>
                    <a:pt x="76" y="13"/>
                  </a:lnTo>
                  <a:lnTo>
                    <a:pt x="76" y="13"/>
                  </a:lnTo>
                  <a:lnTo>
                    <a:pt x="76" y="13"/>
                  </a:lnTo>
                  <a:lnTo>
                    <a:pt x="73" y="11"/>
                  </a:lnTo>
                  <a:lnTo>
                    <a:pt x="71" y="9"/>
                  </a:lnTo>
                  <a:lnTo>
                    <a:pt x="68" y="8"/>
                  </a:lnTo>
                  <a:lnTo>
                    <a:pt x="65" y="8"/>
                  </a:lnTo>
                  <a:lnTo>
                    <a:pt x="62" y="8"/>
                  </a:lnTo>
                  <a:lnTo>
                    <a:pt x="59" y="8"/>
                  </a:lnTo>
                  <a:lnTo>
                    <a:pt x="57" y="10"/>
                  </a:lnTo>
                  <a:lnTo>
                    <a:pt x="54" y="11"/>
                  </a:lnTo>
                  <a:lnTo>
                    <a:pt x="49" y="15"/>
                  </a:lnTo>
                  <a:lnTo>
                    <a:pt x="43" y="19"/>
                  </a:lnTo>
                  <a:lnTo>
                    <a:pt x="38" y="22"/>
                  </a:lnTo>
                  <a:lnTo>
                    <a:pt x="32" y="25"/>
                  </a:lnTo>
                  <a:lnTo>
                    <a:pt x="26" y="28"/>
                  </a:lnTo>
                  <a:lnTo>
                    <a:pt x="21" y="32"/>
                  </a:lnTo>
                  <a:lnTo>
                    <a:pt x="15" y="35"/>
                  </a:lnTo>
                  <a:lnTo>
                    <a:pt x="10" y="39"/>
                  </a:lnTo>
                  <a:lnTo>
                    <a:pt x="5" y="42"/>
                  </a:lnTo>
                  <a:lnTo>
                    <a:pt x="4" y="43"/>
                  </a:lnTo>
                  <a:lnTo>
                    <a:pt x="3" y="45"/>
                  </a:lnTo>
                  <a:lnTo>
                    <a:pt x="2" y="46"/>
                  </a:lnTo>
                  <a:lnTo>
                    <a:pt x="1" y="48"/>
                  </a:lnTo>
                  <a:lnTo>
                    <a:pt x="0" y="49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2" y="63"/>
                  </a:lnTo>
                  <a:lnTo>
                    <a:pt x="4" y="65"/>
                  </a:lnTo>
                  <a:lnTo>
                    <a:pt x="7" y="67"/>
                  </a:lnTo>
                  <a:lnTo>
                    <a:pt x="9" y="68"/>
                  </a:lnTo>
                  <a:lnTo>
                    <a:pt x="12" y="69"/>
                  </a:lnTo>
                  <a:lnTo>
                    <a:pt x="15" y="69"/>
                  </a:lnTo>
                  <a:lnTo>
                    <a:pt x="24" y="68"/>
                  </a:lnTo>
                  <a:lnTo>
                    <a:pt x="30" y="65"/>
                  </a:lnTo>
                  <a:lnTo>
                    <a:pt x="37" y="63"/>
                  </a:lnTo>
                  <a:lnTo>
                    <a:pt x="43" y="60"/>
                  </a:lnTo>
                  <a:lnTo>
                    <a:pt x="50" y="57"/>
                  </a:lnTo>
                  <a:lnTo>
                    <a:pt x="56" y="55"/>
                  </a:lnTo>
                  <a:lnTo>
                    <a:pt x="63" y="52"/>
                  </a:lnTo>
                  <a:lnTo>
                    <a:pt x="69" y="49"/>
                  </a:lnTo>
                  <a:lnTo>
                    <a:pt x="76" y="47"/>
                  </a:lnTo>
                  <a:lnTo>
                    <a:pt x="75" y="47"/>
                  </a:lnTo>
                  <a:lnTo>
                    <a:pt x="75" y="48"/>
                  </a:lnTo>
                  <a:lnTo>
                    <a:pt x="75" y="48"/>
                  </a:lnTo>
                  <a:lnTo>
                    <a:pt x="74" y="48"/>
                  </a:lnTo>
                  <a:lnTo>
                    <a:pt x="74" y="49"/>
                  </a:lnTo>
                  <a:lnTo>
                    <a:pt x="73" y="49"/>
                  </a:lnTo>
                  <a:lnTo>
                    <a:pt x="73" y="50"/>
                  </a:lnTo>
                  <a:lnTo>
                    <a:pt x="72" y="50"/>
                  </a:lnTo>
                  <a:lnTo>
                    <a:pt x="67" y="56"/>
                  </a:lnTo>
                  <a:lnTo>
                    <a:pt x="66" y="57"/>
                  </a:lnTo>
                  <a:lnTo>
                    <a:pt x="66" y="58"/>
                  </a:lnTo>
                  <a:lnTo>
                    <a:pt x="65" y="59"/>
                  </a:lnTo>
                  <a:lnTo>
                    <a:pt x="64" y="61"/>
                  </a:lnTo>
                  <a:lnTo>
                    <a:pt x="64" y="62"/>
                  </a:lnTo>
                  <a:lnTo>
                    <a:pt x="63" y="63"/>
                  </a:lnTo>
                  <a:lnTo>
                    <a:pt x="63" y="65"/>
                  </a:lnTo>
                  <a:lnTo>
                    <a:pt x="63" y="66"/>
                  </a:lnTo>
                  <a:lnTo>
                    <a:pt x="64" y="70"/>
                  </a:lnTo>
                  <a:lnTo>
                    <a:pt x="65" y="72"/>
                  </a:lnTo>
                  <a:lnTo>
                    <a:pt x="66" y="75"/>
                  </a:lnTo>
                  <a:lnTo>
                    <a:pt x="68" y="77"/>
                  </a:lnTo>
                  <a:lnTo>
                    <a:pt x="70" y="79"/>
                  </a:lnTo>
                  <a:lnTo>
                    <a:pt x="73" y="80"/>
                  </a:lnTo>
                  <a:lnTo>
                    <a:pt x="76" y="81"/>
                  </a:lnTo>
                  <a:lnTo>
                    <a:pt x="79" y="81"/>
                  </a:lnTo>
                  <a:lnTo>
                    <a:pt x="89" y="79"/>
                  </a:lnTo>
                  <a:lnTo>
                    <a:pt x="93" y="77"/>
                  </a:lnTo>
                  <a:lnTo>
                    <a:pt x="98" y="75"/>
                  </a:lnTo>
                  <a:lnTo>
                    <a:pt x="102" y="73"/>
                  </a:lnTo>
                  <a:lnTo>
                    <a:pt x="107" y="71"/>
                  </a:lnTo>
                  <a:lnTo>
                    <a:pt x="111" y="68"/>
                  </a:lnTo>
                  <a:lnTo>
                    <a:pt x="115" y="66"/>
                  </a:lnTo>
                  <a:lnTo>
                    <a:pt x="120" y="64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4" y="63"/>
                  </a:lnTo>
                  <a:lnTo>
                    <a:pt x="124" y="63"/>
                  </a:lnTo>
                  <a:lnTo>
                    <a:pt x="124" y="63"/>
                  </a:lnTo>
                  <a:lnTo>
                    <a:pt x="124" y="63"/>
                  </a:lnTo>
                  <a:lnTo>
                    <a:pt x="124" y="63"/>
                  </a:lnTo>
                  <a:lnTo>
                    <a:pt x="125" y="66"/>
                  </a:lnTo>
                  <a:lnTo>
                    <a:pt x="126" y="69"/>
                  </a:lnTo>
                  <a:lnTo>
                    <a:pt x="128" y="71"/>
                  </a:lnTo>
                  <a:lnTo>
                    <a:pt x="130" y="73"/>
                  </a:lnTo>
                  <a:lnTo>
                    <a:pt x="132" y="75"/>
                  </a:lnTo>
                  <a:lnTo>
                    <a:pt x="135" y="76"/>
                  </a:lnTo>
                  <a:lnTo>
                    <a:pt x="138" y="77"/>
                  </a:lnTo>
                  <a:lnTo>
                    <a:pt x="141" y="77"/>
                  </a:lnTo>
                  <a:lnTo>
                    <a:pt x="147" y="76"/>
                  </a:lnTo>
                  <a:lnTo>
                    <a:pt x="154" y="73"/>
                  </a:lnTo>
                  <a:lnTo>
                    <a:pt x="161" y="71"/>
                  </a:lnTo>
                  <a:lnTo>
                    <a:pt x="168" y="69"/>
                  </a:lnTo>
                  <a:lnTo>
                    <a:pt x="175" y="66"/>
                  </a:lnTo>
                  <a:lnTo>
                    <a:pt x="181" y="64"/>
                  </a:lnTo>
                  <a:lnTo>
                    <a:pt x="188" y="62"/>
                  </a:lnTo>
                  <a:lnTo>
                    <a:pt x="195" y="59"/>
                  </a:lnTo>
                  <a:lnTo>
                    <a:pt x="202" y="57"/>
                  </a:lnTo>
                  <a:lnTo>
                    <a:pt x="201" y="57"/>
                  </a:lnTo>
                  <a:lnTo>
                    <a:pt x="201" y="58"/>
                  </a:lnTo>
                  <a:lnTo>
                    <a:pt x="201" y="58"/>
                  </a:lnTo>
                  <a:lnTo>
                    <a:pt x="201" y="59"/>
                  </a:lnTo>
                  <a:lnTo>
                    <a:pt x="200" y="59"/>
                  </a:lnTo>
                  <a:lnTo>
                    <a:pt x="200" y="60"/>
                  </a:lnTo>
                  <a:lnTo>
                    <a:pt x="200" y="60"/>
                  </a:lnTo>
                  <a:lnTo>
                    <a:pt x="199" y="61"/>
                  </a:lnTo>
                  <a:lnTo>
                    <a:pt x="198" y="63"/>
                  </a:lnTo>
                  <a:lnTo>
                    <a:pt x="198" y="64"/>
                  </a:lnTo>
                  <a:lnTo>
                    <a:pt x="197" y="66"/>
                  </a:lnTo>
                  <a:lnTo>
                    <a:pt x="197" y="68"/>
                  </a:lnTo>
                  <a:lnTo>
                    <a:pt x="196" y="70"/>
                  </a:lnTo>
                  <a:lnTo>
                    <a:pt x="197" y="71"/>
                  </a:lnTo>
                  <a:lnTo>
                    <a:pt x="197" y="73"/>
                  </a:lnTo>
                  <a:lnTo>
                    <a:pt x="197" y="75"/>
                  </a:lnTo>
                  <a:lnTo>
                    <a:pt x="198" y="76"/>
                  </a:lnTo>
                  <a:lnTo>
                    <a:pt x="199" y="79"/>
                  </a:lnTo>
                  <a:lnTo>
                    <a:pt x="201" y="81"/>
                  </a:lnTo>
                  <a:lnTo>
                    <a:pt x="204" y="83"/>
                  </a:lnTo>
                  <a:lnTo>
                    <a:pt x="206" y="84"/>
                  </a:lnTo>
                  <a:lnTo>
                    <a:pt x="209" y="85"/>
                  </a:lnTo>
                  <a:lnTo>
                    <a:pt x="212" y="85"/>
                  </a:lnTo>
                  <a:lnTo>
                    <a:pt x="215" y="85"/>
                  </a:lnTo>
                  <a:lnTo>
                    <a:pt x="218" y="84"/>
                  </a:lnTo>
                  <a:lnTo>
                    <a:pt x="224" y="81"/>
                  </a:lnTo>
                  <a:lnTo>
                    <a:pt x="228" y="79"/>
                  </a:lnTo>
                  <a:lnTo>
                    <a:pt x="233" y="77"/>
                  </a:lnTo>
                  <a:lnTo>
                    <a:pt x="237" y="75"/>
                  </a:lnTo>
                  <a:lnTo>
                    <a:pt x="242" y="73"/>
                  </a:lnTo>
                  <a:lnTo>
                    <a:pt x="246" y="71"/>
                  </a:lnTo>
                  <a:lnTo>
                    <a:pt x="250" y="69"/>
                  </a:lnTo>
                  <a:lnTo>
                    <a:pt x="255" y="67"/>
                  </a:lnTo>
                  <a:lnTo>
                    <a:pt x="259" y="65"/>
                  </a:lnTo>
                  <a:lnTo>
                    <a:pt x="259" y="66"/>
                  </a:lnTo>
                  <a:lnTo>
                    <a:pt x="258" y="67"/>
                  </a:lnTo>
                  <a:lnTo>
                    <a:pt x="257" y="69"/>
                  </a:lnTo>
                  <a:lnTo>
                    <a:pt x="257" y="71"/>
                  </a:lnTo>
                  <a:lnTo>
                    <a:pt x="257" y="73"/>
                  </a:lnTo>
                  <a:lnTo>
                    <a:pt x="257" y="75"/>
                  </a:lnTo>
                  <a:lnTo>
                    <a:pt x="257" y="77"/>
                  </a:lnTo>
                  <a:lnTo>
                    <a:pt x="258" y="79"/>
                  </a:lnTo>
                  <a:lnTo>
                    <a:pt x="258" y="81"/>
                  </a:lnTo>
                  <a:lnTo>
                    <a:pt x="260" y="83"/>
                  </a:lnTo>
                  <a:lnTo>
                    <a:pt x="262" y="85"/>
                  </a:lnTo>
                  <a:lnTo>
                    <a:pt x="265" y="87"/>
                  </a:lnTo>
                  <a:lnTo>
                    <a:pt x="267" y="88"/>
                  </a:lnTo>
                  <a:lnTo>
                    <a:pt x="270" y="89"/>
                  </a:lnTo>
                  <a:lnTo>
                    <a:pt x="273" y="89"/>
                  </a:lnTo>
                  <a:lnTo>
                    <a:pt x="276" y="88"/>
                  </a:lnTo>
                  <a:lnTo>
                    <a:pt x="279" y="87"/>
                  </a:lnTo>
                  <a:lnTo>
                    <a:pt x="281" y="86"/>
                  </a:lnTo>
                  <a:lnTo>
                    <a:pt x="291" y="81"/>
                  </a:lnTo>
                  <a:lnTo>
                    <a:pt x="300" y="76"/>
                  </a:lnTo>
                  <a:lnTo>
                    <a:pt x="310" y="71"/>
                  </a:lnTo>
                  <a:lnTo>
                    <a:pt x="320" y="67"/>
                  </a:lnTo>
                  <a:lnTo>
                    <a:pt x="330" y="63"/>
                  </a:lnTo>
                  <a:lnTo>
                    <a:pt x="339" y="58"/>
                  </a:lnTo>
                  <a:lnTo>
                    <a:pt x="349" y="54"/>
                  </a:lnTo>
                  <a:lnTo>
                    <a:pt x="359" y="50"/>
                  </a:lnTo>
                  <a:lnTo>
                    <a:pt x="362" y="48"/>
                  </a:lnTo>
                  <a:lnTo>
                    <a:pt x="364" y="46"/>
                  </a:lnTo>
                  <a:lnTo>
                    <a:pt x="366" y="44"/>
                  </a:lnTo>
                  <a:lnTo>
                    <a:pt x="367" y="41"/>
                  </a:lnTo>
                  <a:lnTo>
                    <a:pt x="368" y="38"/>
                  </a:lnTo>
                  <a:lnTo>
                    <a:pt x="368" y="36"/>
                  </a:lnTo>
                  <a:lnTo>
                    <a:pt x="368" y="33"/>
                  </a:lnTo>
                  <a:lnTo>
                    <a:pt x="367" y="30"/>
                  </a:lnTo>
                  <a:close/>
                </a:path>
              </a:pathLst>
            </a:custGeom>
            <a:solidFill>
              <a:srgbClr val="BF7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40"/>
            <p:cNvSpPr>
              <a:spLocks noEditPoints="1"/>
            </p:cNvSpPr>
            <p:nvPr/>
          </p:nvSpPr>
          <p:spPr bwMode="auto">
            <a:xfrm>
              <a:off x="4640" y="548"/>
              <a:ext cx="250" cy="203"/>
            </a:xfrm>
            <a:custGeom>
              <a:avLst/>
              <a:gdLst/>
              <a:ahLst/>
              <a:cxnLst>
                <a:cxn ang="0">
                  <a:pos x="233" y="72"/>
                </a:cxn>
                <a:cxn ang="0">
                  <a:pos x="232" y="61"/>
                </a:cxn>
                <a:cxn ang="0">
                  <a:pos x="231" y="58"/>
                </a:cxn>
                <a:cxn ang="0">
                  <a:pos x="208" y="52"/>
                </a:cxn>
                <a:cxn ang="0">
                  <a:pos x="204" y="52"/>
                </a:cxn>
                <a:cxn ang="0">
                  <a:pos x="202" y="43"/>
                </a:cxn>
                <a:cxn ang="0">
                  <a:pos x="198" y="37"/>
                </a:cxn>
                <a:cxn ang="0">
                  <a:pos x="190" y="28"/>
                </a:cxn>
                <a:cxn ang="0">
                  <a:pos x="179" y="11"/>
                </a:cxn>
                <a:cxn ang="0">
                  <a:pos x="166" y="11"/>
                </a:cxn>
                <a:cxn ang="0">
                  <a:pos x="165" y="8"/>
                </a:cxn>
                <a:cxn ang="0">
                  <a:pos x="152" y="0"/>
                </a:cxn>
                <a:cxn ang="0">
                  <a:pos x="125" y="13"/>
                </a:cxn>
                <a:cxn ang="0">
                  <a:pos x="114" y="12"/>
                </a:cxn>
                <a:cxn ang="0">
                  <a:pos x="93" y="12"/>
                </a:cxn>
                <a:cxn ang="0">
                  <a:pos x="74" y="31"/>
                </a:cxn>
                <a:cxn ang="0">
                  <a:pos x="52" y="42"/>
                </a:cxn>
                <a:cxn ang="0">
                  <a:pos x="3" y="92"/>
                </a:cxn>
                <a:cxn ang="0">
                  <a:pos x="1" y="106"/>
                </a:cxn>
                <a:cxn ang="0">
                  <a:pos x="23" y="116"/>
                </a:cxn>
                <a:cxn ang="0">
                  <a:pos x="22" y="119"/>
                </a:cxn>
                <a:cxn ang="0">
                  <a:pos x="13" y="133"/>
                </a:cxn>
                <a:cxn ang="0">
                  <a:pos x="20" y="150"/>
                </a:cxn>
                <a:cxn ang="0">
                  <a:pos x="34" y="153"/>
                </a:cxn>
                <a:cxn ang="0">
                  <a:pos x="24" y="169"/>
                </a:cxn>
                <a:cxn ang="0">
                  <a:pos x="37" y="185"/>
                </a:cxn>
                <a:cxn ang="0">
                  <a:pos x="53" y="181"/>
                </a:cxn>
                <a:cxn ang="0">
                  <a:pos x="65" y="197"/>
                </a:cxn>
                <a:cxn ang="0">
                  <a:pos x="85" y="196"/>
                </a:cxn>
                <a:cxn ang="0">
                  <a:pos x="88" y="187"/>
                </a:cxn>
                <a:cxn ang="0">
                  <a:pos x="102" y="163"/>
                </a:cxn>
                <a:cxn ang="0">
                  <a:pos x="101" y="149"/>
                </a:cxn>
                <a:cxn ang="0">
                  <a:pos x="85" y="140"/>
                </a:cxn>
                <a:cxn ang="0">
                  <a:pos x="100" y="121"/>
                </a:cxn>
                <a:cxn ang="0">
                  <a:pos x="98" y="103"/>
                </a:cxn>
                <a:cxn ang="0">
                  <a:pos x="94" y="89"/>
                </a:cxn>
                <a:cxn ang="0">
                  <a:pos x="96" y="84"/>
                </a:cxn>
                <a:cxn ang="0">
                  <a:pos x="108" y="90"/>
                </a:cxn>
                <a:cxn ang="0">
                  <a:pos x="124" y="81"/>
                </a:cxn>
                <a:cxn ang="0">
                  <a:pos x="132" y="89"/>
                </a:cxn>
                <a:cxn ang="0">
                  <a:pos x="149" y="88"/>
                </a:cxn>
                <a:cxn ang="0">
                  <a:pos x="161" y="101"/>
                </a:cxn>
                <a:cxn ang="0">
                  <a:pos x="177" y="99"/>
                </a:cxn>
                <a:cxn ang="0">
                  <a:pos x="177" y="100"/>
                </a:cxn>
                <a:cxn ang="0">
                  <a:pos x="176" y="116"/>
                </a:cxn>
                <a:cxn ang="0">
                  <a:pos x="198" y="122"/>
                </a:cxn>
                <a:cxn ang="0">
                  <a:pos x="203" y="132"/>
                </a:cxn>
                <a:cxn ang="0">
                  <a:pos x="228" y="135"/>
                </a:cxn>
                <a:cxn ang="0">
                  <a:pos x="239" y="129"/>
                </a:cxn>
                <a:cxn ang="0">
                  <a:pos x="243" y="109"/>
                </a:cxn>
                <a:cxn ang="0">
                  <a:pos x="242" y="105"/>
                </a:cxn>
                <a:cxn ang="0">
                  <a:pos x="249" y="93"/>
                </a:cxn>
                <a:cxn ang="0">
                  <a:pos x="248" y="79"/>
                </a:cxn>
                <a:cxn ang="0">
                  <a:pos x="95" y="69"/>
                </a:cxn>
                <a:cxn ang="0">
                  <a:pos x="91" y="70"/>
                </a:cxn>
                <a:cxn ang="0">
                  <a:pos x="95" y="64"/>
                </a:cxn>
                <a:cxn ang="0">
                  <a:pos x="98" y="64"/>
                </a:cxn>
              </a:cxnLst>
              <a:rect l="0" t="0" r="r" b="b"/>
              <a:pathLst>
                <a:path w="250" h="203">
                  <a:moveTo>
                    <a:pt x="238" y="72"/>
                  </a:moveTo>
                  <a:lnTo>
                    <a:pt x="236" y="72"/>
                  </a:lnTo>
                  <a:lnTo>
                    <a:pt x="236" y="72"/>
                  </a:lnTo>
                  <a:lnTo>
                    <a:pt x="235" y="72"/>
                  </a:lnTo>
                  <a:lnTo>
                    <a:pt x="235" y="72"/>
                  </a:lnTo>
                  <a:lnTo>
                    <a:pt x="234" y="72"/>
                  </a:lnTo>
                  <a:lnTo>
                    <a:pt x="234" y="72"/>
                  </a:lnTo>
                  <a:lnTo>
                    <a:pt x="233" y="72"/>
                  </a:lnTo>
                  <a:lnTo>
                    <a:pt x="233" y="72"/>
                  </a:lnTo>
                  <a:lnTo>
                    <a:pt x="232" y="72"/>
                  </a:lnTo>
                  <a:lnTo>
                    <a:pt x="233" y="70"/>
                  </a:lnTo>
                  <a:lnTo>
                    <a:pt x="233" y="69"/>
                  </a:lnTo>
                  <a:lnTo>
                    <a:pt x="233" y="68"/>
                  </a:lnTo>
                  <a:lnTo>
                    <a:pt x="233" y="66"/>
                  </a:lnTo>
                  <a:lnTo>
                    <a:pt x="233" y="65"/>
                  </a:lnTo>
                  <a:lnTo>
                    <a:pt x="233" y="63"/>
                  </a:lnTo>
                  <a:lnTo>
                    <a:pt x="233" y="62"/>
                  </a:lnTo>
                  <a:lnTo>
                    <a:pt x="232" y="61"/>
                  </a:lnTo>
                  <a:lnTo>
                    <a:pt x="232" y="59"/>
                  </a:lnTo>
                  <a:lnTo>
                    <a:pt x="232" y="59"/>
                  </a:lnTo>
                  <a:lnTo>
                    <a:pt x="232" y="58"/>
                  </a:lnTo>
                  <a:lnTo>
                    <a:pt x="231" y="58"/>
                  </a:lnTo>
                  <a:lnTo>
                    <a:pt x="231" y="58"/>
                  </a:lnTo>
                  <a:lnTo>
                    <a:pt x="231" y="58"/>
                  </a:lnTo>
                  <a:lnTo>
                    <a:pt x="231" y="58"/>
                  </a:lnTo>
                  <a:lnTo>
                    <a:pt x="231" y="58"/>
                  </a:lnTo>
                  <a:lnTo>
                    <a:pt x="231" y="58"/>
                  </a:lnTo>
                  <a:lnTo>
                    <a:pt x="230" y="55"/>
                  </a:lnTo>
                  <a:lnTo>
                    <a:pt x="228" y="53"/>
                  </a:lnTo>
                  <a:lnTo>
                    <a:pt x="225" y="51"/>
                  </a:lnTo>
                  <a:lnTo>
                    <a:pt x="223" y="50"/>
                  </a:lnTo>
                  <a:lnTo>
                    <a:pt x="220" y="49"/>
                  </a:lnTo>
                  <a:lnTo>
                    <a:pt x="217" y="49"/>
                  </a:lnTo>
                  <a:lnTo>
                    <a:pt x="214" y="49"/>
                  </a:lnTo>
                  <a:lnTo>
                    <a:pt x="211" y="50"/>
                  </a:lnTo>
                  <a:lnTo>
                    <a:pt x="208" y="52"/>
                  </a:lnTo>
                  <a:lnTo>
                    <a:pt x="208" y="52"/>
                  </a:lnTo>
                  <a:lnTo>
                    <a:pt x="207" y="52"/>
                  </a:lnTo>
                  <a:lnTo>
                    <a:pt x="207" y="52"/>
                  </a:lnTo>
                  <a:lnTo>
                    <a:pt x="206" y="53"/>
                  </a:lnTo>
                  <a:lnTo>
                    <a:pt x="206" y="53"/>
                  </a:lnTo>
                  <a:lnTo>
                    <a:pt x="205" y="53"/>
                  </a:lnTo>
                  <a:lnTo>
                    <a:pt x="205" y="53"/>
                  </a:lnTo>
                  <a:lnTo>
                    <a:pt x="204" y="53"/>
                  </a:lnTo>
                  <a:lnTo>
                    <a:pt x="204" y="52"/>
                  </a:lnTo>
                  <a:lnTo>
                    <a:pt x="204" y="51"/>
                  </a:lnTo>
                  <a:lnTo>
                    <a:pt x="204" y="50"/>
                  </a:lnTo>
                  <a:lnTo>
                    <a:pt x="204" y="49"/>
                  </a:lnTo>
                  <a:lnTo>
                    <a:pt x="204" y="48"/>
                  </a:lnTo>
                  <a:lnTo>
                    <a:pt x="204" y="47"/>
                  </a:lnTo>
                  <a:lnTo>
                    <a:pt x="204" y="47"/>
                  </a:lnTo>
                  <a:lnTo>
                    <a:pt x="203" y="46"/>
                  </a:lnTo>
                  <a:lnTo>
                    <a:pt x="203" y="44"/>
                  </a:lnTo>
                  <a:lnTo>
                    <a:pt x="202" y="43"/>
                  </a:lnTo>
                  <a:lnTo>
                    <a:pt x="202" y="43"/>
                  </a:lnTo>
                  <a:lnTo>
                    <a:pt x="202" y="42"/>
                  </a:lnTo>
                  <a:lnTo>
                    <a:pt x="202" y="42"/>
                  </a:lnTo>
                  <a:lnTo>
                    <a:pt x="202" y="41"/>
                  </a:lnTo>
                  <a:lnTo>
                    <a:pt x="201" y="41"/>
                  </a:lnTo>
                  <a:lnTo>
                    <a:pt x="201" y="40"/>
                  </a:lnTo>
                  <a:lnTo>
                    <a:pt x="201" y="40"/>
                  </a:lnTo>
                  <a:lnTo>
                    <a:pt x="199" y="38"/>
                  </a:lnTo>
                  <a:lnTo>
                    <a:pt x="198" y="37"/>
                  </a:lnTo>
                  <a:lnTo>
                    <a:pt x="196" y="36"/>
                  </a:lnTo>
                  <a:lnTo>
                    <a:pt x="195" y="35"/>
                  </a:lnTo>
                  <a:lnTo>
                    <a:pt x="193" y="35"/>
                  </a:lnTo>
                  <a:lnTo>
                    <a:pt x="191" y="34"/>
                  </a:lnTo>
                  <a:lnTo>
                    <a:pt x="189" y="34"/>
                  </a:lnTo>
                  <a:lnTo>
                    <a:pt x="188" y="34"/>
                  </a:lnTo>
                  <a:lnTo>
                    <a:pt x="189" y="32"/>
                  </a:lnTo>
                  <a:lnTo>
                    <a:pt x="189" y="30"/>
                  </a:lnTo>
                  <a:lnTo>
                    <a:pt x="190" y="28"/>
                  </a:lnTo>
                  <a:lnTo>
                    <a:pt x="190" y="26"/>
                  </a:lnTo>
                  <a:lnTo>
                    <a:pt x="190" y="24"/>
                  </a:lnTo>
                  <a:lnTo>
                    <a:pt x="190" y="22"/>
                  </a:lnTo>
                  <a:lnTo>
                    <a:pt x="189" y="20"/>
                  </a:lnTo>
                  <a:lnTo>
                    <a:pt x="188" y="18"/>
                  </a:lnTo>
                  <a:lnTo>
                    <a:pt x="187" y="16"/>
                  </a:lnTo>
                  <a:lnTo>
                    <a:pt x="185" y="14"/>
                  </a:lnTo>
                  <a:lnTo>
                    <a:pt x="182" y="12"/>
                  </a:lnTo>
                  <a:lnTo>
                    <a:pt x="179" y="11"/>
                  </a:lnTo>
                  <a:lnTo>
                    <a:pt x="177" y="10"/>
                  </a:lnTo>
                  <a:lnTo>
                    <a:pt x="174" y="10"/>
                  </a:lnTo>
                  <a:lnTo>
                    <a:pt x="171" y="11"/>
                  </a:lnTo>
                  <a:lnTo>
                    <a:pt x="168" y="12"/>
                  </a:lnTo>
                  <a:lnTo>
                    <a:pt x="167" y="13"/>
                  </a:lnTo>
                  <a:lnTo>
                    <a:pt x="167" y="12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66" y="11"/>
                  </a:lnTo>
                  <a:lnTo>
                    <a:pt x="166" y="11"/>
                  </a:lnTo>
                  <a:lnTo>
                    <a:pt x="166" y="10"/>
                  </a:lnTo>
                  <a:lnTo>
                    <a:pt x="166" y="10"/>
                  </a:lnTo>
                  <a:lnTo>
                    <a:pt x="166" y="10"/>
                  </a:lnTo>
                  <a:lnTo>
                    <a:pt x="165" y="8"/>
                  </a:lnTo>
                  <a:lnTo>
                    <a:pt x="165" y="8"/>
                  </a:lnTo>
                  <a:lnTo>
                    <a:pt x="165" y="8"/>
                  </a:lnTo>
                  <a:lnTo>
                    <a:pt x="165" y="8"/>
                  </a:lnTo>
                  <a:lnTo>
                    <a:pt x="165" y="8"/>
                  </a:lnTo>
                  <a:lnTo>
                    <a:pt x="165" y="8"/>
                  </a:lnTo>
                  <a:lnTo>
                    <a:pt x="165" y="8"/>
                  </a:lnTo>
                  <a:lnTo>
                    <a:pt x="165" y="8"/>
                  </a:lnTo>
                  <a:lnTo>
                    <a:pt x="164" y="8"/>
                  </a:lnTo>
                  <a:lnTo>
                    <a:pt x="163" y="5"/>
                  </a:lnTo>
                  <a:lnTo>
                    <a:pt x="161" y="3"/>
                  </a:lnTo>
                  <a:lnTo>
                    <a:pt x="158" y="2"/>
                  </a:lnTo>
                  <a:lnTo>
                    <a:pt x="155" y="1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7" y="1"/>
                  </a:lnTo>
                  <a:lnTo>
                    <a:pt x="144" y="2"/>
                  </a:lnTo>
                  <a:lnTo>
                    <a:pt x="137" y="6"/>
                  </a:lnTo>
                  <a:lnTo>
                    <a:pt x="135" y="7"/>
                  </a:lnTo>
                  <a:lnTo>
                    <a:pt x="132" y="9"/>
                  </a:lnTo>
                  <a:lnTo>
                    <a:pt x="130" y="10"/>
                  </a:lnTo>
                  <a:lnTo>
                    <a:pt x="128" y="12"/>
                  </a:lnTo>
                  <a:lnTo>
                    <a:pt x="125" y="13"/>
                  </a:lnTo>
                  <a:lnTo>
                    <a:pt x="123" y="15"/>
                  </a:lnTo>
                  <a:lnTo>
                    <a:pt x="120" y="16"/>
                  </a:lnTo>
                  <a:lnTo>
                    <a:pt x="118" y="17"/>
                  </a:lnTo>
                  <a:lnTo>
                    <a:pt x="117" y="16"/>
                  </a:lnTo>
                  <a:lnTo>
                    <a:pt x="117" y="15"/>
                  </a:lnTo>
                  <a:lnTo>
                    <a:pt x="116" y="14"/>
                  </a:lnTo>
                  <a:lnTo>
                    <a:pt x="116" y="13"/>
                  </a:lnTo>
                  <a:lnTo>
                    <a:pt x="115" y="12"/>
                  </a:lnTo>
                  <a:lnTo>
                    <a:pt x="114" y="12"/>
                  </a:lnTo>
                  <a:lnTo>
                    <a:pt x="113" y="11"/>
                  </a:lnTo>
                  <a:lnTo>
                    <a:pt x="112" y="10"/>
                  </a:lnTo>
                  <a:lnTo>
                    <a:pt x="109" y="9"/>
                  </a:lnTo>
                  <a:lnTo>
                    <a:pt x="106" y="8"/>
                  </a:lnTo>
                  <a:lnTo>
                    <a:pt x="104" y="8"/>
                  </a:lnTo>
                  <a:lnTo>
                    <a:pt x="101" y="8"/>
                  </a:lnTo>
                  <a:lnTo>
                    <a:pt x="98" y="9"/>
                  </a:lnTo>
                  <a:lnTo>
                    <a:pt x="95" y="10"/>
                  </a:lnTo>
                  <a:lnTo>
                    <a:pt x="93" y="12"/>
                  </a:lnTo>
                  <a:lnTo>
                    <a:pt x="91" y="14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5" y="21"/>
                  </a:lnTo>
                  <a:lnTo>
                    <a:pt x="83" y="23"/>
                  </a:lnTo>
                  <a:lnTo>
                    <a:pt x="80" y="25"/>
                  </a:lnTo>
                  <a:lnTo>
                    <a:pt x="78" y="27"/>
                  </a:lnTo>
                  <a:lnTo>
                    <a:pt x="76" y="29"/>
                  </a:lnTo>
                  <a:lnTo>
                    <a:pt x="74" y="31"/>
                  </a:lnTo>
                  <a:lnTo>
                    <a:pt x="72" y="31"/>
                  </a:lnTo>
                  <a:lnTo>
                    <a:pt x="70" y="30"/>
                  </a:lnTo>
                  <a:lnTo>
                    <a:pt x="68" y="30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1" y="32"/>
                  </a:lnTo>
                  <a:lnTo>
                    <a:pt x="59" y="34"/>
                  </a:lnTo>
                  <a:lnTo>
                    <a:pt x="58" y="35"/>
                  </a:lnTo>
                  <a:lnTo>
                    <a:pt x="52" y="42"/>
                  </a:lnTo>
                  <a:lnTo>
                    <a:pt x="45" y="49"/>
                  </a:lnTo>
                  <a:lnTo>
                    <a:pt x="39" y="56"/>
                  </a:lnTo>
                  <a:lnTo>
                    <a:pt x="32" y="62"/>
                  </a:lnTo>
                  <a:lnTo>
                    <a:pt x="26" y="69"/>
                  </a:lnTo>
                  <a:lnTo>
                    <a:pt x="19" y="75"/>
                  </a:lnTo>
                  <a:lnTo>
                    <a:pt x="13" y="82"/>
                  </a:lnTo>
                  <a:lnTo>
                    <a:pt x="6" y="89"/>
                  </a:lnTo>
                  <a:lnTo>
                    <a:pt x="4" y="91"/>
                  </a:lnTo>
                  <a:lnTo>
                    <a:pt x="3" y="92"/>
                  </a:lnTo>
                  <a:lnTo>
                    <a:pt x="3" y="93"/>
                  </a:lnTo>
                  <a:lnTo>
                    <a:pt x="2" y="94"/>
                  </a:lnTo>
                  <a:lnTo>
                    <a:pt x="1" y="95"/>
                  </a:lnTo>
                  <a:lnTo>
                    <a:pt x="1" y="96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0" y="100"/>
                  </a:lnTo>
                  <a:lnTo>
                    <a:pt x="0" y="103"/>
                  </a:lnTo>
                  <a:lnTo>
                    <a:pt x="1" y="106"/>
                  </a:lnTo>
                  <a:lnTo>
                    <a:pt x="2" y="109"/>
                  </a:lnTo>
                  <a:lnTo>
                    <a:pt x="4" y="111"/>
                  </a:lnTo>
                  <a:lnTo>
                    <a:pt x="6" y="113"/>
                  </a:lnTo>
                  <a:lnTo>
                    <a:pt x="8" y="115"/>
                  </a:lnTo>
                  <a:lnTo>
                    <a:pt x="11" y="116"/>
                  </a:lnTo>
                  <a:lnTo>
                    <a:pt x="14" y="116"/>
                  </a:lnTo>
                  <a:lnTo>
                    <a:pt x="22" y="116"/>
                  </a:lnTo>
                  <a:lnTo>
                    <a:pt x="22" y="116"/>
                  </a:lnTo>
                  <a:lnTo>
                    <a:pt x="23" y="116"/>
                  </a:lnTo>
                  <a:lnTo>
                    <a:pt x="23" y="116"/>
                  </a:lnTo>
                  <a:lnTo>
                    <a:pt x="24" y="115"/>
                  </a:lnTo>
                  <a:lnTo>
                    <a:pt x="24" y="115"/>
                  </a:lnTo>
                  <a:lnTo>
                    <a:pt x="25" y="115"/>
                  </a:lnTo>
                  <a:lnTo>
                    <a:pt x="25" y="115"/>
                  </a:lnTo>
                  <a:lnTo>
                    <a:pt x="25" y="115"/>
                  </a:lnTo>
                  <a:lnTo>
                    <a:pt x="24" y="116"/>
                  </a:lnTo>
                  <a:lnTo>
                    <a:pt x="23" y="118"/>
                  </a:lnTo>
                  <a:lnTo>
                    <a:pt x="22" y="119"/>
                  </a:lnTo>
                  <a:lnTo>
                    <a:pt x="20" y="121"/>
                  </a:lnTo>
                  <a:lnTo>
                    <a:pt x="19" y="122"/>
                  </a:lnTo>
                  <a:lnTo>
                    <a:pt x="18" y="124"/>
                  </a:lnTo>
                  <a:lnTo>
                    <a:pt x="17" y="125"/>
                  </a:lnTo>
                  <a:lnTo>
                    <a:pt x="16" y="127"/>
                  </a:lnTo>
                  <a:lnTo>
                    <a:pt x="15" y="129"/>
                  </a:lnTo>
                  <a:lnTo>
                    <a:pt x="14" y="130"/>
                  </a:lnTo>
                  <a:lnTo>
                    <a:pt x="13" y="131"/>
                  </a:lnTo>
                  <a:lnTo>
                    <a:pt x="13" y="133"/>
                  </a:lnTo>
                  <a:lnTo>
                    <a:pt x="13" y="134"/>
                  </a:lnTo>
                  <a:lnTo>
                    <a:pt x="12" y="136"/>
                  </a:lnTo>
                  <a:lnTo>
                    <a:pt x="12" y="137"/>
                  </a:lnTo>
                  <a:lnTo>
                    <a:pt x="13" y="139"/>
                  </a:lnTo>
                  <a:lnTo>
                    <a:pt x="13" y="140"/>
                  </a:lnTo>
                  <a:lnTo>
                    <a:pt x="14" y="143"/>
                  </a:lnTo>
                  <a:lnTo>
                    <a:pt x="15" y="146"/>
                  </a:lnTo>
                  <a:lnTo>
                    <a:pt x="17" y="148"/>
                  </a:lnTo>
                  <a:lnTo>
                    <a:pt x="20" y="150"/>
                  </a:lnTo>
                  <a:lnTo>
                    <a:pt x="22" y="151"/>
                  </a:lnTo>
                  <a:lnTo>
                    <a:pt x="25" y="152"/>
                  </a:lnTo>
                  <a:lnTo>
                    <a:pt x="28" y="152"/>
                  </a:lnTo>
                  <a:lnTo>
                    <a:pt x="31" y="151"/>
                  </a:lnTo>
                  <a:lnTo>
                    <a:pt x="36" y="150"/>
                  </a:lnTo>
                  <a:lnTo>
                    <a:pt x="36" y="151"/>
                  </a:lnTo>
                  <a:lnTo>
                    <a:pt x="35" y="152"/>
                  </a:lnTo>
                  <a:lnTo>
                    <a:pt x="34" y="153"/>
                  </a:lnTo>
                  <a:lnTo>
                    <a:pt x="34" y="153"/>
                  </a:lnTo>
                  <a:lnTo>
                    <a:pt x="33" y="154"/>
                  </a:lnTo>
                  <a:lnTo>
                    <a:pt x="32" y="155"/>
                  </a:lnTo>
                  <a:lnTo>
                    <a:pt x="31" y="156"/>
                  </a:lnTo>
                  <a:lnTo>
                    <a:pt x="31" y="156"/>
                  </a:lnTo>
                  <a:lnTo>
                    <a:pt x="27" y="161"/>
                  </a:lnTo>
                  <a:lnTo>
                    <a:pt x="26" y="162"/>
                  </a:lnTo>
                  <a:lnTo>
                    <a:pt x="25" y="164"/>
                  </a:lnTo>
                  <a:lnTo>
                    <a:pt x="24" y="166"/>
                  </a:lnTo>
                  <a:lnTo>
                    <a:pt x="24" y="169"/>
                  </a:lnTo>
                  <a:lnTo>
                    <a:pt x="24" y="171"/>
                  </a:lnTo>
                  <a:lnTo>
                    <a:pt x="24" y="173"/>
                  </a:lnTo>
                  <a:lnTo>
                    <a:pt x="25" y="175"/>
                  </a:lnTo>
                  <a:lnTo>
                    <a:pt x="25" y="177"/>
                  </a:lnTo>
                  <a:lnTo>
                    <a:pt x="27" y="180"/>
                  </a:lnTo>
                  <a:lnTo>
                    <a:pt x="29" y="182"/>
                  </a:lnTo>
                  <a:lnTo>
                    <a:pt x="32" y="184"/>
                  </a:lnTo>
                  <a:lnTo>
                    <a:pt x="34" y="185"/>
                  </a:lnTo>
                  <a:lnTo>
                    <a:pt x="37" y="185"/>
                  </a:lnTo>
                  <a:lnTo>
                    <a:pt x="40" y="185"/>
                  </a:lnTo>
                  <a:lnTo>
                    <a:pt x="43" y="185"/>
                  </a:lnTo>
                  <a:lnTo>
                    <a:pt x="46" y="184"/>
                  </a:lnTo>
                  <a:lnTo>
                    <a:pt x="46" y="184"/>
                  </a:lnTo>
                  <a:lnTo>
                    <a:pt x="47" y="183"/>
                  </a:lnTo>
                  <a:lnTo>
                    <a:pt x="49" y="183"/>
                  </a:lnTo>
                  <a:lnTo>
                    <a:pt x="50" y="182"/>
                  </a:lnTo>
                  <a:lnTo>
                    <a:pt x="52" y="182"/>
                  </a:lnTo>
                  <a:lnTo>
                    <a:pt x="53" y="181"/>
                  </a:lnTo>
                  <a:lnTo>
                    <a:pt x="55" y="181"/>
                  </a:lnTo>
                  <a:lnTo>
                    <a:pt x="56" y="181"/>
                  </a:lnTo>
                  <a:lnTo>
                    <a:pt x="58" y="180"/>
                  </a:lnTo>
                  <a:lnTo>
                    <a:pt x="59" y="183"/>
                  </a:lnTo>
                  <a:lnTo>
                    <a:pt x="60" y="186"/>
                  </a:lnTo>
                  <a:lnTo>
                    <a:pt x="61" y="188"/>
                  </a:lnTo>
                  <a:lnTo>
                    <a:pt x="62" y="191"/>
                  </a:lnTo>
                  <a:lnTo>
                    <a:pt x="64" y="194"/>
                  </a:lnTo>
                  <a:lnTo>
                    <a:pt x="65" y="197"/>
                  </a:lnTo>
                  <a:lnTo>
                    <a:pt x="66" y="200"/>
                  </a:lnTo>
                  <a:lnTo>
                    <a:pt x="67" y="202"/>
                  </a:lnTo>
                  <a:lnTo>
                    <a:pt x="70" y="203"/>
                  </a:lnTo>
                  <a:lnTo>
                    <a:pt x="73" y="203"/>
                  </a:lnTo>
                  <a:lnTo>
                    <a:pt x="76" y="203"/>
                  </a:lnTo>
                  <a:lnTo>
                    <a:pt x="79" y="202"/>
                  </a:lnTo>
                  <a:lnTo>
                    <a:pt x="81" y="201"/>
                  </a:lnTo>
                  <a:lnTo>
                    <a:pt x="84" y="199"/>
                  </a:lnTo>
                  <a:lnTo>
                    <a:pt x="85" y="196"/>
                  </a:lnTo>
                  <a:lnTo>
                    <a:pt x="87" y="194"/>
                  </a:lnTo>
                  <a:lnTo>
                    <a:pt x="87" y="193"/>
                  </a:lnTo>
                  <a:lnTo>
                    <a:pt x="87" y="192"/>
                  </a:lnTo>
                  <a:lnTo>
                    <a:pt x="88" y="191"/>
                  </a:lnTo>
                  <a:lnTo>
                    <a:pt x="88" y="190"/>
                  </a:lnTo>
                  <a:lnTo>
                    <a:pt x="88" y="189"/>
                  </a:lnTo>
                  <a:lnTo>
                    <a:pt x="88" y="189"/>
                  </a:lnTo>
                  <a:lnTo>
                    <a:pt x="88" y="188"/>
                  </a:lnTo>
                  <a:lnTo>
                    <a:pt x="88" y="187"/>
                  </a:lnTo>
                  <a:lnTo>
                    <a:pt x="89" y="186"/>
                  </a:lnTo>
                  <a:lnTo>
                    <a:pt x="89" y="184"/>
                  </a:lnTo>
                  <a:lnTo>
                    <a:pt x="90" y="183"/>
                  </a:lnTo>
                  <a:lnTo>
                    <a:pt x="91" y="182"/>
                  </a:lnTo>
                  <a:lnTo>
                    <a:pt x="92" y="181"/>
                  </a:lnTo>
                  <a:lnTo>
                    <a:pt x="93" y="179"/>
                  </a:lnTo>
                  <a:lnTo>
                    <a:pt x="94" y="178"/>
                  </a:lnTo>
                  <a:lnTo>
                    <a:pt x="94" y="177"/>
                  </a:lnTo>
                  <a:lnTo>
                    <a:pt x="102" y="163"/>
                  </a:lnTo>
                  <a:lnTo>
                    <a:pt x="102" y="161"/>
                  </a:lnTo>
                  <a:lnTo>
                    <a:pt x="102" y="160"/>
                  </a:lnTo>
                  <a:lnTo>
                    <a:pt x="103" y="158"/>
                  </a:lnTo>
                  <a:lnTo>
                    <a:pt x="103" y="157"/>
                  </a:lnTo>
                  <a:lnTo>
                    <a:pt x="102" y="155"/>
                  </a:lnTo>
                  <a:lnTo>
                    <a:pt x="102" y="154"/>
                  </a:lnTo>
                  <a:lnTo>
                    <a:pt x="102" y="152"/>
                  </a:lnTo>
                  <a:lnTo>
                    <a:pt x="101" y="151"/>
                  </a:lnTo>
                  <a:lnTo>
                    <a:pt x="101" y="149"/>
                  </a:lnTo>
                  <a:lnTo>
                    <a:pt x="99" y="147"/>
                  </a:lnTo>
                  <a:lnTo>
                    <a:pt x="98" y="145"/>
                  </a:lnTo>
                  <a:lnTo>
                    <a:pt x="96" y="144"/>
                  </a:lnTo>
                  <a:lnTo>
                    <a:pt x="94" y="142"/>
                  </a:lnTo>
                  <a:lnTo>
                    <a:pt x="92" y="141"/>
                  </a:lnTo>
                  <a:lnTo>
                    <a:pt x="89" y="141"/>
                  </a:lnTo>
                  <a:lnTo>
                    <a:pt x="87" y="141"/>
                  </a:lnTo>
                  <a:lnTo>
                    <a:pt x="85" y="141"/>
                  </a:lnTo>
                  <a:lnTo>
                    <a:pt x="85" y="140"/>
                  </a:lnTo>
                  <a:lnTo>
                    <a:pt x="86" y="139"/>
                  </a:lnTo>
                  <a:lnTo>
                    <a:pt x="86" y="138"/>
                  </a:lnTo>
                  <a:lnTo>
                    <a:pt x="87" y="138"/>
                  </a:lnTo>
                  <a:lnTo>
                    <a:pt x="87" y="137"/>
                  </a:lnTo>
                  <a:lnTo>
                    <a:pt x="88" y="136"/>
                  </a:lnTo>
                  <a:lnTo>
                    <a:pt x="88" y="135"/>
                  </a:lnTo>
                  <a:lnTo>
                    <a:pt x="89" y="135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101" y="119"/>
                  </a:lnTo>
                  <a:lnTo>
                    <a:pt x="101" y="117"/>
                  </a:lnTo>
                  <a:lnTo>
                    <a:pt x="102" y="115"/>
                  </a:lnTo>
                  <a:lnTo>
                    <a:pt x="102" y="113"/>
                  </a:lnTo>
                  <a:lnTo>
                    <a:pt x="101" y="111"/>
                  </a:lnTo>
                  <a:lnTo>
                    <a:pt x="101" y="109"/>
                  </a:lnTo>
                  <a:lnTo>
                    <a:pt x="100" y="107"/>
                  </a:lnTo>
                  <a:lnTo>
                    <a:pt x="99" y="105"/>
                  </a:lnTo>
                  <a:lnTo>
                    <a:pt x="98" y="103"/>
                  </a:lnTo>
                  <a:lnTo>
                    <a:pt x="96" y="102"/>
                  </a:lnTo>
                  <a:lnTo>
                    <a:pt x="94" y="101"/>
                  </a:lnTo>
                  <a:lnTo>
                    <a:pt x="92" y="100"/>
                  </a:lnTo>
                  <a:lnTo>
                    <a:pt x="90" y="99"/>
                  </a:lnTo>
                  <a:lnTo>
                    <a:pt x="88" y="99"/>
                  </a:lnTo>
                  <a:lnTo>
                    <a:pt x="86" y="99"/>
                  </a:lnTo>
                  <a:lnTo>
                    <a:pt x="92" y="91"/>
                  </a:lnTo>
                  <a:lnTo>
                    <a:pt x="93" y="90"/>
                  </a:lnTo>
                  <a:lnTo>
                    <a:pt x="94" y="89"/>
                  </a:lnTo>
                  <a:lnTo>
                    <a:pt x="94" y="88"/>
                  </a:lnTo>
                  <a:lnTo>
                    <a:pt x="95" y="87"/>
                  </a:lnTo>
                  <a:lnTo>
                    <a:pt x="95" y="86"/>
                  </a:lnTo>
                  <a:lnTo>
                    <a:pt x="95" y="85"/>
                  </a:lnTo>
                  <a:lnTo>
                    <a:pt x="96" y="84"/>
                  </a:lnTo>
                  <a:lnTo>
                    <a:pt x="96" y="83"/>
                  </a:lnTo>
                  <a:lnTo>
                    <a:pt x="96" y="83"/>
                  </a:lnTo>
                  <a:lnTo>
                    <a:pt x="96" y="83"/>
                  </a:lnTo>
                  <a:lnTo>
                    <a:pt x="96" y="84"/>
                  </a:lnTo>
                  <a:lnTo>
                    <a:pt x="96" y="84"/>
                  </a:lnTo>
                  <a:lnTo>
                    <a:pt x="97" y="84"/>
                  </a:lnTo>
                  <a:lnTo>
                    <a:pt x="97" y="84"/>
                  </a:lnTo>
                  <a:lnTo>
                    <a:pt x="97" y="85"/>
                  </a:lnTo>
                  <a:lnTo>
                    <a:pt x="97" y="85"/>
                  </a:lnTo>
                  <a:lnTo>
                    <a:pt x="100" y="87"/>
                  </a:lnTo>
                  <a:lnTo>
                    <a:pt x="102" y="89"/>
                  </a:lnTo>
                  <a:lnTo>
                    <a:pt x="105" y="90"/>
                  </a:lnTo>
                  <a:lnTo>
                    <a:pt x="108" y="90"/>
                  </a:lnTo>
                  <a:lnTo>
                    <a:pt x="111" y="90"/>
                  </a:lnTo>
                  <a:lnTo>
                    <a:pt x="114" y="89"/>
                  </a:lnTo>
                  <a:lnTo>
                    <a:pt x="116" y="88"/>
                  </a:lnTo>
                  <a:lnTo>
                    <a:pt x="119" y="86"/>
                  </a:lnTo>
                  <a:lnTo>
                    <a:pt x="124" y="82"/>
                  </a:lnTo>
                  <a:lnTo>
                    <a:pt x="124" y="82"/>
                  </a:lnTo>
                  <a:lnTo>
                    <a:pt x="124" y="82"/>
                  </a:lnTo>
                  <a:lnTo>
                    <a:pt x="124" y="81"/>
                  </a:lnTo>
                  <a:lnTo>
                    <a:pt x="124" y="81"/>
                  </a:lnTo>
                  <a:lnTo>
                    <a:pt x="124" y="81"/>
                  </a:lnTo>
                  <a:lnTo>
                    <a:pt x="124" y="81"/>
                  </a:lnTo>
                  <a:lnTo>
                    <a:pt x="125" y="81"/>
                  </a:lnTo>
                  <a:lnTo>
                    <a:pt x="125" y="81"/>
                  </a:lnTo>
                  <a:lnTo>
                    <a:pt x="126" y="83"/>
                  </a:lnTo>
                  <a:lnTo>
                    <a:pt x="127" y="85"/>
                  </a:lnTo>
                  <a:lnTo>
                    <a:pt x="128" y="87"/>
                  </a:lnTo>
                  <a:lnTo>
                    <a:pt x="130" y="88"/>
                  </a:lnTo>
                  <a:lnTo>
                    <a:pt x="132" y="89"/>
                  </a:lnTo>
                  <a:lnTo>
                    <a:pt x="134" y="90"/>
                  </a:lnTo>
                  <a:lnTo>
                    <a:pt x="136" y="91"/>
                  </a:lnTo>
                  <a:lnTo>
                    <a:pt x="139" y="91"/>
                  </a:lnTo>
                  <a:lnTo>
                    <a:pt x="146" y="90"/>
                  </a:lnTo>
                  <a:lnTo>
                    <a:pt x="147" y="90"/>
                  </a:lnTo>
                  <a:lnTo>
                    <a:pt x="148" y="89"/>
                  </a:lnTo>
                  <a:lnTo>
                    <a:pt x="148" y="89"/>
                  </a:lnTo>
                  <a:lnTo>
                    <a:pt x="149" y="89"/>
                  </a:lnTo>
                  <a:lnTo>
                    <a:pt x="149" y="88"/>
                  </a:lnTo>
                  <a:lnTo>
                    <a:pt x="150" y="88"/>
                  </a:lnTo>
                  <a:lnTo>
                    <a:pt x="150" y="88"/>
                  </a:lnTo>
                  <a:lnTo>
                    <a:pt x="151" y="87"/>
                  </a:lnTo>
                  <a:lnTo>
                    <a:pt x="151" y="90"/>
                  </a:lnTo>
                  <a:lnTo>
                    <a:pt x="152" y="93"/>
                  </a:lnTo>
                  <a:lnTo>
                    <a:pt x="154" y="96"/>
                  </a:lnTo>
                  <a:lnTo>
                    <a:pt x="156" y="98"/>
                  </a:lnTo>
                  <a:lnTo>
                    <a:pt x="158" y="99"/>
                  </a:lnTo>
                  <a:lnTo>
                    <a:pt x="161" y="101"/>
                  </a:lnTo>
                  <a:lnTo>
                    <a:pt x="163" y="102"/>
                  </a:lnTo>
                  <a:lnTo>
                    <a:pt x="166" y="102"/>
                  </a:lnTo>
                  <a:lnTo>
                    <a:pt x="174" y="100"/>
                  </a:lnTo>
                  <a:lnTo>
                    <a:pt x="174" y="100"/>
                  </a:lnTo>
                  <a:lnTo>
                    <a:pt x="175" y="100"/>
                  </a:lnTo>
                  <a:lnTo>
                    <a:pt x="176" y="100"/>
                  </a:lnTo>
                  <a:lnTo>
                    <a:pt x="176" y="99"/>
                  </a:lnTo>
                  <a:lnTo>
                    <a:pt x="177" y="99"/>
                  </a:lnTo>
                  <a:lnTo>
                    <a:pt x="177" y="99"/>
                  </a:lnTo>
                  <a:lnTo>
                    <a:pt x="178" y="99"/>
                  </a:lnTo>
                  <a:lnTo>
                    <a:pt x="179" y="98"/>
                  </a:lnTo>
                  <a:lnTo>
                    <a:pt x="178" y="99"/>
                  </a:lnTo>
                  <a:lnTo>
                    <a:pt x="178" y="99"/>
                  </a:lnTo>
                  <a:lnTo>
                    <a:pt x="178" y="99"/>
                  </a:lnTo>
                  <a:lnTo>
                    <a:pt x="178" y="99"/>
                  </a:lnTo>
                  <a:lnTo>
                    <a:pt x="178" y="100"/>
                  </a:lnTo>
                  <a:lnTo>
                    <a:pt x="178" y="100"/>
                  </a:lnTo>
                  <a:lnTo>
                    <a:pt x="177" y="100"/>
                  </a:lnTo>
                  <a:lnTo>
                    <a:pt x="177" y="101"/>
                  </a:lnTo>
                  <a:lnTo>
                    <a:pt x="176" y="102"/>
                  </a:lnTo>
                  <a:lnTo>
                    <a:pt x="176" y="104"/>
                  </a:lnTo>
                  <a:lnTo>
                    <a:pt x="175" y="106"/>
                  </a:lnTo>
                  <a:lnTo>
                    <a:pt x="175" y="108"/>
                  </a:lnTo>
                  <a:lnTo>
                    <a:pt x="175" y="110"/>
                  </a:lnTo>
                  <a:lnTo>
                    <a:pt x="175" y="112"/>
                  </a:lnTo>
                  <a:lnTo>
                    <a:pt x="175" y="114"/>
                  </a:lnTo>
                  <a:lnTo>
                    <a:pt x="176" y="116"/>
                  </a:lnTo>
                  <a:lnTo>
                    <a:pt x="177" y="118"/>
                  </a:lnTo>
                  <a:lnTo>
                    <a:pt x="179" y="120"/>
                  </a:lnTo>
                  <a:lnTo>
                    <a:pt x="182" y="122"/>
                  </a:lnTo>
                  <a:lnTo>
                    <a:pt x="184" y="124"/>
                  </a:lnTo>
                  <a:lnTo>
                    <a:pt x="187" y="124"/>
                  </a:lnTo>
                  <a:lnTo>
                    <a:pt x="190" y="125"/>
                  </a:lnTo>
                  <a:lnTo>
                    <a:pt x="193" y="124"/>
                  </a:lnTo>
                  <a:lnTo>
                    <a:pt x="196" y="123"/>
                  </a:lnTo>
                  <a:lnTo>
                    <a:pt x="198" y="122"/>
                  </a:lnTo>
                  <a:lnTo>
                    <a:pt x="202" y="119"/>
                  </a:lnTo>
                  <a:lnTo>
                    <a:pt x="202" y="121"/>
                  </a:lnTo>
                  <a:lnTo>
                    <a:pt x="201" y="123"/>
                  </a:lnTo>
                  <a:lnTo>
                    <a:pt x="201" y="124"/>
                  </a:lnTo>
                  <a:lnTo>
                    <a:pt x="201" y="126"/>
                  </a:lnTo>
                  <a:lnTo>
                    <a:pt x="201" y="127"/>
                  </a:lnTo>
                  <a:lnTo>
                    <a:pt x="202" y="129"/>
                  </a:lnTo>
                  <a:lnTo>
                    <a:pt x="202" y="131"/>
                  </a:lnTo>
                  <a:lnTo>
                    <a:pt x="203" y="132"/>
                  </a:lnTo>
                  <a:lnTo>
                    <a:pt x="205" y="135"/>
                  </a:lnTo>
                  <a:lnTo>
                    <a:pt x="207" y="137"/>
                  </a:lnTo>
                  <a:lnTo>
                    <a:pt x="210" y="138"/>
                  </a:lnTo>
                  <a:lnTo>
                    <a:pt x="212" y="139"/>
                  </a:lnTo>
                  <a:lnTo>
                    <a:pt x="215" y="140"/>
                  </a:lnTo>
                  <a:lnTo>
                    <a:pt x="218" y="140"/>
                  </a:lnTo>
                  <a:lnTo>
                    <a:pt x="221" y="139"/>
                  </a:lnTo>
                  <a:lnTo>
                    <a:pt x="224" y="138"/>
                  </a:lnTo>
                  <a:lnTo>
                    <a:pt x="228" y="135"/>
                  </a:lnTo>
                  <a:lnTo>
                    <a:pt x="229" y="134"/>
                  </a:lnTo>
                  <a:lnTo>
                    <a:pt x="230" y="134"/>
                  </a:lnTo>
                  <a:lnTo>
                    <a:pt x="231" y="133"/>
                  </a:lnTo>
                  <a:lnTo>
                    <a:pt x="232" y="132"/>
                  </a:lnTo>
                  <a:lnTo>
                    <a:pt x="233" y="132"/>
                  </a:lnTo>
                  <a:lnTo>
                    <a:pt x="234" y="131"/>
                  </a:lnTo>
                  <a:lnTo>
                    <a:pt x="235" y="131"/>
                  </a:lnTo>
                  <a:lnTo>
                    <a:pt x="237" y="130"/>
                  </a:lnTo>
                  <a:lnTo>
                    <a:pt x="239" y="129"/>
                  </a:lnTo>
                  <a:lnTo>
                    <a:pt x="242" y="127"/>
                  </a:lnTo>
                  <a:lnTo>
                    <a:pt x="243" y="124"/>
                  </a:lnTo>
                  <a:lnTo>
                    <a:pt x="244" y="122"/>
                  </a:lnTo>
                  <a:lnTo>
                    <a:pt x="245" y="119"/>
                  </a:lnTo>
                  <a:lnTo>
                    <a:pt x="245" y="116"/>
                  </a:lnTo>
                  <a:lnTo>
                    <a:pt x="245" y="113"/>
                  </a:lnTo>
                  <a:lnTo>
                    <a:pt x="244" y="110"/>
                  </a:lnTo>
                  <a:lnTo>
                    <a:pt x="244" y="110"/>
                  </a:lnTo>
                  <a:lnTo>
                    <a:pt x="243" y="109"/>
                  </a:lnTo>
                  <a:lnTo>
                    <a:pt x="243" y="109"/>
                  </a:lnTo>
                  <a:lnTo>
                    <a:pt x="243" y="108"/>
                  </a:lnTo>
                  <a:lnTo>
                    <a:pt x="243" y="108"/>
                  </a:lnTo>
                  <a:lnTo>
                    <a:pt x="242" y="108"/>
                  </a:lnTo>
                  <a:lnTo>
                    <a:pt x="242" y="107"/>
                  </a:lnTo>
                  <a:lnTo>
                    <a:pt x="242" y="107"/>
                  </a:lnTo>
                  <a:lnTo>
                    <a:pt x="242" y="106"/>
                  </a:lnTo>
                  <a:lnTo>
                    <a:pt x="242" y="106"/>
                  </a:lnTo>
                  <a:lnTo>
                    <a:pt x="242" y="105"/>
                  </a:lnTo>
                  <a:lnTo>
                    <a:pt x="243" y="105"/>
                  </a:lnTo>
                  <a:lnTo>
                    <a:pt x="243" y="104"/>
                  </a:lnTo>
                  <a:lnTo>
                    <a:pt x="243" y="104"/>
                  </a:lnTo>
                  <a:lnTo>
                    <a:pt x="243" y="103"/>
                  </a:lnTo>
                  <a:lnTo>
                    <a:pt x="244" y="103"/>
                  </a:lnTo>
                  <a:lnTo>
                    <a:pt x="248" y="94"/>
                  </a:lnTo>
                  <a:lnTo>
                    <a:pt x="248" y="94"/>
                  </a:lnTo>
                  <a:lnTo>
                    <a:pt x="248" y="93"/>
                  </a:lnTo>
                  <a:lnTo>
                    <a:pt x="249" y="93"/>
                  </a:lnTo>
                  <a:lnTo>
                    <a:pt x="249" y="93"/>
                  </a:lnTo>
                  <a:lnTo>
                    <a:pt x="249" y="92"/>
                  </a:lnTo>
                  <a:lnTo>
                    <a:pt x="249" y="92"/>
                  </a:lnTo>
                  <a:lnTo>
                    <a:pt x="249" y="91"/>
                  </a:lnTo>
                  <a:lnTo>
                    <a:pt x="249" y="91"/>
                  </a:lnTo>
                  <a:lnTo>
                    <a:pt x="250" y="88"/>
                  </a:lnTo>
                  <a:lnTo>
                    <a:pt x="249" y="85"/>
                  </a:lnTo>
                  <a:lnTo>
                    <a:pt x="249" y="82"/>
                  </a:lnTo>
                  <a:lnTo>
                    <a:pt x="248" y="79"/>
                  </a:lnTo>
                  <a:lnTo>
                    <a:pt x="246" y="77"/>
                  </a:lnTo>
                  <a:lnTo>
                    <a:pt x="244" y="75"/>
                  </a:lnTo>
                  <a:lnTo>
                    <a:pt x="241" y="73"/>
                  </a:lnTo>
                  <a:lnTo>
                    <a:pt x="238" y="72"/>
                  </a:lnTo>
                  <a:close/>
                  <a:moveTo>
                    <a:pt x="97" y="64"/>
                  </a:moveTo>
                  <a:lnTo>
                    <a:pt x="96" y="67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5" y="69"/>
                  </a:lnTo>
                  <a:lnTo>
                    <a:pt x="94" y="70"/>
                  </a:lnTo>
                  <a:lnTo>
                    <a:pt x="94" y="71"/>
                  </a:lnTo>
                  <a:lnTo>
                    <a:pt x="94" y="72"/>
                  </a:lnTo>
                  <a:lnTo>
                    <a:pt x="94" y="73"/>
                  </a:lnTo>
                  <a:lnTo>
                    <a:pt x="94" y="74"/>
                  </a:lnTo>
                  <a:lnTo>
                    <a:pt x="93" y="73"/>
                  </a:lnTo>
                  <a:lnTo>
                    <a:pt x="92" y="72"/>
                  </a:lnTo>
                  <a:lnTo>
                    <a:pt x="91" y="71"/>
                  </a:lnTo>
                  <a:lnTo>
                    <a:pt x="91" y="70"/>
                  </a:lnTo>
                  <a:lnTo>
                    <a:pt x="90" y="69"/>
                  </a:lnTo>
                  <a:lnTo>
                    <a:pt x="89" y="69"/>
                  </a:lnTo>
                  <a:lnTo>
                    <a:pt x="88" y="68"/>
                  </a:lnTo>
                  <a:lnTo>
                    <a:pt x="87" y="68"/>
                  </a:lnTo>
                  <a:lnTo>
                    <a:pt x="88" y="67"/>
                  </a:lnTo>
                  <a:lnTo>
                    <a:pt x="90" y="66"/>
                  </a:lnTo>
                  <a:lnTo>
                    <a:pt x="91" y="65"/>
                  </a:lnTo>
                  <a:lnTo>
                    <a:pt x="93" y="64"/>
                  </a:lnTo>
                  <a:lnTo>
                    <a:pt x="95" y="64"/>
                  </a:lnTo>
                  <a:lnTo>
                    <a:pt x="96" y="63"/>
                  </a:lnTo>
                  <a:lnTo>
                    <a:pt x="98" y="62"/>
                  </a:lnTo>
                  <a:lnTo>
                    <a:pt x="99" y="61"/>
                  </a:lnTo>
                  <a:lnTo>
                    <a:pt x="99" y="62"/>
                  </a:lnTo>
                  <a:lnTo>
                    <a:pt x="99" y="62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98" y="64"/>
                  </a:lnTo>
                  <a:lnTo>
                    <a:pt x="98" y="64"/>
                  </a:lnTo>
                  <a:lnTo>
                    <a:pt x="97" y="64"/>
                  </a:lnTo>
                  <a:close/>
                </a:path>
              </a:pathLst>
            </a:custGeom>
            <a:solidFill>
              <a:srgbClr val="DF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41"/>
            <p:cNvSpPr>
              <a:spLocks noEditPoints="1"/>
            </p:cNvSpPr>
            <p:nvPr/>
          </p:nvSpPr>
          <p:spPr bwMode="auto">
            <a:xfrm>
              <a:off x="4945" y="602"/>
              <a:ext cx="223" cy="257"/>
            </a:xfrm>
            <a:custGeom>
              <a:avLst/>
              <a:gdLst/>
              <a:ahLst/>
              <a:cxnLst>
                <a:cxn ang="0">
                  <a:pos x="223" y="113"/>
                </a:cxn>
                <a:cxn ang="0">
                  <a:pos x="209" y="99"/>
                </a:cxn>
                <a:cxn ang="0">
                  <a:pos x="189" y="102"/>
                </a:cxn>
                <a:cxn ang="0">
                  <a:pos x="190" y="97"/>
                </a:cxn>
                <a:cxn ang="0">
                  <a:pos x="200" y="79"/>
                </a:cxn>
                <a:cxn ang="0">
                  <a:pos x="193" y="63"/>
                </a:cxn>
                <a:cxn ang="0">
                  <a:pos x="166" y="67"/>
                </a:cxn>
                <a:cxn ang="0">
                  <a:pos x="156" y="70"/>
                </a:cxn>
                <a:cxn ang="0">
                  <a:pos x="165" y="57"/>
                </a:cxn>
                <a:cxn ang="0">
                  <a:pos x="162" y="41"/>
                </a:cxn>
                <a:cxn ang="0">
                  <a:pos x="140" y="39"/>
                </a:cxn>
                <a:cxn ang="0">
                  <a:pos x="136" y="39"/>
                </a:cxn>
                <a:cxn ang="0">
                  <a:pos x="137" y="22"/>
                </a:cxn>
                <a:cxn ang="0">
                  <a:pos x="115" y="17"/>
                </a:cxn>
                <a:cxn ang="0">
                  <a:pos x="106" y="20"/>
                </a:cxn>
                <a:cxn ang="0">
                  <a:pos x="106" y="10"/>
                </a:cxn>
                <a:cxn ang="0">
                  <a:pos x="87" y="1"/>
                </a:cxn>
                <a:cxn ang="0">
                  <a:pos x="18" y="56"/>
                </a:cxn>
                <a:cxn ang="0">
                  <a:pos x="9" y="70"/>
                </a:cxn>
                <a:cxn ang="0">
                  <a:pos x="16" y="83"/>
                </a:cxn>
                <a:cxn ang="0">
                  <a:pos x="9" y="91"/>
                </a:cxn>
                <a:cxn ang="0">
                  <a:pos x="1" y="102"/>
                </a:cxn>
                <a:cxn ang="0">
                  <a:pos x="9" y="120"/>
                </a:cxn>
                <a:cxn ang="0">
                  <a:pos x="27" y="120"/>
                </a:cxn>
                <a:cxn ang="0">
                  <a:pos x="42" y="112"/>
                </a:cxn>
                <a:cxn ang="0">
                  <a:pos x="44" y="103"/>
                </a:cxn>
                <a:cxn ang="0">
                  <a:pos x="53" y="95"/>
                </a:cxn>
                <a:cxn ang="0">
                  <a:pos x="70" y="99"/>
                </a:cxn>
                <a:cxn ang="0">
                  <a:pos x="96" y="90"/>
                </a:cxn>
                <a:cxn ang="0">
                  <a:pos x="106" y="89"/>
                </a:cxn>
                <a:cxn ang="0">
                  <a:pos x="99" y="104"/>
                </a:cxn>
                <a:cxn ang="0">
                  <a:pos x="107" y="118"/>
                </a:cxn>
                <a:cxn ang="0">
                  <a:pos x="129" y="114"/>
                </a:cxn>
                <a:cxn ang="0">
                  <a:pos x="138" y="112"/>
                </a:cxn>
                <a:cxn ang="0">
                  <a:pos x="131" y="125"/>
                </a:cxn>
                <a:cxn ang="0">
                  <a:pos x="132" y="137"/>
                </a:cxn>
                <a:cxn ang="0">
                  <a:pos x="152" y="144"/>
                </a:cxn>
                <a:cxn ang="0">
                  <a:pos x="135" y="161"/>
                </a:cxn>
                <a:cxn ang="0">
                  <a:pos x="131" y="168"/>
                </a:cxn>
                <a:cxn ang="0">
                  <a:pos x="136" y="184"/>
                </a:cxn>
                <a:cxn ang="0">
                  <a:pos x="112" y="206"/>
                </a:cxn>
                <a:cxn ang="0">
                  <a:pos x="101" y="224"/>
                </a:cxn>
                <a:cxn ang="0">
                  <a:pos x="115" y="238"/>
                </a:cxn>
                <a:cxn ang="0">
                  <a:pos x="138" y="231"/>
                </a:cxn>
                <a:cxn ang="0">
                  <a:pos x="142" y="232"/>
                </a:cxn>
                <a:cxn ang="0">
                  <a:pos x="153" y="248"/>
                </a:cxn>
                <a:cxn ang="0">
                  <a:pos x="165" y="253"/>
                </a:cxn>
                <a:cxn ang="0">
                  <a:pos x="184" y="234"/>
                </a:cxn>
                <a:cxn ang="0">
                  <a:pos x="203" y="207"/>
                </a:cxn>
                <a:cxn ang="0">
                  <a:pos x="197" y="192"/>
                </a:cxn>
                <a:cxn ang="0">
                  <a:pos x="192" y="183"/>
                </a:cxn>
                <a:cxn ang="0">
                  <a:pos x="210" y="164"/>
                </a:cxn>
                <a:cxn ang="0">
                  <a:pos x="211" y="151"/>
                </a:cxn>
                <a:cxn ang="0">
                  <a:pos x="202" y="140"/>
                </a:cxn>
                <a:cxn ang="0">
                  <a:pos x="173" y="200"/>
                </a:cxn>
                <a:cxn ang="0">
                  <a:pos x="173" y="200"/>
                </a:cxn>
              </a:cxnLst>
              <a:rect l="0" t="0" r="r" b="b"/>
              <a:pathLst>
                <a:path w="223" h="257">
                  <a:moveTo>
                    <a:pt x="219" y="124"/>
                  </a:moveTo>
                  <a:lnTo>
                    <a:pt x="221" y="123"/>
                  </a:lnTo>
                  <a:lnTo>
                    <a:pt x="222" y="121"/>
                  </a:lnTo>
                  <a:lnTo>
                    <a:pt x="222" y="120"/>
                  </a:lnTo>
                  <a:lnTo>
                    <a:pt x="223" y="118"/>
                  </a:lnTo>
                  <a:lnTo>
                    <a:pt x="223" y="116"/>
                  </a:lnTo>
                  <a:lnTo>
                    <a:pt x="223" y="115"/>
                  </a:lnTo>
                  <a:lnTo>
                    <a:pt x="223" y="113"/>
                  </a:lnTo>
                  <a:lnTo>
                    <a:pt x="223" y="111"/>
                  </a:lnTo>
                  <a:lnTo>
                    <a:pt x="222" y="108"/>
                  </a:lnTo>
                  <a:lnTo>
                    <a:pt x="221" y="106"/>
                  </a:lnTo>
                  <a:lnTo>
                    <a:pt x="219" y="103"/>
                  </a:lnTo>
                  <a:lnTo>
                    <a:pt x="217" y="101"/>
                  </a:lnTo>
                  <a:lnTo>
                    <a:pt x="215" y="100"/>
                  </a:lnTo>
                  <a:lnTo>
                    <a:pt x="212" y="99"/>
                  </a:lnTo>
                  <a:lnTo>
                    <a:pt x="209" y="99"/>
                  </a:lnTo>
                  <a:lnTo>
                    <a:pt x="206" y="99"/>
                  </a:lnTo>
                  <a:lnTo>
                    <a:pt x="202" y="99"/>
                  </a:lnTo>
                  <a:lnTo>
                    <a:pt x="200" y="100"/>
                  </a:lnTo>
                  <a:lnTo>
                    <a:pt x="198" y="100"/>
                  </a:lnTo>
                  <a:lnTo>
                    <a:pt x="196" y="100"/>
                  </a:lnTo>
                  <a:lnTo>
                    <a:pt x="194" y="101"/>
                  </a:lnTo>
                  <a:lnTo>
                    <a:pt x="191" y="101"/>
                  </a:lnTo>
                  <a:lnTo>
                    <a:pt x="189" y="102"/>
                  </a:lnTo>
                  <a:lnTo>
                    <a:pt x="187" y="102"/>
                  </a:lnTo>
                  <a:lnTo>
                    <a:pt x="185" y="103"/>
                  </a:lnTo>
                  <a:lnTo>
                    <a:pt x="186" y="102"/>
                  </a:lnTo>
                  <a:lnTo>
                    <a:pt x="187" y="101"/>
                  </a:lnTo>
                  <a:lnTo>
                    <a:pt x="187" y="100"/>
                  </a:lnTo>
                  <a:lnTo>
                    <a:pt x="188" y="99"/>
                  </a:lnTo>
                  <a:lnTo>
                    <a:pt x="189" y="98"/>
                  </a:lnTo>
                  <a:lnTo>
                    <a:pt x="190" y="97"/>
                  </a:lnTo>
                  <a:lnTo>
                    <a:pt x="190" y="96"/>
                  </a:lnTo>
                  <a:lnTo>
                    <a:pt x="191" y="95"/>
                  </a:lnTo>
                  <a:lnTo>
                    <a:pt x="198" y="84"/>
                  </a:lnTo>
                  <a:lnTo>
                    <a:pt x="199" y="83"/>
                  </a:lnTo>
                  <a:lnTo>
                    <a:pt x="200" y="82"/>
                  </a:lnTo>
                  <a:lnTo>
                    <a:pt x="200" y="81"/>
                  </a:lnTo>
                  <a:lnTo>
                    <a:pt x="200" y="80"/>
                  </a:lnTo>
                  <a:lnTo>
                    <a:pt x="200" y="79"/>
                  </a:lnTo>
                  <a:lnTo>
                    <a:pt x="201" y="78"/>
                  </a:lnTo>
                  <a:lnTo>
                    <a:pt x="201" y="76"/>
                  </a:lnTo>
                  <a:lnTo>
                    <a:pt x="201" y="75"/>
                  </a:lnTo>
                  <a:lnTo>
                    <a:pt x="200" y="72"/>
                  </a:lnTo>
                  <a:lnTo>
                    <a:pt x="199" y="69"/>
                  </a:lnTo>
                  <a:lnTo>
                    <a:pt x="197" y="67"/>
                  </a:lnTo>
                  <a:lnTo>
                    <a:pt x="195" y="65"/>
                  </a:lnTo>
                  <a:lnTo>
                    <a:pt x="193" y="63"/>
                  </a:lnTo>
                  <a:lnTo>
                    <a:pt x="190" y="62"/>
                  </a:lnTo>
                  <a:lnTo>
                    <a:pt x="187" y="61"/>
                  </a:lnTo>
                  <a:lnTo>
                    <a:pt x="184" y="61"/>
                  </a:lnTo>
                  <a:lnTo>
                    <a:pt x="177" y="63"/>
                  </a:lnTo>
                  <a:lnTo>
                    <a:pt x="174" y="64"/>
                  </a:lnTo>
                  <a:lnTo>
                    <a:pt x="171" y="65"/>
                  </a:lnTo>
                  <a:lnTo>
                    <a:pt x="169" y="66"/>
                  </a:lnTo>
                  <a:lnTo>
                    <a:pt x="166" y="67"/>
                  </a:lnTo>
                  <a:lnTo>
                    <a:pt x="163" y="68"/>
                  </a:lnTo>
                  <a:lnTo>
                    <a:pt x="161" y="69"/>
                  </a:lnTo>
                  <a:lnTo>
                    <a:pt x="158" y="70"/>
                  </a:lnTo>
                  <a:lnTo>
                    <a:pt x="155" y="71"/>
                  </a:lnTo>
                  <a:lnTo>
                    <a:pt x="155" y="71"/>
                  </a:lnTo>
                  <a:lnTo>
                    <a:pt x="155" y="71"/>
                  </a:lnTo>
                  <a:lnTo>
                    <a:pt x="156" y="70"/>
                  </a:lnTo>
                  <a:lnTo>
                    <a:pt x="156" y="70"/>
                  </a:lnTo>
                  <a:lnTo>
                    <a:pt x="156" y="70"/>
                  </a:lnTo>
                  <a:lnTo>
                    <a:pt x="156" y="69"/>
                  </a:lnTo>
                  <a:lnTo>
                    <a:pt x="156" y="69"/>
                  </a:lnTo>
                  <a:lnTo>
                    <a:pt x="157" y="69"/>
                  </a:lnTo>
                  <a:lnTo>
                    <a:pt x="163" y="61"/>
                  </a:lnTo>
                  <a:lnTo>
                    <a:pt x="164" y="60"/>
                  </a:lnTo>
                  <a:lnTo>
                    <a:pt x="165" y="58"/>
                  </a:lnTo>
                  <a:lnTo>
                    <a:pt x="165" y="57"/>
                  </a:lnTo>
                  <a:lnTo>
                    <a:pt x="166" y="55"/>
                  </a:lnTo>
                  <a:lnTo>
                    <a:pt x="166" y="54"/>
                  </a:lnTo>
                  <a:lnTo>
                    <a:pt x="166" y="52"/>
                  </a:lnTo>
                  <a:lnTo>
                    <a:pt x="166" y="51"/>
                  </a:lnTo>
                  <a:lnTo>
                    <a:pt x="166" y="49"/>
                  </a:lnTo>
                  <a:lnTo>
                    <a:pt x="165" y="46"/>
                  </a:lnTo>
                  <a:lnTo>
                    <a:pt x="164" y="43"/>
                  </a:lnTo>
                  <a:lnTo>
                    <a:pt x="162" y="41"/>
                  </a:lnTo>
                  <a:lnTo>
                    <a:pt x="160" y="39"/>
                  </a:lnTo>
                  <a:lnTo>
                    <a:pt x="157" y="38"/>
                  </a:lnTo>
                  <a:lnTo>
                    <a:pt x="154" y="37"/>
                  </a:lnTo>
                  <a:lnTo>
                    <a:pt x="151" y="37"/>
                  </a:lnTo>
                  <a:lnTo>
                    <a:pt x="148" y="37"/>
                  </a:lnTo>
                  <a:lnTo>
                    <a:pt x="142" y="38"/>
                  </a:lnTo>
                  <a:lnTo>
                    <a:pt x="141" y="39"/>
                  </a:lnTo>
                  <a:lnTo>
                    <a:pt x="140" y="39"/>
                  </a:lnTo>
                  <a:lnTo>
                    <a:pt x="139" y="40"/>
                  </a:lnTo>
                  <a:lnTo>
                    <a:pt x="137" y="41"/>
                  </a:lnTo>
                  <a:lnTo>
                    <a:pt x="136" y="41"/>
                  </a:lnTo>
                  <a:lnTo>
                    <a:pt x="135" y="42"/>
                  </a:lnTo>
                  <a:lnTo>
                    <a:pt x="133" y="42"/>
                  </a:lnTo>
                  <a:lnTo>
                    <a:pt x="132" y="43"/>
                  </a:lnTo>
                  <a:lnTo>
                    <a:pt x="134" y="41"/>
                  </a:lnTo>
                  <a:lnTo>
                    <a:pt x="136" y="39"/>
                  </a:lnTo>
                  <a:lnTo>
                    <a:pt x="137" y="37"/>
                  </a:lnTo>
                  <a:lnTo>
                    <a:pt x="138" y="35"/>
                  </a:lnTo>
                  <a:lnTo>
                    <a:pt x="139" y="33"/>
                  </a:lnTo>
                  <a:lnTo>
                    <a:pt x="139" y="31"/>
                  </a:lnTo>
                  <a:lnTo>
                    <a:pt x="139" y="29"/>
                  </a:lnTo>
                  <a:lnTo>
                    <a:pt x="139" y="27"/>
                  </a:lnTo>
                  <a:lnTo>
                    <a:pt x="138" y="24"/>
                  </a:lnTo>
                  <a:lnTo>
                    <a:pt x="137" y="22"/>
                  </a:lnTo>
                  <a:lnTo>
                    <a:pt x="135" y="19"/>
                  </a:lnTo>
                  <a:lnTo>
                    <a:pt x="133" y="17"/>
                  </a:lnTo>
                  <a:lnTo>
                    <a:pt x="130" y="16"/>
                  </a:lnTo>
                  <a:lnTo>
                    <a:pt x="128" y="15"/>
                  </a:lnTo>
                  <a:lnTo>
                    <a:pt x="125" y="14"/>
                  </a:lnTo>
                  <a:lnTo>
                    <a:pt x="122" y="15"/>
                  </a:lnTo>
                  <a:lnTo>
                    <a:pt x="119" y="15"/>
                  </a:lnTo>
                  <a:lnTo>
                    <a:pt x="115" y="17"/>
                  </a:lnTo>
                  <a:lnTo>
                    <a:pt x="114" y="17"/>
                  </a:lnTo>
                  <a:lnTo>
                    <a:pt x="113" y="18"/>
                  </a:lnTo>
                  <a:lnTo>
                    <a:pt x="112" y="18"/>
                  </a:lnTo>
                  <a:lnTo>
                    <a:pt x="111" y="18"/>
                  </a:lnTo>
                  <a:lnTo>
                    <a:pt x="110" y="19"/>
                  </a:lnTo>
                  <a:lnTo>
                    <a:pt x="108" y="19"/>
                  </a:lnTo>
                  <a:lnTo>
                    <a:pt x="107" y="20"/>
                  </a:lnTo>
                  <a:lnTo>
                    <a:pt x="106" y="20"/>
                  </a:lnTo>
                  <a:lnTo>
                    <a:pt x="107" y="19"/>
                  </a:lnTo>
                  <a:lnTo>
                    <a:pt x="107" y="18"/>
                  </a:lnTo>
                  <a:lnTo>
                    <a:pt x="107" y="16"/>
                  </a:lnTo>
                  <a:lnTo>
                    <a:pt x="107" y="15"/>
                  </a:lnTo>
                  <a:lnTo>
                    <a:pt x="107" y="14"/>
                  </a:lnTo>
                  <a:lnTo>
                    <a:pt x="107" y="13"/>
                  </a:lnTo>
                  <a:lnTo>
                    <a:pt x="107" y="11"/>
                  </a:lnTo>
                  <a:lnTo>
                    <a:pt x="106" y="10"/>
                  </a:lnTo>
                  <a:lnTo>
                    <a:pt x="105" y="7"/>
                  </a:lnTo>
                  <a:lnTo>
                    <a:pt x="103" y="5"/>
                  </a:lnTo>
                  <a:lnTo>
                    <a:pt x="101" y="3"/>
                  </a:lnTo>
                  <a:lnTo>
                    <a:pt x="98" y="2"/>
                  </a:lnTo>
                  <a:lnTo>
                    <a:pt x="96" y="1"/>
                  </a:lnTo>
                  <a:lnTo>
                    <a:pt x="93" y="0"/>
                  </a:lnTo>
                  <a:lnTo>
                    <a:pt x="90" y="0"/>
                  </a:lnTo>
                  <a:lnTo>
                    <a:pt x="87" y="1"/>
                  </a:lnTo>
                  <a:lnTo>
                    <a:pt x="77" y="6"/>
                  </a:lnTo>
                  <a:lnTo>
                    <a:pt x="68" y="12"/>
                  </a:lnTo>
                  <a:lnTo>
                    <a:pt x="60" y="20"/>
                  </a:lnTo>
                  <a:lnTo>
                    <a:pt x="52" y="27"/>
                  </a:lnTo>
                  <a:lnTo>
                    <a:pt x="44" y="35"/>
                  </a:lnTo>
                  <a:lnTo>
                    <a:pt x="36" y="43"/>
                  </a:lnTo>
                  <a:lnTo>
                    <a:pt x="27" y="50"/>
                  </a:lnTo>
                  <a:lnTo>
                    <a:pt x="18" y="56"/>
                  </a:lnTo>
                  <a:lnTo>
                    <a:pt x="14" y="60"/>
                  </a:lnTo>
                  <a:lnTo>
                    <a:pt x="13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0" y="65"/>
                  </a:lnTo>
                  <a:lnTo>
                    <a:pt x="10" y="67"/>
                  </a:lnTo>
                  <a:lnTo>
                    <a:pt x="9" y="68"/>
                  </a:lnTo>
                  <a:lnTo>
                    <a:pt x="9" y="70"/>
                  </a:lnTo>
                  <a:lnTo>
                    <a:pt x="9" y="72"/>
                  </a:lnTo>
                  <a:lnTo>
                    <a:pt x="10" y="74"/>
                  </a:lnTo>
                  <a:lnTo>
                    <a:pt x="10" y="76"/>
                  </a:lnTo>
                  <a:lnTo>
                    <a:pt x="11" y="78"/>
                  </a:lnTo>
                  <a:lnTo>
                    <a:pt x="12" y="79"/>
                  </a:lnTo>
                  <a:lnTo>
                    <a:pt x="13" y="81"/>
                  </a:lnTo>
                  <a:lnTo>
                    <a:pt x="15" y="82"/>
                  </a:lnTo>
                  <a:lnTo>
                    <a:pt x="16" y="83"/>
                  </a:lnTo>
                  <a:lnTo>
                    <a:pt x="18" y="84"/>
                  </a:lnTo>
                  <a:lnTo>
                    <a:pt x="17" y="85"/>
                  </a:lnTo>
                  <a:lnTo>
                    <a:pt x="15" y="86"/>
                  </a:lnTo>
                  <a:lnTo>
                    <a:pt x="14" y="87"/>
                  </a:lnTo>
                  <a:lnTo>
                    <a:pt x="13" y="88"/>
                  </a:lnTo>
                  <a:lnTo>
                    <a:pt x="12" y="89"/>
                  </a:lnTo>
                  <a:lnTo>
                    <a:pt x="10" y="90"/>
                  </a:lnTo>
                  <a:lnTo>
                    <a:pt x="9" y="91"/>
                  </a:lnTo>
                  <a:lnTo>
                    <a:pt x="8" y="92"/>
                  </a:lnTo>
                  <a:lnTo>
                    <a:pt x="6" y="94"/>
                  </a:lnTo>
                  <a:lnTo>
                    <a:pt x="4" y="95"/>
                  </a:lnTo>
                  <a:lnTo>
                    <a:pt x="3" y="96"/>
                  </a:lnTo>
                  <a:lnTo>
                    <a:pt x="2" y="98"/>
                  </a:lnTo>
                  <a:lnTo>
                    <a:pt x="2" y="99"/>
                  </a:lnTo>
                  <a:lnTo>
                    <a:pt x="1" y="101"/>
                  </a:lnTo>
                  <a:lnTo>
                    <a:pt x="1" y="102"/>
                  </a:lnTo>
                  <a:lnTo>
                    <a:pt x="0" y="104"/>
                  </a:lnTo>
                  <a:lnTo>
                    <a:pt x="0" y="106"/>
                  </a:lnTo>
                  <a:lnTo>
                    <a:pt x="1" y="109"/>
                  </a:lnTo>
                  <a:lnTo>
                    <a:pt x="1" y="111"/>
                  </a:lnTo>
                  <a:lnTo>
                    <a:pt x="3" y="114"/>
                  </a:lnTo>
                  <a:lnTo>
                    <a:pt x="5" y="116"/>
                  </a:lnTo>
                  <a:lnTo>
                    <a:pt x="7" y="118"/>
                  </a:lnTo>
                  <a:lnTo>
                    <a:pt x="9" y="120"/>
                  </a:lnTo>
                  <a:lnTo>
                    <a:pt x="12" y="120"/>
                  </a:lnTo>
                  <a:lnTo>
                    <a:pt x="15" y="121"/>
                  </a:lnTo>
                  <a:lnTo>
                    <a:pt x="21" y="121"/>
                  </a:lnTo>
                  <a:lnTo>
                    <a:pt x="22" y="120"/>
                  </a:lnTo>
                  <a:lnTo>
                    <a:pt x="23" y="120"/>
                  </a:lnTo>
                  <a:lnTo>
                    <a:pt x="24" y="120"/>
                  </a:lnTo>
                  <a:lnTo>
                    <a:pt x="26" y="120"/>
                  </a:lnTo>
                  <a:lnTo>
                    <a:pt x="27" y="120"/>
                  </a:lnTo>
                  <a:lnTo>
                    <a:pt x="28" y="120"/>
                  </a:lnTo>
                  <a:lnTo>
                    <a:pt x="29" y="120"/>
                  </a:lnTo>
                  <a:lnTo>
                    <a:pt x="30" y="120"/>
                  </a:lnTo>
                  <a:lnTo>
                    <a:pt x="33" y="119"/>
                  </a:lnTo>
                  <a:lnTo>
                    <a:pt x="36" y="118"/>
                  </a:lnTo>
                  <a:lnTo>
                    <a:pt x="38" y="116"/>
                  </a:lnTo>
                  <a:lnTo>
                    <a:pt x="40" y="114"/>
                  </a:lnTo>
                  <a:lnTo>
                    <a:pt x="42" y="112"/>
                  </a:lnTo>
                  <a:lnTo>
                    <a:pt x="43" y="109"/>
                  </a:lnTo>
                  <a:lnTo>
                    <a:pt x="44" y="106"/>
                  </a:lnTo>
                  <a:lnTo>
                    <a:pt x="44" y="103"/>
                  </a:lnTo>
                  <a:lnTo>
                    <a:pt x="44" y="103"/>
                  </a:lnTo>
                  <a:lnTo>
                    <a:pt x="44" y="103"/>
                  </a:lnTo>
                  <a:lnTo>
                    <a:pt x="44" y="103"/>
                  </a:lnTo>
                  <a:lnTo>
                    <a:pt x="44" y="103"/>
                  </a:lnTo>
                  <a:lnTo>
                    <a:pt x="44" y="103"/>
                  </a:lnTo>
                  <a:lnTo>
                    <a:pt x="44" y="103"/>
                  </a:lnTo>
                  <a:lnTo>
                    <a:pt x="44" y="103"/>
                  </a:lnTo>
                  <a:lnTo>
                    <a:pt x="44" y="103"/>
                  </a:lnTo>
                  <a:lnTo>
                    <a:pt x="46" y="101"/>
                  </a:lnTo>
                  <a:lnTo>
                    <a:pt x="48" y="100"/>
                  </a:lnTo>
                  <a:lnTo>
                    <a:pt x="50" y="98"/>
                  </a:lnTo>
                  <a:lnTo>
                    <a:pt x="52" y="97"/>
                  </a:lnTo>
                  <a:lnTo>
                    <a:pt x="53" y="95"/>
                  </a:lnTo>
                  <a:lnTo>
                    <a:pt x="55" y="94"/>
                  </a:lnTo>
                  <a:lnTo>
                    <a:pt x="57" y="92"/>
                  </a:lnTo>
                  <a:lnTo>
                    <a:pt x="59" y="91"/>
                  </a:lnTo>
                  <a:lnTo>
                    <a:pt x="60" y="93"/>
                  </a:lnTo>
                  <a:lnTo>
                    <a:pt x="62" y="95"/>
                  </a:lnTo>
                  <a:lnTo>
                    <a:pt x="65" y="97"/>
                  </a:lnTo>
                  <a:lnTo>
                    <a:pt x="67" y="98"/>
                  </a:lnTo>
                  <a:lnTo>
                    <a:pt x="70" y="99"/>
                  </a:lnTo>
                  <a:lnTo>
                    <a:pt x="72" y="99"/>
                  </a:lnTo>
                  <a:lnTo>
                    <a:pt x="75" y="99"/>
                  </a:lnTo>
                  <a:lnTo>
                    <a:pt x="78" y="98"/>
                  </a:lnTo>
                  <a:lnTo>
                    <a:pt x="83" y="96"/>
                  </a:lnTo>
                  <a:lnTo>
                    <a:pt x="87" y="95"/>
                  </a:lnTo>
                  <a:lnTo>
                    <a:pt x="90" y="93"/>
                  </a:lnTo>
                  <a:lnTo>
                    <a:pt x="93" y="92"/>
                  </a:lnTo>
                  <a:lnTo>
                    <a:pt x="96" y="90"/>
                  </a:lnTo>
                  <a:lnTo>
                    <a:pt x="99" y="89"/>
                  </a:lnTo>
                  <a:lnTo>
                    <a:pt x="102" y="87"/>
                  </a:lnTo>
                  <a:lnTo>
                    <a:pt x="106" y="86"/>
                  </a:lnTo>
                  <a:lnTo>
                    <a:pt x="109" y="85"/>
                  </a:lnTo>
                  <a:lnTo>
                    <a:pt x="108" y="86"/>
                  </a:lnTo>
                  <a:lnTo>
                    <a:pt x="107" y="87"/>
                  </a:lnTo>
                  <a:lnTo>
                    <a:pt x="107" y="88"/>
                  </a:lnTo>
                  <a:lnTo>
                    <a:pt x="106" y="89"/>
                  </a:lnTo>
                  <a:lnTo>
                    <a:pt x="105" y="90"/>
                  </a:lnTo>
                  <a:lnTo>
                    <a:pt x="104" y="91"/>
                  </a:lnTo>
                  <a:lnTo>
                    <a:pt x="103" y="92"/>
                  </a:lnTo>
                  <a:lnTo>
                    <a:pt x="102" y="94"/>
                  </a:lnTo>
                  <a:lnTo>
                    <a:pt x="100" y="99"/>
                  </a:lnTo>
                  <a:lnTo>
                    <a:pt x="99" y="100"/>
                  </a:lnTo>
                  <a:lnTo>
                    <a:pt x="99" y="102"/>
                  </a:lnTo>
                  <a:lnTo>
                    <a:pt x="99" y="104"/>
                  </a:lnTo>
                  <a:lnTo>
                    <a:pt x="99" y="105"/>
                  </a:lnTo>
                  <a:lnTo>
                    <a:pt x="99" y="107"/>
                  </a:lnTo>
                  <a:lnTo>
                    <a:pt x="99" y="108"/>
                  </a:lnTo>
                  <a:lnTo>
                    <a:pt x="100" y="110"/>
                  </a:lnTo>
                  <a:lnTo>
                    <a:pt x="100" y="111"/>
                  </a:lnTo>
                  <a:lnTo>
                    <a:pt x="102" y="114"/>
                  </a:lnTo>
                  <a:lnTo>
                    <a:pt x="104" y="116"/>
                  </a:lnTo>
                  <a:lnTo>
                    <a:pt x="107" y="118"/>
                  </a:lnTo>
                  <a:lnTo>
                    <a:pt x="109" y="119"/>
                  </a:lnTo>
                  <a:lnTo>
                    <a:pt x="112" y="119"/>
                  </a:lnTo>
                  <a:lnTo>
                    <a:pt x="115" y="119"/>
                  </a:lnTo>
                  <a:lnTo>
                    <a:pt x="118" y="119"/>
                  </a:lnTo>
                  <a:lnTo>
                    <a:pt x="121" y="118"/>
                  </a:lnTo>
                  <a:lnTo>
                    <a:pt x="126" y="115"/>
                  </a:lnTo>
                  <a:lnTo>
                    <a:pt x="128" y="114"/>
                  </a:lnTo>
                  <a:lnTo>
                    <a:pt x="129" y="114"/>
                  </a:lnTo>
                  <a:lnTo>
                    <a:pt x="131" y="113"/>
                  </a:lnTo>
                  <a:lnTo>
                    <a:pt x="133" y="112"/>
                  </a:lnTo>
                  <a:lnTo>
                    <a:pt x="134" y="112"/>
                  </a:lnTo>
                  <a:lnTo>
                    <a:pt x="136" y="111"/>
                  </a:lnTo>
                  <a:lnTo>
                    <a:pt x="138" y="111"/>
                  </a:lnTo>
                  <a:lnTo>
                    <a:pt x="139" y="110"/>
                  </a:lnTo>
                  <a:lnTo>
                    <a:pt x="139" y="111"/>
                  </a:lnTo>
                  <a:lnTo>
                    <a:pt x="138" y="112"/>
                  </a:lnTo>
                  <a:lnTo>
                    <a:pt x="137" y="113"/>
                  </a:lnTo>
                  <a:lnTo>
                    <a:pt x="137" y="114"/>
                  </a:lnTo>
                  <a:lnTo>
                    <a:pt x="136" y="115"/>
                  </a:lnTo>
                  <a:lnTo>
                    <a:pt x="135" y="116"/>
                  </a:lnTo>
                  <a:lnTo>
                    <a:pt x="135" y="117"/>
                  </a:lnTo>
                  <a:lnTo>
                    <a:pt x="134" y="118"/>
                  </a:lnTo>
                  <a:lnTo>
                    <a:pt x="132" y="123"/>
                  </a:lnTo>
                  <a:lnTo>
                    <a:pt x="131" y="125"/>
                  </a:lnTo>
                  <a:lnTo>
                    <a:pt x="131" y="126"/>
                  </a:lnTo>
                  <a:lnTo>
                    <a:pt x="130" y="127"/>
                  </a:lnTo>
                  <a:lnTo>
                    <a:pt x="130" y="129"/>
                  </a:lnTo>
                  <a:lnTo>
                    <a:pt x="130" y="130"/>
                  </a:lnTo>
                  <a:lnTo>
                    <a:pt x="130" y="132"/>
                  </a:lnTo>
                  <a:lnTo>
                    <a:pt x="130" y="133"/>
                  </a:lnTo>
                  <a:lnTo>
                    <a:pt x="131" y="134"/>
                  </a:lnTo>
                  <a:lnTo>
                    <a:pt x="132" y="137"/>
                  </a:lnTo>
                  <a:lnTo>
                    <a:pt x="134" y="140"/>
                  </a:lnTo>
                  <a:lnTo>
                    <a:pt x="136" y="142"/>
                  </a:lnTo>
                  <a:lnTo>
                    <a:pt x="138" y="143"/>
                  </a:lnTo>
                  <a:lnTo>
                    <a:pt x="141" y="144"/>
                  </a:lnTo>
                  <a:lnTo>
                    <a:pt x="144" y="145"/>
                  </a:lnTo>
                  <a:lnTo>
                    <a:pt x="147" y="145"/>
                  </a:lnTo>
                  <a:lnTo>
                    <a:pt x="150" y="144"/>
                  </a:lnTo>
                  <a:lnTo>
                    <a:pt x="152" y="144"/>
                  </a:lnTo>
                  <a:lnTo>
                    <a:pt x="150" y="146"/>
                  </a:lnTo>
                  <a:lnTo>
                    <a:pt x="148" y="148"/>
                  </a:lnTo>
                  <a:lnTo>
                    <a:pt x="146" y="150"/>
                  </a:lnTo>
                  <a:lnTo>
                    <a:pt x="143" y="152"/>
                  </a:lnTo>
                  <a:lnTo>
                    <a:pt x="141" y="154"/>
                  </a:lnTo>
                  <a:lnTo>
                    <a:pt x="139" y="156"/>
                  </a:lnTo>
                  <a:lnTo>
                    <a:pt x="137" y="159"/>
                  </a:lnTo>
                  <a:lnTo>
                    <a:pt x="135" y="161"/>
                  </a:lnTo>
                  <a:lnTo>
                    <a:pt x="134" y="163"/>
                  </a:lnTo>
                  <a:lnTo>
                    <a:pt x="133" y="163"/>
                  </a:lnTo>
                  <a:lnTo>
                    <a:pt x="133" y="164"/>
                  </a:lnTo>
                  <a:lnTo>
                    <a:pt x="132" y="165"/>
                  </a:lnTo>
                  <a:lnTo>
                    <a:pt x="132" y="165"/>
                  </a:lnTo>
                  <a:lnTo>
                    <a:pt x="132" y="166"/>
                  </a:lnTo>
                  <a:lnTo>
                    <a:pt x="131" y="167"/>
                  </a:lnTo>
                  <a:lnTo>
                    <a:pt x="131" y="168"/>
                  </a:lnTo>
                  <a:lnTo>
                    <a:pt x="131" y="168"/>
                  </a:lnTo>
                  <a:lnTo>
                    <a:pt x="130" y="171"/>
                  </a:lnTo>
                  <a:lnTo>
                    <a:pt x="130" y="173"/>
                  </a:lnTo>
                  <a:lnTo>
                    <a:pt x="131" y="176"/>
                  </a:lnTo>
                  <a:lnTo>
                    <a:pt x="132" y="178"/>
                  </a:lnTo>
                  <a:lnTo>
                    <a:pt x="133" y="180"/>
                  </a:lnTo>
                  <a:lnTo>
                    <a:pt x="134" y="182"/>
                  </a:lnTo>
                  <a:lnTo>
                    <a:pt x="136" y="184"/>
                  </a:lnTo>
                  <a:lnTo>
                    <a:pt x="138" y="185"/>
                  </a:lnTo>
                  <a:lnTo>
                    <a:pt x="134" y="188"/>
                  </a:lnTo>
                  <a:lnTo>
                    <a:pt x="131" y="191"/>
                  </a:lnTo>
                  <a:lnTo>
                    <a:pt x="127" y="194"/>
                  </a:lnTo>
                  <a:lnTo>
                    <a:pt x="123" y="197"/>
                  </a:lnTo>
                  <a:lnTo>
                    <a:pt x="119" y="200"/>
                  </a:lnTo>
                  <a:lnTo>
                    <a:pt x="115" y="203"/>
                  </a:lnTo>
                  <a:lnTo>
                    <a:pt x="112" y="206"/>
                  </a:lnTo>
                  <a:lnTo>
                    <a:pt x="108" y="209"/>
                  </a:lnTo>
                  <a:lnTo>
                    <a:pt x="104" y="214"/>
                  </a:lnTo>
                  <a:lnTo>
                    <a:pt x="103" y="215"/>
                  </a:lnTo>
                  <a:lnTo>
                    <a:pt x="102" y="217"/>
                  </a:lnTo>
                  <a:lnTo>
                    <a:pt x="101" y="219"/>
                  </a:lnTo>
                  <a:lnTo>
                    <a:pt x="101" y="220"/>
                  </a:lnTo>
                  <a:lnTo>
                    <a:pt x="101" y="222"/>
                  </a:lnTo>
                  <a:lnTo>
                    <a:pt x="101" y="224"/>
                  </a:lnTo>
                  <a:lnTo>
                    <a:pt x="101" y="226"/>
                  </a:lnTo>
                  <a:lnTo>
                    <a:pt x="102" y="227"/>
                  </a:lnTo>
                  <a:lnTo>
                    <a:pt x="103" y="230"/>
                  </a:lnTo>
                  <a:lnTo>
                    <a:pt x="105" y="233"/>
                  </a:lnTo>
                  <a:lnTo>
                    <a:pt x="107" y="235"/>
                  </a:lnTo>
                  <a:lnTo>
                    <a:pt x="109" y="236"/>
                  </a:lnTo>
                  <a:lnTo>
                    <a:pt x="112" y="237"/>
                  </a:lnTo>
                  <a:lnTo>
                    <a:pt x="115" y="238"/>
                  </a:lnTo>
                  <a:lnTo>
                    <a:pt x="118" y="238"/>
                  </a:lnTo>
                  <a:lnTo>
                    <a:pt x="121" y="237"/>
                  </a:lnTo>
                  <a:lnTo>
                    <a:pt x="125" y="236"/>
                  </a:lnTo>
                  <a:lnTo>
                    <a:pt x="127" y="235"/>
                  </a:lnTo>
                  <a:lnTo>
                    <a:pt x="130" y="234"/>
                  </a:lnTo>
                  <a:lnTo>
                    <a:pt x="132" y="233"/>
                  </a:lnTo>
                  <a:lnTo>
                    <a:pt x="135" y="232"/>
                  </a:lnTo>
                  <a:lnTo>
                    <a:pt x="138" y="231"/>
                  </a:lnTo>
                  <a:lnTo>
                    <a:pt x="140" y="230"/>
                  </a:lnTo>
                  <a:lnTo>
                    <a:pt x="143" y="230"/>
                  </a:lnTo>
                  <a:lnTo>
                    <a:pt x="145" y="229"/>
                  </a:lnTo>
                  <a:lnTo>
                    <a:pt x="145" y="229"/>
                  </a:lnTo>
                  <a:lnTo>
                    <a:pt x="144" y="230"/>
                  </a:lnTo>
                  <a:lnTo>
                    <a:pt x="143" y="231"/>
                  </a:lnTo>
                  <a:lnTo>
                    <a:pt x="143" y="231"/>
                  </a:lnTo>
                  <a:lnTo>
                    <a:pt x="142" y="232"/>
                  </a:lnTo>
                  <a:lnTo>
                    <a:pt x="141" y="233"/>
                  </a:lnTo>
                  <a:lnTo>
                    <a:pt x="141" y="233"/>
                  </a:lnTo>
                  <a:lnTo>
                    <a:pt x="140" y="234"/>
                  </a:lnTo>
                  <a:lnTo>
                    <a:pt x="143" y="237"/>
                  </a:lnTo>
                  <a:lnTo>
                    <a:pt x="145" y="240"/>
                  </a:lnTo>
                  <a:lnTo>
                    <a:pt x="148" y="243"/>
                  </a:lnTo>
                  <a:lnTo>
                    <a:pt x="150" y="246"/>
                  </a:lnTo>
                  <a:lnTo>
                    <a:pt x="153" y="248"/>
                  </a:lnTo>
                  <a:lnTo>
                    <a:pt x="155" y="251"/>
                  </a:lnTo>
                  <a:lnTo>
                    <a:pt x="158" y="254"/>
                  </a:lnTo>
                  <a:lnTo>
                    <a:pt x="161" y="257"/>
                  </a:lnTo>
                  <a:lnTo>
                    <a:pt x="162" y="256"/>
                  </a:lnTo>
                  <a:lnTo>
                    <a:pt x="162" y="256"/>
                  </a:lnTo>
                  <a:lnTo>
                    <a:pt x="163" y="255"/>
                  </a:lnTo>
                  <a:lnTo>
                    <a:pt x="164" y="254"/>
                  </a:lnTo>
                  <a:lnTo>
                    <a:pt x="165" y="253"/>
                  </a:lnTo>
                  <a:lnTo>
                    <a:pt x="165" y="253"/>
                  </a:lnTo>
                  <a:lnTo>
                    <a:pt x="166" y="252"/>
                  </a:lnTo>
                  <a:lnTo>
                    <a:pt x="166" y="251"/>
                  </a:lnTo>
                  <a:lnTo>
                    <a:pt x="170" y="248"/>
                  </a:lnTo>
                  <a:lnTo>
                    <a:pt x="173" y="244"/>
                  </a:lnTo>
                  <a:lnTo>
                    <a:pt x="177" y="241"/>
                  </a:lnTo>
                  <a:lnTo>
                    <a:pt x="181" y="238"/>
                  </a:lnTo>
                  <a:lnTo>
                    <a:pt x="184" y="234"/>
                  </a:lnTo>
                  <a:lnTo>
                    <a:pt x="188" y="231"/>
                  </a:lnTo>
                  <a:lnTo>
                    <a:pt x="191" y="227"/>
                  </a:lnTo>
                  <a:lnTo>
                    <a:pt x="194" y="224"/>
                  </a:lnTo>
                  <a:lnTo>
                    <a:pt x="202" y="212"/>
                  </a:lnTo>
                  <a:lnTo>
                    <a:pt x="202" y="211"/>
                  </a:lnTo>
                  <a:lnTo>
                    <a:pt x="203" y="209"/>
                  </a:lnTo>
                  <a:lnTo>
                    <a:pt x="203" y="208"/>
                  </a:lnTo>
                  <a:lnTo>
                    <a:pt x="203" y="207"/>
                  </a:lnTo>
                  <a:lnTo>
                    <a:pt x="203" y="205"/>
                  </a:lnTo>
                  <a:lnTo>
                    <a:pt x="203" y="204"/>
                  </a:lnTo>
                  <a:lnTo>
                    <a:pt x="203" y="202"/>
                  </a:lnTo>
                  <a:lnTo>
                    <a:pt x="202" y="201"/>
                  </a:lnTo>
                  <a:lnTo>
                    <a:pt x="201" y="198"/>
                  </a:lnTo>
                  <a:lnTo>
                    <a:pt x="200" y="196"/>
                  </a:lnTo>
                  <a:lnTo>
                    <a:pt x="199" y="194"/>
                  </a:lnTo>
                  <a:lnTo>
                    <a:pt x="197" y="192"/>
                  </a:lnTo>
                  <a:lnTo>
                    <a:pt x="195" y="190"/>
                  </a:lnTo>
                  <a:lnTo>
                    <a:pt x="193" y="189"/>
                  </a:lnTo>
                  <a:lnTo>
                    <a:pt x="191" y="188"/>
                  </a:lnTo>
                  <a:lnTo>
                    <a:pt x="189" y="188"/>
                  </a:lnTo>
                  <a:lnTo>
                    <a:pt x="186" y="188"/>
                  </a:lnTo>
                  <a:lnTo>
                    <a:pt x="188" y="186"/>
                  </a:lnTo>
                  <a:lnTo>
                    <a:pt x="190" y="184"/>
                  </a:lnTo>
                  <a:lnTo>
                    <a:pt x="192" y="183"/>
                  </a:lnTo>
                  <a:lnTo>
                    <a:pt x="194" y="181"/>
                  </a:lnTo>
                  <a:lnTo>
                    <a:pt x="196" y="180"/>
                  </a:lnTo>
                  <a:lnTo>
                    <a:pt x="198" y="178"/>
                  </a:lnTo>
                  <a:lnTo>
                    <a:pt x="200" y="176"/>
                  </a:lnTo>
                  <a:lnTo>
                    <a:pt x="202" y="175"/>
                  </a:lnTo>
                  <a:lnTo>
                    <a:pt x="208" y="167"/>
                  </a:lnTo>
                  <a:lnTo>
                    <a:pt x="209" y="166"/>
                  </a:lnTo>
                  <a:lnTo>
                    <a:pt x="210" y="164"/>
                  </a:lnTo>
                  <a:lnTo>
                    <a:pt x="210" y="163"/>
                  </a:lnTo>
                  <a:lnTo>
                    <a:pt x="211" y="162"/>
                  </a:lnTo>
                  <a:lnTo>
                    <a:pt x="211" y="160"/>
                  </a:lnTo>
                  <a:lnTo>
                    <a:pt x="212" y="159"/>
                  </a:lnTo>
                  <a:lnTo>
                    <a:pt x="212" y="158"/>
                  </a:lnTo>
                  <a:lnTo>
                    <a:pt x="212" y="156"/>
                  </a:lnTo>
                  <a:lnTo>
                    <a:pt x="211" y="154"/>
                  </a:lnTo>
                  <a:lnTo>
                    <a:pt x="211" y="151"/>
                  </a:lnTo>
                  <a:lnTo>
                    <a:pt x="209" y="149"/>
                  </a:lnTo>
                  <a:lnTo>
                    <a:pt x="208" y="147"/>
                  </a:lnTo>
                  <a:lnTo>
                    <a:pt x="206" y="145"/>
                  </a:lnTo>
                  <a:lnTo>
                    <a:pt x="204" y="144"/>
                  </a:lnTo>
                  <a:lnTo>
                    <a:pt x="202" y="143"/>
                  </a:lnTo>
                  <a:lnTo>
                    <a:pt x="200" y="142"/>
                  </a:lnTo>
                  <a:lnTo>
                    <a:pt x="201" y="141"/>
                  </a:lnTo>
                  <a:lnTo>
                    <a:pt x="202" y="140"/>
                  </a:lnTo>
                  <a:lnTo>
                    <a:pt x="203" y="139"/>
                  </a:lnTo>
                  <a:lnTo>
                    <a:pt x="204" y="138"/>
                  </a:lnTo>
                  <a:lnTo>
                    <a:pt x="205" y="137"/>
                  </a:lnTo>
                  <a:lnTo>
                    <a:pt x="206" y="136"/>
                  </a:lnTo>
                  <a:lnTo>
                    <a:pt x="207" y="135"/>
                  </a:lnTo>
                  <a:lnTo>
                    <a:pt x="208" y="134"/>
                  </a:lnTo>
                  <a:lnTo>
                    <a:pt x="219" y="124"/>
                  </a:lnTo>
                  <a:close/>
                  <a:moveTo>
                    <a:pt x="173" y="200"/>
                  </a:moveTo>
                  <a:lnTo>
                    <a:pt x="173" y="199"/>
                  </a:lnTo>
                  <a:lnTo>
                    <a:pt x="173" y="200"/>
                  </a:lnTo>
                  <a:lnTo>
                    <a:pt x="173" y="200"/>
                  </a:lnTo>
                  <a:lnTo>
                    <a:pt x="173" y="200"/>
                  </a:lnTo>
                  <a:lnTo>
                    <a:pt x="173" y="200"/>
                  </a:lnTo>
                  <a:lnTo>
                    <a:pt x="173" y="200"/>
                  </a:lnTo>
                  <a:lnTo>
                    <a:pt x="173" y="200"/>
                  </a:lnTo>
                  <a:lnTo>
                    <a:pt x="173" y="200"/>
                  </a:lnTo>
                  <a:lnTo>
                    <a:pt x="173" y="200"/>
                  </a:lnTo>
                  <a:lnTo>
                    <a:pt x="173" y="200"/>
                  </a:lnTo>
                  <a:close/>
                </a:path>
              </a:pathLst>
            </a:custGeom>
            <a:solidFill>
              <a:srgbClr val="DF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42"/>
            <p:cNvSpPr>
              <a:spLocks/>
            </p:cNvSpPr>
            <p:nvPr/>
          </p:nvSpPr>
          <p:spPr bwMode="auto">
            <a:xfrm>
              <a:off x="4784" y="709"/>
              <a:ext cx="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43"/>
            <p:cNvSpPr>
              <a:spLocks noEditPoints="1"/>
            </p:cNvSpPr>
            <p:nvPr/>
          </p:nvSpPr>
          <p:spPr bwMode="auto">
            <a:xfrm>
              <a:off x="4664" y="678"/>
              <a:ext cx="380" cy="338"/>
            </a:xfrm>
            <a:custGeom>
              <a:avLst/>
              <a:gdLst/>
              <a:ahLst/>
              <a:cxnLst>
                <a:cxn ang="0">
                  <a:pos x="368" y="191"/>
                </a:cxn>
                <a:cxn ang="0">
                  <a:pos x="364" y="172"/>
                </a:cxn>
                <a:cxn ang="0">
                  <a:pos x="360" y="165"/>
                </a:cxn>
                <a:cxn ang="0">
                  <a:pos x="357" y="159"/>
                </a:cxn>
                <a:cxn ang="0">
                  <a:pos x="354" y="146"/>
                </a:cxn>
                <a:cxn ang="0">
                  <a:pos x="353" y="128"/>
                </a:cxn>
                <a:cxn ang="0">
                  <a:pos x="333" y="110"/>
                </a:cxn>
                <a:cxn ang="0">
                  <a:pos x="309" y="108"/>
                </a:cxn>
                <a:cxn ang="0">
                  <a:pos x="328" y="104"/>
                </a:cxn>
                <a:cxn ang="0">
                  <a:pos x="353" y="80"/>
                </a:cxn>
                <a:cxn ang="0">
                  <a:pos x="346" y="61"/>
                </a:cxn>
                <a:cxn ang="0">
                  <a:pos x="320" y="57"/>
                </a:cxn>
                <a:cxn ang="0">
                  <a:pos x="326" y="40"/>
                </a:cxn>
                <a:cxn ang="0">
                  <a:pos x="305" y="19"/>
                </a:cxn>
                <a:cxn ang="0">
                  <a:pos x="258" y="25"/>
                </a:cxn>
                <a:cxn ang="0">
                  <a:pos x="244" y="0"/>
                </a:cxn>
                <a:cxn ang="0">
                  <a:pos x="197" y="11"/>
                </a:cxn>
                <a:cxn ang="0">
                  <a:pos x="187" y="13"/>
                </a:cxn>
                <a:cxn ang="0">
                  <a:pos x="182" y="15"/>
                </a:cxn>
                <a:cxn ang="0">
                  <a:pos x="162" y="2"/>
                </a:cxn>
                <a:cxn ang="0">
                  <a:pos x="121" y="28"/>
                </a:cxn>
                <a:cxn ang="0">
                  <a:pos x="121" y="34"/>
                </a:cxn>
                <a:cxn ang="0">
                  <a:pos x="123" y="38"/>
                </a:cxn>
                <a:cxn ang="0">
                  <a:pos x="120" y="47"/>
                </a:cxn>
                <a:cxn ang="0">
                  <a:pos x="101" y="46"/>
                </a:cxn>
                <a:cxn ang="0">
                  <a:pos x="88" y="66"/>
                </a:cxn>
                <a:cxn ang="0">
                  <a:pos x="80" y="92"/>
                </a:cxn>
                <a:cxn ang="0">
                  <a:pos x="101" y="96"/>
                </a:cxn>
                <a:cxn ang="0">
                  <a:pos x="84" y="104"/>
                </a:cxn>
                <a:cxn ang="0">
                  <a:pos x="79" y="128"/>
                </a:cxn>
                <a:cxn ang="0">
                  <a:pos x="77" y="137"/>
                </a:cxn>
                <a:cxn ang="0">
                  <a:pos x="47" y="173"/>
                </a:cxn>
                <a:cxn ang="0">
                  <a:pos x="0" y="213"/>
                </a:cxn>
                <a:cxn ang="0">
                  <a:pos x="30" y="226"/>
                </a:cxn>
                <a:cxn ang="0">
                  <a:pos x="43" y="221"/>
                </a:cxn>
                <a:cxn ang="0">
                  <a:pos x="33" y="245"/>
                </a:cxn>
                <a:cxn ang="0">
                  <a:pos x="41" y="261"/>
                </a:cxn>
                <a:cxn ang="0">
                  <a:pos x="62" y="277"/>
                </a:cxn>
                <a:cxn ang="0">
                  <a:pos x="90" y="271"/>
                </a:cxn>
                <a:cxn ang="0">
                  <a:pos x="67" y="296"/>
                </a:cxn>
                <a:cxn ang="0">
                  <a:pos x="94" y="307"/>
                </a:cxn>
                <a:cxn ang="0">
                  <a:pos x="111" y="302"/>
                </a:cxn>
                <a:cxn ang="0">
                  <a:pos x="103" y="329"/>
                </a:cxn>
                <a:cxn ang="0">
                  <a:pos x="134" y="327"/>
                </a:cxn>
                <a:cxn ang="0">
                  <a:pos x="150" y="325"/>
                </a:cxn>
                <a:cxn ang="0">
                  <a:pos x="196" y="329"/>
                </a:cxn>
                <a:cxn ang="0">
                  <a:pos x="274" y="299"/>
                </a:cxn>
                <a:cxn ang="0">
                  <a:pos x="291" y="291"/>
                </a:cxn>
                <a:cxn ang="0">
                  <a:pos x="311" y="297"/>
                </a:cxn>
                <a:cxn ang="0">
                  <a:pos x="347" y="272"/>
                </a:cxn>
                <a:cxn ang="0">
                  <a:pos x="344" y="250"/>
                </a:cxn>
                <a:cxn ang="0">
                  <a:pos x="355" y="236"/>
                </a:cxn>
                <a:cxn ang="0">
                  <a:pos x="101" y="156"/>
                </a:cxn>
                <a:cxn ang="0">
                  <a:pos x="101" y="156"/>
                </a:cxn>
                <a:cxn ang="0">
                  <a:pos x="98" y="172"/>
                </a:cxn>
                <a:cxn ang="0">
                  <a:pos x="106" y="159"/>
                </a:cxn>
                <a:cxn ang="0">
                  <a:pos x="114" y="156"/>
                </a:cxn>
                <a:cxn ang="0">
                  <a:pos x="109" y="165"/>
                </a:cxn>
                <a:cxn ang="0">
                  <a:pos x="176" y="149"/>
                </a:cxn>
                <a:cxn ang="0">
                  <a:pos x="186" y="141"/>
                </a:cxn>
                <a:cxn ang="0">
                  <a:pos x="178" y="148"/>
                </a:cxn>
              </a:cxnLst>
              <a:rect l="0" t="0" r="r" b="b"/>
              <a:pathLst>
                <a:path w="380" h="338">
                  <a:moveTo>
                    <a:pt x="380" y="207"/>
                  </a:moveTo>
                  <a:lnTo>
                    <a:pt x="379" y="204"/>
                  </a:lnTo>
                  <a:lnTo>
                    <a:pt x="378" y="202"/>
                  </a:lnTo>
                  <a:lnTo>
                    <a:pt x="376" y="200"/>
                  </a:lnTo>
                  <a:lnTo>
                    <a:pt x="374" y="198"/>
                  </a:lnTo>
                  <a:lnTo>
                    <a:pt x="371" y="197"/>
                  </a:lnTo>
                  <a:lnTo>
                    <a:pt x="369" y="196"/>
                  </a:lnTo>
                  <a:lnTo>
                    <a:pt x="366" y="196"/>
                  </a:lnTo>
                  <a:lnTo>
                    <a:pt x="363" y="196"/>
                  </a:lnTo>
                  <a:lnTo>
                    <a:pt x="366" y="193"/>
                  </a:lnTo>
                  <a:lnTo>
                    <a:pt x="367" y="192"/>
                  </a:lnTo>
                  <a:lnTo>
                    <a:pt x="368" y="191"/>
                  </a:lnTo>
                  <a:lnTo>
                    <a:pt x="369" y="189"/>
                  </a:lnTo>
                  <a:lnTo>
                    <a:pt x="369" y="188"/>
                  </a:lnTo>
                  <a:lnTo>
                    <a:pt x="369" y="186"/>
                  </a:lnTo>
                  <a:lnTo>
                    <a:pt x="370" y="184"/>
                  </a:lnTo>
                  <a:lnTo>
                    <a:pt x="370" y="183"/>
                  </a:lnTo>
                  <a:lnTo>
                    <a:pt x="370" y="181"/>
                  </a:lnTo>
                  <a:lnTo>
                    <a:pt x="369" y="179"/>
                  </a:lnTo>
                  <a:lnTo>
                    <a:pt x="369" y="178"/>
                  </a:lnTo>
                  <a:lnTo>
                    <a:pt x="368" y="176"/>
                  </a:lnTo>
                  <a:lnTo>
                    <a:pt x="367" y="174"/>
                  </a:lnTo>
                  <a:lnTo>
                    <a:pt x="365" y="173"/>
                  </a:lnTo>
                  <a:lnTo>
                    <a:pt x="364" y="172"/>
                  </a:lnTo>
                  <a:lnTo>
                    <a:pt x="363" y="171"/>
                  </a:lnTo>
                  <a:lnTo>
                    <a:pt x="361" y="170"/>
                  </a:lnTo>
                  <a:lnTo>
                    <a:pt x="361" y="169"/>
                  </a:lnTo>
                  <a:lnTo>
                    <a:pt x="361" y="169"/>
                  </a:lnTo>
                  <a:lnTo>
                    <a:pt x="361" y="169"/>
                  </a:lnTo>
                  <a:lnTo>
                    <a:pt x="361" y="169"/>
                  </a:lnTo>
                  <a:lnTo>
                    <a:pt x="361" y="169"/>
                  </a:lnTo>
                  <a:lnTo>
                    <a:pt x="361" y="168"/>
                  </a:lnTo>
                  <a:lnTo>
                    <a:pt x="361" y="168"/>
                  </a:lnTo>
                  <a:lnTo>
                    <a:pt x="361" y="168"/>
                  </a:lnTo>
                  <a:lnTo>
                    <a:pt x="360" y="166"/>
                  </a:lnTo>
                  <a:lnTo>
                    <a:pt x="360" y="165"/>
                  </a:lnTo>
                  <a:lnTo>
                    <a:pt x="360" y="165"/>
                  </a:lnTo>
                  <a:lnTo>
                    <a:pt x="360" y="165"/>
                  </a:lnTo>
                  <a:lnTo>
                    <a:pt x="360" y="165"/>
                  </a:lnTo>
                  <a:lnTo>
                    <a:pt x="360" y="165"/>
                  </a:lnTo>
                  <a:lnTo>
                    <a:pt x="360" y="165"/>
                  </a:lnTo>
                  <a:lnTo>
                    <a:pt x="360" y="165"/>
                  </a:lnTo>
                  <a:lnTo>
                    <a:pt x="360" y="165"/>
                  </a:lnTo>
                  <a:lnTo>
                    <a:pt x="360" y="164"/>
                  </a:lnTo>
                  <a:lnTo>
                    <a:pt x="359" y="162"/>
                  </a:lnTo>
                  <a:lnTo>
                    <a:pt x="358" y="161"/>
                  </a:lnTo>
                  <a:lnTo>
                    <a:pt x="358" y="160"/>
                  </a:lnTo>
                  <a:lnTo>
                    <a:pt x="357" y="159"/>
                  </a:lnTo>
                  <a:lnTo>
                    <a:pt x="356" y="158"/>
                  </a:lnTo>
                  <a:lnTo>
                    <a:pt x="354" y="157"/>
                  </a:lnTo>
                  <a:lnTo>
                    <a:pt x="353" y="156"/>
                  </a:lnTo>
                  <a:lnTo>
                    <a:pt x="354" y="150"/>
                  </a:lnTo>
                  <a:lnTo>
                    <a:pt x="354" y="149"/>
                  </a:lnTo>
                  <a:lnTo>
                    <a:pt x="354" y="149"/>
                  </a:lnTo>
                  <a:lnTo>
                    <a:pt x="354" y="148"/>
                  </a:lnTo>
                  <a:lnTo>
                    <a:pt x="354" y="148"/>
                  </a:lnTo>
                  <a:lnTo>
                    <a:pt x="354" y="147"/>
                  </a:lnTo>
                  <a:lnTo>
                    <a:pt x="354" y="147"/>
                  </a:lnTo>
                  <a:lnTo>
                    <a:pt x="354" y="146"/>
                  </a:lnTo>
                  <a:lnTo>
                    <a:pt x="354" y="146"/>
                  </a:lnTo>
                  <a:lnTo>
                    <a:pt x="353" y="144"/>
                  </a:lnTo>
                  <a:lnTo>
                    <a:pt x="352" y="143"/>
                  </a:lnTo>
                  <a:lnTo>
                    <a:pt x="352" y="142"/>
                  </a:lnTo>
                  <a:lnTo>
                    <a:pt x="351" y="141"/>
                  </a:lnTo>
                  <a:lnTo>
                    <a:pt x="350" y="140"/>
                  </a:lnTo>
                  <a:lnTo>
                    <a:pt x="349" y="139"/>
                  </a:lnTo>
                  <a:lnTo>
                    <a:pt x="348" y="138"/>
                  </a:lnTo>
                  <a:lnTo>
                    <a:pt x="347" y="137"/>
                  </a:lnTo>
                  <a:lnTo>
                    <a:pt x="349" y="135"/>
                  </a:lnTo>
                  <a:lnTo>
                    <a:pt x="350" y="133"/>
                  </a:lnTo>
                  <a:lnTo>
                    <a:pt x="352" y="131"/>
                  </a:lnTo>
                  <a:lnTo>
                    <a:pt x="353" y="128"/>
                  </a:lnTo>
                  <a:lnTo>
                    <a:pt x="353" y="126"/>
                  </a:lnTo>
                  <a:lnTo>
                    <a:pt x="353" y="123"/>
                  </a:lnTo>
                  <a:lnTo>
                    <a:pt x="353" y="120"/>
                  </a:lnTo>
                  <a:lnTo>
                    <a:pt x="352" y="118"/>
                  </a:lnTo>
                  <a:lnTo>
                    <a:pt x="350" y="115"/>
                  </a:lnTo>
                  <a:lnTo>
                    <a:pt x="348" y="113"/>
                  </a:lnTo>
                  <a:lnTo>
                    <a:pt x="346" y="112"/>
                  </a:lnTo>
                  <a:lnTo>
                    <a:pt x="344" y="111"/>
                  </a:lnTo>
                  <a:lnTo>
                    <a:pt x="341" y="110"/>
                  </a:lnTo>
                  <a:lnTo>
                    <a:pt x="339" y="110"/>
                  </a:lnTo>
                  <a:lnTo>
                    <a:pt x="336" y="110"/>
                  </a:lnTo>
                  <a:lnTo>
                    <a:pt x="333" y="110"/>
                  </a:lnTo>
                  <a:lnTo>
                    <a:pt x="332" y="109"/>
                  </a:lnTo>
                  <a:lnTo>
                    <a:pt x="330" y="107"/>
                  </a:lnTo>
                  <a:lnTo>
                    <a:pt x="328" y="106"/>
                  </a:lnTo>
                  <a:lnTo>
                    <a:pt x="326" y="105"/>
                  </a:lnTo>
                  <a:lnTo>
                    <a:pt x="324" y="105"/>
                  </a:lnTo>
                  <a:lnTo>
                    <a:pt x="322" y="105"/>
                  </a:lnTo>
                  <a:lnTo>
                    <a:pt x="319" y="105"/>
                  </a:lnTo>
                  <a:lnTo>
                    <a:pt x="317" y="106"/>
                  </a:lnTo>
                  <a:lnTo>
                    <a:pt x="311" y="108"/>
                  </a:lnTo>
                  <a:lnTo>
                    <a:pt x="310" y="108"/>
                  </a:lnTo>
                  <a:lnTo>
                    <a:pt x="310" y="108"/>
                  </a:lnTo>
                  <a:lnTo>
                    <a:pt x="309" y="108"/>
                  </a:lnTo>
                  <a:lnTo>
                    <a:pt x="309" y="108"/>
                  </a:lnTo>
                  <a:lnTo>
                    <a:pt x="309" y="109"/>
                  </a:lnTo>
                  <a:lnTo>
                    <a:pt x="308" y="109"/>
                  </a:lnTo>
                  <a:lnTo>
                    <a:pt x="308" y="109"/>
                  </a:lnTo>
                  <a:lnTo>
                    <a:pt x="307" y="109"/>
                  </a:lnTo>
                  <a:lnTo>
                    <a:pt x="317" y="102"/>
                  </a:lnTo>
                  <a:lnTo>
                    <a:pt x="319" y="103"/>
                  </a:lnTo>
                  <a:lnTo>
                    <a:pt x="320" y="103"/>
                  </a:lnTo>
                  <a:lnTo>
                    <a:pt x="322" y="104"/>
                  </a:lnTo>
                  <a:lnTo>
                    <a:pt x="324" y="104"/>
                  </a:lnTo>
                  <a:lnTo>
                    <a:pt x="326" y="104"/>
                  </a:lnTo>
                  <a:lnTo>
                    <a:pt x="328" y="104"/>
                  </a:lnTo>
                  <a:lnTo>
                    <a:pt x="330" y="103"/>
                  </a:lnTo>
                  <a:lnTo>
                    <a:pt x="332" y="103"/>
                  </a:lnTo>
                  <a:lnTo>
                    <a:pt x="334" y="102"/>
                  </a:lnTo>
                  <a:lnTo>
                    <a:pt x="335" y="101"/>
                  </a:lnTo>
                  <a:lnTo>
                    <a:pt x="337" y="100"/>
                  </a:lnTo>
                  <a:lnTo>
                    <a:pt x="339" y="99"/>
                  </a:lnTo>
                  <a:lnTo>
                    <a:pt x="340" y="98"/>
                  </a:lnTo>
                  <a:lnTo>
                    <a:pt x="342" y="97"/>
                  </a:lnTo>
                  <a:lnTo>
                    <a:pt x="343" y="96"/>
                  </a:lnTo>
                  <a:lnTo>
                    <a:pt x="345" y="95"/>
                  </a:lnTo>
                  <a:lnTo>
                    <a:pt x="353" y="81"/>
                  </a:lnTo>
                  <a:lnTo>
                    <a:pt x="353" y="80"/>
                  </a:lnTo>
                  <a:lnTo>
                    <a:pt x="353" y="80"/>
                  </a:lnTo>
                  <a:lnTo>
                    <a:pt x="353" y="80"/>
                  </a:lnTo>
                  <a:lnTo>
                    <a:pt x="353" y="80"/>
                  </a:lnTo>
                  <a:lnTo>
                    <a:pt x="353" y="80"/>
                  </a:lnTo>
                  <a:lnTo>
                    <a:pt x="353" y="80"/>
                  </a:lnTo>
                  <a:lnTo>
                    <a:pt x="353" y="79"/>
                  </a:lnTo>
                  <a:lnTo>
                    <a:pt x="353" y="79"/>
                  </a:lnTo>
                  <a:lnTo>
                    <a:pt x="353" y="75"/>
                  </a:lnTo>
                  <a:lnTo>
                    <a:pt x="353" y="71"/>
                  </a:lnTo>
                  <a:lnTo>
                    <a:pt x="351" y="67"/>
                  </a:lnTo>
                  <a:lnTo>
                    <a:pt x="349" y="64"/>
                  </a:lnTo>
                  <a:lnTo>
                    <a:pt x="346" y="61"/>
                  </a:lnTo>
                  <a:lnTo>
                    <a:pt x="343" y="59"/>
                  </a:lnTo>
                  <a:lnTo>
                    <a:pt x="339" y="57"/>
                  </a:lnTo>
                  <a:lnTo>
                    <a:pt x="335" y="56"/>
                  </a:lnTo>
                  <a:lnTo>
                    <a:pt x="325" y="56"/>
                  </a:lnTo>
                  <a:lnTo>
                    <a:pt x="324" y="56"/>
                  </a:lnTo>
                  <a:lnTo>
                    <a:pt x="324" y="56"/>
                  </a:lnTo>
                  <a:lnTo>
                    <a:pt x="323" y="57"/>
                  </a:lnTo>
                  <a:lnTo>
                    <a:pt x="322" y="57"/>
                  </a:lnTo>
                  <a:lnTo>
                    <a:pt x="322" y="57"/>
                  </a:lnTo>
                  <a:lnTo>
                    <a:pt x="321" y="57"/>
                  </a:lnTo>
                  <a:lnTo>
                    <a:pt x="321" y="57"/>
                  </a:lnTo>
                  <a:lnTo>
                    <a:pt x="320" y="57"/>
                  </a:lnTo>
                  <a:lnTo>
                    <a:pt x="321" y="56"/>
                  </a:lnTo>
                  <a:lnTo>
                    <a:pt x="322" y="55"/>
                  </a:lnTo>
                  <a:lnTo>
                    <a:pt x="323" y="53"/>
                  </a:lnTo>
                  <a:lnTo>
                    <a:pt x="323" y="52"/>
                  </a:lnTo>
                  <a:lnTo>
                    <a:pt x="324" y="51"/>
                  </a:lnTo>
                  <a:lnTo>
                    <a:pt x="324" y="49"/>
                  </a:lnTo>
                  <a:lnTo>
                    <a:pt x="325" y="48"/>
                  </a:lnTo>
                  <a:lnTo>
                    <a:pt x="325" y="46"/>
                  </a:lnTo>
                  <a:lnTo>
                    <a:pt x="326" y="43"/>
                  </a:lnTo>
                  <a:lnTo>
                    <a:pt x="326" y="42"/>
                  </a:lnTo>
                  <a:lnTo>
                    <a:pt x="326" y="41"/>
                  </a:lnTo>
                  <a:lnTo>
                    <a:pt x="326" y="40"/>
                  </a:lnTo>
                  <a:lnTo>
                    <a:pt x="326" y="39"/>
                  </a:lnTo>
                  <a:lnTo>
                    <a:pt x="326" y="38"/>
                  </a:lnTo>
                  <a:lnTo>
                    <a:pt x="326" y="37"/>
                  </a:lnTo>
                  <a:lnTo>
                    <a:pt x="325" y="37"/>
                  </a:lnTo>
                  <a:lnTo>
                    <a:pt x="325" y="36"/>
                  </a:lnTo>
                  <a:lnTo>
                    <a:pt x="324" y="32"/>
                  </a:lnTo>
                  <a:lnTo>
                    <a:pt x="322" y="28"/>
                  </a:lnTo>
                  <a:lnTo>
                    <a:pt x="320" y="25"/>
                  </a:lnTo>
                  <a:lnTo>
                    <a:pt x="316" y="22"/>
                  </a:lnTo>
                  <a:lnTo>
                    <a:pt x="313" y="21"/>
                  </a:lnTo>
                  <a:lnTo>
                    <a:pt x="309" y="19"/>
                  </a:lnTo>
                  <a:lnTo>
                    <a:pt x="305" y="19"/>
                  </a:lnTo>
                  <a:lnTo>
                    <a:pt x="301" y="19"/>
                  </a:lnTo>
                  <a:lnTo>
                    <a:pt x="294" y="21"/>
                  </a:lnTo>
                  <a:lnTo>
                    <a:pt x="289" y="22"/>
                  </a:lnTo>
                  <a:lnTo>
                    <a:pt x="285" y="22"/>
                  </a:lnTo>
                  <a:lnTo>
                    <a:pt x="280" y="23"/>
                  </a:lnTo>
                  <a:lnTo>
                    <a:pt x="275" y="24"/>
                  </a:lnTo>
                  <a:lnTo>
                    <a:pt x="271" y="25"/>
                  </a:lnTo>
                  <a:lnTo>
                    <a:pt x="266" y="26"/>
                  </a:lnTo>
                  <a:lnTo>
                    <a:pt x="262" y="27"/>
                  </a:lnTo>
                  <a:lnTo>
                    <a:pt x="257" y="28"/>
                  </a:lnTo>
                  <a:lnTo>
                    <a:pt x="258" y="27"/>
                  </a:lnTo>
                  <a:lnTo>
                    <a:pt x="258" y="25"/>
                  </a:lnTo>
                  <a:lnTo>
                    <a:pt x="259" y="24"/>
                  </a:lnTo>
                  <a:lnTo>
                    <a:pt x="259" y="22"/>
                  </a:lnTo>
                  <a:lnTo>
                    <a:pt x="259" y="20"/>
                  </a:lnTo>
                  <a:lnTo>
                    <a:pt x="259" y="19"/>
                  </a:lnTo>
                  <a:lnTo>
                    <a:pt x="259" y="17"/>
                  </a:lnTo>
                  <a:lnTo>
                    <a:pt x="258" y="16"/>
                  </a:lnTo>
                  <a:lnTo>
                    <a:pt x="258" y="14"/>
                  </a:lnTo>
                  <a:lnTo>
                    <a:pt x="256" y="10"/>
                  </a:lnTo>
                  <a:lnTo>
                    <a:pt x="254" y="7"/>
                  </a:lnTo>
                  <a:lnTo>
                    <a:pt x="251" y="4"/>
                  </a:lnTo>
                  <a:lnTo>
                    <a:pt x="248" y="2"/>
                  </a:lnTo>
                  <a:lnTo>
                    <a:pt x="244" y="0"/>
                  </a:lnTo>
                  <a:lnTo>
                    <a:pt x="240" y="0"/>
                  </a:lnTo>
                  <a:lnTo>
                    <a:pt x="236" y="0"/>
                  </a:lnTo>
                  <a:lnTo>
                    <a:pt x="232" y="1"/>
                  </a:lnTo>
                  <a:lnTo>
                    <a:pt x="224" y="3"/>
                  </a:lnTo>
                  <a:lnTo>
                    <a:pt x="221" y="4"/>
                  </a:lnTo>
                  <a:lnTo>
                    <a:pt x="218" y="5"/>
                  </a:lnTo>
                  <a:lnTo>
                    <a:pt x="214" y="6"/>
                  </a:lnTo>
                  <a:lnTo>
                    <a:pt x="211" y="7"/>
                  </a:lnTo>
                  <a:lnTo>
                    <a:pt x="207" y="8"/>
                  </a:lnTo>
                  <a:lnTo>
                    <a:pt x="204" y="9"/>
                  </a:lnTo>
                  <a:lnTo>
                    <a:pt x="200" y="10"/>
                  </a:lnTo>
                  <a:lnTo>
                    <a:pt x="197" y="11"/>
                  </a:lnTo>
                  <a:lnTo>
                    <a:pt x="195" y="11"/>
                  </a:lnTo>
                  <a:lnTo>
                    <a:pt x="194" y="11"/>
                  </a:lnTo>
                  <a:lnTo>
                    <a:pt x="193" y="11"/>
                  </a:lnTo>
                  <a:lnTo>
                    <a:pt x="192" y="11"/>
                  </a:lnTo>
                  <a:lnTo>
                    <a:pt x="191" y="11"/>
                  </a:lnTo>
                  <a:lnTo>
                    <a:pt x="189" y="12"/>
                  </a:lnTo>
                  <a:lnTo>
                    <a:pt x="188" y="12"/>
                  </a:lnTo>
                  <a:lnTo>
                    <a:pt x="187" y="13"/>
                  </a:lnTo>
                  <a:lnTo>
                    <a:pt x="187" y="13"/>
                  </a:lnTo>
                  <a:lnTo>
                    <a:pt x="187" y="13"/>
                  </a:lnTo>
                  <a:lnTo>
                    <a:pt x="187" y="13"/>
                  </a:lnTo>
                  <a:lnTo>
                    <a:pt x="187" y="13"/>
                  </a:lnTo>
                  <a:lnTo>
                    <a:pt x="187" y="13"/>
                  </a:lnTo>
                  <a:lnTo>
                    <a:pt x="187" y="13"/>
                  </a:lnTo>
                  <a:lnTo>
                    <a:pt x="187" y="13"/>
                  </a:lnTo>
                  <a:lnTo>
                    <a:pt x="187" y="13"/>
                  </a:lnTo>
                  <a:lnTo>
                    <a:pt x="186" y="13"/>
                  </a:lnTo>
                  <a:lnTo>
                    <a:pt x="185" y="14"/>
                  </a:lnTo>
                  <a:lnTo>
                    <a:pt x="185" y="14"/>
                  </a:lnTo>
                  <a:lnTo>
                    <a:pt x="184" y="14"/>
                  </a:lnTo>
                  <a:lnTo>
                    <a:pt x="183" y="14"/>
                  </a:lnTo>
                  <a:lnTo>
                    <a:pt x="183" y="14"/>
                  </a:lnTo>
                  <a:lnTo>
                    <a:pt x="182" y="14"/>
                  </a:lnTo>
                  <a:lnTo>
                    <a:pt x="182" y="15"/>
                  </a:lnTo>
                  <a:lnTo>
                    <a:pt x="181" y="14"/>
                  </a:lnTo>
                  <a:lnTo>
                    <a:pt x="181" y="13"/>
                  </a:lnTo>
                  <a:lnTo>
                    <a:pt x="180" y="12"/>
                  </a:lnTo>
                  <a:lnTo>
                    <a:pt x="180" y="11"/>
                  </a:lnTo>
                  <a:lnTo>
                    <a:pt x="179" y="10"/>
                  </a:lnTo>
                  <a:lnTo>
                    <a:pt x="179" y="9"/>
                  </a:lnTo>
                  <a:lnTo>
                    <a:pt x="178" y="9"/>
                  </a:lnTo>
                  <a:lnTo>
                    <a:pt x="177" y="8"/>
                  </a:lnTo>
                  <a:lnTo>
                    <a:pt x="174" y="5"/>
                  </a:lnTo>
                  <a:lnTo>
                    <a:pt x="170" y="3"/>
                  </a:lnTo>
                  <a:lnTo>
                    <a:pt x="166" y="2"/>
                  </a:lnTo>
                  <a:lnTo>
                    <a:pt x="162" y="2"/>
                  </a:lnTo>
                  <a:lnTo>
                    <a:pt x="158" y="2"/>
                  </a:lnTo>
                  <a:lnTo>
                    <a:pt x="155" y="3"/>
                  </a:lnTo>
                  <a:lnTo>
                    <a:pt x="151" y="5"/>
                  </a:lnTo>
                  <a:lnTo>
                    <a:pt x="148" y="8"/>
                  </a:lnTo>
                  <a:lnTo>
                    <a:pt x="144" y="11"/>
                  </a:lnTo>
                  <a:lnTo>
                    <a:pt x="141" y="13"/>
                  </a:lnTo>
                  <a:lnTo>
                    <a:pt x="138" y="16"/>
                  </a:lnTo>
                  <a:lnTo>
                    <a:pt x="134" y="18"/>
                  </a:lnTo>
                  <a:lnTo>
                    <a:pt x="131" y="21"/>
                  </a:lnTo>
                  <a:lnTo>
                    <a:pt x="128" y="23"/>
                  </a:lnTo>
                  <a:lnTo>
                    <a:pt x="124" y="26"/>
                  </a:lnTo>
                  <a:lnTo>
                    <a:pt x="121" y="28"/>
                  </a:lnTo>
                  <a:lnTo>
                    <a:pt x="121" y="29"/>
                  </a:lnTo>
                  <a:lnTo>
                    <a:pt x="121" y="29"/>
                  </a:lnTo>
                  <a:lnTo>
                    <a:pt x="121" y="30"/>
                  </a:lnTo>
                  <a:lnTo>
                    <a:pt x="122" y="30"/>
                  </a:lnTo>
                  <a:lnTo>
                    <a:pt x="122" y="31"/>
                  </a:lnTo>
                  <a:lnTo>
                    <a:pt x="122" y="31"/>
                  </a:lnTo>
                  <a:lnTo>
                    <a:pt x="122" y="32"/>
                  </a:lnTo>
                  <a:lnTo>
                    <a:pt x="122" y="32"/>
                  </a:lnTo>
                  <a:lnTo>
                    <a:pt x="121" y="32"/>
                  </a:lnTo>
                  <a:lnTo>
                    <a:pt x="121" y="33"/>
                  </a:lnTo>
                  <a:lnTo>
                    <a:pt x="121" y="33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22" y="34"/>
                  </a:lnTo>
                  <a:lnTo>
                    <a:pt x="122" y="35"/>
                  </a:lnTo>
                  <a:lnTo>
                    <a:pt x="122" y="35"/>
                  </a:lnTo>
                  <a:lnTo>
                    <a:pt x="122" y="35"/>
                  </a:lnTo>
                  <a:lnTo>
                    <a:pt x="123" y="36"/>
                  </a:lnTo>
                  <a:lnTo>
                    <a:pt x="123" y="36"/>
                  </a:lnTo>
                  <a:lnTo>
                    <a:pt x="123" y="36"/>
                  </a:lnTo>
                  <a:lnTo>
                    <a:pt x="123" y="37"/>
                  </a:lnTo>
                  <a:lnTo>
                    <a:pt x="123" y="37"/>
                  </a:lnTo>
                  <a:lnTo>
                    <a:pt x="123" y="37"/>
                  </a:lnTo>
                  <a:lnTo>
                    <a:pt x="123" y="38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22" y="37"/>
                  </a:lnTo>
                  <a:lnTo>
                    <a:pt x="122" y="36"/>
                  </a:lnTo>
                  <a:lnTo>
                    <a:pt x="122" y="35"/>
                  </a:lnTo>
                  <a:lnTo>
                    <a:pt x="122" y="35"/>
                  </a:lnTo>
                  <a:lnTo>
                    <a:pt x="121" y="34"/>
                  </a:lnTo>
                  <a:lnTo>
                    <a:pt x="121" y="33"/>
                  </a:lnTo>
                  <a:lnTo>
                    <a:pt x="121" y="33"/>
                  </a:lnTo>
                  <a:lnTo>
                    <a:pt x="115" y="34"/>
                  </a:lnTo>
                  <a:lnTo>
                    <a:pt x="120" y="47"/>
                  </a:lnTo>
                  <a:lnTo>
                    <a:pt x="120" y="47"/>
                  </a:lnTo>
                  <a:lnTo>
                    <a:pt x="119" y="47"/>
                  </a:lnTo>
                  <a:lnTo>
                    <a:pt x="119" y="4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7" y="49"/>
                  </a:lnTo>
                  <a:lnTo>
                    <a:pt x="117" y="49"/>
                  </a:lnTo>
                  <a:lnTo>
                    <a:pt x="116" y="49"/>
                  </a:lnTo>
                  <a:lnTo>
                    <a:pt x="109" y="37"/>
                  </a:lnTo>
                  <a:lnTo>
                    <a:pt x="107" y="39"/>
                  </a:lnTo>
                  <a:lnTo>
                    <a:pt x="104" y="41"/>
                  </a:lnTo>
                  <a:lnTo>
                    <a:pt x="103" y="43"/>
                  </a:lnTo>
                  <a:lnTo>
                    <a:pt x="101" y="46"/>
                  </a:lnTo>
                  <a:lnTo>
                    <a:pt x="100" y="49"/>
                  </a:lnTo>
                  <a:lnTo>
                    <a:pt x="100" y="52"/>
                  </a:lnTo>
                  <a:lnTo>
                    <a:pt x="100" y="55"/>
                  </a:lnTo>
                  <a:lnTo>
                    <a:pt x="100" y="58"/>
                  </a:lnTo>
                  <a:lnTo>
                    <a:pt x="98" y="59"/>
                  </a:lnTo>
                  <a:lnTo>
                    <a:pt x="97" y="60"/>
                  </a:lnTo>
                  <a:lnTo>
                    <a:pt x="95" y="61"/>
                  </a:lnTo>
                  <a:lnTo>
                    <a:pt x="94" y="62"/>
                  </a:lnTo>
                  <a:lnTo>
                    <a:pt x="92" y="63"/>
                  </a:lnTo>
                  <a:lnTo>
                    <a:pt x="91" y="64"/>
                  </a:lnTo>
                  <a:lnTo>
                    <a:pt x="89" y="65"/>
                  </a:lnTo>
                  <a:lnTo>
                    <a:pt x="88" y="66"/>
                  </a:lnTo>
                  <a:lnTo>
                    <a:pt x="83" y="69"/>
                  </a:lnTo>
                  <a:lnTo>
                    <a:pt x="82" y="70"/>
                  </a:lnTo>
                  <a:lnTo>
                    <a:pt x="80" y="71"/>
                  </a:lnTo>
                  <a:lnTo>
                    <a:pt x="79" y="73"/>
                  </a:lnTo>
                  <a:lnTo>
                    <a:pt x="77" y="75"/>
                  </a:lnTo>
                  <a:lnTo>
                    <a:pt x="77" y="77"/>
                  </a:lnTo>
                  <a:lnTo>
                    <a:pt x="76" y="79"/>
                  </a:lnTo>
                  <a:lnTo>
                    <a:pt x="76" y="81"/>
                  </a:lnTo>
                  <a:lnTo>
                    <a:pt x="76" y="84"/>
                  </a:lnTo>
                  <a:lnTo>
                    <a:pt x="77" y="87"/>
                  </a:lnTo>
                  <a:lnTo>
                    <a:pt x="78" y="89"/>
                  </a:lnTo>
                  <a:lnTo>
                    <a:pt x="80" y="92"/>
                  </a:lnTo>
                  <a:lnTo>
                    <a:pt x="82" y="94"/>
                  </a:lnTo>
                  <a:lnTo>
                    <a:pt x="84" y="95"/>
                  </a:lnTo>
                  <a:lnTo>
                    <a:pt x="87" y="96"/>
                  </a:lnTo>
                  <a:lnTo>
                    <a:pt x="90" y="97"/>
                  </a:lnTo>
                  <a:lnTo>
                    <a:pt x="93" y="97"/>
                  </a:lnTo>
                  <a:lnTo>
                    <a:pt x="101" y="96"/>
                  </a:lnTo>
                  <a:lnTo>
                    <a:pt x="101" y="96"/>
                  </a:lnTo>
                  <a:lnTo>
                    <a:pt x="101" y="96"/>
                  </a:lnTo>
                  <a:lnTo>
                    <a:pt x="101" y="96"/>
                  </a:lnTo>
                  <a:lnTo>
                    <a:pt x="101" y="96"/>
                  </a:lnTo>
                  <a:lnTo>
                    <a:pt x="101" y="96"/>
                  </a:lnTo>
                  <a:lnTo>
                    <a:pt x="101" y="96"/>
                  </a:lnTo>
                  <a:lnTo>
                    <a:pt x="101" y="96"/>
                  </a:lnTo>
                  <a:lnTo>
                    <a:pt x="101" y="96"/>
                  </a:lnTo>
                  <a:lnTo>
                    <a:pt x="99" y="97"/>
                  </a:lnTo>
                  <a:lnTo>
                    <a:pt x="98" y="97"/>
                  </a:lnTo>
                  <a:lnTo>
                    <a:pt x="96" y="98"/>
                  </a:lnTo>
                  <a:lnTo>
                    <a:pt x="95" y="99"/>
                  </a:lnTo>
                  <a:lnTo>
                    <a:pt x="93" y="100"/>
                  </a:lnTo>
                  <a:lnTo>
                    <a:pt x="91" y="101"/>
                  </a:lnTo>
                  <a:lnTo>
                    <a:pt x="90" y="101"/>
                  </a:lnTo>
                  <a:lnTo>
                    <a:pt x="88" y="102"/>
                  </a:lnTo>
                  <a:lnTo>
                    <a:pt x="86" y="103"/>
                  </a:lnTo>
                  <a:lnTo>
                    <a:pt x="84" y="104"/>
                  </a:lnTo>
                  <a:lnTo>
                    <a:pt x="81" y="106"/>
                  </a:lnTo>
                  <a:lnTo>
                    <a:pt x="79" y="108"/>
                  </a:lnTo>
                  <a:lnTo>
                    <a:pt x="77" y="110"/>
                  </a:lnTo>
                  <a:lnTo>
                    <a:pt x="76" y="113"/>
                  </a:lnTo>
                  <a:lnTo>
                    <a:pt x="75" y="115"/>
                  </a:lnTo>
                  <a:lnTo>
                    <a:pt x="75" y="118"/>
                  </a:lnTo>
                  <a:lnTo>
                    <a:pt x="75" y="121"/>
                  </a:lnTo>
                  <a:lnTo>
                    <a:pt x="76" y="124"/>
                  </a:lnTo>
                  <a:lnTo>
                    <a:pt x="77" y="125"/>
                  </a:lnTo>
                  <a:lnTo>
                    <a:pt x="77" y="126"/>
                  </a:lnTo>
                  <a:lnTo>
                    <a:pt x="78" y="127"/>
                  </a:lnTo>
                  <a:lnTo>
                    <a:pt x="79" y="128"/>
                  </a:lnTo>
                  <a:lnTo>
                    <a:pt x="80" y="129"/>
                  </a:lnTo>
                  <a:lnTo>
                    <a:pt x="81" y="130"/>
                  </a:lnTo>
                  <a:lnTo>
                    <a:pt x="82" y="131"/>
                  </a:lnTo>
                  <a:lnTo>
                    <a:pt x="83" y="131"/>
                  </a:lnTo>
                  <a:lnTo>
                    <a:pt x="82" y="132"/>
                  </a:lnTo>
                  <a:lnTo>
                    <a:pt x="82" y="133"/>
                  </a:lnTo>
                  <a:lnTo>
                    <a:pt x="81" y="133"/>
                  </a:lnTo>
                  <a:lnTo>
                    <a:pt x="80" y="134"/>
                  </a:lnTo>
                  <a:lnTo>
                    <a:pt x="79" y="135"/>
                  </a:lnTo>
                  <a:lnTo>
                    <a:pt x="79" y="135"/>
                  </a:lnTo>
                  <a:lnTo>
                    <a:pt x="78" y="136"/>
                  </a:lnTo>
                  <a:lnTo>
                    <a:pt x="77" y="137"/>
                  </a:lnTo>
                  <a:lnTo>
                    <a:pt x="74" y="140"/>
                  </a:lnTo>
                  <a:lnTo>
                    <a:pt x="73" y="142"/>
                  </a:lnTo>
                  <a:lnTo>
                    <a:pt x="71" y="143"/>
                  </a:lnTo>
                  <a:lnTo>
                    <a:pt x="70" y="145"/>
                  </a:lnTo>
                  <a:lnTo>
                    <a:pt x="70" y="148"/>
                  </a:lnTo>
                  <a:lnTo>
                    <a:pt x="69" y="150"/>
                  </a:lnTo>
                  <a:lnTo>
                    <a:pt x="69" y="152"/>
                  </a:lnTo>
                  <a:lnTo>
                    <a:pt x="70" y="155"/>
                  </a:lnTo>
                  <a:lnTo>
                    <a:pt x="70" y="157"/>
                  </a:lnTo>
                  <a:lnTo>
                    <a:pt x="62" y="162"/>
                  </a:lnTo>
                  <a:lnTo>
                    <a:pt x="55" y="167"/>
                  </a:lnTo>
                  <a:lnTo>
                    <a:pt x="47" y="173"/>
                  </a:lnTo>
                  <a:lnTo>
                    <a:pt x="39" y="178"/>
                  </a:lnTo>
                  <a:lnTo>
                    <a:pt x="32" y="183"/>
                  </a:lnTo>
                  <a:lnTo>
                    <a:pt x="24" y="188"/>
                  </a:lnTo>
                  <a:lnTo>
                    <a:pt x="16" y="194"/>
                  </a:lnTo>
                  <a:lnTo>
                    <a:pt x="8" y="198"/>
                  </a:lnTo>
                  <a:lnTo>
                    <a:pt x="4" y="203"/>
                  </a:lnTo>
                  <a:lnTo>
                    <a:pt x="3" y="205"/>
                  </a:lnTo>
                  <a:lnTo>
                    <a:pt x="2" y="206"/>
                  </a:lnTo>
                  <a:lnTo>
                    <a:pt x="1" y="208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1" y="220"/>
                  </a:lnTo>
                  <a:lnTo>
                    <a:pt x="3" y="223"/>
                  </a:lnTo>
                  <a:lnTo>
                    <a:pt x="5" y="225"/>
                  </a:lnTo>
                  <a:lnTo>
                    <a:pt x="7" y="227"/>
                  </a:lnTo>
                  <a:lnTo>
                    <a:pt x="10" y="228"/>
                  </a:lnTo>
                  <a:lnTo>
                    <a:pt x="13" y="229"/>
                  </a:lnTo>
                  <a:lnTo>
                    <a:pt x="16" y="229"/>
                  </a:lnTo>
                  <a:lnTo>
                    <a:pt x="19" y="229"/>
                  </a:lnTo>
                  <a:lnTo>
                    <a:pt x="28" y="227"/>
                  </a:lnTo>
                  <a:lnTo>
                    <a:pt x="30" y="226"/>
                  </a:lnTo>
                  <a:lnTo>
                    <a:pt x="32" y="225"/>
                  </a:lnTo>
                  <a:lnTo>
                    <a:pt x="34" y="224"/>
                  </a:lnTo>
                  <a:lnTo>
                    <a:pt x="37" y="224"/>
                  </a:lnTo>
                  <a:lnTo>
                    <a:pt x="39" y="223"/>
                  </a:lnTo>
                  <a:lnTo>
                    <a:pt x="41" y="221"/>
                  </a:lnTo>
                  <a:lnTo>
                    <a:pt x="43" y="220"/>
                  </a:lnTo>
                  <a:lnTo>
                    <a:pt x="45" y="220"/>
                  </a:lnTo>
                  <a:lnTo>
                    <a:pt x="45" y="220"/>
                  </a:lnTo>
                  <a:lnTo>
                    <a:pt x="44" y="220"/>
                  </a:lnTo>
                  <a:lnTo>
                    <a:pt x="44" y="221"/>
                  </a:lnTo>
                  <a:lnTo>
                    <a:pt x="43" y="221"/>
                  </a:lnTo>
                  <a:lnTo>
                    <a:pt x="43" y="221"/>
                  </a:lnTo>
                  <a:lnTo>
                    <a:pt x="42" y="223"/>
                  </a:lnTo>
                  <a:lnTo>
                    <a:pt x="42" y="223"/>
                  </a:lnTo>
                  <a:lnTo>
                    <a:pt x="41" y="224"/>
                  </a:lnTo>
                  <a:lnTo>
                    <a:pt x="37" y="227"/>
                  </a:lnTo>
                  <a:lnTo>
                    <a:pt x="35" y="229"/>
                  </a:lnTo>
                  <a:lnTo>
                    <a:pt x="34" y="231"/>
                  </a:lnTo>
                  <a:lnTo>
                    <a:pt x="32" y="233"/>
                  </a:lnTo>
                  <a:lnTo>
                    <a:pt x="32" y="235"/>
                  </a:lnTo>
                  <a:lnTo>
                    <a:pt x="31" y="238"/>
                  </a:lnTo>
                  <a:lnTo>
                    <a:pt x="31" y="240"/>
                  </a:lnTo>
                  <a:lnTo>
                    <a:pt x="32" y="243"/>
                  </a:lnTo>
                  <a:lnTo>
                    <a:pt x="33" y="245"/>
                  </a:lnTo>
                  <a:lnTo>
                    <a:pt x="33" y="247"/>
                  </a:lnTo>
                  <a:lnTo>
                    <a:pt x="35" y="248"/>
                  </a:lnTo>
                  <a:lnTo>
                    <a:pt x="36" y="250"/>
                  </a:lnTo>
                  <a:lnTo>
                    <a:pt x="37" y="251"/>
                  </a:lnTo>
                  <a:lnTo>
                    <a:pt x="39" y="252"/>
                  </a:lnTo>
                  <a:lnTo>
                    <a:pt x="41" y="253"/>
                  </a:lnTo>
                  <a:lnTo>
                    <a:pt x="42" y="253"/>
                  </a:lnTo>
                  <a:lnTo>
                    <a:pt x="44" y="254"/>
                  </a:lnTo>
                  <a:lnTo>
                    <a:pt x="43" y="255"/>
                  </a:lnTo>
                  <a:lnTo>
                    <a:pt x="42" y="257"/>
                  </a:lnTo>
                  <a:lnTo>
                    <a:pt x="42" y="259"/>
                  </a:lnTo>
                  <a:lnTo>
                    <a:pt x="41" y="261"/>
                  </a:lnTo>
                  <a:lnTo>
                    <a:pt x="41" y="262"/>
                  </a:lnTo>
                  <a:lnTo>
                    <a:pt x="41" y="264"/>
                  </a:lnTo>
                  <a:lnTo>
                    <a:pt x="42" y="266"/>
                  </a:lnTo>
                  <a:lnTo>
                    <a:pt x="42" y="268"/>
                  </a:lnTo>
                  <a:lnTo>
                    <a:pt x="44" y="271"/>
                  </a:lnTo>
                  <a:lnTo>
                    <a:pt x="45" y="273"/>
                  </a:lnTo>
                  <a:lnTo>
                    <a:pt x="48" y="275"/>
                  </a:lnTo>
                  <a:lnTo>
                    <a:pt x="50" y="277"/>
                  </a:lnTo>
                  <a:lnTo>
                    <a:pt x="53" y="278"/>
                  </a:lnTo>
                  <a:lnTo>
                    <a:pt x="56" y="278"/>
                  </a:lnTo>
                  <a:lnTo>
                    <a:pt x="59" y="278"/>
                  </a:lnTo>
                  <a:lnTo>
                    <a:pt x="62" y="277"/>
                  </a:lnTo>
                  <a:lnTo>
                    <a:pt x="67" y="275"/>
                  </a:lnTo>
                  <a:lnTo>
                    <a:pt x="71" y="274"/>
                  </a:lnTo>
                  <a:lnTo>
                    <a:pt x="75" y="272"/>
                  </a:lnTo>
                  <a:lnTo>
                    <a:pt x="79" y="271"/>
                  </a:lnTo>
                  <a:lnTo>
                    <a:pt x="83" y="270"/>
                  </a:lnTo>
                  <a:lnTo>
                    <a:pt x="87" y="268"/>
                  </a:lnTo>
                  <a:lnTo>
                    <a:pt x="91" y="267"/>
                  </a:lnTo>
                  <a:lnTo>
                    <a:pt x="94" y="266"/>
                  </a:lnTo>
                  <a:lnTo>
                    <a:pt x="98" y="265"/>
                  </a:lnTo>
                  <a:lnTo>
                    <a:pt x="96" y="267"/>
                  </a:lnTo>
                  <a:lnTo>
                    <a:pt x="93" y="269"/>
                  </a:lnTo>
                  <a:lnTo>
                    <a:pt x="90" y="271"/>
                  </a:lnTo>
                  <a:lnTo>
                    <a:pt x="87" y="273"/>
                  </a:lnTo>
                  <a:lnTo>
                    <a:pt x="84" y="275"/>
                  </a:lnTo>
                  <a:lnTo>
                    <a:pt x="82" y="277"/>
                  </a:lnTo>
                  <a:lnTo>
                    <a:pt x="79" y="279"/>
                  </a:lnTo>
                  <a:lnTo>
                    <a:pt x="76" y="281"/>
                  </a:lnTo>
                  <a:lnTo>
                    <a:pt x="72" y="284"/>
                  </a:lnTo>
                  <a:lnTo>
                    <a:pt x="70" y="286"/>
                  </a:lnTo>
                  <a:lnTo>
                    <a:pt x="69" y="288"/>
                  </a:lnTo>
                  <a:lnTo>
                    <a:pt x="68" y="290"/>
                  </a:lnTo>
                  <a:lnTo>
                    <a:pt x="67" y="292"/>
                  </a:lnTo>
                  <a:lnTo>
                    <a:pt x="67" y="294"/>
                  </a:lnTo>
                  <a:lnTo>
                    <a:pt x="67" y="296"/>
                  </a:lnTo>
                  <a:lnTo>
                    <a:pt x="67" y="299"/>
                  </a:lnTo>
                  <a:lnTo>
                    <a:pt x="68" y="301"/>
                  </a:lnTo>
                  <a:lnTo>
                    <a:pt x="69" y="304"/>
                  </a:lnTo>
                  <a:lnTo>
                    <a:pt x="71" y="306"/>
                  </a:lnTo>
                  <a:lnTo>
                    <a:pt x="73" y="308"/>
                  </a:lnTo>
                  <a:lnTo>
                    <a:pt x="76" y="309"/>
                  </a:lnTo>
                  <a:lnTo>
                    <a:pt x="78" y="310"/>
                  </a:lnTo>
                  <a:lnTo>
                    <a:pt x="81" y="311"/>
                  </a:lnTo>
                  <a:lnTo>
                    <a:pt x="84" y="311"/>
                  </a:lnTo>
                  <a:lnTo>
                    <a:pt x="87" y="310"/>
                  </a:lnTo>
                  <a:lnTo>
                    <a:pt x="91" y="309"/>
                  </a:lnTo>
                  <a:lnTo>
                    <a:pt x="94" y="307"/>
                  </a:lnTo>
                  <a:lnTo>
                    <a:pt x="97" y="306"/>
                  </a:lnTo>
                  <a:lnTo>
                    <a:pt x="100" y="304"/>
                  </a:lnTo>
                  <a:lnTo>
                    <a:pt x="104" y="303"/>
                  </a:lnTo>
                  <a:lnTo>
                    <a:pt x="107" y="301"/>
                  </a:lnTo>
                  <a:lnTo>
                    <a:pt x="110" y="300"/>
                  </a:lnTo>
                  <a:lnTo>
                    <a:pt x="113" y="299"/>
                  </a:lnTo>
                  <a:lnTo>
                    <a:pt x="117" y="297"/>
                  </a:lnTo>
                  <a:lnTo>
                    <a:pt x="116" y="298"/>
                  </a:lnTo>
                  <a:lnTo>
                    <a:pt x="115" y="299"/>
                  </a:lnTo>
                  <a:lnTo>
                    <a:pt x="114" y="300"/>
                  </a:lnTo>
                  <a:lnTo>
                    <a:pt x="112" y="301"/>
                  </a:lnTo>
                  <a:lnTo>
                    <a:pt x="111" y="302"/>
                  </a:lnTo>
                  <a:lnTo>
                    <a:pt x="110" y="303"/>
                  </a:lnTo>
                  <a:lnTo>
                    <a:pt x="109" y="304"/>
                  </a:lnTo>
                  <a:lnTo>
                    <a:pt x="108" y="305"/>
                  </a:lnTo>
                  <a:lnTo>
                    <a:pt x="104" y="309"/>
                  </a:lnTo>
                  <a:lnTo>
                    <a:pt x="102" y="311"/>
                  </a:lnTo>
                  <a:lnTo>
                    <a:pt x="101" y="314"/>
                  </a:lnTo>
                  <a:lnTo>
                    <a:pt x="100" y="316"/>
                  </a:lnTo>
                  <a:lnTo>
                    <a:pt x="100" y="319"/>
                  </a:lnTo>
                  <a:lnTo>
                    <a:pt x="100" y="321"/>
                  </a:lnTo>
                  <a:lnTo>
                    <a:pt x="100" y="324"/>
                  </a:lnTo>
                  <a:lnTo>
                    <a:pt x="101" y="327"/>
                  </a:lnTo>
                  <a:lnTo>
                    <a:pt x="103" y="329"/>
                  </a:lnTo>
                  <a:lnTo>
                    <a:pt x="105" y="331"/>
                  </a:lnTo>
                  <a:lnTo>
                    <a:pt x="107" y="333"/>
                  </a:lnTo>
                  <a:lnTo>
                    <a:pt x="110" y="334"/>
                  </a:lnTo>
                  <a:lnTo>
                    <a:pt x="113" y="335"/>
                  </a:lnTo>
                  <a:lnTo>
                    <a:pt x="116" y="335"/>
                  </a:lnTo>
                  <a:lnTo>
                    <a:pt x="119" y="335"/>
                  </a:lnTo>
                  <a:lnTo>
                    <a:pt x="121" y="334"/>
                  </a:lnTo>
                  <a:lnTo>
                    <a:pt x="124" y="332"/>
                  </a:lnTo>
                  <a:lnTo>
                    <a:pt x="124" y="332"/>
                  </a:lnTo>
                  <a:lnTo>
                    <a:pt x="127" y="330"/>
                  </a:lnTo>
                  <a:lnTo>
                    <a:pt x="130" y="329"/>
                  </a:lnTo>
                  <a:lnTo>
                    <a:pt x="134" y="327"/>
                  </a:lnTo>
                  <a:lnTo>
                    <a:pt x="137" y="326"/>
                  </a:lnTo>
                  <a:lnTo>
                    <a:pt x="140" y="325"/>
                  </a:lnTo>
                  <a:lnTo>
                    <a:pt x="143" y="324"/>
                  </a:lnTo>
                  <a:lnTo>
                    <a:pt x="146" y="322"/>
                  </a:lnTo>
                  <a:lnTo>
                    <a:pt x="150" y="321"/>
                  </a:lnTo>
                  <a:lnTo>
                    <a:pt x="150" y="322"/>
                  </a:lnTo>
                  <a:lnTo>
                    <a:pt x="150" y="322"/>
                  </a:lnTo>
                  <a:lnTo>
                    <a:pt x="150" y="323"/>
                  </a:lnTo>
                  <a:lnTo>
                    <a:pt x="150" y="324"/>
                  </a:lnTo>
                  <a:lnTo>
                    <a:pt x="150" y="324"/>
                  </a:lnTo>
                  <a:lnTo>
                    <a:pt x="150" y="325"/>
                  </a:lnTo>
                  <a:lnTo>
                    <a:pt x="150" y="325"/>
                  </a:lnTo>
                  <a:lnTo>
                    <a:pt x="150" y="326"/>
                  </a:lnTo>
                  <a:lnTo>
                    <a:pt x="151" y="329"/>
                  </a:lnTo>
                  <a:lnTo>
                    <a:pt x="152" y="331"/>
                  </a:lnTo>
                  <a:lnTo>
                    <a:pt x="154" y="334"/>
                  </a:lnTo>
                  <a:lnTo>
                    <a:pt x="157" y="335"/>
                  </a:lnTo>
                  <a:lnTo>
                    <a:pt x="159" y="337"/>
                  </a:lnTo>
                  <a:lnTo>
                    <a:pt x="162" y="338"/>
                  </a:lnTo>
                  <a:lnTo>
                    <a:pt x="165" y="338"/>
                  </a:lnTo>
                  <a:lnTo>
                    <a:pt x="168" y="338"/>
                  </a:lnTo>
                  <a:lnTo>
                    <a:pt x="174" y="336"/>
                  </a:lnTo>
                  <a:lnTo>
                    <a:pt x="185" y="332"/>
                  </a:lnTo>
                  <a:lnTo>
                    <a:pt x="196" y="329"/>
                  </a:lnTo>
                  <a:lnTo>
                    <a:pt x="208" y="325"/>
                  </a:lnTo>
                  <a:lnTo>
                    <a:pt x="219" y="322"/>
                  </a:lnTo>
                  <a:lnTo>
                    <a:pt x="231" y="319"/>
                  </a:lnTo>
                  <a:lnTo>
                    <a:pt x="242" y="316"/>
                  </a:lnTo>
                  <a:lnTo>
                    <a:pt x="254" y="313"/>
                  </a:lnTo>
                  <a:lnTo>
                    <a:pt x="265" y="310"/>
                  </a:lnTo>
                  <a:lnTo>
                    <a:pt x="267" y="308"/>
                  </a:lnTo>
                  <a:lnTo>
                    <a:pt x="269" y="307"/>
                  </a:lnTo>
                  <a:lnTo>
                    <a:pt x="271" y="305"/>
                  </a:lnTo>
                  <a:lnTo>
                    <a:pt x="272" y="303"/>
                  </a:lnTo>
                  <a:lnTo>
                    <a:pt x="273" y="301"/>
                  </a:lnTo>
                  <a:lnTo>
                    <a:pt x="274" y="299"/>
                  </a:lnTo>
                  <a:lnTo>
                    <a:pt x="274" y="297"/>
                  </a:lnTo>
                  <a:lnTo>
                    <a:pt x="274" y="294"/>
                  </a:lnTo>
                  <a:lnTo>
                    <a:pt x="276" y="294"/>
                  </a:lnTo>
                  <a:lnTo>
                    <a:pt x="278" y="293"/>
                  </a:lnTo>
                  <a:lnTo>
                    <a:pt x="280" y="292"/>
                  </a:lnTo>
                  <a:lnTo>
                    <a:pt x="282" y="292"/>
                  </a:lnTo>
                  <a:lnTo>
                    <a:pt x="284" y="291"/>
                  </a:lnTo>
                  <a:lnTo>
                    <a:pt x="286" y="291"/>
                  </a:lnTo>
                  <a:lnTo>
                    <a:pt x="288" y="290"/>
                  </a:lnTo>
                  <a:lnTo>
                    <a:pt x="290" y="289"/>
                  </a:lnTo>
                  <a:lnTo>
                    <a:pt x="291" y="290"/>
                  </a:lnTo>
                  <a:lnTo>
                    <a:pt x="291" y="291"/>
                  </a:lnTo>
                  <a:lnTo>
                    <a:pt x="291" y="292"/>
                  </a:lnTo>
                  <a:lnTo>
                    <a:pt x="292" y="292"/>
                  </a:lnTo>
                  <a:lnTo>
                    <a:pt x="292" y="293"/>
                  </a:lnTo>
                  <a:lnTo>
                    <a:pt x="293" y="293"/>
                  </a:lnTo>
                  <a:lnTo>
                    <a:pt x="293" y="294"/>
                  </a:lnTo>
                  <a:lnTo>
                    <a:pt x="294" y="295"/>
                  </a:lnTo>
                  <a:lnTo>
                    <a:pt x="296" y="297"/>
                  </a:lnTo>
                  <a:lnTo>
                    <a:pt x="299" y="298"/>
                  </a:lnTo>
                  <a:lnTo>
                    <a:pt x="302" y="299"/>
                  </a:lnTo>
                  <a:lnTo>
                    <a:pt x="305" y="299"/>
                  </a:lnTo>
                  <a:lnTo>
                    <a:pt x="308" y="298"/>
                  </a:lnTo>
                  <a:lnTo>
                    <a:pt x="311" y="297"/>
                  </a:lnTo>
                  <a:lnTo>
                    <a:pt x="313" y="296"/>
                  </a:lnTo>
                  <a:lnTo>
                    <a:pt x="316" y="294"/>
                  </a:lnTo>
                  <a:lnTo>
                    <a:pt x="318" y="292"/>
                  </a:lnTo>
                  <a:lnTo>
                    <a:pt x="321" y="291"/>
                  </a:lnTo>
                  <a:lnTo>
                    <a:pt x="323" y="289"/>
                  </a:lnTo>
                  <a:lnTo>
                    <a:pt x="326" y="287"/>
                  </a:lnTo>
                  <a:lnTo>
                    <a:pt x="328" y="286"/>
                  </a:lnTo>
                  <a:lnTo>
                    <a:pt x="331" y="284"/>
                  </a:lnTo>
                  <a:lnTo>
                    <a:pt x="334" y="283"/>
                  </a:lnTo>
                  <a:lnTo>
                    <a:pt x="336" y="281"/>
                  </a:lnTo>
                  <a:lnTo>
                    <a:pt x="346" y="273"/>
                  </a:lnTo>
                  <a:lnTo>
                    <a:pt x="347" y="272"/>
                  </a:lnTo>
                  <a:lnTo>
                    <a:pt x="348" y="271"/>
                  </a:lnTo>
                  <a:lnTo>
                    <a:pt x="348" y="270"/>
                  </a:lnTo>
                  <a:lnTo>
                    <a:pt x="349" y="269"/>
                  </a:lnTo>
                  <a:lnTo>
                    <a:pt x="350" y="267"/>
                  </a:lnTo>
                  <a:lnTo>
                    <a:pt x="350" y="266"/>
                  </a:lnTo>
                  <a:lnTo>
                    <a:pt x="350" y="264"/>
                  </a:lnTo>
                  <a:lnTo>
                    <a:pt x="350" y="263"/>
                  </a:lnTo>
                  <a:lnTo>
                    <a:pt x="350" y="260"/>
                  </a:lnTo>
                  <a:lnTo>
                    <a:pt x="349" y="257"/>
                  </a:lnTo>
                  <a:lnTo>
                    <a:pt x="348" y="255"/>
                  </a:lnTo>
                  <a:lnTo>
                    <a:pt x="346" y="252"/>
                  </a:lnTo>
                  <a:lnTo>
                    <a:pt x="344" y="250"/>
                  </a:lnTo>
                  <a:lnTo>
                    <a:pt x="341" y="249"/>
                  </a:lnTo>
                  <a:lnTo>
                    <a:pt x="338" y="248"/>
                  </a:lnTo>
                  <a:lnTo>
                    <a:pt x="335" y="247"/>
                  </a:lnTo>
                  <a:lnTo>
                    <a:pt x="335" y="247"/>
                  </a:lnTo>
                  <a:lnTo>
                    <a:pt x="338" y="246"/>
                  </a:lnTo>
                  <a:lnTo>
                    <a:pt x="340" y="245"/>
                  </a:lnTo>
                  <a:lnTo>
                    <a:pt x="343" y="243"/>
                  </a:lnTo>
                  <a:lnTo>
                    <a:pt x="345" y="242"/>
                  </a:lnTo>
                  <a:lnTo>
                    <a:pt x="348" y="240"/>
                  </a:lnTo>
                  <a:lnTo>
                    <a:pt x="350" y="239"/>
                  </a:lnTo>
                  <a:lnTo>
                    <a:pt x="353" y="237"/>
                  </a:lnTo>
                  <a:lnTo>
                    <a:pt x="355" y="236"/>
                  </a:lnTo>
                  <a:lnTo>
                    <a:pt x="374" y="224"/>
                  </a:lnTo>
                  <a:lnTo>
                    <a:pt x="376" y="221"/>
                  </a:lnTo>
                  <a:lnTo>
                    <a:pt x="377" y="220"/>
                  </a:lnTo>
                  <a:lnTo>
                    <a:pt x="378" y="218"/>
                  </a:lnTo>
                  <a:lnTo>
                    <a:pt x="379" y="216"/>
                  </a:lnTo>
                  <a:lnTo>
                    <a:pt x="380" y="214"/>
                  </a:lnTo>
                  <a:lnTo>
                    <a:pt x="380" y="212"/>
                  </a:lnTo>
                  <a:lnTo>
                    <a:pt x="380" y="209"/>
                  </a:lnTo>
                  <a:lnTo>
                    <a:pt x="380" y="207"/>
                  </a:lnTo>
                  <a:close/>
                  <a:moveTo>
                    <a:pt x="101" y="156"/>
                  </a:moveTo>
                  <a:lnTo>
                    <a:pt x="102" y="156"/>
                  </a:lnTo>
                  <a:lnTo>
                    <a:pt x="101" y="156"/>
                  </a:lnTo>
                  <a:lnTo>
                    <a:pt x="101" y="156"/>
                  </a:lnTo>
                  <a:lnTo>
                    <a:pt x="101" y="156"/>
                  </a:lnTo>
                  <a:lnTo>
                    <a:pt x="101" y="156"/>
                  </a:lnTo>
                  <a:lnTo>
                    <a:pt x="101" y="156"/>
                  </a:lnTo>
                  <a:lnTo>
                    <a:pt x="101" y="157"/>
                  </a:lnTo>
                  <a:lnTo>
                    <a:pt x="101" y="157"/>
                  </a:lnTo>
                  <a:lnTo>
                    <a:pt x="100" y="157"/>
                  </a:lnTo>
                  <a:lnTo>
                    <a:pt x="101" y="157"/>
                  </a:lnTo>
                  <a:lnTo>
                    <a:pt x="101" y="157"/>
                  </a:lnTo>
                  <a:lnTo>
                    <a:pt x="101" y="157"/>
                  </a:lnTo>
                  <a:lnTo>
                    <a:pt x="101" y="156"/>
                  </a:lnTo>
                  <a:lnTo>
                    <a:pt x="101" y="156"/>
                  </a:lnTo>
                  <a:lnTo>
                    <a:pt x="101" y="156"/>
                  </a:lnTo>
                  <a:lnTo>
                    <a:pt x="101" y="156"/>
                  </a:lnTo>
                  <a:lnTo>
                    <a:pt x="101" y="156"/>
                  </a:lnTo>
                  <a:close/>
                  <a:moveTo>
                    <a:pt x="102" y="170"/>
                  </a:moveTo>
                  <a:lnTo>
                    <a:pt x="102" y="171"/>
                  </a:lnTo>
                  <a:lnTo>
                    <a:pt x="101" y="171"/>
                  </a:lnTo>
                  <a:lnTo>
                    <a:pt x="101" y="171"/>
                  </a:lnTo>
                  <a:lnTo>
                    <a:pt x="100" y="171"/>
                  </a:lnTo>
                  <a:lnTo>
                    <a:pt x="100" y="171"/>
                  </a:lnTo>
                  <a:lnTo>
                    <a:pt x="99" y="171"/>
                  </a:lnTo>
                  <a:lnTo>
                    <a:pt x="99" y="172"/>
                  </a:lnTo>
                  <a:lnTo>
                    <a:pt x="98" y="172"/>
                  </a:lnTo>
                  <a:lnTo>
                    <a:pt x="99" y="171"/>
                  </a:lnTo>
                  <a:lnTo>
                    <a:pt x="99" y="169"/>
                  </a:lnTo>
                  <a:lnTo>
                    <a:pt x="99" y="168"/>
                  </a:lnTo>
                  <a:lnTo>
                    <a:pt x="99" y="167"/>
                  </a:lnTo>
                  <a:lnTo>
                    <a:pt x="99" y="166"/>
                  </a:lnTo>
                  <a:lnTo>
                    <a:pt x="99" y="164"/>
                  </a:lnTo>
                  <a:lnTo>
                    <a:pt x="99" y="163"/>
                  </a:lnTo>
                  <a:lnTo>
                    <a:pt x="99" y="162"/>
                  </a:lnTo>
                  <a:lnTo>
                    <a:pt x="101" y="161"/>
                  </a:lnTo>
                  <a:lnTo>
                    <a:pt x="103" y="160"/>
                  </a:lnTo>
                  <a:lnTo>
                    <a:pt x="105" y="159"/>
                  </a:lnTo>
                  <a:lnTo>
                    <a:pt x="106" y="159"/>
                  </a:lnTo>
                  <a:lnTo>
                    <a:pt x="108" y="158"/>
                  </a:lnTo>
                  <a:lnTo>
                    <a:pt x="110" y="157"/>
                  </a:lnTo>
                  <a:lnTo>
                    <a:pt x="112" y="156"/>
                  </a:lnTo>
                  <a:lnTo>
                    <a:pt x="114" y="155"/>
                  </a:lnTo>
                  <a:lnTo>
                    <a:pt x="114" y="155"/>
                  </a:lnTo>
                  <a:lnTo>
                    <a:pt x="114" y="155"/>
                  </a:lnTo>
                  <a:lnTo>
                    <a:pt x="114" y="156"/>
                  </a:lnTo>
                  <a:lnTo>
                    <a:pt x="114" y="156"/>
                  </a:lnTo>
                  <a:lnTo>
                    <a:pt x="114" y="156"/>
                  </a:lnTo>
                  <a:lnTo>
                    <a:pt x="114" y="156"/>
                  </a:lnTo>
                  <a:lnTo>
                    <a:pt x="114" y="156"/>
                  </a:lnTo>
                  <a:lnTo>
                    <a:pt x="114" y="156"/>
                  </a:lnTo>
                  <a:lnTo>
                    <a:pt x="114" y="156"/>
                  </a:lnTo>
                  <a:lnTo>
                    <a:pt x="115" y="157"/>
                  </a:lnTo>
                  <a:lnTo>
                    <a:pt x="115" y="157"/>
                  </a:lnTo>
                  <a:lnTo>
                    <a:pt x="115" y="157"/>
                  </a:lnTo>
                  <a:lnTo>
                    <a:pt x="115" y="158"/>
                  </a:lnTo>
                  <a:lnTo>
                    <a:pt x="116" y="158"/>
                  </a:lnTo>
                  <a:lnTo>
                    <a:pt x="116" y="159"/>
                  </a:lnTo>
                  <a:lnTo>
                    <a:pt x="116" y="159"/>
                  </a:lnTo>
                  <a:lnTo>
                    <a:pt x="115" y="161"/>
                  </a:lnTo>
                  <a:lnTo>
                    <a:pt x="113" y="162"/>
                  </a:lnTo>
                  <a:lnTo>
                    <a:pt x="111" y="163"/>
                  </a:lnTo>
                  <a:lnTo>
                    <a:pt x="109" y="165"/>
                  </a:lnTo>
                  <a:lnTo>
                    <a:pt x="107" y="166"/>
                  </a:lnTo>
                  <a:lnTo>
                    <a:pt x="106" y="168"/>
                  </a:lnTo>
                  <a:lnTo>
                    <a:pt x="104" y="169"/>
                  </a:lnTo>
                  <a:lnTo>
                    <a:pt x="102" y="170"/>
                  </a:lnTo>
                  <a:close/>
                  <a:moveTo>
                    <a:pt x="176" y="149"/>
                  </a:moveTo>
                  <a:lnTo>
                    <a:pt x="176" y="149"/>
                  </a:lnTo>
                  <a:lnTo>
                    <a:pt x="176" y="149"/>
                  </a:lnTo>
                  <a:lnTo>
                    <a:pt x="176" y="149"/>
                  </a:lnTo>
                  <a:lnTo>
                    <a:pt x="176" y="149"/>
                  </a:lnTo>
                  <a:lnTo>
                    <a:pt x="176" y="149"/>
                  </a:lnTo>
                  <a:lnTo>
                    <a:pt x="176" y="149"/>
                  </a:lnTo>
                  <a:lnTo>
                    <a:pt x="176" y="149"/>
                  </a:lnTo>
                  <a:lnTo>
                    <a:pt x="175" y="149"/>
                  </a:lnTo>
                  <a:lnTo>
                    <a:pt x="176" y="148"/>
                  </a:lnTo>
                  <a:lnTo>
                    <a:pt x="177" y="148"/>
                  </a:lnTo>
                  <a:lnTo>
                    <a:pt x="178" y="147"/>
                  </a:lnTo>
                  <a:lnTo>
                    <a:pt x="179" y="146"/>
                  </a:lnTo>
                  <a:lnTo>
                    <a:pt x="180" y="145"/>
                  </a:lnTo>
                  <a:lnTo>
                    <a:pt x="181" y="144"/>
                  </a:lnTo>
                  <a:lnTo>
                    <a:pt x="182" y="143"/>
                  </a:lnTo>
                  <a:lnTo>
                    <a:pt x="183" y="142"/>
                  </a:lnTo>
                  <a:lnTo>
                    <a:pt x="184" y="142"/>
                  </a:lnTo>
                  <a:lnTo>
                    <a:pt x="185" y="141"/>
                  </a:lnTo>
                  <a:lnTo>
                    <a:pt x="186" y="141"/>
                  </a:lnTo>
                  <a:lnTo>
                    <a:pt x="187" y="141"/>
                  </a:lnTo>
                  <a:lnTo>
                    <a:pt x="188" y="141"/>
                  </a:lnTo>
                  <a:lnTo>
                    <a:pt x="189" y="140"/>
                  </a:lnTo>
                  <a:lnTo>
                    <a:pt x="189" y="140"/>
                  </a:lnTo>
                  <a:lnTo>
                    <a:pt x="190" y="140"/>
                  </a:lnTo>
                  <a:lnTo>
                    <a:pt x="189" y="141"/>
                  </a:lnTo>
                  <a:lnTo>
                    <a:pt x="187" y="142"/>
                  </a:lnTo>
                  <a:lnTo>
                    <a:pt x="185" y="143"/>
                  </a:lnTo>
                  <a:lnTo>
                    <a:pt x="183" y="144"/>
                  </a:lnTo>
                  <a:lnTo>
                    <a:pt x="181" y="145"/>
                  </a:lnTo>
                  <a:lnTo>
                    <a:pt x="180" y="147"/>
                  </a:lnTo>
                  <a:lnTo>
                    <a:pt x="178" y="148"/>
                  </a:lnTo>
                  <a:lnTo>
                    <a:pt x="176" y="149"/>
                  </a:lnTo>
                  <a:close/>
                </a:path>
              </a:pathLst>
            </a:custGeom>
            <a:solidFill>
              <a:srgbClr val="DF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44"/>
            <p:cNvSpPr>
              <a:spLocks/>
            </p:cNvSpPr>
            <p:nvPr/>
          </p:nvSpPr>
          <p:spPr bwMode="auto">
            <a:xfrm>
              <a:off x="4688" y="1009"/>
              <a:ext cx="107" cy="98"/>
            </a:xfrm>
            <a:custGeom>
              <a:avLst/>
              <a:gdLst/>
              <a:ahLst/>
              <a:cxnLst>
                <a:cxn ang="0">
                  <a:pos x="106" y="51"/>
                </a:cxn>
                <a:cxn ang="0">
                  <a:pos x="103" y="47"/>
                </a:cxn>
                <a:cxn ang="0">
                  <a:pos x="99" y="44"/>
                </a:cxn>
                <a:cxn ang="0">
                  <a:pos x="94" y="42"/>
                </a:cxn>
                <a:cxn ang="0">
                  <a:pos x="92" y="41"/>
                </a:cxn>
                <a:cxn ang="0">
                  <a:pos x="94" y="38"/>
                </a:cxn>
                <a:cxn ang="0">
                  <a:pos x="94" y="36"/>
                </a:cxn>
                <a:cxn ang="0">
                  <a:pos x="95" y="33"/>
                </a:cxn>
                <a:cxn ang="0">
                  <a:pos x="95" y="30"/>
                </a:cxn>
                <a:cxn ang="0">
                  <a:pos x="92" y="24"/>
                </a:cxn>
                <a:cxn ang="0">
                  <a:pos x="88" y="20"/>
                </a:cxn>
                <a:cxn ang="0">
                  <a:pos x="83" y="18"/>
                </a:cxn>
                <a:cxn ang="0">
                  <a:pos x="77" y="18"/>
                </a:cxn>
                <a:cxn ang="0">
                  <a:pos x="75" y="17"/>
                </a:cxn>
                <a:cxn ang="0">
                  <a:pos x="75" y="15"/>
                </a:cxn>
                <a:cxn ang="0">
                  <a:pos x="75" y="13"/>
                </a:cxn>
                <a:cxn ang="0">
                  <a:pos x="74" y="10"/>
                </a:cxn>
                <a:cxn ang="0">
                  <a:pos x="72" y="7"/>
                </a:cxn>
                <a:cxn ang="0">
                  <a:pos x="68" y="3"/>
                </a:cxn>
                <a:cxn ang="0">
                  <a:pos x="63" y="0"/>
                </a:cxn>
                <a:cxn ang="0">
                  <a:pos x="57" y="0"/>
                </a:cxn>
                <a:cxn ang="0">
                  <a:pos x="47" y="5"/>
                </a:cxn>
                <a:cxn ang="0">
                  <a:pos x="35" y="12"/>
                </a:cxn>
                <a:cxn ang="0">
                  <a:pos x="23" y="21"/>
                </a:cxn>
                <a:cxn ang="0">
                  <a:pos x="12" y="30"/>
                </a:cxn>
                <a:cxn ang="0">
                  <a:pos x="5" y="37"/>
                </a:cxn>
                <a:cxn ang="0">
                  <a:pos x="2" y="41"/>
                </a:cxn>
                <a:cxn ang="0">
                  <a:pos x="1" y="45"/>
                </a:cxn>
                <a:cxn ang="0">
                  <a:pos x="0" y="50"/>
                </a:cxn>
                <a:cxn ang="0">
                  <a:pos x="2" y="54"/>
                </a:cxn>
                <a:cxn ang="0">
                  <a:pos x="5" y="59"/>
                </a:cxn>
                <a:cxn ang="0">
                  <a:pos x="10" y="62"/>
                </a:cxn>
                <a:cxn ang="0">
                  <a:pos x="16" y="63"/>
                </a:cxn>
                <a:cxn ang="0">
                  <a:pos x="22" y="62"/>
                </a:cxn>
                <a:cxn ang="0">
                  <a:pos x="22" y="62"/>
                </a:cxn>
                <a:cxn ang="0">
                  <a:pos x="21" y="65"/>
                </a:cxn>
                <a:cxn ang="0">
                  <a:pos x="21" y="67"/>
                </a:cxn>
                <a:cxn ang="0">
                  <a:pos x="21" y="70"/>
                </a:cxn>
                <a:cxn ang="0">
                  <a:pos x="22" y="75"/>
                </a:cxn>
                <a:cxn ang="0">
                  <a:pos x="25" y="79"/>
                </a:cxn>
                <a:cxn ang="0">
                  <a:pos x="30" y="83"/>
                </a:cxn>
                <a:cxn ang="0">
                  <a:pos x="36" y="84"/>
                </a:cxn>
                <a:cxn ang="0">
                  <a:pos x="44" y="82"/>
                </a:cxn>
                <a:cxn ang="0">
                  <a:pos x="45" y="82"/>
                </a:cxn>
                <a:cxn ang="0">
                  <a:pos x="46" y="82"/>
                </a:cxn>
                <a:cxn ang="0">
                  <a:pos x="46" y="82"/>
                </a:cxn>
                <a:cxn ang="0">
                  <a:pos x="47" y="82"/>
                </a:cxn>
                <a:cxn ang="0">
                  <a:pos x="47" y="84"/>
                </a:cxn>
                <a:cxn ang="0">
                  <a:pos x="47" y="87"/>
                </a:cxn>
                <a:cxn ang="0">
                  <a:pos x="48" y="89"/>
                </a:cxn>
                <a:cxn ang="0">
                  <a:pos x="50" y="92"/>
                </a:cxn>
                <a:cxn ang="0">
                  <a:pos x="54" y="96"/>
                </a:cxn>
                <a:cxn ang="0">
                  <a:pos x="60" y="98"/>
                </a:cxn>
                <a:cxn ang="0">
                  <a:pos x="65" y="98"/>
                </a:cxn>
                <a:cxn ang="0">
                  <a:pos x="71" y="95"/>
                </a:cxn>
                <a:cxn ang="0">
                  <a:pos x="79" y="89"/>
                </a:cxn>
                <a:cxn ang="0">
                  <a:pos x="86" y="83"/>
                </a:cxn>
                <a:cxn ang="0">
                  <a:pos x="93" y="76"/>
                </a:cxn>
                <a:cxn ang="0">
                  <a:pos x="101" y="70"/>
                </a:cxn>
                <a:cxn ang="0">
                  <a:pos x="105" y="64"/>
                </a:cxn>
                <a:cxn ang="0">
                  <a:pos x="106" y="61"/>
                </a:cxn>
                <a:cxn ang="0">
                  <a:pos x="107" y="58"/>
                </a:cxn>
                <a:cxn ang="0">
                  <a:pos x="107" y="55"/>
                </a:cxn>
              </a:cxnLst>
              <a:rect l="0" t="0" r="r" b="b"/>
              <a:pathLst>
                <a:path w="107" h="98">
                  <a:moveTo>
                    <a:pt x="107" y="54"/>
                  </a:moveTo>
                  <a:lnTo>
                    <a:pt x="106" y="51"/>
                  </a:lnTo>
                  <a:lnTo>
                    <a:pt x="104" y="49"/>
                  </a:lnTo>
                  <a:lnTo>
                    <a:pt x="103" y="47"/>
                  </a:lnTo>
                  <a:lnTo>
                    <a:pt x="101" y="45"/>
                  </a:lnTo>
                  <a:lnTo>
                    <a:pt x="99" y="44"/>
                  </a:lnTo>
                  <a:lnTo>
                    <a:pt x="96" y="43"/>
                  </a:lnTo>
                  <a:lnTo>
                    <a:pt x="94" y="42"/>
                  </a:lnTo>
                  <a:lnTo>
                    <a:pt x="91" y="42"/>
                  </a:lnTo>
                  <a:lnTo>
                    <a:pt x="92" y="41"/>
                  </a:lnTo>
                  <a:lnTo>
                    <a:pt x="93" y="40"/>
                  </a:lnTo>
                  <a:lnTo>
                    <a:pt x="94" y="38"/>
                  </a:lnTo>
                  <a:lnTo>
                    <a:pt x="94" y="37"/>
                  </a:lnTo>
                  <a:lnTo>
                    <a:pt x="94" y="36"/>
                  </a:lnTo>
                  <a:lnTo>
                    <a:pt x="95" y="34"/>
                  </a:lnTo>
                  <a:lnTo>
                    <a:pt x="95" y="33"/>
                  </a:lnTo>
                  <a:lnTo>
                    <a:pt x="95" y="31"/>
                  </a:lnTo>
                  <a:lnTo>
                    <a:pt x="95" y="30"/>
                  </a:lnTo>
                  <a:lnTo>
                    <a:pt x="94" y="27"/>
                  </a:lnTo>
                  <a:lnTo>
                    <a:pt x="92" y="24"/>
                  </a:lnTo>
                  <a:lnTo>
                    <a:pt x="91" y="22"/>
                  </a:lnTo>
                  <a:lnTo>
                    <a:pt x="88" y="20"/>
                  </a:lnTo>
                  <a:lnTo>
                    <a:pt x="86" y="19"/>
                  </a:lnTo>
                  <a:lnTo>
                    <a:pt x="83" y="18"/>
                  </a:lnTo>
                  <a:lnTo>
                    <a:pt x="80" y="17"/>
                  </a:lnTo>
                  <a:lnTo>
                    <a:pt x="77" y="18"/>
                  </a:lnTo>
                  <a:lnTo>
                    <a:pt x="75" y="18"/>
                  </a:lnTo>
                  <a:lnTo>
                    <a:pt x="75" y="17"/>
                  </a:lnTo>
                  <a:lnTo>
                    <a:pt x="75" y="16"/>
                  </a:lnTo>
                  <a:lnTo>
                    <a:pt x="75" y="15"/>
                  </a:lnTo>
                  <a:lnTo>
                    <a:pt x="75" y="14"/>
                  </a:lnTo>
                  <a:lnTo>
                    <a:pt x="75" y="13"/>
                  </a:lnTo>
                  <a:lnTo>
                    <a:pt x="75" y="11"/>
                  </a:lnTo>
                  <a:lnTo>
                    <a:pt x="74" y="10"/>
                  </a:lnTo>
                  <a:lnTo>
                    <a:pt x="74" y="9"/>
                  </a:lnTo>
                  <a:lnTo>
                    <a:pt x="72" y="7"/>
                  </a:lnTo>
                  <a:lnTo>
                    <a:pt x="70" y="4"/>
                  </a:lnTo>
                  <a:lnTo>
                    <a:pt x="68" y="3"/>
                  </a:lnTo>
                  <a:lnTo>
                    <a:pt x="66" y="1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47" y="5"/>
                  </a:lnTo>
                  <a:lnTo>
                    <a:pt x="41" y="8"/>
                  </a:lnTo>
                  <a:lnTo>
                    <a:pt x="35" y="12"/>
                  </a:lnTo>
                  <a:lnTo>
                    <a:pt x="29" y="16"/>
                  </a:lnTo>
                  <a:lnTo>
                    <a:pt x="23" y="21"/>
                  </a:lnTo>
                  <a:lnTo>
                    <a:pt x="17" y="25"/>
                  </a:lnTo>
                  <a:lnTo>
                    <a:pt x="12" y="30"/>
                  </a:lnTo>
                  <a:lnTo>
                    <a:pt x="7" y="35"/>
                  </a:lnTo>
                  <a:lnTo>
                    <a:pt x="5" y="37"/>
                  </a:lnTo>
                  <a:lnTo>
                    <a:pt x="3" y="39"/>
                  </a:lnTo>
                  <a:lnTo>
                    <a:pt x="2" y="41"/>
                  </a:lnTo>
                  <a:lnTo>
                    <a:pt x="1" y="43"/>
                  </a:lnTo>
                  <a:lnTo>
                    <a:pt x="1" y="45"/>
                  </a:lnTo>
                  <a:lnTo>
                    <a:pt x="0" y="47"/>
                  </a:lnTo>
                  <a:lnTo>
                    <a:pt x="0" y="50"/>
                  </a:lnTo>
                  <a:lnTo>
                    <a:pt x="1" y="52"/>
                  </a:lnTo>
                  <a:lnTo>
                    <a:pt x="2" y="54"/>
                  </a:lnTo>
                  <a:lnTo>
                    <a:pt x="3" y="57"/>
                  </a:lnTo>
                  <a:lnTo>
                    <a:pt x="5" y="59"/>
                  </a:lnTo>
                  <a:lnTo>
                    <a:pt x="8" y="61"/>
                  </a:lnTo>
                  <a:lnTo>
                    <a:pt x="10" y="62"/>
                  </a:lnTo>
                  <a:lnTo>
                    <a:pt x="13" y="63"/>
                  </a:lnTo>
                  <a:lnTo>
                    <a:pt x="16" y="63"/>
                  </a:lnTo>
                  <a:lnTo>
                    <a:pt x="19" y="63"/>
                  </a:lnTo>
                  <a:lnTo>
                    <a:pt x="22" y="62"/>
                  </a:lnTo>
                  <a:lnTo>
                    <a:pt x="23" y="61"/>
                  </a:lnTo>
                  <a:lnTo>
                    <a:pt x="22" y="62"/>
                  </a:lnTo>
                  <a:lnTo>
                    <a:pt x="22" y="63"/>
                  </a:lnTo>
                  <a:lnTo>
                    <a:pt x="21" y="65"/>
                  </a:lnTo>
                  <a:lnTo>
                    <a:pt x="21" y="66"/>
                  </a:lnTo>
                  <a:lnTo>
                    <a:pt x="21" y="67"/>
                  </a:lnTo>
                  <a:lnTo>
                    <a:pt x="21" y="69"/>
                  </a:lnTo>
                  <a:lnTo>
                    <a:pt x="21" y="70"/>
                  </a:lnTo>
                  <a:lnTo>
                    <a:pt x="21" y="72"/>
                  </a:lnTo>
                  <a:lnTo>
                    <a:pt x="22" y="75"/>
                  </a:lnTo>
                  <a:lnTo>
                    <a:pt x="23" y="77"/>
                  </a:lnTo>
                  <a:lnTo>
                    <a:pt x="25" y="79"/>
                  </a:lnTo>
                  <a:lnTo>
                    <a:pt x="28" y="81"/>
                  </a:lnTo>
                  <a:lnTo>
                    <a:pt x="30" y="83"/>
                  </a:lnTo>
                  <a:lnTo>
                    <a:pt x="33" y="83"/>
                  </a:lnTo>
                  <a:lnTo>
                    <a:pt x="36" y="84"/>
                  </a:lnTo>
                  <a:lnTo>
                    <a:pt x="39" y="83"/>
                  </a:lnTo>
                  <a:lnTo>
                    <a:pt x="44" y="82"/>
                  </a:lnTo>
                  <a:lnTo>
                    <a:pt x="45" y="82"/>
                  </a:lnTo>
                  <a:lnTo>
                    <a:pt x="45" y="82"/>
                  </a:lnTo>
                  <a:lnTo>
                    <a:pt x="45" y="82"/>
                  </a:lnTo>
                  <a:lnTo>
                    <a:pt x="46" y="82"/>
                  </a:lnTo>
                  <a:lnTo>
                    <a:pt x="46" y="82"/>
                  </a:lnTo>
                  <a:lnTo>
                    <a:pt x="46" y="82"/>
                  </a:lnTo>
                  <a:lnTo>
                    <a:pt x="46" y="82"/>
                  </a:lnTo>
                  <a:lnTo>
                    <a:pt x="47" y="82"/>
                  </a:lnTo>
                  <a:lnTo>
                    <a:pt x="47" y="83"/>
                  </a:lnTo>
                  <a:lnTo>
                    <a:pt x="47" y="84"/>
                  </a:lnTo>
                  <a:lnTo>
                    <a:pt x="47" y="86"/>
                  </a:lnTo>
                  <a:lnTo>
                    <a:pt x="47" y="87"/>
                  </a:lnTo>
                  <a:lnTo>
                    <a:pt x="48" y="88"/>
                  </a:lnTo>
                  <a:lnTo>
                    <a:pt x="48" y="89"/>
                  </a:lnTo>
                  <a:lnTo>
                    <a:pt x="49" y="91"/>
                  </a:lnTo>
                  <a:lnTo>
                    <a:pt x="50" y="92"/>
                  </a:lnTo>
                  <a:lnTo>
                    <a:pt x="52" y="94"/>
                  </a:lnTo>
                  <a:lnTo>
                    <a:pt x="54" y="96"/>
                  </a:lnTo>
                  <a:lnTo>
                    <a:pt x="57" y="97"/>
                  </a:lnTo>
                  <a:lnTo>
                    <a:pt x="60" y="98"/>
                  </a:lnTo>
                  <a:lnTo>
                    <a:pt x="62" y="98"/>
                  </a:lnTo>
                  <a:lnTo>
                    <a:pt x="65" y="98"/>
                  </a:lnTo>
                  <a:lnTo>
                    <a:pt x="68" y="97"/>
                  </a:lnTo>
                  <a:lnTo>
                    <a:pt x="71" y="95"/>
                  </a:lnTo>
                  <a:lnTo>
                    <a:pt x="75" y="92"/>
                  </a:lnTo>
                  <a:lnTo>
                    <a:pt x="79" y="89"/>
                  </a:lnTo>
                  <a:lnTo>
                    <a:pt x="82" y="86"/>
                  </a:lnTo>
                  <a:lnTo>
                    <a:pt x="86" y="83"/>
                  </a:lnTo>
                  <a:lnTo>
                    <a:pt x="90" y="80"/>
                  </a:lnTo>
                  <a:lnTo>
                    <a:pt x="93" y="76"/>
                  </a:lnTo>
                  <a:lnTo>
                    <a:pt x="97" y="73"/>
                  </a:lnTo>
                  <a:lnTo>
                    <a:pt x="101" y="70"/>
                  </a:lnTo>
                  <a:lnTo>
                    <a:pt x="105" y="65"/>
                  </a:lnTo>
                  <a:lnTo>
                    <a:pt x="105" y="64"/>
                  </a:lnTo>
                  <a:lnTo>
                    <a:pt x="106" y="62"/>
                  </a:lnTo>
                  <a:lnTo>
                    <a:pt x="106" y="61"/>
                  </a:lnTo>
                  <a:lnTo>
                    <a:pt x="107" y="60"/>
                  </a:lnTo>
                  <a:lnTo>
                    <a:pt x="107" y="58"/>
                  </a:lnTo>
                  <a:lnTo>
                    <a:pt x="107" y="57"/>
                  </a:lnTo>
                  <a:lnTo>
                    <a:pt x="107" y="55"/>
                  </a:lnTo>
                  <a:lnTo>
                    <a:pt x="107" y="54"/>
                  </a:lnTo>
                  <a:close/>
                </a:path>
              </a:pathLst>
            </a:custGeom>
            <a:solidFill>
              <a:srgbClr val="DF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45"/>
            <p:cNvSpPr>
              <a:spLocks noEditPoints="1"/>
            </p:cNvSpPr>
            <p:nvPr/>
          </p:nvSpPr>
          <p:spPr bwMode="auto">
            <a:xfrm>
              <a:off x="4799" y="1012"/>
              <a:ext cx="161" cy="129"/>
            </a:xfrm>
            <a:custGeom>
              <a:avLst/>
              <a:gdLst/>
              <a:ahLst/>
              <a:cxnLst>
                <a:cxn ang="0">
                  <a:pos x="154" y="31"/>
                </a:cxn>
                <a:cxn ang="0">
                  <a:pos x="143" y="29"/>
                </a:cxn>
                <a:cxn ang="0">
                  <a:pos x="135" y="32"/>
                </a:cxn>
                <a:cxn ang="0">
                  <a:pos x="135" y="32"/>
                </a:cxn>
                <a:cxn ang="0">
                  <a:pos x="135" y="30"/>
                </a:cxn>
                <a:cxn ang="0">
                  <a:pos x="136" y="26"/>
                </a:cxn>
                <a:cxn ang="0">
                  <a:pos x="135" y="22"/>
                </a:cxn>
                <a:cxn ang="0">
                  <a:pos x="135" y="21"/>
                </a:cxn>
                <a:cxn ang="0">
                  <a:pos x="134" y="18"/>
                </a:cxn>
                <a:cxn ang="0">
                  <a:pos x="126" y="10"/>
                </a:cxn>
                <a:cxn ang="0">
                  <a:pos x="114" y="10"/>
                </a:cxn>
                <a:cxn ang="0">
                  <a:pos x="104" y="13"/>
                </a:cxn>
                <a:cxn ang="0">
                  <a:pos x="93" y="15"/>
                </a:cxn>
                <a:cxn ang="0">
                  <a:pos x="93" y="13"/>
                </a:cxn>
                <a:cxn ang="0">
                  <a:pos x="93" y="10"/>
                </a:cxn>
                <a:cxn ang="0">
                  <a:pos x="85" y="2"/>
                </a:cxn>
                <a:cxn ang="0">
                  <a:pos x="73" y="1"/>
                </a:cxn>
                <a:cxn ang="0">
                  <a:pos x="48" y="18"/>
                </a:cxn>
                <a:cxn ang="0">
                  <a:pos x="24" y="35"/>
                </a:cxn>
                <a:cxn ang="0">
                  <a:pos x="16" y="42"/>
                </a:cxn>
                <a:cxn ang="0">
                  <a:pos x="15" y="52"/>
                </a:cxn>
                <a:cxn ang="0">
                  <a:pos x="20" y="62"/>
                </a:cxn>
                <a:cxn ang="0">
                  <a:pos x="31" y="65"/>
                </a:cxn>
                <a:cxn ang="0">
                  <a:pos x="26" y="70"/>
                </a:cxn>
                <a:cxn ang="0">
                  <a:pos x="16" y="77"/>
                </a:cxn>
                <a:cxn ang="0">
                  <a:pos x="11" y="81"/>
                </a:cxn>
                <a:cxn ang="0">
                  <a:pos x="5" y="88"/>
                </a:cxn>
                <a:cxn ang="0">
                  <a:pos x="5" y="100"/>
                </a:cxn>
                <a:cxn ang="0">
                  <a:pos x="6" y="102"/>
                </a:cxn>
                <a:cxn ang="0">
                  <a:pos x="6" y="102"/>
                </a:cxn>
                <a:cxn ang="0">
                  <a:pos x="1" y="109"/>
                </a:cxn>
                <a:cxn ang="0">
                  <a:pos x="1" y="118"/>
                </a:cxn>
                <a:cxn ang="0">
                  <a:pos x="8" y="127"/>
                </a:cxn>
                <a:cxn ang="0">
                  <a:pos x="19" y="129"/>
                </a:cxn>
                <a:cxn ang="0">
                  <a:pos x="50" y="117"/>
                </a:cxn>
                <a:cxn ang="0">
                  <a:pos x="82" y="108"/>
                </a:cxn>
                <a:cxn ang="0">
                  <a:pos x="97" y="100"/>
                </a:cxn>
                <a:cxn ang="0">
                  <a:pos x="100" y="89"/>
                </a:cxn>
                <a:cxn ang="0">
                  <a:pos x="100" y="86"/>
                </a:cxn>
                <a:cxn ang="0">
                  <a:pos x="100" y="86"/>
                </a:cxn>
                <a:cxn ang="0">
                  <a:pos x="115" y="77"/>
                </a:cxn>
                <a:cxn ang="0">
                  <a:pos x="135" y="67"/>
                </a:cxn>
                <a:cxn ang="0">
                  <a:pos x="151" y="57"/>
                </a:cxn>
                <a:cxn ang="0">
                  <a:pos x="160" y="49"/>
                </a:cxn>
                <a:cxn ang="0">
                  <a:pos x="160" y="40"/>
                </a:cxn>
                <a:cxn ang="0">
                  <a:pos x="137" y="32"/>
                </a:cxn>
                <a:cxn ang="0">
                  <a:pos x="136" y="33"/>
                </a:cxn>
                <a:cxn ang="0">
                  <a:pos x="135" y="33"/>
                </a:cxn>
              </a:cxnLst>
              <a:rect l="0" t="0" r="r" b="b"/>
              <a:pathLst>
                <a:path w="161" h="129">
                  <a:moveTo>
                    <a:pt x="160" y="38"/>
                  </a:moveTo>
                  <a:lnTo>
                    <a:pt x="158" y="35"/>
                  </a:lnTo>
                  <a:lnTo>
                    <a:pt x="156" y="33"/>
                  </a:lnTo>
                  <a:lnTo>
                    <a:pt x="154" y="31"/>
                  </a:lnTo>
                  <a:lnTo>
                    <a:pt x="151" y="30"/>
                  </a:lnTo>
                  <a:lnTo>
                    <a:pt x="148" y="29"/>
                  </a:lnTo>
                  <a:lnTo>
                    <a:pt x="145" y="29"/>
                  </a:lnTo>
                  <a:lnTo>
                    <a:pt x="143" y="29"/>
                  </a:lnTo>
                  <a:lnTo>
                    <a:pt x="140" y="30"/>
                  </a:lnTo>
                  <a:lnTo>
                    <a:pt x="135" y="32"/>
                  </a:lnTo>
                  <a:lnTo>
                    <a:pt x="135" y="32"/>
                  </a:lnTo>
                  <a:lnTo>
                    <a:pt x="135" y="32"/>
                  </a:lnTo>
                  <a:lnTo>
                    <a:pt x="135" y="32"/>
                  </a:lnTo>
                  <a:lnTo>
                    <a:pt x="135" y="32"/>
                  </a:lnTo>
                  <a:lnTo>
                    <a:pt x="135" y="32"/>
                  </a:lnTo>
                  <a:lnTo>
                    <a:pt x="135" y="32"/>
                  </a:lnTo>
                  <a:lnTo>
                    <a:pt x="135" y="32"/>
                  </a:lnTo>
                  <a:lnTo>
                    <a:pt x="134" y="32"/>
                  </a:lnTo>
                  <a:lnTo>
                    <a:pt x="135" y="31"/>
                  </a:lnTo>
                  <a:lnTo>
                    <a:pt x="135" y="30"/>
                  </a:lnTo>
                  <a:lnTo>
                    <a:pt x="135" y="29"/>
                  </a:lnTo>
                  <a:lnTo>
                    <a:pt x="136" y="28"/>
                  </a:lnTo>
                  <a:lnTo>
                    <a:pt x="136" y="27"/>
                  </a:lnTo>
                  <a:lnTo>
                    <a:pt x="136" y="26"/>
                  </a:lnTo>
                  <a:lnTo>
                    <a:pt x="136" y="25"/>
                  </a:lnTo>
                  <a:lnTo>
                    <a:pt x="136" y="24"/>
                  </a:lnTo>
                  <a:lnTo>
                    <a:pt x="136" y="22"/>
                  </a:lnTo>
                  <a:lnTo>
                    <a:pt x="135" y="22"/>
                  </a:lnTo>
                  <a:lnTo>
                    <a:pt x="135" y="22"/>
                  </a:lnTo>
                  <a:lnTo>
                    <a:pt x="135" y="22"/>
                  </a:lnTo>
                  <a:lnTo>
                    <a:pt x="135" y="21"/>
                  </a:lnTo>
                  <a:lnTo>
                    <a:pt x="135" y="21"/>
                  </a:lnTo>
                  <a:lnTo>
                    <a:pt x="135" y="21"/>
                  </a:lnTo>
                  <a:lnTo>
                    <a:pt x="135" y="21"/>
                  </a:lnTo>
                  <a:lnTo>
                    <a:pt x="135" y="21"/>
                  </a:lnTo>
                  <a:lnTo>
                    <a:pt x="134" y="18"/>
                  </a:lnTo>
                  <a:lnTo>
                    <a:pt x="133" y="15"/>
                  </a:lnTo>
                  <a:lnTo>
                    <a:pt x="131" y="13"/>
                  </a:lnTo>
                  <a:lnTo>
                    <a:pt x="128" y="11"/>
                  </a:lnTo>
                  <a:lnTo>
                    <a:pt x="126" y="10"/>
                  </a:lnTo>
                  <a:lnTo>
                    <a:pt x="123" y="9"/>
                  </a:lnTo>
                  <a:lnTo>
                    <a:pt x="120" y="9"/>
                  </a:lnTo>
                  <a:lnTo>
                    <a:pt x="117" y="9"/>
                  </a:lnTo>
                  <a:lnTo>
                    <a:pt x="114" y="10"/>
                  </a:lnTo>
                  <a:lnTo>
                    <a:pt x="111" y="11"/>
                  </a:lnTo>
                  <a:lnTo>
                    <a:pt x="109" y="11"/>
                  </a:lnTo>
                  <a:lnTo>
                    <a:pt x="106" y="12"/>
                  </a:lnTo>
                  <a:lnTo>
                    <a:pt x="104" y="13"/>
                  </a:lnTo>
                  <a:lnTo>
                    <a:pt x="101" y="13"/>
                  </a:lnTo>
                  <a:lnTo>
                    <a:pt x="99" y="14"/>
                  </a:lnTo>
                  <a:lnTo>
                    <a:pt x="96" y="14"/>
                  </a:lnTo>
                  <a:lnTo>
                    <a:pt x="93" y="15"/>
                  </a:lnTo>
                  <a:lnTo>
                    <a:pt x="93" y="14"/>
                  </a:lnTo>
                  <a:lnTo>
                    <a:pt x="93" y="14"/>
                  </a:lnTo>
                  <a:lnTo>
                    <a:pt x="93" y="13"/>
                  </a:lnTo>
                  <a:lnTo>
                    <a:pt x="93" y="13"/>
                  </a:lnTo>
                  <a:lnTo>
                    <a:pt x="93" y="12"/>
                  </a:lnTo>
                  <a:lnTo>
                    <a:pt x="93" y="11"/>
                  </a:lnTo>
                  <a:lnTo>
                    <a:pt x="93" y="11"/>
                  </a:lnTo>
                  <a:lnTo>
                    <a:pt x="93" y="10"/>
                  </a:lnTo>
                  <a:lnTo>
                    <a:pt x="91" y="7"/>
                  </a:lnTo>
                  <a:lnTo>
                    <a:pt x="90" y="5"/>
                  </a:lnTo>
                  <a:lnTo>
                    <a:pt x="87" y="3"/>
                  </a:lnTo>
                  <a:lnTo>
                    <a:pt x="85" y="2"/>
                  </a:lnTo>
                  <a:lnTo>
                    <a:pt x="82" y="1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3" y="1"/>
                  </a:lnTo>
                  <a:lnTo>
                    <a:pt x="66" y="5"/>
                  </a:lnTo>
                  <a:lnTo>
                    <a:pt x="60" y="9"/>
                  </a:lnTo>
                  <a:lnTo>
                    <a:pt x="54" y="13"/>
                  </a:lnTo>
                  <a:lnTo>
                    <a:pt x="48" y="18"/>
                  </a:lnTo>
                  <a:lnTo>
                    <a:pt x="42" y="23"/>
                  </a:lnTo>
                  <a:lnTo>
                    <a:pt x="36" y="27"/>
                  </a:lnTo>
                  <a:lnTo>
                    <a:pt x="30" y="32"/>
                  </a:lnTo>
                  <a:lnTo>
                    <a:pt x="24" y="35"/>
                  </a:lnTo>
                  <a:lnTo>
                    <a:pt x="22" y="37"/>
                  </a:lnTo>
                  <a:lnTo>
                    <a:pt x="19" y="39"/>
                  </a:lnTo>
                  <a:lnTo>
                    <a:pt x="18" y="40"/>
                  </a:lnTo>
                  <a:lnTo>
                    <a:pt x="16" y="42"/>
                  </a:lnTo>
                  <a:lnTo>
                    <a:pt x="15" y="45"/>
                  </a:lnTo>
                  <a:lnTo>
                    <a:pt x="15" y="47"/>
                  </a:lnTo>
                  <a:lnTo>
                    <a:pt x="14" y="50"/>
                  </a:lnTo>
                  <a:lnTo>
                    <a:pt x="15" y="52"/>
                  </a:lnTo>
                  <a:lnTo>
                    <a:pt x="15" y="55"/>
                  </a:lnTo>
                  <a:lnTo>
                    <a:pt x="17" y="57"/>
                  </a:lnTo>
                  <a:lnTo>
                    <a:pt x="18" y="60"/>
                  </a:lnTo>
                  <a:lnTo>
                    <a:pt x="20" y="62"/>
                  </a:lnTo>
                  <a:lnTo>
                    <a:pt x="23" y="63"/>
                  </a:lnTo>
                  <a:lnTo>
                    <a:pt x="25" y="64"/>
                  </a:lnTo>
                  <a:lnTo>
                    <a:pt x="28" y="65"/>
                  </a:lnTo>
                  <a:lnTo>
                    <a:pt x="31" y="65"/>
                  </a:lnTo>
                  <a:lnTo>
                    <a:pt x="34" y="64"/>
                  </a:lnTo>
                  <a:lnTo>
                    <a:pt x="31" y="66"/>
                  </a:lnTo>
                  <a:lnTo>
                    <a:pt x="29" y="68"/>
                  </a:lnTo>
                  <a:lnTo>
                    <a:pt x="26" y="70"/>
                  </a:lnTo>
                  <a:lnTo>
                    <a:pt x="23" y="72"/>
                  </a:lnTo>
                  <a:lnTo>
                    <a:pt x="21" y="74"/>
                  </a:lnTo>
                  <a:lnTo>
                    <a:pt x="18" y="76"/>
                  </a:lnTo>
                  <a:lnTo>
                    <a:pt x="16" y="77"/>
                  </a:lnTo>
                  <a:lnTo>
                    <a:pt x="13" y="79"/>
                  </a:lnTo>
                  <a:lnTo>
                    <a:pt x="11" y="81"/>
                  </a:lnTo>
                  <a:lnTo>
                    <a:pt x="11" y="81"/>
                  </a:lnTo>
                  <a:lnTo>
                    <a:pt x="11" y="81"/>
                  </a:lnTo>
                  <a:lnTo>
                    <a:pt x="10" y="82"/>
                  </a:lnTo>
                  <a:lnTo>
                    <a:pt x="8" y="84"/>
                  </a:lnTo>
                  <a:lnTo>
                    <a:pt x="6" y="86"/>
                  </a:lnTo>
                  <a:lnTo>
                    <a:pt x="5" y="88"/>
                  </a:lnTo>
                  <a:lnTo>
                    <a:pt x="4" y="91"/>
                  </a:lnTo>
                  <a:lnTo>
                    <a:pt x="4" y="94"/>
                  </a:lnTo>
                  <a:lnTo>
                    <a:pt x="4" y="97"/>
                  </a:lnTo>
                  <a:lnTo>
                    <a:pt x="5" y="100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4" y="104"/>
                  </a:lnTo>
                  <a:lnTo>
                    <a:pt x="3" y="105"/>
                  </a:lnTo>
                  <a:lnTo>
                    <a:pt x="2" y="107"/>
                  </a:lnTo>
                  <a:lnTo>
                    <a:pt x="1" y="109"/>
                  </a:lnTo>
                  <a:lnTo>
                    <a:pt x="0" y="111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1" y="118"/>
                  </a:lnTo>
                  <a:lnTo>
                    <a:pt x="2" y="121"/>
                  </a:lnTo>
                  <a:lnTo>
                    <a:pt x="3" y="123"/>
                  </a:lnTo>
                  <a:lnTo>
                    <a:pt x="5" y="126"/>
                  </a:lnTo>
                  <a:lnTo>
                    <a:pt x="8" y="127"/>
                  </a:lnTo>
                  <a:lnTo>
                    <a:pt x="10" y="129"/>
                  </a:lnTo>
                  <a:lnTo>
                    <a:pt x="13" y="129"/>
                  </a:lnTo>
                  <a:lnTo>
                    <a:pt x="16" y="129"/>
                  </a:lnTo>
                  <a:lnTo>
                    <a:pt x="19" y="129"/>
                  </a:lnTo>
                  <a:lnTo>
                    <a:pt x="27" y="126"/>
                  </a:lnTo>
                  <a:lnTo>
                    <a:pt x="34" y="123"/>
                  </a:lnTo>
                  <a:lnTo>
                    <a:pt x="42" y="120"/>
                  </a:lnTo>
                  <a:lnTo>
                    <a:pt x="50" y="117"/>
                  </a:lnTo>
                  <a:lnTo>
                    <a:pt x="58" y="115"/>
                  </a:lnTo>
                  <a:lnTo>
                    <a:pt x="66" y="113"/>
                  </a:lnTo>
                  <a:lnTo>
                    <a:pt x="74" y="110"/>
                  </a:lnTo>
                  <a:lnTo>
                    <a:pt x="82" y="108"/>
                  </a:lnTo>
                  <a:lnTo>
                    <a:pt x="90" y="105"/>
                  </a:lnTo>
                  <a:lnTo>
                    <a:pt x="93" y="104"/>
                  </a:lnTo>
                  <a:lnTo>
                    <a:pt x="95" y="102"/>
                  </a:lnTo>
                  <a:lnTo>
                    <a:pt x="97" y="100"/>
                  </a:lnTo>
                  <a:lnTo>
                    <a:pt x="99" y="97"/>
                  </a:lnTo>
                  <a:lnTo>
                    <a:pt x="100" y="95"/>
                  </a:lnTo>
                  <a:lnTo>
                    <a:pt x="100" y="92"/>
                  </a:lnTo>
                  <a:lnTo>
                    <a:pt x="100" y="89"/>
                  </a:lnTo>
                  <a:lnTo>
                    <a:pt x="100" y="86"/>
                  </a:lnTo>
                  <a:lnTo>
                    <a:pt x="100" y="86"/>
                  </a:lnTo>
                  <a:lnTo>
                    <a:pt x="100" y="86"/>
                  </a:lnTo>
                  <a:lnTo>
                    <a:pt x="100" y="86"/>
                  </a:lnTo>
                  <a:lnTo>
                    <a:pt x="100" y="86"/>
                  </a:lnTo>
                  <a:lnTo>
                    <a:pt x="100" y="86"/>
                  </a:lnTo>
                  <a:lnTo>
                    <a:pt x="100" y="86"/>
                  </a:lnTo>
                  <a:lnTo>
                    <a:pt x="100" y="86"/>
                  </a:lnTo>
                  <a:lnTo>
                    <a:pt x="100" y="86"/>
                  </a:lnTo>
                  <a:lnTo>
                    <a:pt x="105" y="83"/>
                  </a:lnTo>
                  <a:lnTo>
                    <a:pt x="110" y="80"/>
                  </a:lnTo>
                  <a:lnTo>
                    <a:pt x="115" y="77"/>
                  </a:lnTo>
                  <a:lnTo>
                    <a:pt x="120" y="75"/>
                  </a:lnTo>
                  <a:lnTo>
                    <a:pt x="125" y="72"/>
                  </a:lnTo>
                  <a:lnTo>
                    <a:pt x="130" y="69"/>
                  </a:lnTo>
                  <a:lnTo>
                    <a:pt x="135" y="67"/>
                  </a:lnTo>
                  <a:lnTo>
                    <a:pt x="140" y="64"/>
                  </a:lnTo>
                  <a:lnTo>
                    <a:pt x="149" y="59"/>
                  </a:lnTo>
                  <a:lnTo>
                    <a:pt x="152" y="58"/>
                  </a:lnTo>
                  <a:lnTo>
                    <a:pt x="151" y="57"/>
                  </a:lnTo>
                  <a:lnTo>
                    <a:pt x="156" y="55"/>
                  </a:lnTo>
                  <a:lnTo>
                    <a:pt x="158" y="53"/>
                  </a:lnTo>
                  <a:lnTo>
                    <a:pt x="159" y="51"/>
                  </a:lnTo>
                  <a:lnTo>
                    <a:pt x="160" y="49"/>
                  </a:lnTo>
                  <a:lnTo>
                    <a:pt x="160" y="47"/>
                  </a:lnTo>
                  <a:lnTo>
                    <a:pt x="161" y="44"/>
                  </a:lnTo>
                  <a:lnTo>
                    <a:pt x="161" y="42"/>
                  </a:lnTo>
                  <a:lnTo>
                    <a:pt x="160" y="40"/>
                  </a:lnTo>
                  <a:lnTo>
                    <a:pt x="160" y="38"/>
                  </a:lnTo>
                  <a:close/>
                  <a:moveTo>
                    <a:pt x="135" y="33"/>
                  </a:moveTo>
                  <a:lnTo>
                    <a:pt x="137" y="32"/>
                  </a:lnTo>
                  <a:lnTo>
                    <a:pt x="137" y="32"/>
                  </a:lnTo>
                  <a:lnTo>
                    <a:pt x="137" y="33"/>
                  </a:lnTo>
                  <a:lnTo>
                    <a:pt x="136" y="33"/>
                  </a:lnTo>
                  <a:lnTo>
                    <a:pt x="136" y="33"/>
                  </a:lnTo>
                  <a:lnTo>
                    <a:pt x="136" y="33"/>
                  </a:lnTo>
                  <a:lnTo>
                    <a:pt x="136" y="33"/>
                  </a:lnTo>
                  <a:lnTo>
                    <a:pt x="135" y="33"/>
                  </a:lnTo>
                  <a:lnTo>
                    <a:pt x="135" y="33"/>
                  </a:lnTo>
                  <a:lnTo>
                    <a:pt x="135" y="33"/>
                  </a:lnTo>
                  <a:close/>
                </a:path>
              </a:pathLst>
            </a:custGeom>
            <a:solidFill>
              <a:srgbClr val="DF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46"/>
            <p:cNvSpPr>
              <a:spLocks noEditPoints="1"/>
            </p:cNvSpPr>
            <p:nvPr/>
          </p:nvSpPr>
          <p:spPr bwMode="auto">
            <a:xfrm>
              <a:off x="4831" y="1068"/>
              <a:ext cx="150" cy="154"/>
            </a:xfrm>
            <a:custGeom>
              <a:avLst/>
              <a:gdLst/>
              <a:ahLst/>
              <a:cxnLst>
                <a:cxn ang="0">
                  <a:pos x="147" y="59"/>
                </a:cxn>
                <a:cxn ang="0">
                  <a:pos x="142" y="55"/>
                </a:cxn>
                <a:cxn ang="0">
                  <a:pos x="144" y="49"/>
                </a:cxn>
                <a:cxn ang="0">
                  <a:pos x="146" y="41"/>
                </a:cxn>
                <a:cxn ang="0">
                  <a:pos x="141" y="31"/>
                </a:cxn>
                <a:cxn ang="0">
                  <a:pos x="130" y="28"/>
                </a:cxn>
                <a:cxn ang="0">
                  <a:pos x="123" y="29"/>
                </a:cxn>
                <a:cxn ang="0">
                  <a:pos x="121" y="30"/>
                </a:cxn>
                <a:cxn ang="0">
                  <a:pos x="122" y="29"/>
                </a:cxn>
                <a:cxn ang="0">
                  <a:pos x="124" y="26"/>
                </a:cxn>
                <a:cxn ang="0">
                  <a:pos x="128" y="19"/>
                </a:cxn>
                <a:cxn ang="0">
                  <a:pos x="126" y="8"/>
                </a:cxn>
                <a:cxn ang="0">
                  <a:pos x="116" y="1"/>
                </a:cxn>
                <a:cxn ang="0">
                  <a:pos x="105" y="3"/>
                </a:cxn>
                <a:cxn ang="0">
                  <a:pos x="82" y="23"/>
                </a:cxn>
                <a:cxn ang="0">
                  <a:pos x="37" y="48"/>
                </a:cxn>
                <a:cxn ang="0">
                  <a:pos x="8" y="60"/>
                </a:cxn>
                <a:cxn ang="0">
                  <a:pos x="1" y="67"/>
                </a:cxn>
                <a:cxn ang="0">
                  <a:pos x="1" y="78"/>
                </a:cxn>
                <a:cxn ang="0">
                  <a:pos x="8" y="86"/>
                </a:cxn>
                <a:cxn ang="0">
                  <a:pos x="26" y="87"/>
                </a:cxn>
                <a:cxn ang="0">
                  <a:pos x="37" y="84"/>
                </a:cxn>
                <a:cxn ang="0">
                  <a:pos x="48" y="81"/>
                </a:cxn>
                <a:cxn ang="0">
                  <a:pos x="32" y="93"/>
                </a:cxn>
                <a:cxn ang="0">
                  <a:pos x="17" y="104"/>
                </a:cxn>
                <a:cxn ang="0">
                  <a:pos x="9" y="116"/>
                </a:cxn>
                <a:cxn ang="0">
                  <a:pos x="11" y="125"/>
                </a:cxn>
                <a:cxn ang="0">
                  <a:pos x="14" y="129"/>
                </a:cxn>
                <a:cxn ang="0">
                  <a:pos x="17" y="131"/>
                </a:cxn>
                <a:cxn ang="0">
                  <a:pos x="18" y="135"/>
                </a:cxn>
                <a:cxn ang="0">
                  <a:pos x="19" y="139"/>
                </a:cxn>
                <a:cxn ang="0">
                  <a:pos x="26" y="146"/>
                </a:cxn>
                <a:cxn ang="0">
                  <a:pos x="37" y="148"/>
                </a:cxn>
                <a:cxn ang="0">
                  <a:pos x="47" y="144"/>
                </a:cxn>
                <a:cxn ang="0">
                  <a:pos x="63" y="139"/>
                </a:cxn>
                <a:cxn ang="0">
                  <a:pos x="73" y="141"/>
                </a:cxn>
                <a:cxn ang="0">
                  <a:pos x="78" y="150"/>
                </a:cxn>
                <a:cxn ang="0">
                  <a:pos x="84" y="153"/>
                </a:cxn>
                <a:cxn ang="0">
                  <a:pos x="90" y="148"/>
                </a:cxn>
                <a:cxn ang="0">
                  <a:pos x="96" y="142"/>
                </a:cxn>
                <a:cxn ang="0">
                  <a:pos x="103" y="136"/>
                </a:cxn>
                <a:cxn ang="0">
                  <a:pos x="121" y="121"/>
                </a:cxn>
                <a:cxn ang="0">
                  <a:pos x="123" y="117"/>
                </a:cxn>
                <a:cxn ang="0">
                  <a:pos x="126" y="110"/>
                </a:cxn>
                <a:cxn ang="0">
                  <a:pos x="126" y="106"/>
                </a:cxn>
                <a:cxn ang="0">
                  <a:pos x="126" y="102"/>
                </a:cxn>
                <a:cxn ang="0">
                  <a:pos x="124" y="98"/>
                </a:cxn>
                <a:cxn ang="0">
                  <a:pos x="120" y="94"/>
                </a:cxn>
                <a:cxn ang="0">
                  <a:pos x="127" y="90"/>
                </a:cxn>
                <a:cxn ang="0">
                  <a:pos x="133" y="86"/>
                </a:cxn>
                <a:cxn ang="0">
                  <a:pos x="142" y="82"/>
                </a:cxn>
                <a:cxn ang="0">
                  <a:pos x="149" y="73"/>
                </a:cxn>
                <a:cxn ang="0">
                  <a:pos x="93" y="141"/>
                </a:cxn>
                <a:cxn ang="0">
                  <a:pos x="93" y="139"/>
                </a:cxn>
                <a:cxn ang="0">
                  <a:pos x="93" y="137"/>
                </a:cxn>
                <a:cxn ang="0">
                  <a:pos x="93" y="135"/>
                </a:cxn>
                <a:cxn ang="0">
                  <a:pos x="92" y="133"/>
                </a:cxn>
                <a:cxn ang="0">
                  <a:pos x="95" y="136"/>
                </a:cxn>
                <a:cxn ang="0">
                  <a:pos x="93" y="141"/>
                </a:cxn>
              </a:cxnLst>
              <a:rect l="0" t="0" r="r" b="b"/>
              <a:pathLst>
                <a:path w="150" h="154">
                  <a:moveTo>
                    <a:pt x="149" y="64"/>
                  </a:moveTo>
                  <a:lnTo>
                    <a:pt x="149" y="62"/>
                  </a:lnTo>
                  <a:lnTo>
                    <a:pt x="148" y="61"/>
                  </a:lnTo>
                  <a:lnTo>
                    <a:pt x="147" y="59"/>
                  </a:lnTo>
                  <a:lnTo>
                    <a:pt x="146" y="58"/>
                  </a:lnTo>
                  <a:lnTo>
                    <a:pt x="145" y="57"/>
                  </a:lnTo>
                  <a:lnTo>
                    <a:pt x="143" y="56"/>
                  </a:lnTo>
                  <a:lnTo>
                    <a:pt x="142" y="55"/>
                  </a:lnTo>
                  <a:lnTo>
                    <a:pt x="140" y="54"/>
                  </a:lnTo>
                  <a:lnTo>
                    <a:pt x="142" y="53"/>
                  </a:lnTo>
                  <a:lnTo>
                    <a:pt x="143" y="51"/>
                  </a:lnTo>
                  <a:lnTo>
                    <a:pt x="144" y="49"/>
                  </a:lnTo>
                  <a:lnTo>
                    <a:pt x="145" y="47"/>
                  </a:lnTo>
                  <a:lnTo>
                    <a:pt x="146" y="45"/>
                  </a:lnTo>
                  <a:lnTo>
                    <a:pt x="146" y="43"/>
                  </a:lnTo>
                  <a:lnTo>
                    <a:pt x="146" y="41"/>
                  </a:lnTo>
                  <a:lnTo>
                    <a:pt x="145" y="39"/>
                  </a:lnTo>
                  <a:lnTo>
                    <a:pt x="144" y="36"/>
                  </a:lnTo>
                  <a:lnTo>
                    <a:pt x="143" y="33"/>
                  </a:lnTo>
                  <a:lnTo>
                    <a:pt x="141" y="31"/>
                  </a:lnTo>
                  <a:lnTo>
                    <a:pt x="138" y="30"/>
                  </a:lnTo>
                  <a:lnTo>
                    <a:pt x="136" y="28"/>
                  </a:lnTo>
                  <a:lnTo>
                    <a:pt x="133" y="28"/>
                  </a:lnTo>
                  <a:lnTo>
                    <a:pt x="130" y="28"/>
                  </a:lnTo>
                  <a:lnTo>
                    <a:pt x="127" y="28"/>
                  </a:lnTo>
                  <a:lnTo>
                    <a:pt x="124" y="29"/>
                  </a:lnTo>
                  <a:lnTo>
                    <a:pt x="123" y="29"/>
                  </a:lnTo>
                  <a:lnTo>
                    <a:pt x="123" y="29"/>
                  </a:lnTo>
                  <a:lnTo>
                    <a:pt x="122" y="29"/>
                  </a:lnTo>
                  <a:lnTo>
                    <a:pt x="122" y="29"/>
                  </a:lnTo>
                  <a:lnTo>
                    <a:pt x="122" y="30"/>
                  </a:lnTo>
                  <a:lnTo>
                    <a:pt x="121" y="30"/>
                  </a:lnTo>
                  <a:lnTo>
                    <a:pt x="121" y="30"/>
                  </a:lnTo>
                  <a:lnTo>
                    <a:pt x="120" y="30"/>
                  </a:lnTo>
                  <a:lnTo>
                    <a:pt x="121" y="29"/>
                  </a:lnTo>
                  <a:lnTo>
                    <a:pt x="122" y="29"/>
                  </a:lnTo>
                  <a:lnTo>
                    <a:pt x="122" y="28"/>
                  </a:lnTo>
                  <a:lnTo>
                    <a:pt x="123" y="27"/>
                  </a:lnTo>
                  <a:lnTo>
                    <a:pt x="123" y="27"/>
                  </a:lnTo>
                  <a:lnTo>
                    <a:pt x="124" y="26"/>
                  </a:lnTo>
                  <a:lnTo>
                    <a:pt x="124" y="25"/>
                  </a:lnTo>
                  <a:lnTo>
                    <a:pt x="125" y="25"/>
                  </a:lnTo>
                  <a:lnTo>
                    <a:pt x="127" y="22"/>
                  </a:lnTo>
                  <a:lnTo>
                    <a:pt x="128" y="19"/>
                  </a:lnTo>
                  <a:lnTo>
                    <a:pt x="128" y="16"/>
                  </a:lnTo>
                  <a:lnTo>
                    <a:pt x="128" y="13"/>
                  </a:lnTo>
                  <a:lnTo>
                    <a:pt x="127" y="11"/>
                  </a:lnTo>
                  <a:lnTo>
                    <a:pt x="126" y="8"/>
                  </a:lnTo>
                  <a:lnTo>
                    <a:pt x="124" y="5"/>
                  </a:lnTo>
                  <a:lnTo>
                    <a:pt x="122" y="3"/>
                  </a:lnTo>
                  <a:lnTo>
                    <a:pt x="119" y="2"/>
                  </a:lnTo>
                  <a:lnTo>
                    <a:pt x="116" y="1"/>
                  </a:lnTo>
                  <a:lnTo>
                    <a:pt x="114" y="0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5" y="3"/>
                  </a:lnTo>
                  <a:lnTo>
                    <a:pt x="103" y="4"/>
                  </a:lnTo>
                  <a:lnTo>
                    <a:pt x="101" y="7"/>
                  </a:lnTo>
                  <a:lnTo>
                    <a:pt x="92" y="16"/>
                  </a:lnTo>
                  <a:lnTo>
                    <a:pt x="82" y="23"/>
                  </a:lnTo>
                  <a:lnTo>
                    <a:pt x="71" y="31"/>
                  </a:lnTo>
                  <a:lnTo>
                    <a:pt x="60" y="37"/>
                  </a:lnTo>
                  <a:lnTo>
                    <a:pt x="49" y="43"/>
                  </a:lnTo>
                  <a:lnTo>
                    <a:pt x="37" y="48"/>
                  </a:lnTo>
                  <a:lnTo>
                    <a:pt x="25" y="53"/>
                  </a:lnTo>
                  <a:lnTo>
                    <a:pt x="14" y="57"/>
                  </a:lnTo>
                  <a:lnTo>
                    <a:pt x="10" y="59"/>
                  </a:lnTo>
                  <a:lnTo>
                    <a:pt x="8" y="60"/>
                  </a:lnTo>
                  <a:lnTo>
                    <a:pt x="5" y="61"/>
                  </a:lnTo>
                  <a:lnTo>
                    <a:pt x="4" y="63"/>
                  </a:lnTo>
                  <a:lnTo>
                    <a:pt x="2" y="65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0" y="75"/>
                  </a:lnTo>
                  <a:lnTo>
                    <a:pt x="1" y="78"/>
                  </a:lnTo>
                  <a:lnTo>
                    <a:pt x="2" y="80"/>
                  </a:lnTo>
                  <a:lnTo>
                    <a:pt x="4" y="83"/>
                  </a:lnTo>
                  <a:lnTo>
                    <a:pt x="6" y="85"/>
                  </a:lnTo>
                  <a:lnTo>
                    <a:pt x="8" y="86"/>
                  </a:lnTo>
                  <a:lnTo>
                    <a:pt x="11" y="88"/>
                  </a:lnTo>
                  <a:lnTo>
                    <a:pt x="14" y="88"/>
                  </a:lnTo>
                  <a:lnTo>
                    <a:pt x="17" y="88"/>
                  </a:lnTo>
                  <a:lnTo>
                    <a:pt x="26" y="87"/>
                  </a:lnTo>
                  <a:lnTo>
                    <a:pt x="29" y="86"/>
                  </a:lnTo>
                  <a:lnTo>
                    <a:pt x="32" y="85"/>
                  </a:lnTo>
                  <a:lnTo>
                    <a:pt x="35" y="85"/>
                  </a:lnTo>
                  <a:lnTo>
                    <a:pt x="37" y="84"/>
                  </a:lnTo>
                  <a:lnTo>
                    <a:pt x="40" y="83"/>
                  </a:lnTo>
                  <a:lnTo>
                    <a:pt x="43" y="82"/>
                  </a:lnTo>
                  <a:lnTo>
                    <a:pt x="46" y="82"/>
                  </a:lnTo>
                  <a:lnTo>
                    <a:pt x="48" y="81"/>
                  </a:lnTo>
                  <a:lnTo>
                    <a:pt x="44" y="84"/>
                  </a:lnTo>
                  <a:lnTo>
                    <a:pt x="40" y="87"/>
                  </a:lnTo>
                  <a:lnTo>
                    <a:pt x="36" y="90"/>
                  </a:lnTo>
                  <a:lnTo>
                    <a:pt x="32" y="93"/>
                  </a:lnTo>
                  <a:lnTo>
                    <a:pt x="29" y="95"/>
                  </a:lnTo>
                  <a:lnTo>
                    <a:pt x="25" y="98"/>
                  </a:lnTo>
                  <a:lnTo>
                    <a:pt x="21" y="101"/>
                  </a:lnTo>
                  <a:lnTo>
                    <a:pt x="17" y="104"/>
                  </a:lnTo>
                  <a:lnTo>
                    <a:pt x="12" y="109"/>
                  </a:lnTo>
                  <a:lnTo>
                    <a:pt x="11" y="111"/>
                  </a:lnTo>
                  <a:lnTo>
                    <a:pt x="10" y="113"/>
                  </a:lnTo>
                  <a:lnTo>
                    <a:pt x="9" y="116"/>
                  </a:lnTo>
                  <a:lnTo>
                    <a:pt x="9" y="118"/>
                  </a:lnTo>
                  <a:lnTo>
                    <a:pt x="9" y="120"/>
                  </a:lnTo>
                  <a:lnTo>
                    <a:pt x="10" y="123"/>
                  </a:lnTo>
                  <a:lnTo>
                    <a:pt x="11" y="125"/>
                  </a:lnTo>
                  <a:lnTo>
                    <a:pt x="12" y="127"/>
                  </a:lnTo>
                  <a:lnTo>
                    <a:pt x="13" y="128"/>
                  </a:lnTo>
                  <a:lnTo>
                    <a:pt x="13" y="128"/>
                  </a:lnTo>
                  <a:lnTo>
                    <a:pt x="14" y="129"/>
                  </a:lnTo>
                  <a:lnTo>
                    <a:pt x="15" y="130"/>
                  </a:lnTo>
                  <a:lnTo>
                    <a:pt x="16" y="130"/>
                  </a:lnTo>
                  <a:lnTo>
                    <a:pt x="16" y="131"/>
                  </a:lnTo>
                  <a:lnTo>
                    <a:pt x="17" y="131"/>
                  </a:lnTo>
                  <a:lnTo>
                    <a:pt x="18" y="132"/>
                  </a:lnTo>
                  <a:lnTo>
                    <a:pt x="18" y="133"/>
                  </a:lnTo>
                  <a:lnTo>
                    <a:pt x="18" y="134"/>
                  </a:lnTo>
                  <a:lnTo>
                    <a:pt x="18" y="135"/>
                  </a:lnTo>
                  <a:lnTo>
                    <a:pt x="18" y="136"/>
                  </a:lnTo>
                  <a:lnTo>
                    <a:pt x="18" y="137"/>
                  </a:lnTo>
                  <a:lnTo>
                    <a:pt x="19" y="138"/>
                  </a:lnTo>
                  <a:lnTo>
                    <a:pt x="19" y="139"/>
                  </a:lnTo>
                  <a:lnTo>
                    <a:pt x="20" y="140"/>
                  </a:lnTo>
                  <a:lnTo>
                    <a:pt x="21" y="143"/>
                  </a:lnTo>
                  <a:lnTo>
                    <a:pt x="23" y="145"/>
                  </a:lnTo>
                  <a:lnTo>
                    <a:pt x="26" y="146"/>
                  </a:lnTo>
                  <a:lnTo>
                    <a:pt x="28" y="148"/>
                  </a:lnTo>
                  <a:lnTo>
                    <a:pt x="31" y="148"/>
                  </a:lnTo>
                  <a:lnTo>
                    <a:pt x="34" y="148"/>
                  </a:lnTo>
                  <a:lnTo>
                    <a:pt x="37" y="148"/>
                  </a:lnTo>
                  <a:lnTo>
                    <a:pt x="40" y="147"/>
                  </a:lnTo>
                  <a:lnTo>
                    <a:pt x="40" y="147"/>
                  </a:lnTo>
                  <a:lnTo>
                    <a:pt x="43" y="146"/>
                  </a:lnTo>
                  <a:lnTo>
                    <a:pt x="47" y="144"/>
                  </a:lnTo>
                  <a:lnTo>
                    <a:pt x="51" y="143"/>
                  </a:lnTo>
                  <a:lnTo>
                    <a:pt x="55" y="142"/>
                  </a:lnTo>
                  <a:lnTo>
                    <a:pt x="59" y="141"/>
                  </a:lnTo>
                  <a:lnTo>
                    <a:pt x="63" y="139"/>
                  </a:lnTo>
                  <a:lnTo>
                    <a:pt x="66" y="138"/>
                  </a:lnTo>
                  <a:lnTo>
                    <a:pt x="70" y="137"/>
                  </a:lnTo>
                  <a:lnTo>
                    <a:pt x="71" y="139"/>
                  </a:lnTo>
                  <a:lnTo>
                    <a:pt x="73" y="141"/>
                  </a:lnTo>
                  <a:lnTo>
                    <a:pt x="74" y="143"/>
                  </a:lnTo>
                  <a:lnTo>
                    <a:pt x="75" y="145"/>
                  </a:lnTo>
                  <a:lnTo>
                    <a:pt x="77" y="148"/>
                  </a:lnTo>
                  <a:lnTo>
                    <a:pt x="78" y="150"/>
                  </a:lnTo>
                  <a:lnTo>
                    <a:pt x="79" y="152"/>
                  </a:lnTo>
                  <a:lnTo>
                    <a:pt x="81" y="154"/>
                  </a:lnTo>
                  <a:lnTo>
                    <a:pt x="83" y="154"/>
                  </a:lnTo>
                  <a:lnTo>
                    <a:pt x="84" y="153"/>
                  </a:lnTo>
                  <a:lnTo>
                    <a:pt x="86" y="152"/>
                  </a:lnTo>
                  <a:lnTo>
                    <a:pt x="88" y="151"/>
                  </a:lnTo>
                  <a:lnTo>
                    <a:pt x="89" y="150"/>
                  </a:lnTo>
                  <a:lnTo>
                    <a:pt x="90" y="148"/>
                  </a:lnTo>
                  <a:lnTo>
                    <a:pt x="92" y="147"/>
                  </a:lnTo>
                  <a:lnTo>
                    <a:pt x="92" y="145"/>
                  </a:lnTo>
                  <a:lnTo>
                    <a:pt x="94" y="143"/>
                  </a:lnTo>
                  <a:lnTo>
                    <a:pt x="96" y="142"/>
                  </a:lnTo>
                  <a:lnTo>
                    <a:pt x="98" y="141"/>
                  </a:lnTo>
                  <a:lnTo>
                    <a:pt x="99" y="139"/>
                  </a:lnTo>
                  <a:lnTo>
                    <a:pt x="101" y="138"/>
                  </a:lnTo>
                  <a:lnTo>
                    <a:pt x="103" y="136"/>
                  </a:lnTo>
                  <a:lnTo>
                    <a:pt x="104" y="135"/>
                  </a:lnTo>
                  <a:lnTo>
                    <a:pt x="106" y="134"/>
                  </a:lnTo>
                  <a:lnTo>
                    <a:pt x="120" y="121"/>
                  </a:lnTo>
                  <a:lnTo>
                    <a:pt x="121" y="121"/>
                  </a:lnTo>
                  <a:lnTo>
                    <a:pt x="122" y="120"/>
                  </a:lnTo>
                  <a:lnTo>
                    <a:pt x="122" y="119"/>
                  </a:lnTo>
                  <a:lnTo>
                    <a:pt x="123" y="118"/>
                  </a:lnTo>
                  <a:lnTo>
                    <a:pt x="123" y="117"/>
                  </a:lnTo>
                  <a:lnTo>
                    <a:pt x="124" y="116"/>
                  </a:lnTo>
                  <a:lnTo>
                    <a:pt x="124" y="115"/>
                  </a:lnTo>
                  <a:lnTo>
                    <a:pt x="125" y="114"/>
                  </a:lnTo>
                  <a:lnTo>
                    <a:pt x="126" y="110"/>
                  </a:lnTo>
                  <a:lnTo>
                    <a:pt x="126" y="109"/>
                  </a:lnTo>
                  <a:lnTo>
                    <a:pt x="126" y="108"/>
                  </a:lnTo>
                  <a:lnTo>
                    <a:pt x="126" y="107"/>
                  </a:lnTo>
                  <a:lnTo>
                    <a:pt x="126" y="106"/>
                  </a:lnTo>
                  <a:lnTo>
                    <a:pt x="126" y="105"/>
                  </a:lnTo>
                  <a:lnTo>
                    <a:pt x="126" y="104"/>
                  </a:lnTo>
                  <a:lnTo>
                    <a:pt x="126" y="103"/>
                  </a:lnTo>
                  <a:lnTo>
                    <a:pt x="126" y="102"/>
                  </a:lnTo>
                  <a:lnTo>
                    <a:pt x="125" y="101"/>
                  </a:lnTo>
                  <a:lnTo>
                    <a:pt x="125" y="100"/>
                  </a:lnTo>
                  <a:lnTo>
                    <a:pt x="124" y="99"/>
                  </a:lnTo>
                  <a:lnTo>
                    <a:pt x="124" y="98"/>
                  </a:lnTo>
                  <a:lnTo>
                    <a:pt x="123" y="97"/>
                  </a:lnTo>
                  <a:lnTo>
                    <a:pt x="122" y="96"/>
                  </a:lnTo>
                  <a:lnTo>
                    <a:pt x="121" y="95"/>
                  </a:lnTo>
                  <a:lnTo>
                    <a:pt x="120" y="94"/>
                  </a:lnTo>
                  <a:lnTo>
                    <a:pt x="122" y="93"/>
                  </a:lnTo>
                  <a:lnTo>
                    <a:pt x="124" y="92"/>
                  </a:lnTo>
                  <a:lnTo>
                    <a:pt x="125" y="91"/>
                  </a:lnTo>
                  <a:lnTo>
                    <a:pt x="127" y="90"/>
                  </a:lnTo>
                  <a:lnTo>
                    <a:pt x="128" y="89"/>
                  </a:lnTo>
                  <a:lnTo>
                    <a:pt x="130" y="88"/>
                  </a:lnTo>
                  <a:lnTo>
                    <a:pt x="132" y="87"/>
                  </a:lnTo>
                  <a:lnTo>
                    <a:pt x="133" y="86"/>
                  </a:lnTo>
                  <a:lnTo>
                    <a:pt x="139" y="83"/>
                  </a:lnTo>
                  <a:lnTo>
                    <a:pt x="139" y="83"/>
                  </a:lnTo>
                  <a:lnTo>
                    <a:pt x="139" y="83"/>
                  </a:lnTo>
                  <a:lnTo>
                    <a:pt x="142" y="82"/>
                  </a:lnTo>
                  <a:lnTo>
                    <a:pt x="145" y="80"/>
                  </a:lnTo>
                  <a:lnTo>
                    <a:pt x="147" y="78"/>
                  </a:lnTo>
                  <a:lnTo>
                    <a:pt x="148" y="76"/>
                  </a:lnTo>
                  <a:lnTo>
                    <a:pt x="149" y="73"/>
                  </a:lnTo>
                  <a:lnTo>
                    <a:pt x="150" y="70"/>
                  </a:lnTo>
                  <a:lnTo>
                    <a:pt x="150" y="67"/>
                  </a:lnTo>
                  <a:lnTo>
                    <a:pt x="149" y="64"/>
                  </a:lnTo>
                  <a:close/>
                  <a:moveTo>
                    <a:pt x="93" y="141"/>
                  </a:moveTo>
                  <a:lnTo>
                    <a:pt x="93" y="140"/>
                  </a:lnTo>
                  <a:lnTo>
                    <a:pt x="93" y="140"/>
                  </a:lnTo>
                  <a:lnTo>
                    <a:pt x="93" y="139"/>
                  </a:lnTo>
                  <a:lnTo>
                    <a:pt x="93" y="139"/>
                  </a:lnTo>
                  <a:lnTo>
                    <a:pt x="93" y="138"/>
                  </a:lnTo>
                  <a:lnTo>
                    <a:pt x="93" y="138"/>
                  </a:lnTo>
                  <a:lnTo>
                    <a:pt x="93" y="137"/>
                  </a:lnTo>
                  <a:lnTo>
                    <a:pt x="93" y="137"/>
                  </a:lnTo>
                  <a:lnTo>
                    <a:pt x="93" y="136"/>
                  </a:lnTo>
                  <a:lnTo>
                    <a:pt x="93" y="136"/>
                  </a:lnTo>
                  <a:lnTo>
                    <a:pt x="93" y="135"/>
                  </a:lnTo>
                  <a:lnTo>
                    <a:pt x="93" y="135"/>
                  </a:lnTo>
                  <a:lnTo>
                    <a:pt x="93" y="134"/>
                  </a:lnTo>
                  <a:lnTo>
                    <a:pt x="92" y="134"/>
                  </a:lnTo>
                  <a:lnTo>
                    <a:pt x="92" y="133"/>
                  </a:lnTo>
                  <a:lnTo>
                    <a:pt x="92" y="133"/>
                  </a:lnTo>
                  <a:lnTo>
                    <a:pt x="93" y="133"/>
                  </a:lnTo>
                  <a:lnTo>
                    <a:pt x="94" y="134"/>
                  </a:lnTo>
                  <a:lnTo>
                    <a:pt x="94" y="135"/>
                  </a:lnTo>
                  <a:lnTo>
                    <a:pt x="95" y="136"/>
                  </a:lnTo>
                  <a:lnTo>
                    <a:pt x="95" y="137"/>
                  </a:lnTo>
                  <a:lnTo>
                    <a:pt x="95" y="138"/>
                  </a:lnTo>
                  <a:lnTo>
                    <a:pt x="94" y="139"/>
                  </a:lnTo>
                  <a:lnTo>
                    <a:pt x="93" y="141"/>
                  </a:lnTo>
                  <a:close/>
                </a:path>
              </a:pathLst>
            </a:custGeom>
            <a:solidFill>
              <a:srgbClr val="DF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47"/>
            <p:cNvSpPr>
              <a:spLocks/>
            </p:cNvSpPr>
            <p:nvPr/>
          </p:nvSpPr>
          <p:spPr bwMode="auto">
            <a:xfrm>
              <a:off x="4759" y="1119"/>
              <a:ext cx="132" cy="105"/>
            </a:xfrm>
            <a:custGeom>
              <a:avLst/>
              <a:gdLst/>
              <a:ahLst/>
              <a:cxnLst>
                <a:cxn ang="0">
                  <a:pos x="117" y="63"/>
                </a:cxn>
                <a:cxn ang="0">
                  <a:pos x="114" y="63"/>
                </a:cxn>
                <a:cxn ang="0">
                  <a:pos x="112" y="63"/>
                </a:cxn>
                <a:cxn ang="0">
                  <a:pos x="112" y="62"/>
                </a:cxn>
                <a:cxn ang="0">
                  <a:pos x="112" y="62"/>
                </a:cxn>
                <a:cxn ang="0">
                  <a:pos x="111" y="58"/>
                </a:cxn>
                <a:cxn ang="0">
                  <a:pos x="106" y="51"/>
                </a:cxn>
                <a:cxn ang="0">
                  <a:pos x="99" y="47"/>
                </a:cxn>
                <a:cxn ang="0">
                  <a:pos x="94" y="47"/>
                </a:cxn>
                <a:cxn ang="0">
                  <a:pos x="97" y="43"/>
                </a:cxn>
                <a:cxn ang="0">
                  <a:pos x="98" y="40"/>
                </a:cxn>
                <a:cxn ang="0">
                  <a:pos x="99" y="34"/>
                </a:cxn>
                <a:cxn ang="0">
                  <a:pos x="95" y="26"/>
                </a:cxn>
                <a:cxn ang="0">
                  <a:pos x="88" y="21"/>
                </a:cxn>
                <a:cxn ang="0">
                  <a:pos x="73" y="21"/>
                </a:cxn>
                <a:cxn ang="0">
                  <a:pos x="70" y="22"/>
                </a:cxn>
                <a:cxn ang="0">
                  <a:pos x="67" y="22"/>
                </a:cxn>
                <a:cxn ang="0">
                  <a:pos x="68" y="18"/>
                </a:cxn>
                <a:cxn ang="0">
                  <a:pos x="67" y="10"/>
                </a:cxn>
                <a:cxn ang="0">
                  <a:pos x="63" y="4"/>
                </a:cxn>
                <a:cxn ang="0">
                  <a:pos x="56" y="0"/>
                </a:cxn>
                <a:cxn ang="0">
                  <a:pos x="47" y="1"/>
                </a:cxn>
                <a:cxn ang="0">
                  <a:pos x="38" y="8"/>
                </a:cxn>
                <a:cxn ang="0">
                  <a:pos x="26" y="18"/>
                </a:cxn>
                <a:cxn ang="0">
                  <a:pos x="13" y="28"/>
                </a:cxn>
                <a:cxn ang="0">
                  <a:pos x="6" y="34"/>
                </a:cxn>
                <a:cxn ang="0">
                  <a:pos x="3" y="37"/>
                </a:cxn>
                <a:cxn ang="0">
                  <a:pos x="1" y="40"/>
                </a:cxn>
                <a:cxn ang="0">
                  <a:pos x="0" y="47"/>
                </a:cxn>
                <a:cxn ang="0">
                  <a:pos x="4" y="55"/>
                </a:cxn>
                <a:cxn ang="0">
                  <a:pos x="11" y="60"/>
                </a:cxn>
                <a:cxn ang="0">
                  <a:pos x="24" y="60"/>
                </a:cxn>
                <a:cxn ang="0">
                  <a:pos x="28" y="59"/>
                </a:cxn>
                <a:cxn ang="0">
                  <a:pos x="32" y="58"/>
                </a:cxn>
                <a:cxn ang="0">
                  <a:pos x="29" y="62"/>
                </a:cxn>
                <a:cxn ang="0">
                  <a:pos x="27" y="67"/>
                </a:cxn>
                <a:cxn ang="0">
                  <a:pos x="27" y="73"/>
                </a:cxn>
                <a:cxn ang="0">
                  <a:pos x="31" y="81"/>
                </a:cxn>
                <a:cxn ang="0">
                  <a:pos x="39" y="85"/>
                </a:cxn>
                <a:cxn ang="0">
                  <a:pos x="46" y="84"/>
                </a:cxn>
                <a:cxn ang="0">
                  <a:pos x="46" y="86"/>
                </a:cxn>
                <a:cxn ang="0">
                  <a:pos x="45" y="87"/>
                </a:cxn>
                <a:cxn ang="0">
                  <a:pos x="45" y="90"/>
                </a:cxn>
                <a:cxn ang="0">
                  <a:pos x="48" y="99"/>
                </a:cxn>
                <a:cxn ang="0">
                  <a:pos x="55" y="104"/>
                </a:cxn>
                <a:cxn ang="0">
                  <a:pos x="60" y="105"/>
                </a:cxn>
                <a:cxn ang="0">
                  <a:pos x="64" y="105"/>
                </a:cxn>
                <a:cxn ang="0">
                  <a:pos x="67" y="105"/>
                </a:cxn>
                <a:cxn ang="0">
                  <a:pos x="77" y="101"/>
                </a:cxn>
                <a:cxn ang="0">
                  <a:pos x="94" y="97"/>
                </a:cxn>
                <a:cxn ang="0">
                  <a:pos x="111" y="94"/>
                </a:cxn>
                <a:cxn ang="0">
                  <a:pos x="116" y="93"/>
                </a:cxn>
                <a:cxn ang="0">
                  <a:pos x="116" y="93"/>
                </a:cxn>
                <a:cxn ang="0">
                  <a:pos x="115" y="93"/>
                </a:cxn>
                <a:cxn ang="0">
                  <a:pos x="124" y="91"/>
                </a:cxn>
                <a:cxn ang="0">
                  <a:pos x="130" y="85"/>
                </a:cxn>
                <a:cxn ang="0">
                  <a:pos x="132" y="77"/>
                </a:cxn>
                <a:cxn ang="0">
                  <a:pos x="129" y="68"/>
                </a:cxn>
                <a:cxn ang="0">
                  <a:pos x="122" y="64"/>
                </a:cxn>
              </a:cxnLst>
              <a:rect l="0" t="0" r="r" b="b"/>
              <a:pathLst>
                <a:path w="132" h="105">
                  <a:moveTo>
                    <a:pt x="119" y="63"/>
                  </a:moveTo>
                  <a:lnTo>
                    <a:pt x="118" y="63"/>
                  </a:lnTo>
                  <a:lnTo>
                    <a:pt x="117" y="63"/>
                  </a:lnTo>
                  <a:lnTo>
                    <a:pt x="116" y="63"/>
                  </a:lnTo>
                  <a:lnTo>
                    <a:pt x="115" y="63"/>
                  </a:lnTo>
                  <a:lnTo>
                    <a:pt x="114" y="63"/>
                  </a:lnTo>
                  <a:lnTo>
                    <a:pt x="113" y="63"/>
                  </a:lnTo>
                  <a:lnTo>
                    <a:pt x="113" y="63"/>
                  </a:lnTo>
                  <a:lnTo>
                    <a:pt x="112" y="63"/>
                  </a:lnTo>
                  <a:lnTo>
                    <a:pt x="112" y="63"/>
                  </a:lnTo>
                  <a:lnTo>
                    <a:pt x="112" y="63"/>
                  </a:lnTo>
                  <a:lnTo>
                    <a:pt x="112" y="62"/>
                  </a:lnTo>
                  <a:lnTo>
                    <a:pt x="112" y="62"/>
                  </a:lnTo>
                  <a:lnTo>
                    <a:pt x="112" y="62"/>
                  </a:lnTo>
                  <a:lnTo>
                    <a:pt x="112" y="62"/>
                  </a:lnTo>
                  <a:lnTo>
                    <a:pt x="112" y="61"/>
                  </a:lnTo>
                  <a:lnTo>
                    <a:pt x="112" y="61"/>
                  </a:lnTo>
                  <a:lnTo>
                    <a:pt x="111" y="58"/>
                  </a:lnTo>
                  <a:lnTo>
                    <a:pt x="110" y="55"/>
                  </a:lnTo>
                  <a:lnTo>
                    <a:pt x="109" y="53"/>
                  </a:lnTo>
                  <a:lnTo>
                    <a:pt x="106" y="51"/>
                  </a:lnTo>
                  <a:lnTo>
                    <a:pt x="104" y="49"/>
                  </a:lnTo>
                  <a:lnTo>
                    <a:pt x="101" y="48"/>
                  </a:lnTo>
                  <a:lnTo>
                    <a:pt x="99" y="47"/>
                  </a:lnTo>
                  <a:lnTo>
                    <a:pt x="95" y="47"/>
                  </a:lnTo>
                  <a:lnTo>
                    <a:pt x="93" y="47"/>
                  </a:lnTo>
                  <a:lnTo>
                    <a:pt x="94" y="47"/>
                  </a:lnTo>
                  <a:lnTo>
                    <a:pt x="95" y="46"/>
                  </a:lnTo>
                  <a:lnTo>
                    <a:pt x="96" y="45"/>
                  </a:lnTo>
                  <a:lnTo>
                    <a:pt x="97" y="43"/>
                  </a:lnTo>
                  <a:lnTo>
                    <a:pt x="97" y="42"/>
                  </a:lnTo>
                  <a:lnTo>
                    <a:pt x="98" y="41"/>
                  </a:lnTo>
                  <a:lnTo>
                    <a:pt x="98" y="40"/>
                  </a:lnTo>
                  <a:lnTo>
                    <a:pt x="98" y="39"/>
                  </a:lnTo>
                  <a:lnTo>
                    <a:pt x="99" y="37"/>
                  </a:lnTo>
                  <a:lnTo>
                    <a:pt x="99" y="34"/>
                  </a:lnTo>
                  <a:lnTo>
                    <a:pt x="98" y="31"/>
                  </a:lnTo>
                  <a:lnTo>
                    <a:pt x="97" y="29"/>
                  </a:lnTo>
                  <a:lnTo>
                    <a:pt x="95" y="26"/>
                  </a:lnTo>
                  <a:lnTo>
                    <a:pt x="93" y="24"/>
                  </a:lnTo>
                  <a:lnTo>
                    <a:pt x="91" y="22"/>
                  </a:lnTo>
                  <a:lnTo>
                    <a:pt x="88" y="21"/>
                  </a:lnTo>
                  <a:lnTo>
                    <a:pt x="85" y="21"/>
                  </a:lnTo>
                  <a:lnTo>
                    <a:pt x="74" y="21"/>
                  </a:lnTo>
                  <a:lnTo>
                    <a:pt x="73" y="21"/>
                  </a:lnTo>
                  <a:lnTo>
                    <a:pt x="72" y="22"/>
                  </a:lnTo>
                  <a:lnTo>
                    <a:pt x="71" y="22"/>
                  </a:lnTo>
                  <a:lnTo>
                    <a:pt x="70" y="22"/>
                  </a:lnTo>
                  <a:lnTo>
                    <a:pt x="69" y="22"/>
                  </a:lnTo>
                  <a:lnTo>
                    <a:pt x="68" y="22"/>
                  </a:lnTo>
                  <a:lnTo>
                    <a:pt x="67" y="22"/>
                  </a:lnTo>
                  <a:lnTo>
                    <a:pt x="66" y="22"/>
                  </a:lnTo>
                  <a:lnTo>
                    <a:pt x="67" y="20"/>
                  </a:lnTo>
                  <a:lnTo>
                    <a:pt x="68" y="18"/>
                  </a:lnTo>
                  <a:lnTo>
                    <a:pt x="68" y="15"/>
                  </a:lnTo>
                  <a:lnTo>
                    <a:pt x="68" y="13"/>
                  </a:lnTo>
                  <a:lnTo>
                    <a:pt x="67" y="10"/>
                  </a:lnTo>
                  <a:lnTo>
                    <a:pt x="66" y="8"/>
                  </a:lnTo>
                  <a:lnTo>
                    <a:pt x="65" y="6"/>
                  </a:lnTo>
                  <a:lnTo>
                    <a:pt x="63" y="4"/>
                  </a:lnTo>
                  <a:lnTo>
                    <a:pt x="61" y="2"/>
                  </a:lnTo>
                  <a:lnTo>
                    <a:pt x="58" y="1"/>
                  </a:lnTo>
                  <a:lnTo>
                    <a:pt x="56" y="0"/>
                  </a:lnTo>
                  <a:lnTo>
                    <a:pt x="53" y="0"/>
                  </a:lnTo>
                  <a:lnTo>
                    <a:pt x="50" y="0"/>
                  </a:lnTo>
                  <a:lnTo>
                    <a:pt x="47" y="1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8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18"/>
                  </a:lnTo>
                  <a:lnTo>
                    <a:pt x="22" y="21"/>
                  </a:lnTo>
                  <a:lnTo>
                    <a:pt x="18" y="25"/>
                  </a:lnTo>
                  <a:lnTo>
                    <a:pt x="13" y="28"/>
                  </a:lnTo>
                  <a:lnTo>
                    <a:pt x="9" y="31"/>
                  </a:lnTo>
                  <a:lnTo>
                    <a:pt x="7" y="33"/>
                  </a:lnTo>
                  <a:lnTo>
                    <a:pt x="6" y="34"/>
                  </a:lnTo>
                  <a:lnTo>
                    <a:pt x="5" y="35"/>
                  </a:lnTo>
                  <a:lnTo>
                    <a:pt x="4" y="36"/>
                  </a:lnTo>
                  <a:lnTo>
                    <a:pt x="3" y="37"/>
                  </a:lnTo>
                  <a:lnTo>
                    <a:pt x="2" y="38"/>
                  </a:lnTo>
                  <a:lnTo>
                    <a:pt x="2" y="39"/>
                  </a:lnTo>
                  <a:lnTo>
                    <a:pt x="1" y="40"/>
                  </a:lnTo>
                  <a:lnTo>
                    <a:pt x="1" y="41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1" y="50"/>
                  </a:lnTo>
                  <a:lnTo>
                    <a:pt x="2" y="53"/>
                  </a:lnTo>
                  <a:lnTo>
                    <a:pt x="4" y="55"/>
                  </a:lnTo>
                  <a:lnTo>
                    <a:pt x="6" y="57"/>
                  </a:lnTo>
                  <a:lnTo>
                    <a:pt x="9" y="59"/>
                  </a:lnTo>
                  <a:lnTo>
                    <a:pt x="11" y="60"/>
                  </a:lnTo>
                  <a:lnTo>
                    <a:pt x="21" y="61"/>
                  </a:lnTo>
                  <a:lnTo>
                    <a:pt x="22" y="60"/>
                  </a:lnTo>
                  <a:lnTo>
                    <a:pt x="24" y="60"/>
                  </a:lnTo>
                  <a:lnTo>
                    <a:pt x="25" y="60"/>
                  </a:lnTo>
                  <a:lnTo>
                    <a:pt x="26" y="59"/>
                  </a:lnTo>
                  <a:lnTo>
                    <a:pt x="28" y="59"/>
                  </a:lnTo>
                  <a:lnTo>
                    <a:pt x="29" y="59"/>
                  </a:lnTo>
                  <a:lnTo>
                    <a:pt x="30" y="59"/>
                  </a:lnTo>
                  <a:lnTo>
                    <a:pt x="32" y="58"/>
                  </a:lnTo>
                  <a:lnTo>
                    <a:pt x="31" y="59"/>
                  </a:lnTo>
                  <a:lnTo>
                    <a:pt x="30" y="60"/>
                  </a:lnTo>
                  <a:lnTo>
                    <a:pt x="29" y="62"/>
                  </a:lnTo>
                  <a:lnTo>
                    <a:pt x="28" y="64"/>
                  </a:lnTo>
                  <a:lnTo>
                    <a:pt x="27" y="66"/>
                  </a:lnTo>
                  <a:lnTo>
                    <a:pt x="27" y="67"/>
                  </a:lnTo>
                  <a:lnTo>
                    <a:pt x="27" y="69"/>
                  </a:lnTo>
                  <a:lnTo>
                    <a:pt x="27" y="71"/>
                  </a:lnTo>
                  <a:lnTo>
                    <a:pt x="27" y="73"/>
                  </a:lnTo>
                  <a:lnTo>
                    <a:pt x="28" y="76"/>
                  </a:lnTo>
                  <a:lnTo>
                    <a:pt x="29" y="79"/>
                  </a:lnTo>
                  <a:lnTo>
                    <a:pt x="31" y="81"/>
                  </a:lnTo>
                  <a:lnTo>
                    <a:pt x="34" y="83"/>
                  </a:lnTo>
                  <a:lnTo>
                    <a:pt x="36" y="84"/>
                  </a:lnTo>
                  <a:lnTo>
                    <a:pt x="39" y="85"/>
                  </a:lnTo>
                  <a:lnTo>
                    <a:pt x="42" y="85"/>
                  </a:lnTo>
                  <a:lnTo>
                    <a:pt x="45" y="85"/>
                  </a:lnTo>
                  <a:lnTo>
                    <a:pt x="46" y="84"/>
                  </a:lnTo>
                  <a:lnTo>
                    <a:pt x="46" y="85"/>
                  </a:lnTo>
                  <a:lnTo>
                    <a:pt x="46" y="85"/>
                  </a:lnTo>
                  <a:lnTo>
                    <a:pt x="46" y="86"/>
                  </a:lnTo>
                  <a:lnTo>
                    <a:pt x="45" y="86"/>
                  </a:lnTo>
                  <a:lnTo>
                    <a:pt x="45" y="86"/>
                  </a:lnTo>
                  <a:lnTo>
                    <a:pt x="45" y="87"/>
                  </a:lnTo>
                  <a:lnTo>
                    <a:pt x="45" y="87"/>
                  </a:lnTo>
                  <a:lnTo>
                    <a:pt x="45" y="87"/>
                  </a:lnTo>
                  <a:lnTo>
                    <a:pt x="45" y="90"/>
                  </a:lnTo>
                  <a:lnTo>
                    <a:pt x="45" y="93"/>
                  </a:lnTo>
                  <a:lnTo>
                    <a:pt x="46" y="96"/>
                  </a:lnTo>
                  <a:lnTo>
                    <a:pt x="48" y="99"/>
                  </a:lnTo>
                  <a:lnTo>
                    <a:pt x="50" y="101"/>
                  </a:lnTo>
                  <a:lnTo>
                    <a:pt x="52" y="103"/>
                  </a:lnTo>
                  <a:lnTo>
                    <a:pt x="55" y="104"/>
                  </a:lnTo>
                  <a:lnTo>
                    <a:pt x="58" y="105"/>
                  </a:lnTo>
                  <a:lnTo>
                    <a:pt x="59" y="105"/>
                  </a:lnTo>
                  <a:lnTo>
                    <a:pt x="60" y="105"/>
                  </a:lnTo>
                  <a:lnTo>
                    <a:pt x="62" y="105"/>
                  </a:lnTo>
                  <a:lnTo>
                    <a:pt x="63" y="105"/>
                  </a:lnTo>
                  <a:lnTo>
                    <a:pt x="64" y="105"/>
                  </a:lnTo>
                  <a:lnTo>
                    <a:pt x="65" y="105"/>
                  </a:lnTo>
                  <a:lnTo>
                    <a:pt x="66" y="105"/>
                  </a:lnTo>
                  <a:lnTo>
                    <a:pt x="67" y="105"/>
                  </a:lnTo>
                  <a:lnTo>
                    <a:pt x="68" y="104"/>
                  </a:lnTo>
                  <a:lnTo>
                    <a:pt x="71" y="103"/>
                  </a:lnTo>
                  <a:lnTo>
                    <a:pt x="77" y="101"/>
                  </a:lnTo>
                  <a:lnTo>
                    <a:pt x="82" y="100"/>
                  </a:lnTo>
                  <a:lnTo>
                    <a:pt x="88" y="98"/>
                  </a:lnTo>
                  <a:lnTo>
                    <a:pt x="94" y="97"/>
                  </a:lnTo>
                  <a:lnTo>
                    <a:pt x="99" y="96"/>
                  </a:lnTo>
                  <a:lnTo>
                    <a:pt x="105" y="95"/>
                  </a:lnTo>
                  <a:lnTo>
                    <a:pt x="111" y="94"/>
                  </a:lnTo>
                  <a:lnTo>
                    <a:pt x="116" y="92"/>
                  </a:lnTo>
                  <a:lnTo>
                    <a:pt x="116" y="93"/>
                  </a:lnTo>
                  <a:lnTo>
                    <a:pt x="116" y="93"/>
                  </a:lnTo>
                  <a:lnTo>
                    <a:pt x="116" y="93"/>
                  </a:lnTo>
                  <a:lnTo>
                    <a:pt x="116" y="93"/>
                  </a:lnTo>
                  <a:lnTo>
                    <a:pt x="116" y="93"/>
                  </a:lnTo>
                  <a:lnTo>
                    <a:pt x="116" y="93"/>
                  </a:lnTo>
                  <a:lnTo>
                    <a:pt x="116" y="93"/>
                  </a:lnTo>
                  <a:lnTo>
                    <a:pt x="115" y="93"/>
                  </a:lnTo>
                  <a:lnTo>
                    <a:pt x="119" y="93"/>
                  </a:lnTo>
                  <a:lnTo>
                    <a:pt x="121" y="93"/>
                  </a:lnTo>
                  <a:lnTo>
                    <a:pt x="124" y="91"/>
                  </a:lnTo>
                  <a:lnTo>
                    <a:pt x="127" y="90"/>
                  </a:lnTo>
                  <a:lnTo>
                    <a:pt x="129" y="88"/>
                  </a:lnTo>
                  <a:lnTo>
                    <a:pt x="130" y="85"/>
                  </a:lnTo>
                  <a:lnTo>
                    <a:pt x="132" y="83"/>
                  </a:lnTo>
                  <a:lnTo>
                    <a:pt x="132" y="80"/>
                  </a:lnTo>
                  <a:lnTo>
                    <a:pt x="132" y="77"/>
                  </a:lnTo>
                  <a:lnTo>
                    <a:pt x="132" y="74"/>
                  </a:lnTo>
                  <a:lnTo>
                    <a:pt x="130" y="71"/>
                  </a:lnTo>
                  <a:lnTo>
                    <a:pt x="129" y="68"/>
                  </a:lnTo>
                  <a:lnTo>
                    <a:pt x="127" y="66"/>
                  </a:lnTo>
                  <a:lnTo>
                    <a:pt x="124" y="65"/>
                  </a:lnTo>
                  <a:lnTo>
                    <a:pt x="122" y="64"/>
                  </a:lnTo>
                  <a:lnTo>
                    <a:pt x="119" y="63"/>
                  </a:lnTo>
                  <a:close/>
                </a:path>
              </a:pathLst>
            </a:custGeom>
            <a:solidFill>
              <a:srgbClr val="DF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48"/>
            <p:cNvSpPr>
              <a:spLocks noEditPoints="1"/>
            </p:cNvSpPr>
            <p:nvPr/>
          </p:nvSpPr>
          <p:spPr bwMode="auto">
            <a:xfrm>
              <a:off x="4939" y="1185"/>
              <a:ext cx="103" cy="118"/>
            </a:xfrm>
            <a:custGeom>
              <a:avLst/>
              <a:gdLst/>
              <a:ahLst/>
              <a:cxnLst>
                <a:cxn ang="0">
                  <a:pos x="102" y="19"/>
                </a:cxn>
                <a:cxn ang="0">
                  <a:pos x="103" y="12"/>
                </a:cxn>
                <a:cxn ang="0">
                  <a:pos x="97" y="3"/>
                </a:cxn>
                <a:cxn ang="0">
                  <a:pos x="86" y="0"/>
                </a:cxn>
                <a:cxn ang="0">
                  <a:pos x="67" y="4"/>
                </a:cxn>
                <a:cxn ang="0">
                  <a:pos x="42" y="10"/>
                </a:cxn>
                <a:cxn ang="0">
                  <a:pos x="24" y="10"/>
                </a:cxn>
                <a:cxn ang="0">
                  <a:pos x="14" y="11"/>
                </a:cxn>
                <a:cxn ang="0">
                  <a:pos x="6" y="17"/>
                </a:cxn>
                <a:cxn ang="0">
                  <a:pos x="6" y="31"/>
                </a:cxn>
                <a:cxn ang="0">
                  <a:pos x="0" y="29"/>
                </a:cxn>
                <a:cxn ang="0">
                  <a:pos x="0" y="31"/>
                </a:cxn>
                <a:cxn ang="0">
                  <a:pos x="1" y="36"/>
                </a:cxn>
                <a:cxn ang="0">
                  <a:pos x="8" y="45"/>
                </a:cxn>
                <a:cxn ang="0">
                  <a:pos x="23" y="45"/>
                </a:cxn>
                <a:cxn ang="0">
                  <a:pos x="26" y="45"/>
                </a:cxn>
                <a:cxn ang="0">
                  <a:pos x="30" y="44"/>
                </a:cxn>
                <a:cxn ang="0">
                  <a:pos x="30" y="44"/>
                </a:cxn>
                <a:cxn ang="0">
                  <a:pos x="30" y="44"/>
                </a:cxn>
                <a:cxn ang="0">
                  <a:pos x="24" y="52"/>
                </a:cxn>
                <a:cxn ang="0">
                  <a:pos x="24" y="59"/>
                </a:cxn>
                <a:cxn ang="0">
                  <a:pos x="24" y="62"/>
                </a:cxn>
                <a:cxn ang="0">
                  <a:pos x="25" y="63"/>
                </a:cxn>
                <a:cxn ang="0">
                  <a:pos x="18" y="68"/>
                </a:cxn>
                <a:cxn ang="0">
                  <a:pos x="9" y="76"/>
                </a:cxn>
                <a:cxn ang="0">
                  <a:pos x="3" y="82"/>
                </a:cxn>
                <a:cxn ang="0">
                  <a:pos x="0" y="89"/>
                </a:cxn>
                <a:cxn ang="0">
                  <a:pos x="2" y="98"/>
                </a:cxn>
                <a:cxn ang="0">
                  <a:pos x="11" y="105"/>
                </a:cxn>
                <a:cxn ang="0">
                  <a:pos x="20" y="106"/>
                </a:cxn>
                <a:cxn ang="0">
                  <a:pos x="20" y="107"/>
                </a:cxn>
                <a:cxn ang="0">
                  <a:pos x="22" y="110"/>
                </a:cxn>
                <a:cxn ang="0">
                  <a:pos x="31" y="118"/>
                </a:cxn>
                <a:cxn ang="0">
                  <a:pos x="40" y="117"/>
                </a:cxn>
                <a:cxn ang="0">
                  <a:pos x="42" y="117"/>
                </a:cxn>
                <a:cxn ang="0">
                  <a:pos x="46" y="115"/>
                </a:cxn>
                <a:cxn ang="0">
                  <a:pos x="58" y="109"/>
                </a:cxn>
                <a:cxn ang="0">
                  <a:pos x="80" y="95"/>
                </a:cxn>
                <a:cxn ang="0">
                  <a:pos x="82" y="90"/>
                </a:cxn>
                <a:cxn ang="0">
                  <a:pos x="82" y="85"/>
                </a:cxn>
                <a:cxn ang="0">
                  <a:pos x="79" y="76"/>
                </a:cxn>
                <a:cxn ang="0">
                  <a:pos x="70" y="71"/>
                </a:cxn>
                <a:cxn ang="0">
                  <a:pos x="74" y="69"/>
                </a:cxn>
                <a:cxn ang="0">
                  <a:pos x="77" y="67"/>
                </a:cxn>
                <a:cxn ang="0">
                  <a:pos x="89" y="53"/>
                </a:cxn>
                <a:cxn ang="0">
                  <a:pos x="90" y="47"/>
                </a:cxn>
                <a:cxn ang="0">
                  <a:pos x="89" y="42"/>
                </a:cxn>
                <a:cxn ang="0">
                  <a:pos x="86" y="38"/>
                </a:cxn>
                <a:cxn ang="0">
                  <a:pos x="87" y="35"/>
                </a:cxn>
                <a:cxn ang="0">
                  <a:pos x="89" y="33"/>
                </a:cxn>
                <a:cxn ang="0">
                  <a:pos x="77" y="5"/>
                </a:cxn>
                <a:cxn ang="0">
                  <a:pos x="76" y="6"/>
                </a:cxn>
                <a:cxn ang="0">
                  <a:pos x="75" y="6"/>
                </a:cxn>
                <a:cxn ang="0">
                  <a:pos x="16" y="15"/>
                </a:cxn>
                <a:cxn ang="0">
                  <a:pos x="16" y="15"/>
                </a:cxn>
                <a:cxn ang="0">
                  <a:pos x="15" y="15"/>
                </a:cxn>
                <a:cxn ang="0">
                  <a:pos x="16" y="15"/>
                </a:cxn>
                <a:cxn ang="0">
                  <a:pos x="21" y="25"/>
                </a:cxn>
                <a:cxn ang="0">
                  <a:pos x="27" y="35"/>
                </a:cxn>
                <a:cxn ang="0">
                  <a:pos x="23" y="29"/>
                </a:cxn>
              </a:cxnLst>
              <a:rect l="0" t="0" r="r" b="b"/>
              <a:pathLst>
                <a:path w="103" h="118">
                  <a:moveTo>
                    <a:pt x="100" y="23"/>
                  </a:moveTo>
                  <a:lnTo>
                    <a:pt x="101" y="22"/>
                  </a:lnTo>
                  <a:lnTo>
                    <a:pt x="102" y="20"/>
                  </a:lnTo>
                  <a:lnTo>
                    <a:pt x="102" y="19"/>
                  </a:lnTo>
                  <a:lnTo>
                    <a:pt x="103" y="17"/>
                  </a:lnTo>
                  <a:lnTo>
                    <a:pt x="103" y="15"/>
                  </a:lnTo>
                  <a:lnTo>
                    <a:pt x="103" y="14"/>
                  </a:lnTo>
                  <a:lnTo>
                    <a:pt x="103" y="12"/>
                  </a:lnTo>
                  <a:lnTo>
                    <a:pt x="102" y="11"/>
                  </a:lnTo>
                  <a:lnTo>
                    <a:pt x="101" y="8"/>
                  </a:lnTo>
                  <a:lnTo>
                    <a:pt x="99" y="5"/>
                  </a:lnTo>
                  <a:lnTo>
                    <a:pt x="97" y="3"/>
                  </a:lnTo>
                  <a:lnTo>
                    <a:pt x="95" y="2"/>
                  </a:lnTo>
                  <a:lnTo>
                    <a:pt x="92" y="0"/>
                  </a:lnTo>
                  <a:lnTo>
                    <a:pt x="89" y="0"/>
                  </a:lnTo>
                  <a:lnTo>
                    <a:pt x="86" y="0"/>
                  </a:lnTo>
                  <a:lnTo>
                    <a:pt x="83" y="0"/>
                  </a:lnTo>
                  <a:lnTo>
                    <a:pt x="79" y="1"/>
                  </a:lnTo>
                  <a:lnTo>
                    <a:pt x="73" y="3"/>
                  </a:lnTo>
                  <a:lnTo>
                    <a:pt x="67" y="4"/>
                  </a:lnTo>
                  <a:lnTo>
                    <a:pt x="60" y="6"/>
                  </a:lnTo>
                  <a:lnTo>
                    <a:pt x="54" y="7"/>
                  </a:lnTo>
                  <a:lnTo>
                    <a:pt x="48" y="9"/>
                  </a:lnTo>
                  <a:lnTo>
                    <a:pt x="42" y="10"/>
                  </a:lnTo>
                  <a:lnTo>
                    <a:pt x="36" y="11"/>
                  </a:lnTo>
                  <a:lnTo>
                    <a:pt x="29" y="13"/>
                  </a:lnTo>
                  <a:lnTo>
                    <a:pt x="27" y="11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19" y="10"/>
                  </a:lnTo>
                  <a:lnTo>
                    <a:pt x="16" y="10"/>
                  </a:lnTo>
                  <a:lnTo>
                    <a:pt x="14" y="11"/>
                  </a:lnTo>
                  <a:lnTo>
                    <a:pt x="12" y="12"/>
                  </a:lnTo>
                  <a:lnTo>
                    <a:pt x="9" y="14"/>
                  </a:lnTo>
                  <a:lnTo>
                    <a:pt x="7" y="16"/>
                  </a:lnTo>
                  <a:lnTo>
                    <a:pt x="6" y="17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4" y="26"/>
                  </a:lnTo>
                  <a:lnTo>
                    <a:pt x="6" y="31"/>
                  </a:lnTo>
                  <a:lnTo>
                    <a:pt x="10" y="37"/>
                  </a:lnTo>
                  <a:lnTo>
                    <a:pt x="16" y="45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36"/>
                  </a:lnTo>
                  <a:lnTo>
                    <a:pt x="2" y="39"/>
                  </a:lnTo>
                  <a:lnTo>
                    <a:pt x="4" y="41"/>
                  </a:lnTo>
                  <a:lnTo>
                    <a:pt x="6" y="43"/>
                  </a:lnTo>
                  <a:lnTo>
                    <a:pt x="8" y="45"/>
                  </a:lnTo>
                  <a:lnTo>
                    <a:pt x="11" y="46"/>
                  </a:lnTo>
                  <a:lnTo>
                    <a:pt x="14" y="47"/>
                  </a:lnTo>
                  <a:lnTo>
                    <a:pt x="17" y="46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6" y="45"/>
                  </a:lnTo>
                  <a:lnTo>
                    <a:pt x="27" y="44"/>
                  </a:lnTo>
                  <a:lnTo>
                    <a:pt x="28" y="44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27" y="48"/>
                  </a:lnTo>
                  <a:lnTo>
                    <a:pt x="26" y="49"/>
                  </a:lnTo>
                  <a:lnTo>
                    <a:pt x="25" y="51"/>
                  </a:lnTo>
                  <a:lnTo>
                    <a:pt x="24" y="52"/>
                  </a:lnTo>
                  <a:lnTo>
                    <a:pt x="24" y="54"/>
                  </a:lnTo>
                  <a:lnTo>
                    <a:pt x="24" y="56"/>
                  </a:lnTo>
                  <a:lnTo>
                    <a:pt x="24" y="57"/>
                  </a:lnTo>
                  <a:lnTo>
                    <a:pt x="24" y="59"/>
                  </a:lnTo>
                  <a:lnTo>
                    <a:pt x="24" y="61"/>
                  </a:lnTo>
                  <a:lnTo>
                    <a:pt x="24" y="61"/>
                  </a:lnTo>
                  <a:lnTo>
                    <a:pt x="24" y="61"/>
                  </a:lnTo>
                  <a:lnTo>
                    <a:pt x="24" y="62"/>
                  </a:lnTo>
                  <a:lnTo>
                    <a:pt x="25" y="62"/>
                  </a:lnTo>
                  <a:lnTo>
                    <a:pt x="25" y="62"/>
                  </a:lnTo>
                  <a:lnTo>
                    <a:pt x="25" y="63"/>
                  </a:lnTo>
                  <a:lnTo>
                    <a:pt x="25" y="63"/>
                  </a:lnTo>
                  <a:lnTo>
                    <a:pt x="25" y="63"/>
                  </a:lnTo>
                  <a:lnTo>
                    <a:pt x="23" y="65"/>
                  </a:lnTo>
                  <a:lnTo>
                    <a:pt x="20" y="67"/>
                  </a:lnTo>
                  <a:lnTo>
                    <a:pt x="18" y="68"/>
                  </a:lnTo>
                  <a:lnTo>
                    <a:pt x="16" y="70"/>
                  </a:lnTo>
                  <a:lnTo>
                    <a:pt x="14" y="72"/>
                  </a:lnTo>
                  <a:lnTo>
                    <a:pt x="12" y="74"/>
                  </a:lnTo>
                  <a:lnTo>
                    <a:pt x="9" y="76"/>
                  </a:lnTo>
                  <a:lnTo>
                    <a:pt x="7" y="78"/>
                  </a:lnTo>
                  <a:lnTo>
                    <a:pt x="5" y="79"/>
                  </a:lnTo>
                  <a:lnTo>
                    <a:pt x="4" y="80"/>
                  </a:lnTo>
                  <a:lnTo>
                    <a:pt x="3" y="82"/>
                  </a:lnTo>
                  <a:lnTo>
                    <a:pt x="2" y="83"/>
                  </a:lnTo>
                  <a:lnTo>
                    <a:pt x="1" y="85"/>
                  </a:lnTo>
                  <a:lnTo>
                    <a:pt x="1" y="87"/>
                  </a:lnTo>
                  <a:lnTo>
                    <a:pt x="0" y="89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1" y="95"/>
                  </a:lnTo>
                  <a:lnTo>
                    <a:pt x="2" y="98"/>
                  </a:lnTo>
                  <a:lnTo>
                    <a:pt x="4" y="100"/>
                  </a:lnTo>
                  <a:lnTo>
                    <a:pt x="6" y="102"/>
                  </a:lnTo>
                  <a:lnTo>
                    <a:pt x="8" y="104"/>
                  </a:lnTo>
                  <a:lnTo>
                    <a:pt x="11" y="105"/>
                  </a:lnTo>
                  <a:lnTo>
                    <a:pt x="14" y="106"/>
                  </a:lnTo>
                  <a:lnTo>
                    <a:pt x="17" y="106"/>
                  </a:lnTo>
                  <a:lnTo>
                    <a:pt x="20" y="105"/>
                  </a:lnTo>
                  <a:lnTo>
                    <a:pt x="20" y="106"/>
                  </a:lnTo>
                  <a:lnTo>
                    <a:pt x="20" y="106"/>
                  </a:lnTo>
                  <a:lnTo>
                    <a:pt x="20" y="106"/>
                  </a:lnTo>
                  <a:lnTo>
                    <a:pt x="20" y="106"/>
                  </a:lnTo>
                  <a:lnTo>
                    <a:pt x="20" y="107"/>
                  </a:lnTo>
                  <a:lnTo>
                    <a:pt x="20" y="107"/>
                  </a:lnTo>
                  <a:lnTo>
                    <a:pt x="20" y="107"/>
                  </a:lnTo>
                  <a:lnTo>
                    <a:pt x="20" y="107"/>
                  </a:lnTo>
                  <a:lnTo>
                    <a:pt x="22" y="110"/>
                  </a:lnTo>
                  <a:lnTo>
                    <a:pt x="23" y="113"/>
                  </a:lnTo>
                  <a:lnTo>
                    <a:pt x="26" y="115"/>
                  </a:lnTo>
                  <a:lnTo>
                    <a:pt x="28" y="116"/>
                  </a:lnTo>
                  <a:lnTo>
                    <a:pt x="31" y="118"/>
                  </a:lnTo>
                  <a:lnTo>
                    <a:pt x="34" y="118"/>
                  </a:lnTo>
                  <a:lnTo>
                    <a:pt x="37" y="118"/>
                  </a:lnTo>
                  <a:lnTo>
                    <a:pt x="40" y="117"/>
                  </a:lnTo>
                  <a:lnTo>
                    <a:pt x="40" y="117"/>
                  </a:lnTo>
                  <a:lnTo>
                    <a:pt x="41" y="117"/>
                  </a:lnTo>
                  <a:lnTo>
                    <a:pt x="41" y="117"/>
                  </a:lnTo>
                  <a:lnTo>
                    <a:pt x="42" y="117"/>
                  </a:lnTo>
                  <a:lnTo>
                    <a:pt x="42" y="117"/>
                  </a:lnTo>
                  <a:lnTo>
                    <a:pt x="43" y="117"/>
                  </a:lnTo>
                  <a:lnTo>
                    <a:pt x="43" y="117"/>
                  </a:lnTo>
                  <a:lnTo>
                    <a:pt x="43" y="117"/>
                  </a:lnTo>
                  <a:lnTo>
                    <a:pt x="46" y="115"/>
                  </a:lnTo>
                  <a:lnTo>
                    <a:pt x="49" y="113"/>
                  </a:lnTo>
                  <a:lnTo>
                    <a:pt x="52" y="112"/>
                  </a:lnTo>
                  <a:lnTo>
                    <a:pt x="55" y="110"/>
                  </a:lnTo>
                  <a:lnTo>
                    <a:pt x="58" y="109"/>
                  </a:lnTo>
                  <a:lnTo>
                    <a:pt x="61" y="108"/>
                  </a:lnTo>
                  <a:lnTo>
                    <a:pt x="64" y="106"/>
                  </a:lnTo>
                  <a:lnTo>
                    <a:pt x="67" y="105"/>
                  </a:lnTo>
                  <a:lnTo>
                    <a:pt x="80" y="95"/>
                  </a:lnTo>
                  <a:lnTo>
                    <a:pt x="80" y="94"/>
                  </a:lnTo>
                  <a:lnTo>
                    <a:pt x="81" y="92"/>
                  </a:lnTo>
                  <a:lnTo>
                    <a:pt x="81" y="91"/>
                  </a:lnTo>
                  <a:lnTo>
                    <a:pt x="82" y="90"/>
                  </a:lnTo>
                  <a:lnTo>
                    <a:pt x="82" y="89"/>
                  </a:lnTo>
                  <a:lnTo>
                    <a:pt x="82" y="87"/>
                  </a:lnTo>
                  <a:lnTo>
                    <a:pt x="82" y="86"/>
                  </a:lnTo>
                  <a:lnTo>
                    <a:pt x="82" y="85"/>
                  </a:lnTo>
                  <a:lnTo>
                    <a:pt x="82" y="82"/>
                  </a:lnTo>
                  <a:lnTo>
                    <a:pt x="81" y="80"/>
                  </a:lnTo>
                  <a:lnTo>
                    <a:pt x="80" y="78"/>
                  </a:lnTo>
                  <a:lnTo>
                    <a:pt x="79" y="76"/>
                  </a:lnTo>
                  <a:lnTo>
                    <a:pt x="77" y="74"/>
                  </a:lnTo>
                  <a:lnTo>
                    <a:pt x="75" y="73"/>
                  </a:lnTo>
                  <a:lnTo>
                    <a:pt x="73" y="72"/>
                  </a:lnTo>
                  <a:lnTo>
                    <a:pt x="70" y="71"/>
                  </a:lnTo>
                  <a:lnTo>
                    <a:pt x="71" y="70"/>
                  </a:lnTo>
                  <a:lnTo>
                    <a:pt x="72" y="70"/>
                  </a:lnTo>
                  <a:lnTo>
                    <a:pt x="73" y="70"/>
                  </a:lnTo>
                  <a:lnTo>
                    <a:pt x="74" y="69"/>
                  </a:lnTo>
                  <a:lnTo>
                    <a:pt x="74" y="69"/>
                  </a:lnTo>
                  <a:lnTo>
                    <a:pt x="75" y="68"/>
                  </a:lnTo>
                  <a:lnTo>
                    <a:pt x="76" y="68"/>
                  </a:lnTo>
                  <a:lnTo>
                    <a:pt x="77" y="67"/>
                  </a:lnTo>
                  <a:lnTo>
                    <a:pt x="87" y="57"/>
                  </a:lnTo>
                  <a:lnTo>
                    <a:pt x="88" y="56"/>
                  </a:lnTo>
                  <a:lnTo>
                    <a:pt x="89" y="54"/>
                  </a:lnTo>
                  <a:lnTo>
                    <a:pt x="89" y="53"/>
                  </a:lnTo>
                  <a:lnTo>
                    <a:pt x="90" y="52"/>
                  </a:lnTo>
                  <a:lnTo>
                    <a:pt x="90" y="50"/>
                  </a:lnTo>
                  <a:lnTo>
                    <a:pt x="90" y="49"/>
                  </a:lnTo>
                  <a:lnTo>
                    <a:pt x="90" y="47"/>
                  </a:lnTo>
                  <a:lnTo>
                    <a:pt x="90" y="46"/>
                  </a:lnTo>
                  <a:lnTo>
                    <a:pt x="90" y="44"/>
                  </a:lnTo>
                  <a:lnTo>
                    <a:pt x="89" y="43"/>
                  </a:lnTo>
                  <a:lnTo>
                    <a:pt x="89" y="42"/>
                  </a:lnTo>
                  <a:lnTo>
                    <a:pt x="88" y="41"/>
                  </a:lnTo>
                  <a:lnTo>
                    <a:pt x="87" y="40"/>
                  </a:lnTo>
                  <a:lnTo>
                    <a:pt x="87" y="38"/>
                  </a:lnTo>
                  <a:lnTo>
                    <a:pt x="86" y="38"/>
                  </a:lnTo>
                  <a:lnTo>
                    <a:pt x="85" y="37"/>
                  </a:lnTo>
                  <a:lnTo>
                    <a:pt x="85" y="36"/>
                  </a:lnTo>
                  <a:lnTo>
                    <a:pt x="86" y="36"/>
                  </a:lnTo>
                  <a:lnTo>
                    <a:pt x="87" y="35"/>
                  </a:lnTo>
                  <a:lnTo>
                    <a:pt x="87" y="35"/>
                  </a:lnTo>
                  <a:lnTo>
                    <a:pt x="88" y="34"/>
                  </a:lnTo>
                  <a:lnTo>
                    <a:pt x="89" y="34"/>
                  </a:lnTo>
                  <a:lnTo>
                    <a:pt x="89" y="33"/>
                  </a:lnTo>
                  <a:lnTo>
                    <a:pt x="90" y="33"/>
                  </a:lnTo>
                  <a:lnTo>
                    <a:pt x="100" y="23"/>
                  </a:lnTo>
                  <a:close/>
                  <a:moveTo>
                    <a:pt x="77" y="5"/>
                  </a:moveTo>
                  <a:lnTo>
                    <a:pt x="77" y="5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76" y="6"/>
                  </a:lnTo>
                  <a:lnTo>
                    <a:pt x="76" y="6"/>
                  </a:lnTo>
                  <a:lnTo>
                    <a:pt x="76" y="6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7" y="5"/>
                  </a:lnTo>
                  <a:close/>
                  <a:moveTo>
                    <a:pt x="16" y="15"/>
                  </a:moveTo>
                  <a:lnTo>
                    <a:pt x="16" y="16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close/>
                  <a:moveTo>
                    <a:pt x="21" y="25"/>
                  </a:moveTo>
                  <a:lnTo>
                    <a:pt x="30" y="35"/>
                  </a:lnTo>
                  <a:lnTo>
                    <a:pt x="28" y="38"/>
                  </a:lnTo>
                  <a:lnTo>
                    <a:pt x="28" y="36"/>
                  </a:lnTo>
                  <a:lnTo>
                    <a:pt x="27" y="35"/>
                  </a:lnTo>
                  <a:lnTo>
                    <a:pt x="26" y="33"/>
                  </a:lnTo>
                  <a:lnTo>
                    <a:pt x="25" y="32"/>
                  </a:lnTo>
                  <a:lnTo>
                    <a:pt x="24" y="30"/>
                  </a:lnTo>
                  <a:lnTo>
                    <a:pt x="23" y="29"/>
                  </a:lnTo>
                  <a:lnTo>
                    <a:pt x="22" y="27"/>
                  </a:lnTo>
                  <a:lnTo>
                    <a:pt x="21" y="25"/>
                  </a:lnTo>
                  <a:close/>
                </a:path>
              </a:pathLst>
            </a:custGeom>
            <a:solidFill>
              <a:srgbClr val="DF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49"/>
            <p:cNvSpPr>
              <a:spLocks noEditPoints="1"/>
            </p:cNvSpPr>
            <p:nvPr/>
          </p:nvSpPr>
          <p:spPr bwMode="auto">
            <a:xfrm>
              <a:off x="4589" y="1109"/>
              <a:ext cx="176" cy="137"/>
            </a:xfrm>
            <a:custGeom>
              <a:avLst/>
              <a:gdLst/>
              <a:ahLst/>
              <a:cxnLst>
                <a:cxn ang="0">
                  <a:pos x="160" y="38"/>
                </a:cxn>
                <a:cxn ang="0">
                  <a:pos x="150" y="42"/>
                </a:cxn>
                <a:cxn ang="0">
                  <a:pos x="146" y="45"/>
                </a:cxn>
                <a:cxn ang="0">
                  <a:pos x="142" y="50"/>
                </a:cxn>
                <a:cxn ang="0">
                  <a:pos x="136" y="48"/>
                </a:cxn>
                <a:cxn ang="0">
                  <a:pos x="121" y="50"/>
                </a:cxn>
                <a:cxn ang="0">
                  <a:pos x="110" y="53"/>
                </a:cxn>
                <a:cxn ang="0">
                  <a:pos x="110" y="53"/>
                </a:cxn>
                <a:cxn ang="0">
                  <a:pos x="107" y="41"/>
                </a:cxn>
                <a:cxn ang="0">
                  <a:pos x="89" y="35"/>
                </a:cxn>
                <a:cxn ang="0">
                  <a:pos x="76" y="36"/>
                </a:cxn>
                <a:cxn ang="0">
                  <a:pos x="76" y="32"/>
                </a:cxn>
                <a:cxn ang="0">
                  <a:pos x="77" y="26"/>
                </a:cxn>
                <a:cxn ang="0">
                  <a:pos x="78" y="24"/>
                </a:cxn>
                <a:cxn ang="0">
                  <a:pos x="68" y="11"/>
                </a:cxn>
                <a:cxn ang="0">
                  <a:pos x="52" y="10"/>
                </a:cxn>
                <a:cxn ang="0">
                  <a:pos x="44" y="10"/>
                </a:cxn>
                <a:cxn ang="0">
                  <a:pos x="42" y="7"/>
                </a:cxn>
                <a:cxn ang="0">
                  <a:pos x="30" y="0"/>
                </a:cxn>
                <a:cxn ang="0">
                  <a:pos x="15" y="6"/>
                </a:cxn>
                <a:cxn ang="0">
                  <a:pos x="8" y="17"/>
                </a:cxn>
                <a:cxn ang="0">
                  <a:pos x="13" y="37"/>
                </a:cxn>
                <a:cxn ang="0">
                  <a:pos x="0" y="25"/>
                </a:cxn>
                <a:cxn ang="0">
                  <a:pos x="2" y="37"/>
                </a:cxn>
                <a:cxn ang="0">
                  <a:pos x="18" y="43"/>
                </a:cxn>
                <a:cxn ang="0">
                  <a:pos x="25" y="42"/>
                </a:cxn>
                <a:cxn ang="0">
                  <a:pos x="24" y="44"/>
                </a:cxn>
                <a:cxn ang="0">
                  <a:pos x="19" y="50"/>
                </a:cxn>
                <a:cxn ang="0">
                  <a:pos x="16" y="56"/>
                </a:cxn>
                <a:cxn ang="0">
                  <a:pos x="19" y="69"/>
                </a:cxn>
                <a:cxn ang="0">
                  <a:pos x="38" y="74"/>
                </a:cxn>
                <a:cxn ang="0">
                  <a:pos x="48" y="70"/>
                </a:cxn>
                <a:cxn ang="0">
                  <a:pos x="49" y="71"/>
                </a:cxn>
                <a:cxn ang="0">
                  <a:pos x="43" y="77"/>
                </a:cxn>
                <a:cxn ang="0">
                  <a:pos x="42" y="89"/>
                </a:cxn>
                <a:cxn ang="0">
                  <a:pos x="54" y="100"/>
                </a:cxn>
                <a:cxn ang="0">
                  <a:pos x="59" y="100"/>
                </a:cxn>
                <a:cxn ang="0">
                  <a:pos x="52" y="105"/>
                </a:cxn>
                <a:cxn ang="0">
                  <a:pos x="48" y="113"/>
                </a:cxn>
                <a:cxn ang="0">
                  <a:pos x="53" y="128"/>
                </a:cxn>
                <a:cxn ang="0">
                  <a:pos x="69" y="132"/>
                </a:cxn>
                <a:cxn ang="0">
                  <a:pos x="78" y="131"/>
                </a:cxn>
                <a:cxn ang="0">
                  <a:pos x="84" y="136"/>
                </a:cxn>
                <a:cxn ang="0">
                  <a:pos x="98" y="135"/>
                </a:cxn>
                <a:cxn ang="0">
                  <a:pos x="106" y="126"/>
                </a:cxn>
                <a:cxn ang="0">
                  <a:pos x="107" y="124"/>
                </a:cxn>
                <a:cxn ang="0">
                  <a:pos x="113" y="107"/>
                </a:cxn>
                <a:cxn ang="0">
                  <a:pos x="111" y="102"/>
                </a:cxn>
                <a:cxn ang="0">
                  <a:pos x="112" y="97"/>
                </a:cxn>
                <a:cxn ang="0">
                  <a:pos x="131" y="84"/>
                </a:cxn>
                <a:cxn ang="0">
                  <a:pos x="145" y="72"/>
                </a:cxn>
                <a:cxn ang="0">
                  <a:pos x="151" y="71"/>
                </a:cxn>
                <a:cxn ang="0">
                  <a:pos x="165" y="69"/>
                </a:cxn>
                <a:cxn ang="0">
                  <a:pos x="168" y="67"/>
                </a:cxn>
                <a:cxn ang="0">
                  <a:pos x="175" y="56"/>
                </a:cxn>
                <a:cxn ang="0">
                  <a:pos x="19" y="12"/>
                </a:cxn>
                <a:cxn ang="0">
                  <a:pos x="19" y="11"/>
                </a:cxn>
                <a:cxn ang="0">
                  <a:pos x="19" y="12"/>
                </a:cxn>
                <a:cxn ang="0">
                  <a:pos x="28" y="36"/>
                </a:cxn>
                <a:cxn ang="0">
                  <a:pos x="28" y="36"/>
                </a:cxn>
                <a:cxn ang="0">
                  <a:pos x="123" y="52"/>
                </a:cxn>
                <a:cxn ang="0">
                  <a:pos x="122" y="52"/>
                </a:cxn>
              </a:cxnLst>
              <a:rect l="0" t="0" r="r" b="b"/>
              <a:pathLst>
                <a:path w="176" h="137">
                  <a:moveTo>
                    <a:pt x="173" y="45"/>
                  </a:moveTo>
                  <a:lnTo>
                    <a:pt x="171" y="43"/>
                  </a:lnTo>
                  <a:lnTo>
                    <a:pt x="168" y="41"/>
                  </a:lnTo>
                  <a:lnTo>
                    <a:pt x="166" y="39"/>
                  </a:lnTo>
                  <a:lnTo>
                    <a:pt x="163" y="39"/>
                  </a:lnTo>
                  <a:lnTo>
                    <a:pt x="160" y="38"/>
                  </a:lnTo>
                  <a:lnTo>
                    <a:pt x="157" y="39"/>
                  </a:lnTo>
                  <a:lnTo>
                    <a:pt x="154" y="40"/>
                  </a:lnTo>
                  <a:lnTo>
                    <a:pt x="152" y="41"/>
                  </a:lnTo>
                  <a:lnTo>
                    <a:pt x="151" y="42"/>
                  </a:lnTo>
                  <a:lnTo>
                    <a:pt x="151" y="42"/>
                  </a:lnTo>
                  <a:lnTo>
                    <a:pt x="150" y="42"/>
                  </a:lnTo>
                  <a:lnTo>
                    <a:pt x="150" y="43"/>
                  </a:lnTo>
                  <a:lnTo>
                    <a:pt x="149" y="43"/>
                  </a:lnTo>
                  <a:lnTo>
                    <a:pt x="148" y="43"/>
                  </a:lnTo>
                  <a:lnTo>
                    <a:pt x="148" y="44"/>
                  </a:lnTo>
                  <a:lnTo>
                    <a:pt x="147" y="44"/>
                  </a:lnTo>
                  <a:lnTo>
                    <a:pt x="146" y="45"/>
                  </a:lnTo>
                  <a:lnTo>
                    <a:pt x="146" y="46"/>
                  </a:lnTo>
                  <a:lnTo>
                    <a:pt x="145" y="46"/>
                  </a:lnTo>
                  <a:lnTo>
                    <a:pt x="144" y="47"/>
                  </a:lnTo>
                  <a:lnTo>
                    <a:pt x="143" y="48"/>
                  </a:lnTo>
                  <a:lnTo>
                    <a:pt x="143" y="49"/>
                  </a:lnTo>
                  <a:lnTo>
                    <a:pt x="142" y="50"/>
                  </a:lnTo>
                  <a:lnTo>
                    <a:pt x="142" y="51"/>
                  </a:lnTo>
                  <a:lnTo>
                    <a:pt x="141" y="50"/>
                  </a:lnTo>
                  <a:lnTo>
                    <a:pt x="140" y="50"/>
                  </a:lnTo>
                  <a:lnTo>
                    <a:pt x="138" y="49"/>
                  </a:lnTo>
                  <a:lnTo>
                    <a:pt x="137" y="49"/>
                  </a:lnTo>
                  <a:lnTo>
                    <a:pt x="136" y="48"/>
                  </a:lnTo>
                  <a:lnTo>
                    <a:pt x="134" y="48"/>
                  </a:lnTo>
                  <a:lnTo>
                    <a:pt x="133" y="48"/>
                  </a:lnTo>
                  <a:lnTo>
                    <a:pt x="131" y="48"/>
                  </a:lnTo>
                  <a:lnTo>
                    <a:pt x="125" y="49"/>
                  </a:lnTo>
                  <a:lnTo>
                    <a:pt x="123" y="50"/>
                  </a:lnTo>
                  <a:lnTo>
                    <a:pt x="121" y="50"/>
                  </a:lnTo>
                  <a:lnTo>
                    <a:pt x="119" y="51"/>
                  </a:lnTo>
                  <a:lnTo>
                    <a:pt x="117" y="51"/>
                  </a:lnTo>
                  <a:lnTo>
                    <a:pt x="116" y="52"/>
                  </a:lnTo>
                  <a:lnTo>
                    <a:pt x="114" y="52"/>
                  </a:lnTo>
                  <a:lnTo>
                    <a:pt x="112" y="53"/>
                  </a:lnTo>
                  <a:lnTo>
                    <a:pt x="110" y="53"/>
                  </a:lnTo>
                  <a:lnTo>
                    <a:pt x="110" y="53"/>
                  </a:lnTo>
                  <a:lnTo>
                    <a:pt x="110" y="53"/>
                  </a:lnTo>
                  <a:lnTo>
                    <a:pt x="110" y="53"/>
                  </a:lnTo>
                  <a:lnTo>
                    <a:pt x="110" y="53"/>
                  </a:lnTo>
                  <a:lnTo>
                    <a:pt x="110" y="53"/>
                  </a:lnTo>
                  <a:lnTo>
                    <a:pt x="110" y="53"/>
                  </a:lnTo>
                  <a:lnTo>
                    <a:pt x="110" y="53"/>
                  </a:lnTo>
                  <a:lnTo>
                    <a:pt x="110" y="52"/>
                  </a:lnTo>
                  <a:lnTo>
                    <a:pt x="110" y="49"/>
                  </a:lnTo>
                  <a:lnTo>
                    <a:pt x="110" y="46"/>
                  </a:lnTo>
                  <a:lnTo>
                    <a:pt x="109" y="44"/>
                  </a:lnTo>
                  <a:lnTo>
                    <a:pt x="107" y="41"/>
                  </a:lnTo>
                  <a:lnTo>
                    <a:pt x="105" y="39"/>
                  </a:lnTo>
                  <a:lnTo>
                    <a:pt x="103" y="37"/>
                  </a:lnTo>
                  <a:lnTo>
                    <a:pt x="100" y="36"/>
                  </a:lnTo>
                  <a:lnTo>
                    <a:pt x="97" y="35"/>
                  </a:lnTo>
                  <a:lnTo>
                    <a:pt x="91" y="35"/>
                  </a:lnTo>
                  <a:lnTo>
                    <a:pt x="89" y="35"/>
                  </a:lnTo>
                  <a:lnTo>
                    <a:pt x="87" y="35"/>
                  </a:lnTo>
                  <a:lnTo>
                    <a:pt x="85" y="35"/>
                  </a:lnTo>
                  <a:lnTo>
                    <a:pt x="83" y="35"/>
                  </a:lnTo>
                  <a:lnTo>
                    <a:pt x="80" y="36"/>
                  </a:lnTo>
                  <a:lnTo>
                    <a:pt x="78" y="36"/>
                  </a:lnTo>
                  <a:lnTo>
                    <a:pt x="76" y="36"/>
                  </a:lnTo>
                  <a:lnTo>
                    <a:pt x="74" y="36"/>
                  </a:lnTo>
                  <a:lnTo>
                    <a:pt x="74" y="35"/>
                  </a:lnTo>
                  <a:lnTo>
                    <a:pt x="75" y="35"/>
                  </a:lnTo>
                  <a:lnTo>
                    <a:pt x="75" y="34"/>
                  </a:lnTo>
                  <a:lnTo>
                    <a:pt x="76" y="33"/>
                  </a:lnTo>
                  <a:lnTo>
                    <a:pt x="76" y="32"/>
                  </a:lnTo>
                  <a:lnTo>
                    <a:pt x="77" y="31"/>
                  </a:lnTo>
                  <a:lnTo>
                    <a:pt x="77" y="30"/>
                  </a:lnTo>
                  <a:lnTo>
                    <a:pt x="77" y="29"/>
                  </a:lnTo>
                  <a:lnTo>
                    <a:pt x="77" y="27"/>
                  </a:lnTo>
                  <a:lnTo>
                    <a:pt x="77" y="27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77" y="25"/>
                  </a:lnTo>
                  <a:lnTo>
                    <a:pt x="77" y="25"/>
                  </a:lnTo>
                  <a:lnTo>
                    <a:pt x="78" y="25"/>
                  </a:lnTo>
                  <a:lnTo>
                    <a:pt x="78" y="24"/>
                  </a:lnTo>
                  <a:lnTo>
                    <a:pt x="77" y="21"/>
                  </a:lnTo>
                  <a:lnTo>
                    <a:pt x="76" y="19"/>
                  </a:lnTo>
                  <a:lnTo>
                    <a:pt x="75" y="16"/>
                  </a:lnTo>
                  <a:lnTo>
                    <a:pt x="73" y="14"/>
                  </a:lnTo>
                  <a:lnTo>
                    <a:pt x="70" y="12"/>
                  </a:lnTo>
                  <a:lnTo>
                    <a:pt x="68" y="11"/>
                  </a:lnTo>
                  <a:lnTo>
                    <a:pt x="65" y="10"/>
                  </a:lnTo>
                  <a:lnTo>
                    <a:pt x="62" y="10"/>
                  </a:lnTo>
                  <a:lnTo>
                    <a:pt x="58" y="10"/>
                  </a:lnTo>
                  <a:lnTo>
                    <a:pt x="56" y="10"/>
                  </a:lnTo>
                  <a:lnTo>
                    <a:pt x="54" y="10"/>
                  </a:lnTo>
                  <a:lnTo>
                    <a:pt x="52" y="10"/>
                  </a:lnTo>
                  <a:lnTo>
                    <a:pt x="51" y="10"/>
                  </a:lnTo>
                  <a:lnTo>
                    <a:pt x="49" y="10"/>
                  </a:lnTo>
                  <a:lnTo>
                    <a:pt x="47" y="10"/>
                  </a:lnTo>
                  <a:lnTo>
                    <a:pt x="45" y="10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43" y="8"/>
                  </a:lnTo>
                  <a:lnTo>
                    <a:pt x="43" y="8"/>
                  </a:lnTo>
                  <a:lnTo>
                    <a:pt x="43" y="8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40" y="4"/>
                  </a:lnTo>
                  <a:lnTo>
                    <a:pt x="38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4" y="1"/>
                  </a:lnTo>
                  <a:lnTo>
                    <a:pt x="21" y="2"/>
                  </a:lnTo>
                  <a:lnTo>
                    <a:pt x="19" y="3"/>
                  </a:lnTo>
                  <a:lnTo>
                    <a:pt x="17" y="5"/>
                  </a:lnTo>
                  <a:lnTo>
                    <a:pt x="15" y="6"/>
                  </a:lnTo>
                  <a:lnTo>
                    <a:pt x="14" y="7"/>
                  </a:lnTo>
                  <a:lnTo>
                    <a:pt x="12" y="9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7" y="13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9" y="24"/>
                  </a:lnTo>
                  <a:lnTo>
                    <a:pt x="10" y="27"/>
                  </a:lnTo>
                  <a:lnTo>
                    <a:pt x="11" y="30"/>
                  </a:lnTo>
                  <a:lnTo>
                    <a:pt x="12" y="34"/>
                  </a:lnTo>
                  <a:lnTo>
                    <a:pt x="13" y="37"/>
                  </a:lnTo>
                  <a:lnTo>
                    <a:pt x="13" y="41"/>
                  </a:lnTo>
                  <a:lnTo>
                    <a:pt x="2" y="20"/>
                  </a:lnTo>
                  <a:lnTo>
                    <a:pt x="1" y="21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1" y="34"/>
                  </a:lnTo>
                  <a:lnTo>
                    <a:pt x="2" y="37"/>
                  </a:lnTo>
                  <a:lnTo>
                    <a:pt x="4" y="39"/>
                  </a:lnTo>
                  <a:lnTo>
                    <a:pt x="6" y="41"/>
                  </a:lnTo>
                  <a:lnTo>
                    <a:pt x="9" y="42"/>
                  </a:lnTo>
                  <a:lnTo>
                    <a:pt x="12" y="43"/>
                  </a:lnTo>
                  <a:lnTo>
                    <a:pt x="15" y="43"/>
                  </a:lnTo>
                  <a:lnTo>
                    <a:pt x="18" y="43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5" y="42"/>
                  </a:lnTo>
                  <a:lnTo>
                    <a:pt x="25" y="42"/>
                  </a:lnTo>
                  <a:lnTo>
                    <a:pt x="25" y="42"/>
                  </a:lnTo>
                  <a:lnTo>
                    <a:pt x="26" y="42"/>
                  </a:lnTo>
                  <a:lnTo>
                    <a:pt x="25" y="42"/>
                  </a:lnTo>
                  <a:lnTo>
                    <a:pt x="25" y="43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3" y="45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1" y="47"/>
                  </a:lnTo>
                  <a:lnTo>
                    <a:pt x="19" y="50"/>
                  </a:lnTo>
                  <a:lnTo>
                    <a:pt x="19" y="51"/>
                  </a:lnTo>
                  <a:lnTo>
                    <a:pt x="18" y="51"/>
                  </a:lnTo>
                  <a:lnTo>
                    <a:pt x="17" y="52"/>
                  </a:lnTo>
                  <a:lnTo>
                    <a:pt x="17" y="54"/>
                  </a:lnTo>
                  <a:lnTo>
                    <a:pt x="17" y="55"/>
                  </a:lnTo>
                  <a:lnTo>
                    <a:pt x="16" y="56"/>
                  </a:lnTo>
                  <a:lnTo>
                    <a:pt x="16" y="57"/>
                  </a:lnTo>
                  <a:lnTo>
                    <a:pt x="16" y="58"/>
                  </a:lnTo>
                  <a:lnTo>
                    <a:pt x="16" y="61"/>
                  </a:lnTo>
                  <a:lnTo>
                    <a:pt x="17" y="64"/>
                  </a:lnTo>
                  <a:lnTo>
                    <a:pt x="18" y="67"/>
                  </a:lnTo>
                  <a:lnTo>
                    <a:pt x="19" y="69"/>
                  </a:lnTo>
                  <a:lnTo>
                    <a:pt x="22" y="71"/>
                  </a:lnTo>
                  <a:lnTo>
                    <a:pt x="24" y="73"/>
                  </a:lnTo>
                  <a:lnTo>
                    <a:pt x="27" y="74"/>
                  </a:lnTo>
                  <a:lnTo>
                    <a:pt x="30" y="74"/>
                  </a:lnTo>
                  <a:lnTo>
                    <a:pt x="37" y="74"/>
                  </a:lnTo>
                  <a:lnTo>
                    <a:pt x="38" y="74"/>
                  </a:lnTo>
                  <a:lnTo>
                    <a:pt x="40" y="73"/>
                  </a:lnTo>
                  <a:lnTo>
                    <a:pt x="42" y="72"/>
                  </a:lnTo>
                  <a:lnTo>
                    <a:pt x="43" y="72"/>
                  </a:lnTo>
                  <a:lnTo>
                    <a:pt x="45" y="71"/>
                  </a:lnTo>
                  <a:lnTo>
                    <a:pt x="47" y="71"/>
                  </a:lnTo>
                  <a:lnTo>
                    <a:pt x="48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0" y="71"/>
                  </a:lnTo>
                  <a:lnTo>
                    <a:pt x="49" y="71"/>
                  </a:lnTo>
                  <a:lnTo>
                    <a:pt x="49" y="71"/>
                  </a:lnTo>
                  <a:lnTo>
                    <a:pt x="49" y="71"/>
                  </a:lnTo>
                  <a:lnTo>
                    <a:pt x="48" y="72"/>
                  </a:lnTo>
                  <a:lnTo>
                    <a:pt x="48" y="72"/>
                  </a:lnTo>
                  <a:lnTo>
                    <a:pt x="48" y="72"/>
                  </a:lnTo>
                  <a:lnTo>
                    <a:pt x="46" y="74"/>
                  </a:lnTo>
                  <a:lnTo>
                    <a:pt x="45" y="75"/>
                  </a:lnTo>
                  <a:lnTo>
                    <a:pt x="43" y="77"/>
                  </a:lnTo>
                  <a:lnTo>
                    <a:pt x="43" y="79"/>
                  </a:lnTo>
                  <a:lnTo>
                    <a:pt x="42" y="81"/>
                  </a:lnTo>
                  <a:lnTo>
                    <a:pt x="41" y="83"/>
                  </a:lnTo>
                  <a:lnTo>
                    <a:pt x="41" y="85"/>
                  </a:lnTo>
                  <a:lnTo>
                    <a:pt x="41" y="87"/>
                  </a:lnTo>
                  <a:lnTo>
                    <a:pt x="42" y="89"/>
                  </a:lnTo>
                  <a:lnTo>
                    <a:pt x="43" y="92"/>
                  </a:lnTo>
                  <a:lnTo>
                    <a:pt x="44" y="94"/>
                  </a:lnTo>
                  <a:lnTo>
                    <a:pt x="46" y="96"/>
                  </a:lnTo>
                  <a:lnTo>
                    <a:pt x="49" y="98"/>
                  </a:lnTo>
                  <a:lnTo>
                    <a:pt x="51" y="99"/>
                  </a:lnTo>
                  <a:lnTo>
                    <a:pt x="54" y="100"/>
                  </a:lnTo>
                  <a:lnTo>
                    <a:pt x="57" y="100"/>
                  </a:lnTo>
                  <a:lnTo>
                    <a:pt x="60" y="100"/>
                  </a:lnTo>
                  <a:lnTo>
                    <a:pt x="60" y="100"/>
                  </a:lnTo>
                  <a:lnTo>
                    <a:pt x="59" y="100"/>
                  </a:lnTo>
                  <a:lnTo>
                    <a:pt x="59" y="100"/>
                  </a:lnTo>
                  <a:lnTo>
                    <a:pt x="59" y="100"/>
                  </a:lnTo>
                  <a:lnTo>
                    <a:pt x="58" y="101"/>
                  </a:lnTo>
                  <a:lnTo>
                    <a:pt x="58" y="101"/>
                  </a:lnTo>
                  <a:lnTo>
                    <a:pt x="58" y="101"/>
                  </a:lnTo>
                  <a:lnTo>
                    <a:pt x="58" y="101"/>
                  </a:lnTo>
                  <a:lnTo>
                    <a:pt x="53" y="105"/>
                  </a:lnTo>
                  <a:lnTo>
                    <a:pt x="52" y="105"/>
                  </a:lnTo>
                  <a:lnTo>
                    <a:pt x="51" y="107"/>
                  </a:lnTo>
                  <a:lnTo>
                    <a:pt x="50" y="108"/>
                  </a:lnTo>
                  <a:lnTo>
                    <a:pt x="50" y="109"/>
                  </a:lnTo>
                  <a:lnTo>
                    <a:pt x="49" y="110"/>
                  </a:lnTo>
                  <a:lnTo>
                    <a:pt x="48" y="112"/>
                  </a:lnTo>
                  <a:lnTo>
                    <a:pt x="48" y="113"/>
                  </a:lnTo>
                  <a:lnTo>
                    <a:pt x="48" y="114"/>
                  </a:lnTo>
                  <a:lnTo>
                    <a:pt x="48" y="118"/>
                  </a:lnTo>
                  <a:lnTo>
                    <a:pt x="48" y="120"/>
                  </a:lnTo>
                  <a:lnTo>
                    <a:pt x="49" y="123"/>
                  </a:lnTo>
                  <a:lnTo>
                    <a:pt x="51" y="126"/>
                  </a:lnTo>
                  <a:lnTo>
                    <a:pt x="53" y="128"/>
                  </a:lnTo>
                  <a:lnTo>
                    <a:pt x="55" y="130"/>
                  </a:lnTo>
                  <a:lnTo>
                    <a:pt x="58" y="131"/>
                  </a:lnTo>
                  <a:lnTo>
                    <a:pt x="61" y="132"/>
                  </a:lnTo>
                  <a:lnTo>
                    <a:pt x="66" y="132"/>
                  </a:lnTo>
                  <a:lnTo>
                    <a:pt x="68" y="132"/>
                  </a:lnTo>
                  <a:lnTo>
                    <a:pt x="69" y="132"/>
                  </a:lnTo>
                  <a:lnTo>
                    <a:pt x="71" y="132"/>
                  </a:lnTo>
                  <a:lnTo>
                    <a:pt x="72" y="132"/>
                  </a:lnTo>
                  <a:lnTo>
                    <a:pt x="74" y="131"/>
                  </a:lnTo>
                  <a:lnTo>
                    <a:pt x="75" y="131"/>
                  </a:lnTo>
                  <a:lnTo>
                    <a:pt x="77" y="131"/>
                  </a:lnTo>
                  <a:lnTo>
                    <a:pt x="78" y="131"/>
                  </a:lnTo>
                  <a:lnTo>
                    <a:pt x="79" y="132"/>
                  </a:lnTo>
                  <a:lnTo>
                    <a:pt x="80" y="133"/>
                  </a:lnTo>
                  <a:lnTo>
                    <a:pt x="81" y="134"/>
                  </a:lnTo>
                  <a:lnTo>
                    <a:pt x="82" y="134"/>
                  </a:lnTo>
                  <a:lnTo>
                    <a:pt x="83" y="135"/>
                  </a:lnTo>
                  <a:lnTo>
                    <a:pt x="84" y="136"/>
                  </a:lnTo>
                  <a:lnTo>
                    <a:pt x="85" y="136"/>
                  </a:lnTo>
                  <a:lnTo>
                    <a:pt x="87" y="137"/>
                  </a:lnTo>
                  <a:lnTo>
                    <a:pt x="90" y="137"/>
                  </a:lnTo>
                  <a:lnTo>
                    <a:pt x="93" y="137"/>
                  </a:lnTo>
                  <a:lnTo>
                    <a:pt x="95" y="136"/>
                  </a:lnTo>
                  <a:lnTo>
                    <a:pt x="98" y="135"/>
                  </a:lnTo>
                  <a:lnTo>
                    <a:pt x="100" y="133"/>
                  </a:lnTo>
                  <a:lnTo>
                    <a:pt x="102" y="131"/>
                  </a:lnTo>
                  <a:lnTo>
                    <a:pt x="104" y="129"/>
                  </a:lnTo>
                  <a:lnTo>
                    <a:pt x="105" y="126"/>
                  </a:lnTo>
                  <a:lnTo>
                    <a:pt x="105" y="126"/>
                  </a:lnTo>
                  <a:lnTo>
                    <a:pt x="106" y="126"/>
                  </a:lnTo>
                  <a:lnTo>
                    <a:pt x="106" y="125"/>
                  </a:lnTo>
                  <a:lnTo>
                    <a:pt x="106" y="125"/>
                  </a:lnTo>
                  <a:lnTo>
                    <a:pt x="106" y="125"/>
                  </a:lnTo>
                  <a:lnTo>
                    <a:pt x="107" y="125"/>
                  </a:lnTo>
                  <a:lnTo>
                    <a:pt x="107" y="124"/>
                  </a:lnTo>
                  <a:lnTo>
                    <a:pt x="107" y="124"/>
                  </a:lnTo>
                  <a:lnTo>
                    <a:pt x="112" y="113"/>
                  </a:lnTo>
                  <a:lnTo>
                    <a:pt x="113" y="112"/>
                  </a:lnTo>
                  <a:lnTo>
                    <a:pt x="113" y="111"/>
                  </a:lnTo>
                  <a:lnTo>
                    <a:pt x="113" y="110"/>
                  </a:lnTo>
                  <a:lnTo>
                    <a:pt x="113" y="109"/>
                  </a:lnTo>
                  <a:lnTo>
                    <a:pt x="113" y="107"/>
                  </a:lnTo>
                  <a:lnTo>
                    <a:pt x="113" y="106"/>
                  </a:lnTo>
                  <a:lnTo>
                    <a:pt x="112" y="105"/>
                  </a:lnTo>
                  <a:lnTo>
                    <a:pt x="112" y="104"/>
                  </a:lnTo>
                  <a:lnTo>
                    <a:pt x="112" y="103"/>
                  </a:lnTo>
                  <a:lnTo>
                    <a:pt x="111" y="103"/>
                  </a:lnTo>
                  <a:lnTo>
                    <a:pt x="111" y="102"/>
                  </a:lnTo>
                  <a:lnTo>
                    <a:pt x="111" y="102"/>
                  </a:lnTo>
                  <a:lnTo>
                    <a:pt x="110" y="101"/>
                  </a:lnTo>
                  <a:lnTo>
                    <a:pt x="110" y="101"/>
                  </a:lnTo>
                  <a:lnTo>
                    <a:pt x="109" y="100"/>
                  </a:lnTo>
                  <a:lnTo>
                    <a:pt x="109" y="100"/>
                  </a:lnTo>
                  <a:lnTo>
                    <a:pt x="112" y="97"/>
                  </a:lnTo>
                  <a:lnTo>
                    <a:pt x="115" y="95"/>
                  </a:lnTo>
                  <a:lnTo>
                    <a:pt x="118" y="93"/>
                  </a:lnTo>
                  <a:lnTo>
                    <a:pt x="121" y="90"/>
                  </a:lnTo>
                  <a:lnTo>
                    <a:pt x="124" y="88"/>
                  </a:lnTo>
                  <a:lnTo>
                    <a:pt x="127" y="86"/>
                  </a:lnTo>
                  <a:lnTo>
                    <a:pt x="131" y="84"/>
                  </a:lnTo>
                  <a:lnTo>
                    <a:pt x="134" y="81"/>
                  </a:lnTo>
                  <a:lnTo>
                    <a:pt x="143" y="74"/>
                  </a:lnTo>
                  <a:lnTo>
                    <a:pt x="144" y="74"/>
                  </a:lnTo>
                  <a:lnTo>
                    <a:pt x="144" y="73"/>
                  </a:lnTo>
                  <a:lnTo>
                    <a:pt x="145" y="72"/>
                  </a:lnTo>
                  <a:lnTo>
                    <a:pt x="145" y="72"/>
                  </a:lnTo>
                  <a:lnTo>
                    <a:pt x="146" y="71"/>
                  </a:lnTo>
                  <a:lnTo>
                    <a:pt x="146" y="70"/>
                  </a:lnTo>
                  <a:lnTo>
                    <a:pt x="147" y="69"/>
                  </a:lnTo>
                  <a:lnTo>
                    <a:pt x="147" y="69"/>
                  </a:lnTo>
                  <a:lnTo>
                    <a:pt x="149" y="70"/>
                  </a:lnTo>
                  <a:lnTo>
                    <a:pt x="151" y="71"/>
                  </a:lnTo>
                  <a:lnTo>
                    <a:pt x="153" y="72"/>
                  </a:lnTo>
                  <a:lnTo>
                    <a:pt x="156" y="72"/>
                  </a:lnTo>
                  <a:lnTo>
                    <a:pt x="158" y="72"/>
                  </a:lnTo>
                  <a:lnTo>
                    <a:pt x="160" y="71"/>
                  </a:lnTo>
                  <a:lnTo>
                    <a:pt x="163" y="70"/>
                  </a:lnTo>
                  <a:lnTo>
                    <a:pt x="165" y="69"/>
                  </a:lnTo>
                  <a:lnTo>
                    <a:pt x="165" y="69"/>
                  </a:lnTo>
                  <a:lnTo>
                    <a:pt x="166" y="68"/>
                  </a:lnTo>
                  <a:lnTo>
                    <a:pt x="166" y="68"/>
                  </a:lnTo>
                  <a:lnTo>
                    <a:pt x="167" y="67"/>
                  </a:lnTo>
                  <a:lnTo>
                    <a:pt x="167" y="67"/>
                  </a:lnTo>
                  <a:lnTo>
                    <a:pt x="168" y="67"/>
                  </a:lnTo>
                  <a:lnTo>
                    <a:pt x="169" y="66"/>
                  </a:lnTo>
                  <a:lnTo>
                    <a:pt x="169" y="66"/>
                  </a:lnTo>
                  <a:lnTo>
                    <a:pt x="171" y="64"/>
                  </a:lnTo>
                  <a:lnTo>
                    <a:pt x="173" y="62"/>
                  </a:lnTo>
                  <a:lnTo>
                    <a:pt x="175" y="59"/>
                  </a:lnTo>
                  <a:lnTo>
                    <a:pt x="175" y="56"/>
                  </a:lnTo>
                  <a:lnTo>
                    <a:pt x="176" y="53"/>
                  </a:lnTo>
                  <a:lnTo>
                    <a:pt x="175" y="50"/>
                  </a:lnTo>
                  <a:lnTo>
                    <a:pt x="174" y="48"/>
                  </a:lnTo>
                  <a:lnTo>
                    <a:pt x="173" y="45"/>
                  </a:lnTo>
                  <a:close/>
                  <a:moveTo>
                    <a:pt x="19" y="12"/>
                  </a:moveTo>
                  <a:lnTo>
                    <a:pt x="19" y="12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12"/>
                  </a:lnTo>
                  <a:close/>
                  <a:moveTo>
                    <a:pt x="28" y="36"/>
                  </a:move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close/>
                  <a:moveTo>
                    <a:pt x="122" y="52"/>
                  </a:moveTo>
                  <a:lnTo>
                    <a:pt x="122" y="52"/>
                  </a:lnTo>
                  <a:lnTo>
                    <a:pt x="123" y="52"/>
                  </a:lnTo>
                  <a:lnTo>
                    <a:pt x="123" y="52"/>
                  </a:lnTo>
                  <a:lnTo>
                    <a:pt x="123" y="52"/>
                  </a:lnTo>
                  <a:lnTo>
                    <a:pt x="123" y="52"/>
                  </a:lnTo>
                  <a:lnTo>
                    <a:pt x="123" y="52"/>
                  </a:lnTo>
                  <a:lnTo>
                    <a:pt x="122" y="52"/>
                  </a:lnTo>
                  <a:lnTo>
                    <a:pt x="122" y="52"/>
                  </a:lnTo>
                  <a:lnTo>
                    <a:pt x="122" y="52"/>
                  </a:lnTo>
                  <a:lnTo>
                    <a:pt x="122" y="52"/>
                  </a:lnTo>
                  <a:close/>
                </a:path>
              </a:pathLst>
            </a:custGeom>
            <a:solidFill>
              <a:srgbClr val="DF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50"/>
            <p:cNvSpPr>
              <a:spLocks noEditPoints="1"/>
            </p:cNvSpPr>
            <p:nvPr/>
          </p:nvSpPr>
          <p:spPr bwMode="auto">
            <a:xfrm>
              <a:off x="4841" y="834"/>
              <a:ext cx="117" cy="94"/>
            </a:xfrm>
            <a:custGeom>
              <a:avLst/>
              <a:gdLst/>
              <a:ahLst/>
              <a:cxnLst>
                <a:cxn ang="0">
                  <a:pos x="115" y="56"/>
                </a:cxn>
                <a:cxn ang="0">
                  <a:pos x="111" y="51"/>
                </a:cxn>
                <a:cxn ang="0">
                  <a:pos x="105" y="49"/>
                </a:cxn>
                <a:cxn ang="0">
                  <a:pos x="112" y="37"/>
                </a:cxn>
                <a:cxn ang="0">
                  <a:pos x="112" y="34"/>
                </a:cxn>
                <a:cxn ang="0">
                  <a:pos x="112" y="30"/>
                </a:cxn>
                <a:cxn ang="0">
                  <a:pos x="108" y="22"/>
                </a:cxn>
                <a:cxn ang="0">
                  <a:pos x="100" y="18"/>
                </a:cxn>
                <a:cxn ang="0">
                  <a:pos x="90" y="19"/>
                </a:cxn>
                <a:cxn ang="0">
                  <a:pos x="82" y="21"/>
                </a:cxn>
                <a:cxn ang="0">
                  <a:pos x="73" y="23"/>
                </a:cxn>
                <a:cxn ang="0">
                  <a:pos x="69" y="22"/>
                </a:cxn>
                <a:cxn ang="0">
                  <a:pos x="71" y="14"/>
                </a:cxn>
                <a:cxn ang="0">
                  <a:pos x="68" y="6"/>
                </a:cxn>
                <a:cxn ang="0">
                  <a:pos x="61" y="1"/>
                </a:cxn>
                <a:cxn ang="0">
                  <a:pos x="52" y="0"/>
                </a:cxn>
                <a:cxn ang="0">
                  <a:pos x="45" y="5"/>
                </a:cxn>
                <a:cxn ang="0">
                  <a:pos x="30" y="19"/>
                </a:cxn>
                <a:cxn ang="0">
                  <a:pos x="16" y="33"/>
                </a:cxn>
                <a:cxn ang="0">
                  <a:pos x="2" y="46"/>
                </a:cxn>
                <a:cxn ang="0">
                  <a:pos x="0" y="52"/>
                </a:cxn>
                <a:cxn ang="0">
                  <a:pos x="0" y="57"/>
                </a:cxn>
                <a:cxn ang="0">
                  <a:pos x="3" y="64"/>
                </a:cxn>
                <a:cxn ang="0">
                  <a:pos x="10" y="70"/>
                </a:cxn>
                <a:cxn ang="0">
                  <a:pos x="18" y="71"/>
                </a:cxn>
                <a:cxn ang="0">
                  <a:pos x="27" y="67"/>
                </a:cxn>
                <a:cxn ang="0">
                  <a:pos x="32" y="65"/>
                </a:cxn>
                <a:cxn ang="0">
                  <a:pos x="36" y="63"/>
                </a:cxn>
                <a:cxn ang="0">
                  <a:pos x="33" y="69"/>
                </a:cxn>
                <a:cxn ang="0">
                  <a:pos x="30" y="73"/>
                </a:cxn>
                <a:cxn ang="0">
                  <a:pos x="29" y="79"/>
                </a:cxn>
                <a:cxn ang="0">
                  <a:pos x="32" y="86"/>
                </a:cxn>
                <a:cxn ang="0">
                  <a:pos x="38" y="92"/>
                </a:cxn>
                <a:cxn ang="0">
                  <a:pos x="47" y="94"/>
                </a:cxn>
                <a:cxn ang="0">
                  <a:pos x="68" y="88"/>
                </a:cxn>
                <a:cxn ang="0">
                  <a:pos x="87" y="84"/>
                </a:cxn>
                <a:cxn ang="0">
                  <a:pos x="106" y="79"/>
                </a:cxn>
                <a:cxn ang="0">
                  <a:pos x="113" y="75"/>
                </a:cxn>
                <a:cxn ang="0">
                  <a:pos x="117" y="67"/>
                </a:cxn>
                <a:cxn ang="0">
                  <a:pos x="84" y="26"/>
                </a:cxn>
                <a:cxn ang="0">
                  <a:pos x="84" y="26"/>
                </a:cxn>
                <a:cxn ang="0">
                  <a:pos x="84" y="26"/>
                </a:cxn>
                <a:cxn ang="0">
                  <a:pos x="84" y="26"/>
                </a:cxn>
              </a:cxnLst>
              <a:rect l="0" t="0" r="r" b="b"/>
              <a:pathLst>
                <a:path w="117" h="94">
                  <a:moveTo>
                    <a:pt x="117" y="60"/>
                  </a:moveTo>
                  <a:lnTo>
                    <a:pt x="116" y="58"/>
                  </a:lnTo>
                  <a:lnTo>
                    <a:pt x="115" y="56"/>
                  </a:lnTo>
                  <a:lnTo>
                    <a:pt x="114" y="54"/>
                  </a:lnTo>
                  <a:lnTo>
                    <a:pt x="112" y="52"/>
                  </a:lnTo>
                  <a:lnTo>
                    <a:pt x="111" y="51"/>
                  </a:lnTo>
                  <a:lnTo>
                    <a:pt x="109" y="50"/>
                  </a:lnTo>
                  <a:lnTo>
                    <a:pt x="107" y="49"/>
                  </a:lnTo>
                  <a:lnTo>
                    <a:pt x="105" y="49"/>
                  </a:lnTo>
                  <a:lnTo>
                    <a:pt x="111" y="40"/>
                  </a:lnTo>
                  <a:lnTo>
                    <a:pt x="111" y="38"/>
                  </a:lnTo>
                  <a:lnTo>
                    <a:pt x="112" y="37"/>
                  </a:lnTo>
                  <a:lnTo>
                    <a:pt x="112" y="36"/>
                  </a:lnTo>
                  <a:lnTo>
                    <a:pt x="112" y="35"/>
                  </a:lnTo>
                  <a:lnTo>
                    <a:pt x="112" y="34"/>
                  </a:lnTo>
                  <a:lnTo>
                    <a:pt x="112" y="32"/>
                  </a:lnTo>
                  <a:lnTo>
                    <a:pt x="112" y="31"/>
                  </a:lnTo>
                  <a:lnTo>
                    <a:pt x="112" y="30"/>
                  </a:lnTo>
                  <a:lnTo>
                    <a:pt x="111" y="27"/>
                  </a:lnTo>
                  <a:lnTo>
                    <a:pt x="110" y="24"/>
                  </a:lnTo>
                  <a:lnTo>
                    <a:pt x="108" y="22"/>
                  </a:lnTo>
                  <a:lnTo>
                    <a:pt x="105" y="20"/>
                  </a:lnTo>
                  <a:lnTo>
                    <a:pt x="103" y="19"/>
                  </a:lnTo>
                  <a:lnTo>
                    <a:pt x="100" y="18"/>
                  </a:lnTo>
                  <a:lnTo>
                    <a:pt x="97" y="18"/>
                  </a:lnTo>
                  <a:lnTo>
                    <a:pt x="94" y="18"/>
                  </a:lnTo>
                  <a:lnTo>
                    <a:pt x="90" y="19"/>
                  </a:lnTo>
                  <a:lnTo>
                    <a:pt x="87" y="20"/>
                  </a:lnTo>
                  <a:lnTo>
                    <a:pt x="84" y="20"/>
                  </a:lnTo>
                  <a:lnTo>
                    <a:pt x="82" y="21"/>
                  </a:lnTo>
                  <a:lnTo>
                    <a:pt x="79" y="22"/>
                  </a:lnTo>
                  <a:lnTo>
                    <a:pt x="76" y="22"/>
                  </a:lnTo>
                  <a:lnTo>
                    <a:pt x="73" y="23"/>
                  </a:lnTo>
                  <a:lnTo>
                    <a:pt x="71" y="24"/>
                  </a:lnTo>
                  <a:lnTo>
                    <a:pt x="68" y="24"/>
                  </a:lnTo>
                  <a:lnTo>
                    <a:pt x="69" y="22"/>
                  </a:lnTo>
                  <a:lnTo>
                    <a:pt x="70" y="19"/>
                  </a:lnTo>
                  <a:lnTo>
                    <a:pt x="71" y="16"/>
                  </a:lnTo>
                  <a:lnTo>
                    <a:pt x="71" y="14"/>
                  </a:lnTo>
                  <a:lnTo>
                    <a:pt x="70" y="11"/>
                  </a:lnTo>
                  <a:lnTo>
                    <a:pt x="69" y="8"/>
                  </a:lnTo>
                  <a:lnTo>
                    <a:pt x="68" y="6"/>
                  </a:lnTo>
                  <a:lnTo>
                    <a:pt x="66" y="4"/>
                  </a:lnTo>
                  <a:lnTo>
                    <a:pt x="64" y="2"/>
                  </a:lnTo>
                  <a:lnTo>
                    <a:pt x="61" y="1"/>
                  </a:lnTo>
                  <a:lnTo>
                    <a:pt x="58" y="0"/>
                  </a:lnTo>
                  <a:lnTo>
                    <a:pt x="55" y="0"/>
                  </a:lnTo>
                  <a:lnTo>
                    <a:pt x="52" y="0"/>
                  </a:lnTo>
                  <a:lnTo>
                    <a:pt x="49" y="1"/>
                  </a:lnTo>
                  <a:lnTo>
                    <a:pt x="47" y="3"/>
                  </a:lnTo>
                  <a:lnTo>
                    <a:pt x="45" y="5"/>
                  </a:lnTo>
                  <a:lnTo>
                    <a:pt x="40" y="10"/>
                  </a:lnTo>
                  <a:lnTo>
                    <a:pt x="35" y="14"/>
                  </a:lnTo>
                  <a:lnTo>
                    <a:pt x="30" y="19"/>
                  </a:lnTo>
                  <a:lnTo>
                    <a:pt x="25" y="24"/>
                  </a:lnTo>
                  <a:lnTo>
                    <a:pt x="20" y="28"/>
                  </a:lnTo>
                  <a:lnTo>
                    <a:pt x="16" y="33"/>
                  </a:lnTo>
                  <a:lnTo>
                    <a:pt x="11" y="38"/>
                  </a:lnTo>
                  <a:lnTo>
                    <a:pt x="6" y="42"/>
                  </a:lnTo>
                  <a:lnTo>
                    <a:pt x="2" y="46"/>
                  </a:lnTo>
                  <a:lnTo>
                    <a:pt x="1" y="48"/>
                  </a:lnTo>
                  <a:lnTo>
                    <a:pt x="1" y="50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57"/>
                  </a:lnTo>
                  <a:lnTo>
                    <a:pt x="0" y="59"/>
                  </a:lnTo>
                  <a:lnTo>
                    <a:pt x="1" y="61"/>
                  </a:lnTo>
                  <a:lnTo>
                    <a:pt x="3" y="64"/>
                  </a:lnTo>
                  <a:lnTo>
                    <a:pt x="5" y="67"/>
                  </a:lnTo>
                  <a:lnTo>
                    <a:pt x="7" y="69"/>
                  </a:lnTo>
                  <a:lnTo>
                    <a:pt x="10" y="70"/>
                  </a:lnTo>
                  <a:lnTo>
                    <a:pt x="12" y="71"/>
                  </a:lnTo>
                  <a:lnTo>
                    <a:pt x="15" y="71"/>
                  </a:lnTo>
                  <a:lnTo>
                    <a:pt x="18" y="71"/>
                  </a:lnTo>
                  <a:lnTo>
                    <a:pt x="21" y="70"/>
                  </a:lnTo>
                  <a:lnTo>
                    <a:pt x="25" y="67"/>
                  </a:lnTo>
                  <a:lnTo>
                    <a:pt x="27" y="67"/>
                  </a:lnTo>
                  <a:lnTo>
                    <a:pt x="29" y="65"/>
                  </a:lnTo>
                  <a:lnTo>
                    <a:pt x="30" y="65"/>
                  </a:lnTo>
                  <a:lnTo>
                    <a:pt x="32" y="65"/>
                  </a:lnTo>
                  <a:lnTo>
                    <a:pt x="33" y="64"/>
                  </a:lnTo>
                  <a:lnTo>
                    <a:pt x="35" y="64"/>
                  </a:lnTo>
                  <a:lnTo>
                    <a:pt x="36" y="63"/>
                  </a:lnTo>
                  <a:lnTo>
                    <a:pt x="38" y="63"/>
                  </a:lnTo>
                  <a:lnTo>
                    <a:pt x="34" y="67"/>
                  </a:lnTo>
                  <a:lnTo>
                    <a:pt x="33" y="69"/>
                  </a:lnTo>
                  <a:lnTo>
                    <a:pt x="32" y="70"/>
                  </a:lnTo>
                  <a:lnTo>
                    <a:pt x="31" y="72"/>
                  </a:lnTo>
                  <a:lnTo>
                    <a:pt x="30" y="73"/>
                  </a:lnTo>
                  <a:lnTo>
                    <a:pt x="30" y="75"/>
                  </a:lnTo>
                  <a:lnTo>
                    <a:pt x="30" y="77"/>
                  </a:lnTo>
                  <a:lnTo>
                    <a:pt x="29" y="79"/>
                  </a:lnTo>
                  <a:lnTo>
                    <a:pt x="30" y="80"/>
                  </a:lnTo>
                  <a:lnTo>
                    <a:pt x="30" y="83"/>
                  </a:lnTo>
                  <a:lnTo>
                    <a:pt x="32" y="86"/>
                  </a:lnTo>
                  <a:lnTo>
                    <a:pt x="33" y="89"/>
                  </a:lnTo>
                  <a:lnTo>
                    <a:pt x="35" y="91"/>
                  </a:lnTo>
                  <a:lnTo>
                    <a:pt x="38" y="92"/>
                  </a:lnTo>
                  <a:lnTo>
                    <a:pt x="41" y="93"/>
                  </a:lnTo>
                  <a:lnTo>
                    <a:pt x="44" y="94"/>
                  </a:lnTo>
                  <a:lnTo>
                    <a:pt x="47" y="94"/>
                  </a:lnTo>
                  <a:lnTo>
                    <a:pt x="56" y="92"/>
                  </a:lnTo>
                  <a:lnTo>
                    <a:pt x="62" y="90"/>
                  </a:lnTo>
                  <a:lnTo>
                    <a:pt x="68" y="88"/>
                  </a:lnTo>
                  <a:lnTo>
                    <a:pt x="75" y="87"/>
                  </a:lnTo>
                  <a:lnTo>
                    <a:pt x="81" y="85"/>
                  </a:lnTo>
                  <a:lnTo>
                    <a:pt x="87" y="84"/>
                  </a:lnTo>
                  <a:lnTo>
                    <a:pt x="93" y="82"/>
                  </a:lnTo>
                  <a:lnTo>
                    <a:pt x="99" y="81"/>
                  </a:lnTo>
                  <a:lnTo>
                    <a:pt x="106" y="79"/>
                  </a:lnTo>
                  <a:lnTo>
                    <a:pt x="108" y="78"/>
                  </a:lnTo>
                  <a:lnTo>
                    <a:pt x="111" y="77"/>
                  </a:lnTo>
                  <a:lnTo>
                    <a:pt x="113" y="75"/>
                  </a:lnTo>
                  <a:lnTo>
                    <a:pt x="115" y="72"/>
                  </a:lnTo>
                  <a:lnTo>
                    <a:pt x="116" y="70"/>
                  </a:lnTo>
                  <a:lnTo>
                    <a:pt x="117" y="67"/>
                  </a:lnTo>
                  <a:lnTo>
                    <a:pt x="117" y="63"/>
                  </a:lnTo>
                  <a:lnTo>
                    <a:pt x="117" y="60"/>
                  </a:lnTo>
                  <a:close/>
                  <a:moveTo>
                    <a:pt x="84" y="26"/>
                  </a:moveTo>
                  <a:lnTo>
                    <a:pt x="84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84" y="27"/>
                  </a:lnTo>
                  <a:lnTo>
                    <a:pt x="84" y="27"/>
                  </a:lnTo>
                  <a:lnTo>
                    <a:pt x="84" y="26"/>
                  </a:lnTo>
                  <a:lnTo>
                    <a:pt x="84" y="26"/>
                  </a:lnTo>
                  <a:close/>
                </a:path>
              </a:pathLst>
            </a:custGeom>
            <a:solidFill>
              <a:srgbClr val="FF7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51"/>
            <p:cNvSpPr>
              <a:spLocks noEditPoints="1"/>
            </p:cNvSpPr>
            <p:nvPr/>
          </p:nvSpPr>
          <p:spPr bwMode="auto">
            <a:xfrm>
              <a:off x="4957" y="743"/>
              <a:ext cx="87" cy="219"/>
            </a:xfrm>
            <a:custGeom>
              <a:avLst/>
              <a:gdLst/>
              <a:ahLst/>
              <a:cxnLst>
                <a:cxn ang="0">
                  <a:pos x="65" y="98"/>
                </a:cxn>
                <a:cxn ang="0">
                  <a:pos x="65" y="95"/>
                </a:cxn>
                <a:cxn ang="0">
                  <a:pos x="74" y="87"/>
                </a:cxn>
                <a:cxn ang="0">
                  <a:pos x="79" y="73"/>
                </a:cxn>
                <a:cxn ang="0">
                  <a:pos x="75" y="64"/>
                </a:cxn>
                <a:cxn ang="0">
                  <a:pos x="56" y="60"/>
                </a:cxn>
                <a:cxn ang="0">
                  <a:pos x="54" y="60"/>
                </a:cxn>
                <a:cxn ang="0">
                  <a:pos x="58" y="55"/>
                </a:cxn>
                <a:cxn ang="0">
                  <a:pos x="66" y="37"/>
                </a:cxn>
                <a:cxn ang="0">
                  <a:pos x="66" y="35"/>
                </a:cxn>
                <a:cxn ang="0">
                  <a:pos x="59" y="23"/>
                </a:cxn>
                <a:cxn ang="0">
                  <a:pos x="52" y="13"/>
                </a:cxn>
                <a:cxn ang="0">
                  <a:pos x="43" y="1"/>
                </a:cxn>
                <a:cxn ang="0">
                  <a:pos x="26" y="5"/>
                </a:cxn>
                <a:cxn ang="0">
                  <a:pos x="13" y="18"/>
                </a:cxn>
                <a:cxn ang="0">
                  <a:pos x="7" y="34"/>
                </a:cxn>
                <a:cxn ang="0">
                  <a:pos x="3" y="30"/>
                </a:cxn>
                <a:cxn ang="0">
                  <a:pos x="0" y="36"/>
                </a:cxn>
                <a:cxn ang="0">
                  <a:pos x="4" y="49"/>
                </a:cxn>
                <a:cxn ang="0">
                  <a:pos x="18" y="56"/>
                </a:cxn>
                <a:cxn ang="0">
                  <a:pos x="10" y="65"/>
                </a:cxn>
                <a:cxn ang="0">
                  <a:pos x="6" y="72"/>
                </a:cxn>
                <a:cxn ang="0">
                  <a:pos x="5" y="80"/>
                </a:cxn>
                <a:cxn ang="0">
                  <a:pos x="16" y="93"/>
                </a:cxn>
                <a:cxn ang="0">
                  <a:pos x="20" y="102"/>
                </a:cxn>
                <a:cxn ang="0">
                  <a:pos x="14" y="111"/>
                </a:cxn>
                <a:cxn ang="0">
                  <a:pos x="12" y="119"/>
                </a:cxn>
                <a:cxn ang="0">
                  <a:pos x="22" y="132"/>
                </a:cxn>
                <a:cxn ang="0">
                  <a:pos x="21" y="139"/>
                </a:cxn>
                <a:cxn ang="0">
                  <a:pos x="11" y="153"/>
                </a:cxn>
                <a:cxn ang="0">
                  <a:pos x="11" y="153"/>
                </a:cxn>
                <a:cxn ang="0">
                  <a:pos x="13" y="166"/>
                </a:cxn>
                <a:cxn ang="0">
                  <a:pos x="14" y="174"/>
                </a:cxn>
                <a:cxn ang="0">
                  <a:pos x="5" y="181"/>
                </a:cxn>
                <a:cxn ang="0">
                  <a:pos x="0" y="189"/>
                </a:cxn>
                <a:cxn ang="0">
                  <a:pos x="3" y="201"/>
                </a:cxn>
                <a:cxn ang="0">
                  <a:pos x="11" y="208"/>
                </a:cxn>
                <a:cxn ang="0">
                  <a:pos x="13" y="212"/>
                </a:cxn>
                <a:cxn ang="0">
                  <a:pos x="28" y="218"/>
                </a:cxn>
                <a:cxn ang="0">
                  <a:pos x="39" y="212"/>
                </a:cxn>
                <a:cxn ang="0">
                  <a:pos x="50" y="197"/>
                </a:cxn>
                <a:cxn ang="0">
                  <a:pos x="51" y="187"/>
                </a:cxn>
                <a:cxn ang="0">
                  <a:pos x="56" y="180"/>
                </a:cxn>
                <a:cxn ang="0">
                  <a:pos x="72" y="167"/>
                </a:cxn>
                <a:cxn ang="0">
                  <a:pos x="75" y="158"/>
                </a:cxn>
                <a:cxn ang="0">
                  <a:pos x="66" y="144"/>
                </a:cxn>
                <a:cxn ang="0">
                  <a:pos x="67" y="137"/>
                </a:cxn>
                <a:cxn ang="0">
                  <a:pos x="82" y="125"/>
                </a:cxn>
                <a:cxn ang="0">
                  <a:pos x="86" y="119"/>
                </a:cxn>
                <a:cxn ang="0">
                  <a:pos x="86" y="115"/>
                </a:cxn>
                <a:cxn ang="0">
                  <a:pos x="86" y="108"/>
                </a:cxn>
                <a:cxn ang="0">
                  <a:pos x="73" y="98"/>
                </a:cxn>
                <a:cxn ang="0">
                  <a:pos x="70" y="128"/>
                </a:cxn>
              </a:cxnLst>
              <a:rect l="0" t="0" r="r" b="b"/>
              <a:pathLst>
                <a:path w="87" h="219">
                  <a:moveTo>
                    <a:pt x="73" y="98"/>
                  </a:moveTo>
                  <a:lnTo>
                    <a:pt x="67" y="97"/>
                  </a:lnTo>
                  <a:lnTo>
                    <a:pt x="66" y="98"/>
                  </a:lnTo>
                  <a:lnTo>
                    <a:pt x="66" y="98"/>
                  </a:lnTo>
                  <a:lnTo>
                    <a:pt x="65" y="98"/>
                  </a:lnTo>
                  <a:lnTo>
                    <a:pt x="65" y="98"/>
                  </a:lnTo>
                  <a:lnTo>
                    <a:pt x="64" y="98"/>
                  </a:lnTo>
                  <a:lnTo>
                    <a:pt x="64" y="98"/>
                  </a:lnTo>
                  <a:lnTo>
                    <a:pt x="63" y="98"/>
                  </a:lnTo>
                  <a:lnTo>
                    <a:pt x="63" y="98"/>
                  </a:lnTo>
                  <a:lnTo>
                    <a:pt x="64" y="97"/>
                  </a:lnTo>
                  <a:lnTo>
                    <a:pt x="65" y="95"/>
                  </a:lnTo>
                  <a:lnTo>
                    <a:pt x="67" y="94"/>
                  </a:lnTo>
                  <a:lnTo>
                    <a:pt x="68" y="92"/>
                  </a:lnTo>
                  <a:lnTo>
                    <a:pt x="69" y="91"/>
                  </a:lnTo>
                  <a:lnTo>
                    <a:pt x="71" y="90"/>
                  </a:lnTo>
                  <a:lnTo>
                    <a:pt x="72" y="89"/>
                  </a:lnTo>
                  <a:lnTo>
                    <a:pt x="74" y="87"/>
                  </a:lnTo>
                  <a:lnTo>
                    <a:pt x="78" y="76"/>
                  </a:lnTo>
                  <a:lnTo>
                    <a:pt x="79" y="75"/>
                  </a:lnTo>
                  <a:lnTo>
                    <a:pt x="79" y="75"/>
                  </a:lnTo>
                  <a:lnTo>
                    <a:pt x="79" y="74"/>
                  </a:lnTo>
                  <a:lnTo>
                    <a:pt x="79" y="74"/>
                  </a:lnTo>
                  <a:lnTo>
                    <a:pt x="79" y="73"/>
                  </a:lnTo>
                  <a:lnTo>
                    <a:pt x="79" y="73"/>
                  </a:lnTo>
                  <a:lnTo>
                    <a:pt x="79" y="72"/>
                  </a:lnTo>
                  <a:lnTo>
                    <a:pt x="78" y="72"/>
                  </a:lnTo>
                  <a:lnTo>
                    <a:pt x="78" y="69"/>
                  </a:lnTo>
                  <a:lnTo>
                    <a:pt x="76" y="66"/>
                  </a:lnTo>
                  <a:lnTo>
                    <a:pt x="75" y="64"/>
                  </a:lnTo>
                  <a:lnTo>
                    <a:pt x="72" y="62"/>
                  </a:lnTo>
                  <a:lnTo>
                    <a:pt x="70" y="60"/>
                  </a:lnTo>
                  <a:lnTo>
                    <a:pt x="67" y="59"/>
                  </a:lnTo>
                  <a:lnTo>
                    <a:pt x="64" y="59"/>
                  </a:lnTo>
                  <a:lnTo>
                    <a:pt x="61" y="59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5" y="60"/>
                  </a:lnTo>
                  <a:lnTo>
                    <a:pt x="55" y="60"/>
                  </a:lnTo>
                  <a:lnTo>
                    <a:pt x="55" y="60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55" y="59"/>
                  </a:lnTo>
                  <a:lnTo>
                    <a:pt x="56" y="58"/>
                  </a:lnTo>
                  <a:lnTo>
                    <a:pt x="57" y="56"/>
                  </a:lnTo>
                  <a:lnTo>
                    <a:pt x="58" y="55"/>
                  </a:lnTo>
                  <a:lnTo>
                    <a:pt x="59" y="54"/>
                  </a:lnTo>
                  <a:lnTo>
                    <a:pt x="59" y="53"/>
                  </a:lnTo>
                  <a:lnTo>
                    <a:pt x="60" y="51"/>
                  </a:lnTo>
                  <a:lnTo>
                    <a:pt x="61" y="50"/>
                  </a:lnTo>
                  <a:lnTo>
                    <a:pt x="66" y="37"/>
                  </a:lnTo>
                  <a:lnTo>
                    <a:pt x="66" y="37"/>
                  </a:lnTo>
                  <a:lnTo>
                    <a:pt x="66" y="37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35"/>
                  </a:lnTo>
                  <a:lnTo>
                    <a:pt x="66" y="35"/>
                  </a:lnTo>
                  <a:lnTo>
                    <a:pt x="66" y="35"/>
                  </a:lnTo>
                  <a:lnTo>
                    <a:pt x="65" y="32"/>
                  </a:lnTo>
                  <a:lnTo>
                    <a:pt x="64" y="29"/>
                  </a:lnTo>
                  <a:lnTo>
                    <a:pt x="63" y="27"/>
                  </a:lnTo>
                  <a:lnTo>
                    <a:pt x="61" y="25"/>
                  </a:lnTo>
                  <a:lnTo>
                    <a:pt x="59" y="23"/>
                  </a:lnTo>
                  <a:lnTo>
                    <a:pt x="57" y="22"/>
                  </a:lnTo>
                  <a:lnTo>
                    <a:pt x="54" y="21"/>
                  </a:lnTo>
                  <a:lnTo>
                    <a:pt x="51" y="21"/>
                  </a:lnTo>
                  <a:lnTo>
                    <a:pt x="52" y="18"/>
                  </a:lnTo>
                  <a:lnTo>
                    <a:pt x="52" y="16"/>
                  </a:lnTo>
                  <a:lnTo>
                    <a:pt x="52" y="13"/>
                  </a:lnTo>
                  <a:lnTo>
                    <a:pt x="51" y="11"/>
                  </a:lnTo>
                  <a:lnTo>
                    <a:pt x="50" y="9"/>
                  </a:lnTo>
                  <a:lnTo>
                    <a:pt x="49" y="6"/>
                  </a:lnTo>
                  <a:lnTo>
                    <a:pt x="47" y="5"/>
                  </a:lnTo>
                  <a:lnTo>
                    <a:pt x="45" y="3"/>
                  </a:lnTo>
                  <a:lnTo>
                    <a:pt x="43" y="1"/>
                  </a:lnTo>
                  <a:lnTo>
                    <a:pt x="40" y="1"/>
                  </a:lnTo>
                  <a:lnTo>
                    <a:pt x="37" y="0"/>
                  </a:lnTo>
                  <a:lnTo>
                    <a:pt x="34" y="1"/>
                  </a:lnTo>
                  <a:lnTo>
                    <a:pt x="31" y="2"/>
                  </a:lnTo>
                  <a:lnTo>
                    <a:pt x="29" y="3"/>
                  </a:lnTo>
                  <a:lnTo>
                    <a:pt x="26" y="5"/>
                  </a:lnTo>
                  <a:lnTo>
                    <a:pt x="24" y="7"/>
                  </a:lnTo>
                  <a:lnTo>
                    <a:pt x="22" y="9"/>
                  </a:lnTo>
                  <a:lnTo>
                    <a:pt x="20" y="12"/>
                  </a:lnTo>
                  <a:lnTo>
                    <a:pt x="17" y="14"/>
                  </a:lnTo>
                  <a:lnTo>
                    <a:pt x="15" y="16"/>
                  </a:lnTo>
                  <a:lnTo>
                    <a:pt x="13" y="18"/>
                  </a:lnTo>
                  <a:lnTo>
                    <a:pt x="11" y="21"/>
                  </a:lnTo>
                  <a:lnTo>
                    <a:pt x="9" y="23"/>
                  </a:lnTo>
                  <a:lnTo>
                    <a:pt x="6" y="25"/>
                  </a:lnTo>
                  <a:lnTo>
                    <a:pt x="7" y="28"/>
                  </a:lnTo>
                  <a:lnTo>
                    <a:pt x="7" y="31"/>
                  </a:lnTo>
                  <a:lnTo>
                    <a:pt x="7" y="34"/>
                  </a:lnTo>
                  <a:lnTo>
                    <a:pt x="7" y="37"/>
                  </a:lnTo>
                  <a:lnTo>
                    <a:pt x="7" y="40"/>
                  </a:lnTo>
                  <a:lnTo>
                    <a:pt x="7" y="43"/>
                  </a:lnTo>
                  <a:lnTo>
                    <a:pt x="7" y="46"/>
                  </a:lnTo>
                  <a:lnTo>
                    <a:pt x="8" y="49"/>
                  </a:lnTo>
                  <a:lnTo>
                    <a:pt x="3" y="3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1" y="44"/>
                  </a:lnTo>
                  <a:lnTo>
                    <a:pt x="2" y="47"/>
                  </a:lnTo>
                  <a:lnTo>
                    <a:pt x="4" y="49"/>
                  </a:lnTo>
                  <a:lnTo>
                    <a:pt x="6" y="51"/>
                  </a:lnTo>
                  <a:lnTo>
                    <a:pt x="9" y="53"/>
                  </a:lnTo>
                  <a:lnTo>
                    <a:pt x="11" y="54"/>
                  </a:lnTo>
                  <a:lnTo>
                    <a:pt x="15" y="54"/>
                  </a:lnTo>
                  <a:lnTo>
                    <a:pt x="19" y="54"/>
                  </a:lnTo>
                  <a:lnTo>
                    <a:pt x="18" y="56"/>
                  </a:lnTo>
                  <a:lnTo>
                    <a:pt x="16" y="57"/>
                  </a:lnTo>
                  <a:lnTo>
                    <a:pt x="15" y="59"/>
                  </a:lnTo>
                  <a:lnTo>
                    <a:pt x="14" y="60"/>
                  </a:lnTo>
                  <a:lnTo>
                    <a:pt x="13" y="62"/>
                  </a:lnTo>
                  <a:lnTo>
                    <a:pt x="11" y="64"/>
                  </a:lnTo>
                  <a:lnTo>
                    <a:pt x="10" y="65"/>
                  </a:lnTo>
                  <a:lnTo>
                    <a:pt x="9" y="67"/>
                  </a:lnTo>
                  <a:lnTo>
                    <a:pt x="7" y="69"/>
                  </a:lnTo>
                  <a:lnTo>
                    <a:pt x="7" y="70"/>
                  </a:lnTo>
                  <a:lnTo>
                    <a:pt x="7" y="70"/>
                  </a:lnTo>
                  <a:lnTo>
                    <a:pt x="6" y="71"/>
                  </a:lnTo>
                  <a:lnTo>
                    <a:pt x="6" y="72"/>
                  </a:lnTo>
                  <a:lnTo>
                    <a:pt x="6" y="72"/>
                  </a:lnTo>
                  <a:lnTo>
                    <a:pt x="5" y="73"/>
                  </a:lnTo>
                  <a:lnTo>
                    <a:pt x="5" y="74"/>
                  </a:lnTo>
                  <a:lnTo>
                    <a:pt x="5" y="74"/>
                  </a:lnTo>
                  <a:lnTo>
                    <a:pt x="4" y="77"/>
                  </a:lnTo>
                  <a:lnTo>
                    <a:pt x="5" y="80"/>
                  </a:lnTo>
                  <a:lnTo>
                    <a:pt x="5" y="83"/>
                  </a:lnTo>
                  <a:lnTo>
                    <a:pt x="6" y="86"/>
                  </a:lnTo>
                  <a:lnTo>
                    <a:pt x="8" y="88"/>
                  </a:lnTo>
                  <a:lnTo>
                    <a:pt x="10" y="90"/>
                  </a:lnTo>
                  <a:lnTo>
                    <a:pt x="13" y="92"/>
                  </a:lnTo>
                  <a:lnTo>
                    <a:pt x="16" y="93"/>
                  </a:lnTo>
                  <a:lnTo>
                    <a:pt x="27" y="94"/>
                  </a:lnTo>
                  <a:lnTo>
                    <a:pt x="25" y="95"/>
                  </a:lnTo>
                  <a:lnTo>
                    <a:pt x="24" y="97"/>
                  </a:lnTo>
                  <a:lnTo>
                    <a:pt x="23" y="99"/>
                  </a:lnTo>
                  <a:lnTo>
                    <a:pt x="22" y="100"/>
                  </a:lnTo>
                  <a:lnTo>
                    <a:pt x="20" y="102"/>
                  </a:lnTo>
                  <a:lnTo>
                    <a:pt x="19" y="104"/>
                  </a:lnTo>
                  <a:lnTo>
                    <a:pt x="18" y="105"/>
                  </a:lnTo>
                  <a:lnTo>
                    <a:pt x="17" y="107"/>
                  </a:lnTo>
                  <a:lnTo>
                    <a:pt x="15" y="109"/>
                  </a:lnTo>
                  <a:lnTo>
                    <a:pt x="14" y="110"/>
                  </a:lnTo>
                  <a:lnTo>
                    <a:pt x="14" y="111"/>
                  </a:lnTo>
                  <a:lnTo>
                    <a:pt x="13" y="112"/>
                  </a:lnTo>
                  <a:lnTo>
                    <a:pt x="12" y="114"/>
                  </a:lnTo>
                  <a:lnTo>
                    <a:pt x="12" y="115"/>
                  </a:lnTo>
                  <a:lnTo>
                    <a:pt x="12" y="116"/>
                  </a:lnTo>
                  <a:lnTo>
                    <a:pt x="12" y="118"/>
                  </a:lnTo>
                  <a:lnTo>
                    <a:pt x="12" y="119"/>
                  </a:lnTo>
                  <a:lnTo>
                    <a:pt x="12" y="122"/>
                  </a:lnTo>
                  <a:lnTo>
                    <a:pt x="13" y="125"/>
                  </a:lnTo>
                  <a:lnTo>
                    <a:pt x="15" y="127"/>
                  </a:lnTo>
                  <a:lnTo>
                    <a:pt x="17" y="129"/>
                  </a:lnTo>
                  <a:lnTo>
                    <a:pt x="19" y="131"/>
                  </a:lnTo>
                  <a:lnTo>
                    <a:pt x="22" y="132"/>
                  </a:lnTo>
                  <a:lnTo>
                    <a:pt x="24" y="133"/>
                  </a:lnTo>
                  <a:lnTo>
                    <a:pt x="27" y="133"/>
                  </a:lnTo>
                  <a:lnTo>
                    <a:pt x="26" y="135"/>
                  </a:lnTo>
                  <a:lnTo>
                    <a:pt x="24" y="136"/>
                  </a:lnTo>
                  <a:lnTo>
                    <a:pt x="23" y="138"/>
                  </a:lnTo>
                  <a:lnTo>
                    <a:pt x="21" y="139"/>
                  </a:lnTo>
                  <a:lnTo>
                    <a:pt x="20" y="141"/>
                  </a:lnTo>
                  <a:lnTo>
                    <a:pt x="18" y="142"/>
                  </a:lnTo>
                  <a:lnTo>
                    <a:pt x="17" y="144"/>
                  </a:lnTo>
                  <a:lnTo>
                    <a:pt x="15" y="145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4"/>
                  </a:lnTo>
                  <a:lnTo>
                    <a:pt x="11" y="156"/>
                  </a:lnTo>
                  <a:lnTo>
                    <a:pt x="11" y="159"/>
                  </a:lnTo>
                  <a:lnTo>
                    <a:pt x="11" y="162"/>
                  </a:lnTo>
                  <a:lnTo>
                    <a:pt x="12" y="164"/>
                  </a:lnTo>
                  <a:lnTo>
                    <a:pt x="13" y="166"/>
                  </a:lnTo>
                  <a:lnTo>
                    <a:pt x="14" y="168"/>
                  </a:lnTo>
                  <a:lnTo>
                    <a:pt x="16" y="170"/>
                  </a:lnTo>
                  <a:lnTo>
                    <a:pt x="18" y="171"/>
                  </a:lnTo>
                  <a:lnTo>
                    <a:pt x="17" y="172"/>
                  </a:lnTo>
                  <a:lnTo>
                    <a:pt x="16" y="173"/>
                  </a:lnTo>
                  <a:lnTo>
                    <a:pt x="14" y="174"/>
                  </a:lnTo>
                  <a:lnTo>
                    <a:pt x="13" y="175"/>
                  </a:lnTo>
                  <a:lnTo>
                    <a:pt x="12" y="175"/>
                  </a:lnTo>
                  <a:lnTo>
                    <a:pt x="11" y="176"/>
                  </a:lnTo>
                  <a:lnTo>
                    <a:pt x="10" y="177"/>
                  </a:lnTo>
                  <a:lnTo>
                    <a:pt x="9" y="178"/>
                  </a:lnTo>
                  <a:lnTo>
                    <a:pt x="5" y="181"/>
                  </a:lnTo>
                  <a:lnTo>
                    <a:pt x="4" y="182"/>
                  </a:lnTo>
                  <a:lnTo>
                    <a:pt x="3" y="183"/>
                  </a:lnTo>
                  <a:lnTo>
                    <a:pt x="2" y="185"/>
                  </a:lnTo>
                  <a:lnTo>
                    <a:pt x="1" y="186"/>
                  </a:lnTo>
                  <a:lnTo>
                    <a:pt x="1" y="187"/>
                  </a:lnTo>
                  <a:lnTo>
                    <a:pt x="0" y="189"/>
                  </a:lnTo>
                  <a:lnTo>
                    <a:pt x="0" y="191"/>
                  </a:lnTo>
                  <a:lnTo>
                    <a:pt x="0" y="192"/>
                  </a:lnTo>
                  <a:lnTo>
                    <a:pt x="0" y="195"/>
                  </a:lnTo>
                  <a:lnTo>
                    <a:pt x="1" y="197"/>
                  </a:lnTo>
                  <a:lnTo>
                    <a:pt x="2" y="199"/>
                  </a:lnTo>
                  <a:lnTo>
                    <a:pt x="3" y="201"/>
                  </a:lnTo>
                  <a:lnTo>
                    <a:pt x="5" y="203"/>
                  </a:lnTo>
                  <a:lnTo>
                    <a:pt x="6" y="205"/>
                  </a:lnTo>
                  <a:lnTo>
                    <a:pt x="8" y="206"/>
                  </a:lnTo>
                  <a:lnTo>
                    <a:pt x="11" y="207"/>
                  </a:lnTo>
                  <a:lnTo>
                    <a:pt x="11" y="207"/>
                  </a:lnTo>
                  <a:lnTo>
                    <a:pt x="11" y="208"/>
                  </a:lnTo>
                  <a:lnTo>
                    <a:pt x="11" y="209"/>
                  </a:lnTo>
                  <a:lnTo>
                    <a:pt x="11" y="209"/>
                  </a:lnTo>
                  <a:lnTo>
                    <a:pt x="12" y="210"/>
                  </a:lnTo>
                  <a:lnTo>
                    <a:pt x="12" y="211"/>
                  </a:lnTo>
                  <a:lnTo>
                    <a:pt x="12" y="211"/>
                  </a:lnTo>
                  <a:lnTo>
                    <a:pt x="13" y="212"/>
                  </a:lnTo>
                  <a:lnTo>
                    <a:pt x="15" y="214"/>
                  </a:lnTo>
                  <a:lnTo>
                    <a:pt x="17" y="216"/>
                  </a:lnTo>
                  <a:lnTo>
                    <a:pt x="20" y="217"/>
                  </a:lnTo>
                  <a:lnTo>
                    <a:pt x="22" y="218"/>
                  </a:lnTo>
                  <a:lnTo>
                    <a:pt x="25" y="219"/>
                  </a:lnTo>
                  <a:lnTo>
                    <a:pt x="28" y="218"/>
                  </a:lnTo>
                  <a:lnTo>
                    <a:pt x="31" y="218"/>
                  </a:lnTo>
                  <a:lnTo>
                    <a:pt x="34" y="216"/>
                  </a:lnTo>
                  <a:lnTo>
                    <a:pt x="35" y="215"/>
                  </a:lnTo>
                  <a:lnTo>
                    <a:pt x="36" y="214"/>
                  </a:lnTo>
                  <a:lnTo>
                    <a:pt x="38" y="213"/>
                  </a:lnTo>
                  <a:lnTo>
                    <a:pt x="39" y="212"/>
                  </a:lnTo>
                  <a:lnTo>
                    <a:pt x="40" y="211"/>
                  </a:lnTo>
                  <a:lnTo>
                    <a:pt x="41" y="210"/>
                  </a:lnTo>
                  <a:lnTo>
                    <a:pt x="42" y="209"/>
                  </a:lnTo>
                  <a:lnTo>
                    <a:pt x="43" y="208"/>
                  </a:lnTo>
                  <a:lnTo>
                    <a:pt x="50" y="198"/>
                  </a:lnTo>
                  <a:lnTo>
                    <a:pt x="50" y="197"/>
                  </a:lnTo>
                  <a:lnTo>
                    <a:pt x="51" y="195"/>
                  </a:lnTo>
                  <a:lnTo>
                    <a:pt x="51" y="193"/>
                  </a:lnTo>
                  <a:lnTo>
                    <a:pt x="51" y="192"/>
                  </a:lnTo>
                  <a:lnTo>
                    <a:pt x="51" y="190"/>
                  </a:lnTo>
                  <a:lnTo>
                    <a:pt x="51" y="188"/>
                  </a:lnTo>
                  <a:lnTo>
                    <a:pt x="51" y="187"/>
                  </a:lnTo>
                  <a:lnTo>
                    <a:pt x="50" y="185"/>
                  </a:lnTo>
                  <a:lnTo>
                    <a:pt x="51" y="184"/>
                  </a:lnTo>
                  <a:lnTo>
                    <a:pt x="52" y="183"/>
                  </a:lnTo>
                  <a:lnTo>
                    <a:pt x="53" y="182"/>
                  </a:lnTo>
                  <a:lnTo>
                    <a:pt x="55" y="181"/>
                  </a:lnTo>
                  <a:lnTo>
                    <a:pt x="56" y="180"/>
                  </a:lnTo>
                  <a:lnTo>
                    <a:pt x="57" y="180"/>
                  </a:lnTo>
                  <a:lnTo>
                    <a:pt x="58" y="179"/>
                  </a:lnTo>
                  <a:lnTo>
                    <a:pt x="59" y="178"/>
                  </a:lnTo>
                  <a:lnTo>
                    <a:pt x="70" y="169"/>
                  </a:lnTo>
                  <a:lnTo>
                    <a:pt x="71" y="168"/>
                  </a:lnTo>
                  <a:lnTo>
                    <a:pt x="72" y="167"/>
                  </a:lnTo>
                  <a:lnTo>
                    <a:pt x="73" y="166"/>
                  </a:lnTo>
                  <a:lnTo>
                    <a:pt x="73" y="164"/>
                  </a:lnTo>
                  <a:lnTo>
                    <a:pt x="74" y="163"/>
                  </a:lnTo>
                  <a:lnTo>
                    <a:pt x="74" y="161"/>
                  </a:lnTo>
                  <a:lnTo>
                    <a:pt x="75" y="159"/>
                  </a:lnTo>
                  <a:lnTo>
                    <a:pt x="75" y="158"/>
                  </a:lnTo>
                  <a:lnTo>
                    <a:pt x="74" y="154"/>
                  </a:lnTo>
                  <a:lnTo>
                    <a:pt x="73" y="152"/>
                  </a:lnTo>
                  <a:lnTo>
                    <a:pt x="72" y="149"/>
                  </a:lnTo>
                  <a:lnTo>
                    <a:pt x="71" y="147"/>
                  </a:lnTo>
                  <a:lnTo>
                    <a:pt x="69" y="145"/>
                  </a:lnTo>
                  <a:lnTo>
                    <a:pt x="66" y="144"/>
                  </a:lnTo>
                  <a:lnTo>
                    <a:pt x="64" y="143"/>
                  </a:lnTo>
                  <a:lnTo>
                    <a:pt x="61" y="142"/>
                  </a:lnTo>
                  <a:lnTo>
                    <a:pt x="63" y="141"/>
                  </a:lnTo>
                  <a:lnTo>
                    <a:pt x="64" y="140"/>
                  </a:lnTo>
                  <a:lnTo>
                    <a:pt x="66" y="138"/>
                  </a:lnTo>
                  <a:lnTo>
                    <a:pt x="67" y="137"/>
                  </a:lnTo>
                  <a:lnTo>
                    <a:pt x="69" y="136"/>
                  </a:lnTo>
                  <a:lnTo>
                    <a:pt x="70" y="135"/>
                  </a:lnTo>
                  <a:lnTo>
                    <a:pt x="72" y="134"/>
                  </a:lnTo>
                  <a:lnTo>
                    <a:pt x="74" y="133"/>
                  </a:lnTo>
                  <a:lnTo>
                    <a:pt x="81" y="126"/>
                  </a:lnTo>
                  <a:lnTo>
                    <a:pt x="82" y="125"/>
                  </a:lnTo>
                  <a:lnTo>
                    <a:pt x="83" y="124"/>
                  </a:lnTo>
                  <a:lnTo>
                    <a:pt x="84" y="123"/>
                  </a:lnTo>
                  <a:lnTo>
                    <a:pt x="84" y="122"/>
                  </a:lnTo>
                  <a:lnTo>
                    <a:pt x="85" y="121"/>
                  </a:lnTo>
                  <a:lnTo>
                    <a:pt x="85" y="120"/>
                  </a:lnTo>
                  <a:lnTo>
                    <a:pt x="86" y="119"/>
                  </a:lnTo>
                  <a:lnTo>
                    <a:pt x="86" y="117"/>
                  </a:lnTo>
                  <a:lnTo>
                    <a:pt x="86" y="115"/>
                  </a:lnTo>
                  <a:lnTo>
                    <a:pt x="86" y="115"/>
                  </a:lnTo>
                  <a:lnTo>
                    <a:pt x="86" y="115"/>
                  </a:lnTo>
                  <a:lnTo>
                    <a:pt x="86" y="115"/>
                  </a:lnTo>
                  <a:lnTo>
                    <a:pt x="86" y="115"/>
                  </a:lnTo>
                  <a:lnTo>
                    <a:pt x="86" y="115"/>
                  </a:lnTo>
                  <a:lnTo>
                    <a:pt x="86" y="115"/>
                  </a:lnTo>
                  <a:lnTo>
                    <a:pt x="86" y="115"/>
                  </a:lnTo>
                  <a:lnTo>
                    <a:pt x="87" y="114"/>
                  </a:lnTo>
                  <a:lnTo>
                    <a:pt x="87" y="111"/>
                  </a:lnTo>
                  <a:lnTo>
                    <a:pt x="86" y="108"/>
                  </a:lnTo>
                  <a:lnTo>
                    <a:pt x="85" y="106"/>
                  </a:lnTo>
                  <a:lnTo>
                    <a:pt x="83" y="103"/>
                  </a:lnTo>
                  <a:lnTo>
                    <a:pt x="81" y="101"/>
                  </a:lnTo>
                  <a:lnTo>
                    <a:pt x="79" y="99"/>
                  </a:lnTo>
                  <a:lnTo>
                    <a:pt x="76" y="98"/>
                  </a:lnTo>
                  <a:lnTo>
                    <a:pt x="73" y="98"/>
                  </a:lnTo>
                  <a:close/>
                  <a:moveTo>
                    <a:pt x="70" y="128"/>
                  </a:moveTo>
                  <a:lnTo>
                    <a:pt x="70" y="128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71" y="128"/>
                  </a:lnTo>
                  <a:lnTo>
                    <a:pt x="71" y="128"/>
                  </a:lnTo>
                  <a:lnTo>
                    <a:pt x="71" y="128"/>
                  </a:lnTo>
                  <a:lnTo>
                    <a:pt x="70" y="128"/>
                  </a:lnTo>
                  <a:close/>
                </a:path>
              </a:pathLst>
            </a:custGeom>
            <a:solidFill>
              <a:srgbClr val="CC99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52"/>
            <p:cNvSpPr>
              <a:spLocks noEditPoints="1"/>
            </p:cNvSpPr>
            <p:nvPr/>
          </p:nvSpPr>
          <p:spPr bwMode="auto">
            <a:xfrm>
              <a:off x="5087" y="647"/>
              <a:ext cx="89" cy="198"/>
            </a:xfrm>
            <a:custGeom>
              <a:avLst/>
              <a:gdLst/>
              <a:ahLst/>
              <a:cxnLst>
                <a:cxn ang="0">
                  <a:pos x="88" y="37"/>
                </a:cxn>
                <a:cxn ang="0">
                  <a:pos x="89" y="30"/>
                </a:cxn>
                <a:cxn ang="0">
                  <a:pos x="79" y="19"/>
                </a:cxn>
                <a:cxn ang="0">
                  <a:pos x="65" y="18"/>
                </a:cxn>
                <a:cxn ang="0">
                  <a:pos x="57" y="18"/>
                </a:cxn>
                <a:cxn ang="0">
                  <a:pos x="55" y="13"/>
                </a:cxn>
                <a:cxn ang="0">
                  <a:pos x="52" y="6"/>
                </a:cxn>
                <a:cxn ang="0">
                  <a:pos x="40" y="0"/>
                </a:cxn>
                <a:cxn ang="0">
                  <a:pos x="22" y="6"/>
                </a:cxn>
                <a:cxn ang="0">
                  <a:pos x="8" y="19"/>
                </a:cxn>
                <a:cxn ang="0">
                  <a:pos x="9" y="35"/>
                </a:cxn>
                <a:cxn ang="0">
                  <a:pos x="3" y="24"/>
                </a:cxn>
                <a:cxn ang="0">
                  <a:pos x="1" y="28"/>
                </a:cxn>
                <a:cxn ang="0">
                  <a:pos x="1" y="39"/>
                </a:cxn>
                <a:cxn ang="0">
                  <a:pos x="12" y="48"/>
                </a:cxn>
                <a:cxn ang="0">
                  <a:pos x="30" y="50"/>
                </a:cxn>
                <a:cxn ang="0">
                  <a:pos x="33" y="51"/>
                </a:cxn>
                <a:cxn ang="0">
                  <a:pos x="23" y="62"/>
                </a:cxn>
                <a:cxn ang="0">
                  <a:pos x="17" y="70"/>
                </a:cxn>
                <a:cxn ang="0">
                  <a:pos x="16" y="73"/>
                </a:cxn>
                <a:cxn ang="0">
                  <a:pos x="16" y="85"/>
                </a:cxn>
                <a:cxn ang="0">
                  <a:pos x="32" y="95"/>
                </a:cxn>
                <a:cxn ang="0">
                  <a:pos x="33" y="95"/>
                </a:cxn>
                <a:cxn ang="0">
                  <a:pos x="30" y="99"/>
                </a:cxn>
                <a:cxn ang="0">
                  <a:pos x="22" y="108"/>
                </a:cxn>
                <a:cxn ang="0">
                  <a:pos x="17" y="117"/>
                </a:cxn>
                <a:cxn ang="0">
                  <a:pos x="16" y="120"/>
                </a:cxn>
                <a:cxn ang="0">
                  <a:pos x="22" y="133"/>
                </a:cxn>
                <a:cxn ang="0">
                  <a:pos x="30" y="138"/>
                </a:cxn>
                <a:cxn ang="0">
                  <a:pos x="25" y="142"/>
                </a:cxn>
                <a:cxn ang="0">
                  <a:pos x="20" y="145"/>
                </a:cxn>
                <a:cxn ang="0">
                  <a:pos x="18" y="148"/>
                </a:cxn>
                <a:cxn ang="0">
                  <a:pos x="15" y="157"/>
                </a:cxn>
                <a:cxn ang="0">
                  <a:pos x="16" y="166"/>
                </a:cxn>
                <a:cxn ang="0">
                  <a:pos x="11" y="170"/>
                </a:cxn>
                <a:cxn ang="0">
                  <a:pos x="13" y="182"/>
                </a:cxn>
                <a:cxn ang="0">
                  <a:pos x="20" y="198"/>
                </a:cxn>
                <a:cxn ang="0">
                  <a:pos x="32" y="195"/>
                </a:cxn>
                <a:cxn ang="0">
                  <a:pos x="41" y="187"/>
                </a:cxn>
                <a:cxn ang="0">
                  <a:pos x="51" y="179"/>
                </a:cxn>
                <a:cxn ang="0">
                  <a:pos x="62" y="169"/>
                </a:cxn>
                <a:cxn ang="0">
                  <a:pos x="65" y="162"/>
                </a:cxn>
                <a:cxn ang="0">
                  <a:pos x="65" y="155"/>
                </a:cxn>
                <a:cxn ang="0">
                  <a:pos x="65" y="148"/>
                </a:cxn>
                <a:cxn ang="0">
                  <a:pos x="76" y="138"/>
                </a:cxn>
                <a:cxn ang="0">
                  <a:pos x="85" y="123"/>
                </a:cxn>
                <a:cxn ang="0">
                  <a:pos x="84" y="117"/>
                </a:cxn>
                <a:cxn ang="0">
                  <a:pos x="81" y="110"/>
                </a:cxn>
                <a:cxn ang="0">
                  <a:pos x="75" y="106"/>
                </a:cxn>
                <a:cxn ang="0">
                  <a:pos x="70" y="102"/>
                </a:cxn>
                <a:cxn ang="0">
                  <a:pos x="81" y="93"/>
                </a:cxn>
                <a:cxn ang="0">
                  <a:pos x="86" y="85"/>
                </a:cxn>
                <a:cxn ang="0">
                  <a:pos x="86" y="73"/>
                </a:cxn>
                <a:cxn ang="0">
                  <a:pos x="76" y="63"/>
                </a:cxn>
                <a:cxn ang="0">
                  <a:pos x="69" y="60"/>
                </a:cxn>
                <a:cxn ang="0">
                  <a:pos x="76" y="54"/>
                </a:cxn>
                <a:cxn ang="0">
                  <a:pos x="25" y="19"/>
                </a:cxn>
                <a:cxn ang="0">
                  <a:pos x="25" y="18"/>
                </a:cxn>
                <a:cxn ang="0">
                  <a:pos x="25" y="18"/>
                </a:cxn>
                <a:cxn ang="0">
                  <a:pos x="25" y="19"/>
                </a:cxn>
                <a:cxn ang="0">
                  <a:pos x="27" y="194"/>
                </a:cxn>
                <a:cxn ang="0">
                  <a:pos x="29" y="193"/>
                </a:cxn>
                <a:cxn ang="0">
                  <a:pos x="26" y="195"/>
                </a:cxn>
              </a:cxnLst>
              <a:rect l="0" t="0" r="r" b="b"/>
              <a:pathLst>
                <a:path w="89" h="198">
                  <a:moveTo>
                    <a:pt x="87" y="41"/>
                  </a:moveTo>
                  <a:lnTo>
                    <a:pt x="87" y="40"/>
                  </a:lnTo>
                  <a:lnTo>
                    <a:pt x="88" y="39"/>
                  </a:lnTo>
                  <a:lnTo>
                    <a:pt x="88" y="38"/>
                  </a:lnTo>
                  <a:lnTo>
                    <a:pt x="88" y="37"/>
                  </a:lnTo>
                  <a:lnTo>
                    <a:pt x="89" y="36"/>
                  </a:lnTo>
                  <a:lnTo>
                    <a:pt x="89" y="35"/>
                  </a:lnTo>
                  <a:lnTo>
                    <a:pt x="89" y="34"/>
                  </a:lnTo>
                  <a:lnTo>
                    <a:pt x="89" y="33"/>
                  </a:lnTo>
                  <a:lnTo>
                    <a:pt x="89" y="30"/>
                  </a:lnTo>
                  <a:lnTo>
                    <a:pt x="88" y="27"/>
                  </a:lnTo>
                  <a:lnTo>
                    <a:pt x="86" y="24"/>
                  </a:lnTo>
                  <a:lnTo>
                    <a:pt x="84" y="22"/>
                  </a:lnTo>
                  <a:lnTo>
                    <a:pt x="82" y="20"/>
                  </a:lnTo>
                  <a:lnTo>
                    <a:pt x="79" y="19"/>
                  </a:lnTo>
                  <a:lnTo>
                    <a:pt x="77" y="18"/>
                  </a:lnTo>
                  <a:lnTo>
                    <a:pt x="73" y="18"/>
                  </a:lnTo>
                  <a:lnTo>
                    <a:pt x="68" y="18"/>
                  </a:lnTo>
                  <a:lnTo>
                    <a:pt x="67" y="18"/>
                  </a:lnTo>
                  <a:lnTo>
                    <a:pt x="65" y="18"/>
                  </a:lnTo>
                  <a:lnTo>
                    <a:pt x="63" y="18"/>
                  </a:lnTo>
                  <a:lnTo>
                    <a:pt x="62" y="18"/>
                  </a:lnTo>
                  <a:lnTo>
                    <a:pt x="60" y="18"/>
                  </a:lnTo>
                  <a:lnTo>
                    <a:pt x="58" y="18"/>
                  </a:lnTo>
                  <a:lnTo>
                    <a:pt x="57" y="18"/>
                  </a:lnTo>
                  <a:lnTo>
                    <a:pt x="55" y="18"/>
                  </a:lnTo>
                  <a:lnTo>
                    <a:pt x="55" y="17"/>
                  </a:lnTo>
                  <a:lnTo>
                    <a:pt x="55" y="16"/>
                  </a:lnTo>
                  <a:lnTo>
                    <a:pt x="55" y="15"/>
                  </a:lnTo>
                  <a:lnTo>
                    <a:pt x="55" y="13"/>
                  </a:lnTo>
                  <a:lnTo>
                    <a:pt x="55" y="12"/>
                  </a:lnTo>
                  <a:lnTo>
                    <a:pt x="55" y="11"/>
                  </a:lnTo>
                  <a:lnTo>
                    <a:pt x="54" y="10"/>
                  </a:lnTo>
                  <a:lnTo>
                    <a:pt x="54" y="8"/>
                  </a:lnTo>
                  <a:lnTo>
                    <a:pt x="52" y="6"/>
                  </a:lnTo>
                  <a:lnTo>
                    <a:pt x="50" y="4"/>
                  </a:lnTo>
                  <a:lnTo>
                    <a:pt x="48" y="2"/>
                  </a:lnTo>
                  <a:lnTo>
                    <a:pt x="45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29" y="3"/>
                  </a:lnTo>
                  <a:lnTo>
                    <a:pt x="26" y="4"/>
                  </a:lnTo>
                  <a:lnTo>
                    <a:pt x="22" y="6"/>
                  </a:lnTo>
                  <a:lnTo>
                    <a:pt x="19" y="8"/>
                  </a:lnTo>
                  <a:lnTo>
                    <a:pt x="16" y="11"/>
                  </a:lnTo>
                  <a:lnTo>
                    <a:pt x="13" y="13"/>
                  </a:lnTo>
                  <a:lnTo>
                    <a:pt x="10" y="16"/>
                  </a:lnTo>
                  <a:lnTo>
                    <a:pt x="8" y="19"/>
                  </a:lnTo>
                  <a:lnTo>
                    <a:pt x="8" y="22"/>
                  </a:lnTo>
                  <a:lnTo>
                    <a:pt x="8" y="25"/>
                  </a:lnTo>
                  <a:lnTo>
                    <a:pt x="8" y="28"/>
                  </a:lnTo>
                  <a:lnTo>
                    <a:pt x="9" y="32"/>
                  </a:lnTo>
                  <a:lnTo>
                    <a:pt x="9" y="35"/>
                  </a:lnTo>
                  <a:lnTo>
                    <a:pt x="9" y="38"/>
                  </a:lnTo>
                  <a:lnTo>
                    <a:pt x="9" y="41"/>
                  </a:lnTo>
                  <a:lnTo>
                    <a:pt x="9" y="44"/>
                  </a:lnTo>
                  <a:lnTo>
                    <a:pt x="4" y="24"/>
                  </a:lnTo>
                  <a:lnTo>
                    <a:pt x="3" y="24"/>
                  </a:lnTo>
                  <a:lnTo>
                    <a:pt x="3" y="25"/>
                  </a:lnTo>
                  <a:lnTo>
                    <a:pt x="2" y="26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1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0" y="33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3" y="41"/>
                  </a:lnTo>
                  <a:lnTo>
                    <a:pt x="4" y="43"/>
                  </a:lnTo>
                  <a:lnTo>
                    <a:pt x="7" y="45"/>
                  </a:lnTo>
                  <a:lnTo>
                    <a:pt x="9" y="47"/>
                  </a:lnTo>
                  <a:lnTo>
                    <a:pt x="12" y="48"/>
                  </a:lnTo>
                  <a:lnTo>
                    <a:pt x="25" y="50"/>
                  </a:lnTo>
                  <a:lnTo>
                    <a:pt x="26" y="50"/>
                  </a:lnTo>
                  <a:lnTo>
                    <a:pt x="27" y="50"/>
                  </a:lnTo>
                  <a:lnTo>
                    <a:pt x="29" y="50"/>
                  </a:lnTo>
                  <a:lnTo>
                    <a:pt x="30" y="50"/>
                  </a:lnTo>
                  <a:lnTo>
                    <a:pt x="31" y="49"/>
                  </a:lnTo>
                  <a:lnTo>
                    <a:pt x="32" y="49"/>
                  </a:lnTo>
                  <a:lnTo>
                    <a:pt x="34" y="49"/>
                  </a:lnTo>
                  <a:lnTo>
                    <a:pt x="35" y="49"/>
                  </a:lnTo>
                  <a:lnTo>
                    <a:pt x="33" y="51"/>
                  </a:lnTo>
                  <a:lnTo>
                    <a:pt x="31" y="53"/>
                  </a:lnTo>
                  <a:lnTo>
                    <a:pt x="29" y="55"/>
                  </a:lnTo>
                  <a:lnTo>
                    <a:pt x="27" y="58"/>
                  </a:lnTo>
                  <a:lnTo>
                    <a:pt x="25" y="60"/>
                  </a:lnTo>
                  <a:lnTo>
                    <a:pt x="23" y="62"/>
                  </a:lnTo>
                  <a:lnTo>
                    <a:pt x="21" y="64"/>
                  </a:lnTo>
                  <a:lnTo>
                    <a:pt x="19" y="67"/>
                  </a:lnTo>
                  <a:lnTo>
                    <a:pt x="18" y="69"/>
                  </a:lnTo>
                  <a:lnTo>
                    <a:pt x="17" y="69"/>
                  </a:lnTo>
                  <a:lnTo>
                    <a:pt x="17" y="70"/>
                  </a:lnTo>
                  <a:lnTo>
                    <a:pt x="17" y="70"/>
                  </a:lnTo>
                  <a:lnTo>
                    <a:pt x="16" y="71"/>
                  </a:lnTo>
                  <a:lnTo>
                    <a:pt x="16" y="71"/>
                  </a:lnTo>
                  <a:lnTo>
                    <a:pt x="16" y="72"/>
                  </a:lnTo>
                  <a:lnTo>
                    <a:pt x="16" y="73"/>
                  </a:lnTo>
                  <a:lnTo>
                    <a:pt x="15" y="73"/>
                  </a:lnTo>
                  <a:lnTo>
                    <a:pt x="15" y="76"/>
                  </a:lnTo>
                  <a:lnTo>
                    <a:pt x="14" y="79"/>
                  </a:lnTo>
                  <a:lnTo>
                    <a:pt x="15" y="82"/>
                  </a:lnTo>
                  <a:lnTo>
                    <a:pt x="16" y="85"/>
                  </a:lnTo>
                  <a:lnTo>
                    <a:pt x="17" y="87"/>
                  </a:lnTo>
                  <a:lnTo>
                    <a:pt x="19" y="90"/>
                  </a:lnTo>
                  <a:lnTo>
                    <a:pt x="21" y="91"/>
                  </a:lnTo>
                  <a:lnTo>
                    <a:pt x="24" y="93"/>
                  </a:lnTo>
                  <a:lnTo>
                    <a:pt x="32" y="95"/>
                  </a:lnTo>
                  <a:lnTo>
                    <a:pt x="33" y="95"/>
                  </a:lnTo>
                  <a:lnTo>
                    <a:pt x="33" y="95"/>
                  </a:lnTo>
                  <a:lnTo>
                    <a:pt x="33" y="95"/>
                  </a:lnTo>
                  <a:lnTo>
                    <a:pt x="33" y="95"/>
                  </a:lnTo>
                  <a:lnTo>
                    <a:pt x="33" y="95"/>
                  </a:lnTo>
                  <a:lnTo>
                    <a:pt x="34" y="95"/>
                  </a:lnTo>
                  <a:lnTo>
                    <a:pt x="34" y="95"/>
                  </a:lnTo>
                  <a:lnTo>
                    <a:pt x="34" y="95"/>
                  </a:lnTo>
                  <a:lnTo>
                    <a:pt x="32" y="97"/>
                  </a:lnTo>
                  <a:lnTo>
                    <a:pt x="30" y="99"/>
                  </a:lnTo>
                  <a:lnTo>
                    <a:pt x="29" y="101"/>
                  </a:lnTo>
                  <a:lnTo>
                    <a:pt x="27" y="103"/>
                  </a:lnTo>
                  <a:lnTo>
                    <a:pt x="25" y="104"/>
                  </a:lnTo>
                  <a:lnTo>
                    <a:pt x="24" y="106"/>
                  </a:lnTo>
                  <a:lnTo>
                    <a:pt x="22" y="108"/>
                  </a:lnTo>
                  <a:lnTo>
                    <a:pt x="20" y="110"/>
                  </a:lnTo>
                  <a:lnTo>
                    <a:pt x="17" y="115"/>
                  </a:lnTo>
                  <a:lnTo>
                    <a:pt x="17" y="116"/>
                  </a:lnTo>
                  <a:lnTo>
                    <a:pt x="17" y="117"/>
                  </a:lnTo>
                  <a:lnTo>
                    <a:pt x="17" y="117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9"/>
                  </a:lnTo>
                  <a:lnTo>
                    <a:pt x="16" y="120"/>
                  </a:lnTo>
                  <a:lnTo>
                    <a:pt x="16" y="120"/>
                  </a:lnTo>
                  <a:lnTo>
                    <a:pt x="16" y="123"/>
                  </a:lnTo>
                  <a:lnTo>
                    <a:pt x="17" y="126"/>
                  </a:lnTo>
                  <a:lnTo>
                    <a:pt x="18" y="129"/>
                  </a:lnTo>
                  <a:lnTo>
                    <a:pt x="20" y="131"/>
                  </a:lnTo>
                  <a:lnTo>
                    <a:pt x="22" y="133"/>
                  </a:lnTo>
                  <a:lnTo>
                    <a:pt x="24" y="135"/>
                  </a:lnTo>
                  <a:lnTo>
                    <a:pt x="27" y="136"/>
                  </a:lnTo>
                  <a:lnTo>
                    <a:pt x="30" y="137"/>
                  </a:lnTo>
                  <a:lnTo>
                    <a:pt x="31" y="137"/>
                  </a:lnTo>
                  <a:lnTo>
                    <a:pt x="30" y="138"/>
                  </a:lnTo>
                  <a:lnTo>
                    <a:pt x="29" y="139"/>
                  </a:lnTo>
                  <a:lnTo>
                    <a:pt x="28" y="139"/>
                  </a:lnTo>
                  <a:lnTo>
                    <a:pt x="27" y="140"/>
                  </a:lnTo>
                  <a:lnTo>
                    <a:pt x="26" y="141"/>
                  </a:lnTo>
                  <a:lnTo>
                    <a:pt x="25" y="142"/>
                  </a:lnTo>
                  <a:lnTo>
                    <a:pt x="24" y="143"/>
                  </a:lnTo>
                  <a:lnTo>
                    <a:pt x="23" y="143"/>
                  </a:lnTo>
                  <a:lnTo>
                    <a:pt x="21" y="145"/>
                  </a:lnTo>
                  <a:lnTo>
                    <a:pt x="20" y="145"/>
                  </a:lnTo>
                  <a:lnTo>
                    <a:pt x="20" y="145"/>
                  </a:lnTo>
                  <a:lnTo>
                    <a:pt x="19" y="146"/>
                  </a:lnTo>
                  <a:lnTo>
                    <a:pt x="19" y="146"/>
                  </a:lnTo>
                  <a:lnTo>
                    <a:pt x="19" y="147"/>
                  </a:lnTo>
                  <a:lnTo>
                    <a:pt x="18" y="147"/>
                  </a:lnTo>
                  <a:lnTo>
                    <a:pt x="18" y="148"/>
                  </a:lnTo>
                  <a:lnTo>
                    <a:pt x="17" y="148"/>
                  </a:lnTo>
                  <a:lnTo>
                    <a:pt x="16" y="150"/>
                  </a:lnTo>
                  <a:lnTo>
                    <a:pt x="15" y="153"/>
                  </a:lnTo>
                  <a:lnTo>
                    <a:pt x="15" y="155"/>
                  </a:lnTo>
                  <a:lnTo>
                    <a:pt x="15" y="157"/>
                  </a:lnTo>
                  <a:lnTo>
                    <a:pt x="15" y="159"/>
                  </a:lnTo>
                  <a:lnTo>
                    <a:pt x="15" y="161"/>
                  </a:lnTo>
                  <a:lnTo>
                    <a:pt x="16" y="163"/>
                  </a:lnTo>
                  <a:lnTo>
                    <a:pt x="17" y="165"/>
                  </a:lnTo>
                  <a:lnTo>
                    <a:pt x="16" y="166"/>
                  </a:lnTo>
                  <a:lnTo>
                    <a:pt x="15" y="167"/>
                  </a:lnTo>
                  <a:lnTo>
                    <a:pt x="14" y="167"/>
                  </a:lnTo>
                  <a:lnTo>
                    <a:pt x="13" y="168"/>
                  </a:lnTo>
                  <a:lnTo>
                    <a:pt x="12" y="169"/>
                  </a:lnTo>
                  <a:lnTo>
                    <a:pt x="11" y="170"/>
                  </a:lnTo>
                  <a:lnTo>
                    <a:pt x="10" y="171"/>
                  </a:lnTo>
                  <a:lnTo>
                    <a:pt x="9" y="172"/>
                  </a:lnTo>
                  <a:lnTo>
                    <a:pt x="10" y="175"/>
                  </a:lnTo>
                  <a:lnTo>
                    <a:pt x="12" y="179"/>
                  </a:lnTo>
                  <a:lnTo>
                    <a:pt x="13" y="182"/>
                  </a:lnTo>
                  <a:lnTo>
                    <a:pt x="15" y="185"/>
                  </a:lnTo>
                  <a:lnTo>
                    <a:pt x="16" y="189"/>
                  </a:lnTo>
                  <a:lnTo>
                    <a:pt x="18" y="192"/>
                  </a:lnTo>
                  <a:lnTo>
                    <a:pt x="19" y="195"/>
                  </a:lnTo>
                  <a:lnTo>
                    <a:pt x="20" y="198"/>
                  </a:lnTo>
                  <a:lnTo>
                    <a:pt x="23" y="198"/>
                  </a:lnTo>
                  <a:lnTo>
                    <a:pt x="25" y="198"/>
                  </a:lnTo>
                  <a:lnTo>
                    <a:pt x="28" y="197"/>
                  </a:lnTo>
                  <a:lnTo>
                    <a:pt x="30" y="196"/>
                  </a:lnTo>
                  <a:lnTo>
                    <a:pt x="32" y="195"/>
                  </a:lnTo>
                  <a:lnTo>
                    <a:pt x="33" y="193"/>
                  </a:lnTo>
                  <a:lnTo>
                    <a:pt x="35" y="191"/>
                  </a:lnTo>
                  <a:lnTo>
                    <a:pt x="37" y="189"/>
                  </a:lnTo>
                  <a:lnTo>
                    <a:pt x="39" y="188"/>
                  </a:lnTo>
                  <a:lnTo>
                    <a:pt x="41" y="187"/>
                  </a:lnTo>
                  <a:lnTo>
                    <a:pt x="43" y="185"/>
                  </a:lnTo>
                  <a:lnTo>
                    <a:pt x="45" y="184"/>
                  </a:lnTo>
                  <a:lnTo>
                    <a:pt x="47" y="182"/>
                  </a:lnTo>
                  <a:lnTo>
                    <a:pt x="49" y="181"/>
                  </a:lnTo>
                  <a:lnTo>
                    <a:pt x="51" y="179"/>
                  </a:lnTo>
                  <a:lnTo>
                    <a:pt x="53" y="177"/>
                  </a:lnTo>
                  <a:lnTo>
                    <a:pt x="59" y="172"/>
                  </a:lnTo>
                  <a:lnTo>
                    <a:pt x="60" y="171"/>
                  </a:lnTo>
                  <a:lnTo>
                    <a:pt x="61" y="170"/>
                  </a:lnTo>
                  <a:lnTo>
                    <a:pt x="62" y="169"/>
                  </a:lnTo>
                  <a:lnTo>
                    <a:pt x="63" y="168"/>
                  </a:lnTo>
                  <a:lnTo>
                    <a:pt x="63" y="166"/>
                  </a:lnTo>
                  <a:lnTo>
                    <a:pt x="64" y="165"/>
                  </a:lnTo>
                  <a:lnTo>
                    <a:pt x="64" y="164"/>
                  </a:lnTo>
                  <a:lnTo>
                    <a:pt x="65" y="162"/>
                  </a:lnTo>
                  <a:lnTo>
                    <a:pt x="65" y="161"/>
                  </a:lnTo>
                  <a:lnTo>
                    <a:pt x="65" y="159"/>
                  </a:lnTo>
                  <a:lnTo>
                    <a:pt x="65" y="158"/>
                  </a:lnTo>
                  <a:lnTo>
                    <a:pt x="65" y="157"/>
                  </a:lnTo>
                  <a:lnTo>
                    <a:pt x="65" y="155"/>
                  </a:lnTo>
                  <a:lnTo>
                    <a:pt x="65" y="154"/>
                  </a:lnTo>
                  <a:lnTo>
                    <a:pt x="64" y="153"/>
                  </a:lnTo>
                  <a:lnTo>
                    <a:pt x="64" y="151"/>
                  </a:lnTo>
                  <a:lnTo>
                    <a:pt x="63" y="150"/>
                  </a:lnTo>
                  <a:lnTo>
                    <a:pt x="65" y="148"/>
                  </a:lnTo>
                  <a:lnTo>
                    <a:pt x="67" y="146"/>
                  </a:lnTo>
                  <a:lnTo>
                    <a:pt x="69" y="144"/>
                  </a:lnTo>
                  <a:lnTo>
                    <a:pt x="72" y="142"/>
                  </a:lnTo>
                  <a:lnTo>
                    <a:pt x="74" y="140"/>
                  </a:lnTo>
                  <a:lnTo>
                    <a:pt x="76" y="138"/>
                  </a:lnTo>
                  <a:lnTo>
                    <a:pt x="78" y="136"/>
                  </a:lnTo>
                  <a:lnTo>
                    <a:pt x="81" y="134"/>
                  </a:lnTo>
                  <a:lnTo>
                    <a:pt x="84" y="126"/>
                  </a:lnTo>
                  <a:lnTo>
                    <a:pt x="85" y="124"/>
                  </a:lnTo>
                  <a:lnTo>
                    <a:pt x="85" y="123"/>
                  </a:lnTo>
                  <a:lnTo>
                    <a:pt x="85" y="122"/>
                  </a:lnTo>
                  <a:lnTo>
                    <a:pt x="85" y="121"/>
                  </a:lnTo>
                  <a:lnTo>
                    <a:pt x="85" y="120"/>
                  </a:lnTo>
                  <a:lnTo>
                    <a:pt x="85" y="118"/>
                  </a:lnTo>
                  <a:lnTo>
                    <a:pt x="84" y="117"/>
                  </a:lnTo>
                  <a:lnTo>
                    <a:pt x="84" y="116"/>
                  </a:lnTo>
                  <a:lnTo>
                    <a:pt x="83" y="114"/>
                  </a:lnTo>
                  <a:lnTo>
                    <a:pt x="83" y="113"/>
                  </a:lnTo>
                  <a:lnTo>
                    <a:pt x="82" y="112"/>
                  </a:lnTo>
                  <a:lnTo>
                    <a:pt x="81" y="110"/>
                  </a:lnTo>
                  <a:lnTo>
                    <a:pt x="80" y="109"/>
                  </a:lnTo>
                  <a:lnTo>
                    <a:pt x="79" y="108"/>
                  </a:lnTo>
                  <a:lnTo>
                    <a:pt x="78" y="107"/>
                  </a:lnTo>
                  <a:lnTo>
                    <a:pt x="77" y="106"/>
                  </a:lnTo>
                  <a:lnTo>
                    <a:pt x="75" y="106"/>
                  </a:lnTo>
                  <a:lnTo>
                    <a:pt x="69" y="104"/>
                  </a:lnTo>
                  <a:lnTo>
                    <a:pt x="69" y="104"/>
                  </a:lnTo>
                  <a:lnTo>
                    <a:pt x="70" y="103"/>
                  </a:lnTo>
                  <a:lnTo>
                    <a:pt x="70" y="103"/>
                  </a:lnTo>
                  <a:lnTo>
                    <a:pt x="70" y="102"/>
                  </a:lnTo>
                  <a:lnTo>
                    <a:pt x="71" y="101"/>
                  </a:lnTo>
                  <a:lnTo>
                    <a:pt x="71" y="101"/>
                  </a:lnTo>
                  <a:lnTo>
                    <a:pt x="72" y="100"/>
                  </a:lnTo>
                  <a:lnTo>
                    <a:pt x="72" y="99"/>
                  </a:lnTo>
                  <a:lnTo>
                    <a:pt x="81" y="93"/>
                  </a:lnTo>
                  <a:lnTo>
                    <a:pt x="82" y="91"/>
                  </a:lnTo>
                  <a:lnTo>
                    <a:pt x="83" y="90"/>
                  </a:lnTo>
                  <a:lnTo>
                    <a:pt x="85" y="88"/>
                  </a:lnTo>
                  <a:lnTo>
                    <a:pt x="85" y="87"/>
                  </a:lnTo>
                  <a:lnTo>
                    <a:pt x="86" y="85"/>
                  </a:lnTo>
                  <a:lnTo>
                    <a:pt x="87" y="83"/>
                  </a:lnTo>
                  <a:lnTo>
                    <a:pt x="87" y="81"/>
                  </a:lnTo>
                  <a:lnTo>
                    <a:pt x="87" y="79"/>
                  </a:lnTo>
                  <a:lnTo>
                    <a:pt x="86" y="76"/>
                  </a:lnTo>
                  <a:lnTo>
                    <a:pt x="86" y="73"/>
                  </a:lnTo>
                  <a:lnTo>
                    <a:pt x="85" y="70"/>
                  </a:lnTo>
                  <a:lnTo>
                    <a:pt x="83" y="68"/>
                  </a:lnTo>
                  <a:lnTo>
                    <a:pt x="81" y="66"/>
                  </a:lnTo>
                  <a:lnTo>
                    <a:pt x="79" y="64"/>
                  </a:lnTo>
                  <a:lnTo>
                    <a:pt x="76" y="63"/>
                  </a:lnTo>
                  <a:lnTo>
                    <a:pt x="73" y="62"/>
                  </a:lnTo>
                  <a:lnTo>
                    <a:pt x="70" y="62"/>
                  </a:lnTo>
                  <a:lnTo>
                    <a:pt x="66" y="62"/>
                  </a:lnTo>
                  <a:lnTo>
                    <a:pt x="67" y="61"/>
                  </a:lnTo>
                  <a:lnTo>
                    <a:pt x="69" y="60"/>
                  </a:lnTo>
                  <a:lnTo>
                    <a:pt x="70" y="59"/>
                  </a:lnTo>
                  <a:lnTo>
                    <a:pt x="72" y="57"/>
                  </a:lnTo>
                  <a:lnTo>
                    <a:pt x="73" y="56"/>
                  </a:lnTo>
                  <a:lnTo>
                    <a:pt x="75" y="55"/>
                  </a:lnTo>
                  <a:lnTo>
                    <a:pt x="76" y="54"/>
                  </a:lnTo>
                  <a:lnTo>
                    <a:pt x="78" y="52"/>
                  </a:lnTo>
                  <a:lnTo>
                    <a:pt x="87" y="41"/>
                  </a:lnTo>
                  <a:close/>
                  <a:moveTo>
                    <a:pt x="25" y="19"/>
                  </a:moveTo>
                  <a:lnTo>
                    <a:pt x="25" y="19"/>
                  </a:lnTo>
                  <a:lnTo>
                    <a:pt x="25" y="19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9"/>
                  </a:lnTo>
                  <a:lnTo>
                    <a:pt x="25" y="19"/>
                  </a:lnTo>
                  <a:close/>
                  <a:moveTo>
                    <a:pt x="25" y="196"/>
                  </a:moveTo>
                  <a:lnTo>
                    <a:pt x="26" y="196"/>
                  </a:lnTo>
                  <a:lnTo>
                    <a:pt x="26" y="195"/>
                  </a:lnTo>
                  <a:lnTo>
                    <a:pt x="27" y="195"/>
                  </a:lnTo>
                  <a:lnTo>
                    <a:pt x="27" y="194"/>
                  </a:lnTo>
                  <a:lnTo>
                    <a:pt x="28" y="194"/>
                  </a:lnTo>
                  <a:lnTo>
                    <a:pt x="29" y="194"/>
                  </a:lnTo>
                  <a:lnTo>
                    <a:pt x="29" y="193"/>
                  </a:lnTo>
                  <a:lnTo>
                    <a:pt x="30" y="193"/>
                  </a:lnTo>
                  <a:lnTo>
                    <a:pt x="29" y="193"/>
                  </a:lnTo>
                  <a:lnTo>
                    <a:pt x="29" y="194"/>
                  </a:lnTo>
                  <a:lnTo>
                    <a:pt x="28" y="194"/>
                  </a:lnTo>
                  <a:lnTo>
                    <a:pt x="28" y="194"/>
                  </a:lnTo>
                  <a:lnTo>
                    <a:pt x="27" y="195"/>
                  </a:lnTo>
                  <a:lnTo>
                    <a:pt x="26" y="195"/>
                  </a:lnTo>
                  <a:lnTo>
                    <a:pt x="26" y="196"/>
                  </a:lnTo>
                  <a:lnTo>
                    <a:pt x="25" y="196"/>
                  </a:lnTo>
                  <a:close/>
                </a:path>
              </a:pathLst>
            </a:custGeom>
            <a:solidFill>
              <a:srgbClr val="CC99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53"/>
            <p:cNvSpPr>
              <a:spLocks/>
            </p:cNvSpPr>
            <p:nvPr/>
          </p:nvSpPr>
          <p:spPr bwMode="auto">
            <a:xfrm>
              <a:off x="4765" y="539"/>
              <a:ext cx="126" cy="154"/>
            </a:xfrm>
            <a:custGeom>
              <a:avLst/>
              <a:gdLst/>
              <a:ahLst/>
              <a:cxnLst>
                <a:cxn ang="0">
                  <a:pos x="124" y="92"/>
                </a:cxn>
                <a:cxn ang="0">
                  <a:pos x="114" y="86"/>
                </a:cxn>
                <a:cxn ang="0">
                  <a:pos x="110" y="85"/>
                </a:cxn>
                <a:cxn ang="0">
                  <a:pos x="108" y="85"/>
                </a:cxn>
                <a:cxn ang="0">
                  <a:pos x="109" y="85"/>
                </a:cxn>
                <a:cxn ang="0">
                  <a:pos x="114" y="74"/>
                </a:cxn>
                <a:cxn ang="0">
                  <a:pos x="115" y="69"/>
                </a:cxn>
                <a:cxn ang="0">
                  <a:pos x="115" y="67"/>
                </a:cxn>
                <a:cxn ang="0">
                  <a:pos x="114" y="63"/>
                </a:cxn>
                <a:cxn ang="0">
                  <a:pos x="103" y="54"/>
                </a:cxn>
                <a:cxn ang="0">
                  <a:pos x="87" y="55"/>
                </a:cxn>
                <a:cxn ang="0">
                  <a:pos x="76" y="57"/>
                </a:cxn>
                <a:cxn ang="0">
                  <a:pos x="74" y="56"/>
                </a:cxn>
                <a:cxn ang="0">
                  <a:pos x="85" y="44"/>
                </a:cxn>
                <a:cxn ang="0">
                  <a:pos x="88" y="36"/>
                </a:cxn>
                <a:cxn ang="0">
                  <a:pos x="86" y="24"/>
                </a:cxn>
                <a:cxn ang="0">
                  <a:pos x="76" y="16"/>
                </a:cxn>
                <a:cxn ang="0">
                  <a:pos x="63" y="17"/>
                </a:cxn>
                <a:cxn ang="0">
                  <a:pos x="53" y="18"/>
                </a:cxn>
                <a:cxn ang="0">
                  <a:pos x="51" y="12"/>
                </a:cxn>
                <a:cxn ang="0">
                  <a:pos x="46" y="3"/>
                </a:cxn>
                <a:cxn ang="0">
                  <a:pos x="32" y="0"/>
                </a:cxn>
                <a:cxn ang="0">
                  <a:pos x="15" y="13"/>
                </a:cxn>
                <a:cxn ang="0">
                  <a:pos x="3" y="36"/>
                </a:cxn>
                <a:cxn ang="0">
                  <a:pos x="2" y="29"/>
                </a:cxn>
                <a:cxn ang="0">
                  <a:pos x="1" y="33"/>
                </a:cxn>
                <a:cxn ang="0">
                  <a:pos x="4" y="47"/>
                </a:cxn>
                <a:cxn ang="0">
                  <a:pos x="13" y="52"/>
                </a:cxn>
                <a:cxn ang="0">
                  <a:pos x="19" y="53"/>
                </a:cxn>
                <a:cxn ang="0">
                  <a:pos x="30" y="51"/>
                </a:cxn>
                <a:cxn ang="0">
                  <a:pos x="39" y="50"/>
                </a:cxn>
                <a:cxn ang="0">
                  <a:pos x="32" y="61"/>
                </a:cxn>
                <a:cxn ang="0">
                  <a:pos x="27" y="72"/>
                </a:cxn>
                <a:cxn ang="0">
                  <a:pos x="26" y="77"/>
                </a:cxn>
                <a:cxn ang="0">
                  <a:pos x="29" y="88"/>
                </a:cxn>
                <a:cxn ang="0">
                  <a:pos x="43" y="93"/>
                </a:cxn>
                <a:cxn ang="0">
                  <a:pos x="57" y="91"/>
                </a:cxn>
                <a:cxn ang="0">
                  <a:pos x="64" y="90"/>
                </a:cxn>
                <a:cxn ang="0">
                  <a:pos x="60" y="95"/>
                </a:cxn>
                <a:cxn ang="0">
                  <a:pos x="57" y="108"/>
                </a:cxn>
                <a:cxn ang="0">
                  <a:pos x="64" y="120"/>
                </a:cxn>
                <a:cxn ang="0">
                  <a:pos x="72" y="122"/>
                </a:cxn>
                <a:cxn ang="0">
                  <a:pos x="77" y="122"/>
                </a:cxn>
                <a:cxn ang="0">
                  <a:pos x="79" y="123"/>
                </a:cxn>
                <a:cxn ang="0">
                  <a:pos x="74" y="129"/>
                </a:cxn>
                <a:cxn ang="0">
                  <a:pos x="71" y="138"/>
                </a:cxn>
                <a:cxn ang="0">
                  <a:pos x="75" y="149"/>
                </a:cxn>
                <a:cxn ang="0">
                  <a:pos x="89" y="153"/>
                </a:cxn>
                <a:cxn ang="0">
                  <a:pos x="101" y="150"/>
                </a:cxn>
                <a:cxn ang="0">
                  <a:pos x="111" y="147"/>
                </a:cxn>
                <a:cxn ang="0">
                  <a:pos x="121" y="136"/>
                </a:cxn>
                <a:cxn ang="0">
                  <a:pos x="120" y="126"/>
                </a:cxn>
                <a:cxn ang="0">
                  <a:pos x="118" y="122"/>
                </a:cxn>
                <a:cxn ang="0">
                  <a:pos x="119" y="118"/>
                </a:cxn>
                <a:cxn ang="0">
                  <a:pos x="126" y="102"/>
                </a:cxn>
              </a:cxnLst>
              <a:rect l="0" t="0" r="r" b="b"/>
              <a:pathLst>
                <a:path w="126" h="154">
                  <a:moveTo>
                    <a:pt x="126" y="102"/>
                  </a:moveTo>
                  <a:lnTo>
                    <a:pt x="126" y="99"/>
                  </a:lnTo>
                  <a:lnTo>
                    <a:pt x="126" y="97"/>
                  </a:lnTo>
                  <a:lnTo>
                    <a:pt x="125" y="94"/>
                  </a:lnTo>
                  <a:lnTo>
                    <a:pt x="124" y="92"/>
                  </a:lnTo>
                  <a:lnTo>
                    <a:pt x="122" y="90"/>
                  </a:lnTo>
                  <a:lnTo>
                    <a:pt x="120" y="88"/>
                  </a:lnTo>
                  <a:lnTo>
                    <a:pt x="118" y="87"/>
                  </a:lnTo>
                  <a:lnTo>
                    <a:pt x="116" y="86"/>
                  </a:lnTo>
                  <a:lnTo>
                    <a:pt x="114" y="86"/>
                  </a:lnTo>
                  <a:lnTo>
                    <a:pt x="113" y="85"/>
                  </a:lnTo>
                  <a:lnTo>
                    <a:pt x="113" y="85"/>
                  </a:lnTo>
                  <a:lnTo>
                    <a:pt x="112" y="85"/>
                  </a:lnTo>
                  <a:lnTo>
                    <a:pt x="111" y="85"/>
                  </a:lnTo>
                  <a:lnTo>
                    <a:pt x="110" y="85"/>
                  </a:lnTo>
                  <a:lnTo>
                    <a:pt x="110" y="85"/>
                  </a:lnTo>
                  <a:lnTo>
                    <a:pt x="109" y="85"/>
                  </a:lnTo>
                  <a:lnTo>
                    <a:pt x="108" y="85"/>
                  </a:lnTo>
                  <a:lnTo>
                    <a:pt x="108" y="85"/>
                  </a:lnTo>
                  <a:lnTo>
                    <a:pt x="108" y="85"/>
                  </a:lnTo>
                  <a:lnTo>
                    <a:pt x="109" y="85"/>
                  </a:lnTo>
                  <a:lnTo>
                    <a:pt x="109" y="85"/>
                  </a:lnTo>
                  <a:lnTo>
                    <a:pt x="109" y="85"/>
                  </a:lnTo>
                  <a:lnTo>
                    <a:pt x="109" y="85"/>
                  </a:lnTo>
                  <a:lnTo>
                    <a:pt x="109" y="85"/>
                  </a:lnTo>
                  <a:lnTo>
                    <a:pt x="109" y="84"/>
                  </a:lnTo>
                  <a:lnTo>
                    <a:pt x="113" y="77"/>
                  </a:lnTo>
                  <a:lnTo>
                    <a:pt x="114" y="76"/>
                  </a:lnTo>
                  <a:lnTo>
                    <a:pt x="114" y="75"/>
                  </a:lnTo>
                  <a:lnTo>
                    <a:pt x="114" y="74"/>
                  </a:lnTo>
                  <a:lnTo>
                    <a:pt x="115" y="73"/>
                  </a:lnTo>
                  <a:lnTo>
                    <a:pt x="115" y="72"/>
                  </a:lnTo>
                  <a:lnTo>
                    <a:pt x="115" y="71"/>
                  </a:lnTo>
                  <a:lnTo>
                    <a:pt x="115" y="70"/>
                  </a:lnTo>
                  <a:lnTo>
                    <a:pt x="115" y="69"/>
                  </a:lnTo>
                  <a:lnTo>
                    <a:pt x="115" y="68"/>
                  </a:lnTo>
                  <a:lnTo>
                    <a:pt x="115" y="67"/>
                  </a:lnTo>
                  <a:lnTo>
                    <a:pt x="115" y="67"/>
                  </a:lnTo>
                  <a:lnTo>
                    <a:pt x="115" y="67"/>
                  </a:lnTo>
                  <a:lnTo>
                    <a:pt x="115" y="67"/>
                  </a:lnTo>
                  <a:lnTo>
                    <a:pt x="115" y="67"/>
                  </a:lnTo>
                  <a:lnTo>
                    <a:pt x="115" y="66"/>
                  </a:lnTo>
                  <a:lnTo>
                    <a:pt x="115" y="66"/>
                  </a:lnTo>
                  <a:lnTo>
                    <a:pt x="115" y="66"/>
                  </a:lnTo>
                  <a:lnTo>
                    <a:pt x="114" y="63"/>
                  </a:lnTo>
                  <a:lnTo>
                    <a:pt x="113" y="60"/>
                  </a:lnTo>
                  <a:lnTo>
                    <a:pt x="111" y="58"/>
                  </a:lnTo>
                  <a:lnTo>
                    <a:pt x="109" y="56"/>
                  </a:lnTo>
                  <a:lnTo>
                    <a:pt x="106" y="55"/>
                  </a:lnTo>
                  <a:lnTo>
                    <a:pt x="103" y="54"/>
                  </a:lnTo>
                  <a:lnTo>
                    <a:pt x="100" y="53"/>
                  </a:lnTo>
                  <a:lnTo>
                    <a:pt x="97" y="53"/>
                  </a:lnTo>
                  <a:lnTo>
                    <a:pt x="91" y="54"/>
                  </a:lnTo>
                  <a:lnTo>
                    <a:pt x="89" y="55"/>
                  </a:lnTo>
                  <a:lnTo>
                    <a:pt x="87" y="55"/>
                  </a:lnTo>
                  <a:lnTo>
                    <a:pt x="85" y="55"/>
                  </a:lnTo>
                  <a:lnTo>
                    <a:pt x="82" y="56"/>
                  </a:lnTo>
                  <a:lnTo>
                    <a:pt x="80" y="56"/>
                  </a:lnTo>
                  <a:lnTo>
                    <a:pt x="78" y="57"/>
                  </a:lnTo>
                  <a:lnTo>
                    <a:pt x="76" y="57"/>
                  </a:lnTo>
                  <a:lnTo>
                    <a:pt x="73" y="57"/>
                  </a:lnTo>
                  <a:lnTo>
                    <a:pt x="73" y="57"/>
                  </a:lnTo>
                  <a:lnTo>
                    <a:pt x="74" y="57"/>
                  </a:lnTo>
                  <a:lnTo>
                    <a:pt x="74" y="57"/>
                  </a:lnTo>
                  <a:lnTo>
                    <a:pt x="74" y="56"/>
                  </a:lnTo>
                  <a:lnTo>
                    <a:pt x="74" y="56"/>
                  </a:lnTo>
                  <a:lnTo>
                    <a:pt x="74" y="56"/>
                  </a:lnTo>
                  <a:lnTo>
                    <a:pt x="75" y="56"/>
                  </a:lnTo>
                  <a:lnTo>
                    <a:pt x="75" y="55"/>
                  </a:lnTo>
                  <a:lnTo>
                    <a:pt x="85" y="44"/>
                  </a:lnTo>
                  <a:lnTo>
                    <a:pt x="86" y="42"/>
                  </a:lnTo>
                  <a:lnTo>
                    <a:pt x="87" y="41"/>
                  </a:lnTo>
                  <a:lnTo>
                    <a:pt x="88" y="39"/>
                  </a:lnTo>
                  <a:lnTo>
                    <a:pt x="88" y="38"/>
                  </a:lnTo>
                  <a:lnTo>
                    <a:pt x="88" y="36"/>
                  </a:lnTo>
                  <a:lnTo>
                    <a:pt x="88" y="34"/>
                  </a:lnTo>
                  <a:lnTo>
                    <a:pt x="88" y="33"/>
                  </a:lnTo>
                  <a:lnTo>
                    <a:pt x="88" y="31"/>
                  </a:lnTo>
                  <a:lnTo>
                    <a:pt x="87" y="27"/>
                  </a:lnTo>
                  <a:lnTo>
                    <a:pt x="86" y="24"/>
                  </a:lnTo>
                  <a:lnTo>
                    <a:pt x="85" y="22"/>
                  </a:lnTo>
                  <a:lnTo>
                    <a:pt x="83" y="20"/>
                  </a:lnTo>
                  <a:lnTo>
                    <a:pt x="81" y="18"/>
                  </a:lnTo>
                  <a:lnTo>
                    <a:pt x="78" y="17"/>
                  </a:lnTo>
                  <a:lnTo>
                    <a:pt x="76" y="16"/>
                  </a:lnTo>
                  <a:lnTo>
                    <a:pt x="73" y="15"/>
                  </a:lnTo>
                  <a:lnTo>
                    <a:pt x="70" y="16"/>
                  </a:lnTo>
                  <a:lnTo>
                    <a:pt x="67" y="16"/>
                  </a:lnTo>
                  <a:lnTo>
                    <a:pt x="65" y="17"/>
                  </a:lnTo>
                  <a:lnTo>
                    <a:pt x="63" y="17"/>
                  </a:lnTo>
                  <a:lnTo>
                    <a:pt x="61" y="17"/>
                  </a:lnTo>
                  <a:lnTo>
                    <a:pt x="59" y="17"/>
                  </a:lnTo>
                  <a:lnTo>
                    <a:pt x="57" y="18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1" y="18"/>
                  </a:lnTo>
                  <a:lnTo>
                    <a:pt x="51" y="17"/>
                  </a:lnTo>
                  <a:lnTo>
                    <a:pt x="51" y="15"/>
                  </a:lnTo>
                  <a:lnTo>
                    <a:pt x="51" y="13"/>
                  </a:lnTo>
                  <a:lnTo>
                    <a:pt x="51" y="12"/>
                  </a:lnTo>
                  <a:lnTo>
                    <a:pt x="50" y="10"/>
                  </a:lnTo>
                  <a:lnTo>
                    <a:pt x="50" y="8"/>
                  </a:lnTo>
                  <a:lnTo>
                    <a:pt x="49" y="7"/>
                  </a:lnTo>
                  <a:lnTo>
                    <a:pt x="48" y="5"/>
                  </a:lnTo>
                  <a:lnTo>
                    <a:pt x="46" y="3"/>
                  </a:lnTo>
                  <a:lnTo>
                    <a:pt x="43" y="1"/>
                  </a:lnTo>
                  <a:lnTo>
                    <a:pt x="41" y="0"/>
                  </a:lnTo>
                  <a:lnTo>
                    <a:pt x="38" y="0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29" y="1"/>
                  </a:lnTo>
                  <a:lnTo>
                    <a:pt x="27" y="3"/>
                  </a:lnTo>
                  <a:lnTo>
                    <a:pt x="22" y="6"/>
                  </a:lnTo>
                  <a:lnTo>
                    <a:pt x="18" y="9"/>
                  </a:lnTo>
                  <a:lnTo>
                    <a:pt x="15" y="13"/>
                  </a:lnTo>
                  <a:lnTo>
                    <a:pt x="11" y="17"/>
                  </a:lnTo>
                  <a:lnTo>
                    <a:pt x="8" y="21"/>
                  </a:lnTo>
                  <a:lnTo>
                    <a:pt x="5" y="26"/>
                  </a:lnTo>
                  <a:lnTo>
                    <a:pt x="4" y="31"/>
                  </a:lnTo>
                  <a:lnTo>
                    <a:pt x="3" y="36"/>
                  </a:lnTo>
                  <a:lnTo>
                    <a:pt x="3" y="27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1" y="33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1" y="42"/>
                  </a:lnTo>
                  <a:lnTo>
                    <a:pt x="2" y="44"/>
                  </a:lnTo>
                  <a:lnTo>
                    <a:pt x="4" y="47"/>
                  </a:lnTo>
                  <a:lnTo>
                    <a:pt x="6" y="49"/>
                  </a:lnTo>
                  <a:lnTo>
                    <a:pt x="9" y="50"/>
                  </a:lnTo>
                  <a:lnTo>
                    <a:pt x="11" y="51"/>
                  </a:lnTo>
                  <a:lnTo>
                    <a:pt x="12" y="52"/>
                  </a:lnTo>
                  <a:lnTo>
                    <a:pt x="13" y="52"/>
                  </a:lnTo>
                  <a:lnTo>
                    <a:pt x="15" y="52"/>
                  </a:lnTo>
                  <a:lnTo>
                    <a:pt x="16" y="53"/>
                  </a:lnTo>
                  <a:lnTo>
                    <a:pt x="17" y="53"/>
                  </a:lnTo>
                  <a:lnTo>
                    <a:pt x="18" y="53"/>
                  </a:lnTo>
                  <a:lnTo>
                    <a:pt x="19" y="53"/>
                  </a:lnTo>
                  <a:lnTo>
                    <a:pt x="21" y="52"/>
                  </a:lnTo>
                  <a:lnTo>
                    <a:pt x="25" y="51"/>
                  </a:lnTo>
                  <a:lnTo>
                    <a:pt x="27" y="51"/>
                  </a:lnTo>
                  <a:lnTo>
                    <a:pt x="29" y="51"/>
                  </a:lnTo>
                  <a:lnTo>
                    <a:pt x="30" y="51"/>
                  </a:lnTo>
                  <a:lnTo>
                    <a:pt x="32" y="51"/>
                  </a:lnTo>
                  <a:lnTo>
                    <a:pt x="34" y="51"/>
                  </a:lnTo>
                  <a:lnTo>
                    <a:pt x="36" y="51"/>
                  </a:lnTo>
                  <a:lnTo>
                    <a:pt x="37" y="50"/>
                  </a:lnTo>
                  <a:lnTo>
                    <a:pt x="39" y="50"/>
                  </a:lnTo>
                  <a:lnTo>
                    <a:pt x="38" y="52"/>
                  </a:lnTo>
                  <a:lnTo>
                    <a:pt x="36" y="55"/>
                  </a:lnTo>
                  <a:lnTo>
                    <a:pt x="35" y="57"/>
                  </a:lnTo>
                  <a:lnTo>
                    <a:pt x="33" y="59"/>
                  </a:lnTo>
                  <a:lnTo>
                    <a:pt x="32" y="61"/>
                  </a:lnTo>
                  <a:lnTo>
                    <a:pt x="31" y="64"/>
                  </a:lnTo>
                  <a:lnTo>
                    <a:pt x="30" y="66"/>
                  </a:lnTo>
                  <a:lnTo>
                    <a:pt x="29" y="69"/>
                  </a:lnTo>
                  <a:lnTo>
                    <a:pt x="27" y="71"/>
                  </a:lnTo>
                  <a:lnTo>
                    <a:pt x="27" y="72"/>
                  </a:lnTo>
                  <a:lnTo>
                    <a:pt x="27" y="73"/>
                  </a:lnTo>
                  <a:lnTo>
                    <a:pt x="26" y="74"/>
                  </a:lnTo>
                  <a:lnTo>
                    <a:pt x="26" y="75"/>
                  </a:lnTo>
                  <a:lnTo>
                    <a:pt x="26" y="76"/>
                  </a:lnTo>
                  <a:lnTo>
                    <a:pt x="26" y="77"/>
                  </a:lnTo>
                  <a:lnTo>
                    <a:pt x="26" y="78"/>
                  </a:lnTo>
                  <a:lnTo>
                    <a:pt x="26" y="80"/>
                  </a:lnTo>
                  <a:lnTo>
                    <a:pt x="27" y="83"/>
                  </a:lnTo>
                  <a:lnTo>
                    <a:pt x="28" y="85"/>
                  </a:lnTo>
                  <a:lnTo>
                    <a:pt x="29" y="88"/>
                  </a:lnTo>
                  <a:lnTo>
                    <a:pt x="31" y="90"/>
                  </a:lnTo>
                  <a:lnTo>
                    <a:pt x="34" y="91"/>
                  </a:lnTo>
                  <a:lnTo>
                    <a:pt x="37" y="92"/>
                  </a:lnTo>
                  <a:lnTo>
                    <a:pt x="40" y="93"/>
                  </a:lnTo>
                  <a:lnTo>
                    <a:pt x="43" y="93"/>
                  </a:lnTo>
                  <a:lnTo>
                    <a:pt x="50" y="92"/>
                  </a:lnTo>
                  <a:lnTo>
                    <a:pt x="52" y="92"/>
                  </a:lnTo>
                  <a:lnTo>
                    <a:pt x="53" y="91"/>
                  </a:lnTo>
                  <a:lnTo>
                    <a:pt x="55" y="91"/>
                  </a:lnTo>
                  <a:lnTo>
                    <a:pt x="57" y="91"/>
                  </a:lnTo>
                  <a:lnTo>
                    <a:pt x="59" y="90"/>
                  </a:lnTo>
                  <a:lnTo>
                    <a:pt x="61" y="90"/>
                  </a:lnTo>
                  <a:lnTo>
                    <a:pt x="62" y="90"/>
                  </a:lnTo>
                  <a:lnTo>
                    <a:pt x="64" y="89"/>
                  </a:lnTo>
                  <a:lnTo>
                    <a:pt x="64" y="90"/>
                  </a:lnTo>
                  <a:lnTo>
                    <a:pt x="63" y="91"/>
                  </a:lnTo>
                  <a:lnTo>
                    <a:pt x="62" y="92"/>
                  </a:lnTo>
                  <a:lnTo>
                    <a:pt x="62" y="93"/>
                  </a:lnTo>
                  <a:lnTo>
                    <a:pt x="61" y="94"/>
                  </a:lnTo>
                  <a:lnTo>
                    <a:pt x="60" y="95"/>
                  </a:lnTo>
                  <a:lnTo>
                    <a:pt x="60" y="96"/>
                  </a:lnTo>
                  <a:lnTo>
                    <a:pt x="59" y="97"/>
                  </a:lnTo>
                  <a:lnTo>
                    <a:pt x="57" y="102"/>
                  </a:lnTo>
                  <a:lnTo>
                    <a:pt x="57" y="105"/>
                  </a:lnTo>
                  <a:lnTo>
                    <a:pt x="57" y="108"/>
                  </a:lnTo>
                  <a:lnTo>
                    <a:pt x="57" y="111"/>
                  </a:lnTo>
                  <a:lnTo>
                    <a:pt x="58" y="114"/>
                  </a:lnTo>
                  <a:lnTo>
                    <a:pt x="60" y="116"/>
                  </a:lnTo>
                  <a:lnTo>
                    <a:pt x="62" y="118"/>
                  </a:lnTo>
                  <a:lnTo>
                    <a:pt x="64" y="120"/>
                  </a:lnTo>
                  <a:lnTo>
                    <a:pt x="67" y="121"/>
                  </a:lnTo>
                  <a:lnTo>
                    <a:pt x="69" y="121"/>
                  </a:lnTo>
                  <a:lnTo>
                    <a:pt x="70" y="122"/>
                  </a:lnTo>
                  <a:lnTo>
                    <a:pt x="71" y="122"/>
                  </a:lnTo>
                  <a:lnTo>
                    <a:pt x="72" y="122"/>
                  </a:lnTo>
                  <a:lnTo>
                    <a:pt x="73" y="122"/>
                  </a:lnTo>
                  <a:lnTo>
                    <a:pt x="74" y="122"/>
                  </a:lnTo>
                  <a:lnTo>
                    <a:pt x="75" y="122"/>
                  </a:lnTo>
                  <a:lnTo>
                    <a:pt x="76" y="122"/>
                  </a:lnTo>
                  <a:lnTo>
                    <a:pt x="77" y="122"/>
                  </a:lnTo>
                  <a:lnTo>
                    <a:pt x="81" y="120"/>
                  </a:lnTo>
                  <a:lnTo>
                    <a:pt x="80" y="121"/>
                  </a:lnTo>
                  <a:lnTo>
                    <a:pt x="80" y="122"/>
                  </a:lnTo>
                  <a:lnTo>
                    <a:pt x="79" y="122"/>
                  </a:lnTo>
                  <a:lnTo>
                    <a:pt x="79" y="123"/>
                  </a:lnTo>
                  <a:lnTo>
                    <a:pt x="78" y="124"/>
                  </a:lnTo>
                  <a:lnTo>
                    <a:pt x="78" y="124"/>
                  </a:lnTo>
                  <a:lnTo>
                    <a:pt x="77" y="125"/>
                  </a:lnTo>
                  <a:lnTo>
                    <a:pt x="77" y="125"/>
                  </a:lnTo>
                  <a:lnTo>
                    <a:pt x="74" y="129"/>
                  </a:lnTo>
                  <a:lnTo>
                    <a:pt x="73" y="130"/>
                  </a:lnTo>
                  <a:lnTo>
                    <a:pt x="72" y="132"/>
                  </a:lnTo>
                  <a:lnTo>
                    <a:pt x="72" y="134"/>
                  </a:lnTo>
                  <a:lnTo>
                    <a:pt x="71" y="136"/>
                  </a:lnTo>
                  <a:lnTo>
                    <a:pt x="71" y="138"/>
                  </a:lnTo>
                  <a:lnTo>
                    <a:pt x="71" y="140"/>
                  </a:lnTo>
                  <a:lnTo>
                    <a:pt x="71" y="142"/>
                  </a:lnTo>
                  <a:lnTo>
                    <a:pt x="72" y="144"/>
                  </a:lnTo>
                  <a:lnTo>
                    <a:pt x="73" y="147"/>
                  </a:lnTo>
                  <a:lnTo>
                    <a:pt x="75" y="149"/>
                  </a:lnTo>
                  <a:lnTo>
                    <a:pt x="77" y="151"/>
                  </a:lnTo>
                  <a:lnTo>
                    <a:pt x="80" y="152"/>
                  </a:lnTo>
                  <a:lnTo>
                    <a:pt x="83" y="153"/>
                  </a:lnTo>
                  <a:lnTo>
                    <a:pt x="86" y="154"/>
                  </a:lnTo>
                  <a:lnTo>
                    <a:pt x="89" y="153"/>
                  </a:lnTo>
                  <a:lnTo>
                    <a:pt x="92" y="153"/>
                  </a:lnTo>
                  <a:lnTo>
                    <a:pt x="94" y="152"/>
                  </a:lnTo>
                  <a:lnTo>
                    <a:pt x="96" y="151"/>
                  </a:lnTo>
                  <a:lnTo>
                    <a:pt x="98" y="150"/>
                  </a:lnTo>
                  <a:lnTo>
                    <a:pt x="101" y="150"/>
                  </a:lnTo>
                  <a:lnTo>
                    <a:pt x="103" y="149"/>
                  </a:lnTo>
                  <a:lnTo>
                    <a:pt x="105" y="149"/>
                  </a:lnTo>
                  <a:lnTo>
                    <a:pt x="107" y="148"/>
                  </a:lnTo>
                  <a:lnTo>
                    <a:pt x="109" y="147"/>
                  </a:lnTo>
                  <a:lnTo>
                    <a:pt x="111" y="147"/>
                  </a:lnTo>
                  <a:lnTo>
                    <a:pt x="114" y="145"/>
                  </a:lnTo>
                  <a:lnTo>
                    <a:pt x="116" y="144"/>
                  </a:lnTo>
                  <a:lnTo>
                    <a:pt x="118" y="142"/>
                  </a:lnTo>
                  <a:lnTo>
                    <a:pt x="120" y="139"/>
                  </a:lnTo>
                  <a:lnTo>
                    <a:pt x="121" y="136"/>
                  </a:lnTo>
                  <a:lnTo>
                    <a:pt x="121" y="134"/>
                  </a:lnTo>
                  <a:lnTo>
                    <a:pt x="121" y="131"/>
                  </a:lnTo>
                  <a:lnTo>
                    <a:pt x="121" y="128"/>
                  </a:lnTo>
                  <a:lnTo>
                    <a:pt x="120" y="127"/>
                  </a:lnTo>
                  <a:lnTo>
                    <a:pt x="120" y="126"/>
                  </a:lnTo>
                  <a:lnTo>
                    <a:pt x="120" y="125"/>
                  </a:lnTo>
                  <a:lnTo>
                    <a:pt x="119" y="124"/>
                  </a:lnTo>
                  <a:lnTo>
                    <a:pt x="119" y="124"/>
                  </a:lnTo>
                  <a:lnTo>
                    <a:pt x="118" y="123"/>
                  </a:lnTo>
                  <a:lnTo>
                    <a:pt x="118" y="122"/>
                  </a:lnTo>
                  <a:lnTo>
                    <a:pt x="117" y="122"/>
                  </a:lnTo>
                  <a:lnTo>
                    <a:pt x="118" y="121"/>
                  </a:lnTo>
                  <a:lnTo>
                    <a:pt x="118" y="120"/>
                  </a:lnTo>
                  <a:lnTo>
                    <a:pt x="119" y="119"/>
                  </a:lnTo>
                  <a:lnTo>
                    <a:pt x="119" y="118"/>
                  </a:lnTo>
                  <a:lnTo>
                    <a:pt x="120" y="117"/>
                  </a:lnTo>
                  <a:lnTo>
                    <a:pt x="120" y="116"/>
                  </a:lnTo>
                  <a:lnTo>
                    <a:pt x="121" y="116"/>
                  </a:lnTo>
                  <a:lnTo>
                    <a:pt x="121" y="115"/>
                  </a:lnTo>
                  <a:lnTo>
                    <a:pt x="126" y="102"/>
                  </a:lnTo>
                  <a:close/>
                </a:path>
              </a:pathLst>
            </a:custGeom>
            <a:solidFill>
              <a:srgbClr val="CC99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54"/>
            <p:cNvSpPr>
              <a:spLocks noEditPoints="1"/>
            </p:cNvSpPr>
            <p:nvPr/>
          </p:nvSpPr>
          <p:spPr bwMode="auto">
            <a:xfrm>
              <a:off x="4768" y="1098"/>
              <a:ext cx="132" cy="56"/>
            </a:xfrm>
            <a:custGeom>
              <a:avLst/>
              <a:gdLst/>
              <a:ahLst/>
              <a:cxnLst>
                <a:cxn ang="0">
                  <a:pos x="125" y="10"/>
                </a:cxn>
                <a:cxn ang="0">
                  <a:pos x="113" y="8"/>
                </a:cxn>
                <a:cxn ang="0">
                  <a:pos x="106" y="11"/>
                </a:cxn>
                <a:cxn ang="0">
                  <a:pos x="100" y="14"/>
                </a:cxn>
                <a:cxn ang="0">
                  <a:pos x="95" y="11"/>
                </a:cxn>
                <a:cxn ang="0">
                  <a:pos x="89" y="8"/>
                </a:cxn>
                <a:cxn ang="0">
                  <a:pos x="76" y="10"/>
                </a:cxn>
                <a:cxn ang="0">
                  <a:pos x="69" y="12"/>
                </a:cxn>
                <a:cxn ang="0">
                  <a:pos x="65" y="11"/>
                </a:cxn>
                <a:cxn ang="0">
                  <a:pos x="63" y="8"/>
                </a:cxn>
                <a:cxn ang="0">
                  <a:pos x="59" y="3"/>
                </a:cxn>
                <a:cxn ang="0">
                  <a:pos x="52" y="0"/>
                </a:cxn>
                <a:cxn ang="0">
                  <a:pos x="42" y="1"/>
                </a:cxn>
                <a:cxn ang="0">
                  <a:pos x="35" y="3"/>
                </a:cxn>
                <a:cxn ang="0">
                  <a:pos x="28" y="6"/>
                </a:cxn>
                <a:cxn ang="0">
                  <a:pos x="28" y="5"/>
                </a:cxn>
                <a:cxn ang="0">
                  <a:pos x="27" y="5"/>
                </a:cxn>
                <a:cxn ang="0">
                  <a:pos x="15" y="3"/>
                </a:cxn>
                <a:cxn ang="0">
                  <a:pos x="6" y="10"/>
                </a:cxn>
                <a:cxn ang="0">
                  <a:pos x="5" y="12"/>
                </a:cxn>
                <a:cxn ang="0">
                  <a:pos x="4" y="14"/>
                </a:cxn>
                <a:cxn ang="0">
                  <a:pos x="10" y="27"/>
                </a:cxn>
                <a:cxn ang="0">
                  <a:pos x="16" y="38"/>
                </a:cxn>
                <a:cxn ang="0">
                  <a:pos x="0" y="23"/>
                </a:cxn>
                <a:cxn ang="0">
                  <a:pos x="1" y="29"/>
                </a:cxn>
                <a:cxn ang="0">
                  <a:pos x="7" y="37"/>
                </a:cxn>
                <a:cxn ang="0">
                  <a:pos x="18" y="40"/>
                </a:cxn>
                <a:cxn ang="0">
                  <a:pos x="23" y="38"/>
                </a:cxn>
                <a:cxn ang="0">
                  <a:pos x="27" y="37"/>
                </a:cxn>
                <a:cxn ang="0">
                  <a:pos x="29" y="39"/>
                </a:cxn>
                <a:cxn ang="0">
                  <a:pos x="30" y="43"/>
                </a:cxn>
                <a:cxn ang="0">
                  <a:pos x="36" y="49"/>
                </a:cxn>
                <a:cxn ang="0">
                  <a:pos x="47" y="51"/>
                </a:cxn>
                <a:cxn ang="0">
                  <a:pos x="55" y="48"/>
                </a:cxn>
                <a:cxn ang="0">
                  <a:pos x="63" y="45"/>
                </a:cxn>
                <a:cxn ang="0">
                  <a:pos x="69" y="44"/>
                </a:cxn>
                <a:cxn ang="0">
                  <a:pos x="69" y="46"/>
                </a:cxn>
                <a:cxn ang="0">
                  <a:pos x="71" y="50"/>
                </a:cxn>
                <a:cxn ang="0">
                  <a:pos x="81" y="56"/>
                </a:cxn>
                <a:cxn ang="0">
                  <a:pos x="94" y="53"/>
                </a:cxn>
                <a:cxn ang="0">
                  <a:pos x="108" y="44"/>
                </a:cxn>
                <a:cxn ang="0">
                  <a:pos x="123" y="37"/>
                </a:cxn>
                <a:cxn ang="0">
                  <a:pos x="131" y="28"/>
                </a:cxn>
                <a:cxn ang="0">
                  <a:pos x="131" y="17"/>
                </a:cxn>
                <a:cxn ang="0">
                  <a:pos x="72" y="23"/>
                </a:cxn>
                <a:cxn ang="0">
                  <a:pos x="72" y="25"/>
                </a:cxn>
                <a:cxn ang="0">
                  <a:pos x="16" y="9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29" y="32"/>
                </a:cxn>
                <a:cxn ang="0">
                  <a:pos x="27" y="29"/>
                </a:cxn>
                <a:cxn ang="0">
                  <a:pos x="26" y="27"/>
                </a:cxn>
              </a:cxnLst>
              <a:rect l="0" t="0" r="r" b="b"/>
              <a:pathLst>
                <a:path w="132" h="56">
                  <a:moveTo>
                    <a:pt x="131" y="17"/>
                  </a:moveTo>
                  <a:lnTo>
                    <a:pt x="129" y="14"/>
                  </a:lnTo>
                  <a:lnTo>
                    <a:pt x="127" y="12"/>
                  </a:lnTo>
                  <a:lnTo>
                    <a:pt x="125" y="10"/>
                  </a:lnTo>
                  <a:lnTo>
                    <a:pt x="122" y="9"/>
                  </a:lnTo>
                  <a:lnTo>
                    <a:pt x="119" y="8"/>
                  </a:lnTo>
                  <a:lnTo>
                    <a:pt x="116" y="8"/>
                  </a:lnTo>
                  <a:lnTo>
                    <a:pt x="113" y="8"/>
                  </a:lnTo>
                  <a:lnTo>
                    <a:pt x="111" y="9"/>
                  </a:lnTo>
                  <a:lnTo>
                    <a:pt x="109" y="10"/>
                  </a:lnTo>
                  <a:lnTo>
                    <a:pt x="108" y="10"/>
                  </a:lnTo>
                  <a:lnTo>
                    <a:pt x="106" y="11"/>
                  </a:lnTo>
                  <a:lnTo>
                    <a:pt x="105" y="12"/>
                  </a:lnTo>
                  <a:lnTo>
                    <a:pt x="103" y="13"/>
                  </a:lnTo>
                  <a:lnTo>
                    <a:pt x="102" y="13"/>
                  </a:lnTo>
                  <a:lnTo>
                    <a:pt x="100" y="14"/>
                  </a:lnTo>
                  <a:lnTo>
                    <a:pt x="99" y="15"/>
                  </a:lnTo>
                  <a:lnTo>
                    <a:pt x="98" y="13"/>
                  </a:lnTo>
                  <a:lnTo>
                    <a:pt x="97" y="12"/>
                  </a:lnTo>
                  <a:lnTo>
                    <a:pt x="95" y="11"/>
                  </a:lnTo>
                  <a:lnTo>
                    <a:pt x="94" y="10"/>
                  </a:lnTo>
                  <a:lnTo>
                    <a:pt x="93" y="9"/>
                  </a:lnTo>
                  <a:lnTo>
                    <a:pt x="91" y="9"/>
                  </a:lnTo>
                  <a:lnTo>
                    <a:pt x="89" y="8"/>
                  </a:lnTo>
                  <a:lnTo>
                    <a:pt x="88" y="8"/>
                  </a:lnTo>
                  <a:lnTo>
                    <a:pt x="79" y="9"/>
                  </a:lnTo>
                  <a:lnTo>
                    <a:pt x="78" y="10"/>
                  </a:lnTo>
                  <a:lnTo>
                    <a:pt x="76" y="10"/>
                  </a:lnTo>
                  <a:lnTo>
                    <a:pt x="74" y="11"/>
                  </a:lnTo>
                  <a:lnTo>
                    <a:pt x="72" y="11"/>
                  </a:lnTo>
                  <a:lnTo>
                    <a:pt x="71" y="12"/>
                  </a:lnTo>
                  <a:lnTo>
                    <a:pt x="69" y="12"/>
                  </a:lnTo>
                  <a:lnTo>
                    <a:pt x="67" y="13"/>
                  </a:lnTo>
                  <a:lnTo>
                    <a:pt x="65" y="13"/>
                  </a:lnTo>
                  <a:lnTo>
                    <a:pt x="65" y="12"/>
                  </a:lnTo>
                  <a:lnTo>
                    <a:pt x="65" y="11"/>
                  </a:lnTo>
                  <a:lnTo>
                    <a:pt x="64" y="10"/>
                  </a:lnTo>
                  <a:lnTo>
                    <a:pt x="64" y="9"/>
                  </a:lnTo>
                  <a:lnTo>
                    <a:pt x="63" y="8"/>
                  </a:lnTo>
                  <a:lnTo>
                    <a:pt x="63" y="8"/>
                  </a:lnTo>
                  <a:lnTo>
                    <a:pt x="62" y="7"/>
                  </a:lnTo>
                  <a:lnTo>
                    <a:pt x="61" y="6"/>
                  </a:lnTo>
                  <a:lnTo>
                    <a:pt x="60" y="5"/>
                  </a:lnTo>
                  <a:lnTo>
                    <a:pt x="59" y="3"/>
                  </a:lnTo>
                  <a:lnTo>
                    <a:pt x="57" y="2"/>
                  </a:lnTo>
                  <a:lnTo>
                    <a:pt x="56" y="1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2" y="1"/>
                  </a:lnTo>
                  <a:lnTo>
                    <a:pt x="40" y="2"/>
                  </a:lnTo>
                  <a:lnTo>
                    <a:pt x="39" y="2"/>
                  </a:lnTo>
                  <a:lnTo>
                    <a:pt x="37" y="3"/>
                  </a:lnTo>
                  <a:lnTo>
                    <a:pt x="35" y="3"/>
                  </a:lnTo>
                  <a:lnTo>
                    <a:pt x="33" y="4"/>
                  </a:lnTo>
                  <a:lnTo>
                    <a:pt x="32" y="4"/>
                  </a:lnTo>
                  <a:lnTo>
                    <a:pt x="30" y="5"/>
                  </a:lnTo>
                  <a:lnTo>
                    <a:pt x="28" y="6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5" y="3"/>
                  </a:lnTo>
                  <a:lnTo>
                    <a:pt x="13" y="4"/>
                  </a:lnTo>
                  <a:lnTo>
                    <a:pt x="10" y="6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5" y="17"/>
                  </a:lnTo>
                  <a:lnTo>
                    <a:pt x="7" y="21"/>
                  </a:lnTo>
                  <a:lnTo>
                    <a:pt x="8" y="24"/>
                  </a:lnTo>
                  <a:lnTo>
                    <a:pt x="10" y="27"/>
                  </a:lnTo>
                  <a:lnTo>
                    <a:pt x="11" y="30"/>
                  </a:lnTo>
                  <a:lnTo>
                    <a:pt x="13" y="32"/>
                  </a:lnTo>
                  <a:lnTo>
                    <a:pt x="14" y="35"/>
                  </a:lnTo>
                  <a:lnTo>
                    <a:pt x="16" y="38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2" y="33"/>
                  </a:lnTo>
                  <a:lnTo>
                    <a:pt x="4" y="35"/>
                  </a:lnTo>
                  <a:lnTo>
                    <a:pt x="7" y="37"/>
                  </a:lnTo>
                  <a:lnTo>
                    <a:pt x="9" y="39"/>
                  </a:lnTo>
                  <a:lnTo>
                    <a:pt x="12" y="40"/>
                  </a:lnTo>
                  <a:lnTo>
                    <a:pt x="15" y="40"/>
                  </a:lnTo>
                  <a:lnTo>
                    <a:pt x="18" y="40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2" y="39"/>
                  </a:lnTo>
                  <a:lnTo>
                    <a:pt x="23" y="38"/>
                  </a:lnTo>
                  <a:lnTo>
                    <a:pt x="24" y="38"/>
                  </a:lnTo>
                  <a:lnTo>
                    <a:pt x="25" y="38"/>
                  </a:lnTo>
                  <a:lnTo>
                    <a:pt x="26" y="38"/>
                  </a:lnTo>
                  <a:lnTo>
                    <a:pt x="27" y="37"/>
                  </a:lnTo>
                  <a:lnTo>
                    <a:pt x="28" y="37"/>
                  </a:lnTo>
                  <a:lnTo>
                    <a:pt x="29" y="37"/>
                  </a:lnTo>
                  <a:lnTo>
                    <a:pt x="29" y="38"/>
                  </a:lnTo>
                  <a:lnTo>
                    <a:pt x="29" y="39"/>
                  </a:lnTo>
                  <a:lnTo>
                    <a:pt x="29" y="40"/>
                  </a:lnTo>
                  <a:lnTo>
                    <a:pt x="30" y="41"/>
                  </a:lnTo>
                  <a:lnTo>
                    <a:pt x="30" y="42"/>
                  </a:lnTo>
                  <a:lnTo>
                    <a:pt x="30" y="43"/>
                  </a:lnTo>
                  <a:lnTo>
                    <a:pt x="31" y="43"/>
                  </a:lnTo>
                  <a:lnTo>
                    <a:pt x="31" y="44"/>
                  </a:lnTo>
                  <a:lnTo>
                    <a:pt x="33" y="47"/>
                  </a:lnTo>
                  <a:lnTo>
                    <a:pt x="36" y="49"/>
                  </a:lnTo>
                  <a:lnTo>
                    <a:pt x="38" y="50"/>
                  </a:lnTo>
                  <a:lnTo>
                    <a:pt x="41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0" y="50"/>
                  </a:lnTo>
                  <a:lnTo>
                    <a:pt x="52" y="49"/>
                  </a:lnTo>
                  <a:lnTo>
                    <a:pt x="53" y="48"/>
                  </a:lnTo>
                  <a:lnTo>
                    <a:pt x="55" y="48"/>
                  </a:lnTo>
                  <a:lnTo>
                    <a:pt x="57" y="47"/>
                  </a:lnTo>
                  <a:lnTo>
                    <a:pt x="59" y="46"/>
                  </a:lnTo>
                  <a:lnTo>
                    <a:pt x="61" y="46"/>
                  </a:lnTo>
                  <a:lnTo>
                    <a:pt x="63" y="45"/>
                  </a:lnTo>
                  <a:lnTo>
                    <a:pt x="65" y="45"/>
                  </a:lnTo>
                  <a:lnTo>
                    <a:pt x="67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5"/>
                  </a:lnTo>
                  <a:lnTo>
                    <a:pt x="69" y="45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7"/>
                  </a:lnTo>
                  <a:lnTo>
                    <a:pt x="70" y="47"/>
                  </a:lnTo>
                  <a:lnTo>
                    <a:pt x="71" y="50"/>
                  </a:lnTo>
                  <a:lnTo>
                    <a:pt x="73" y="52"/>
                  </a:lnTo>
                  <a:lnTo>
                    <a:pt x="76" y="54"/>
                  </a:lnTo>
                  <a:lnTo>
                    <a:pt x="78" y="55"/>
                  </a:lnTo>
                  <a:lnTo>
                    <a:pt x="81" y="56"/>
                  </a:lnTo>
                  <a:lnTo>
                    <a:pt x="84" y="56"/>
                  </a:lnTo>
                  <a:lnTo>
                    <a:pt x="87" y="56"/>
                  </a:lnTo>
                  <a:lnTo>
                    <a:pt x="90" y="55"/>
                  </a:lnTo>
                  <a:lnTo>
                    <a:pt x="94" y="53"/>
                  </a:lnTo>
                  <a:lnTo>
                    <a:pt x="98" y="50"/>
                  </a:lnTo>
                  <a:lnTo>
                    <a:pt x="101" y="48"/>
                  </a:lnTo>
                  <a:lnTo>
                    <a:pt x="105" y="46"/>
                  </a:lnTo>
                  <a:lnTo>
                    <a:pt x="108" y="44"/>
                  </a:lnTo>
                  <a:lnTo>
                    <a:pt x="112" y="42"/>
                  </a:lnTo>
                  <a:lnTo>
                    <a:pt x="116" y="40"/>
                  </a:lnTo>
                  <a:lnTo>
                    <a:pt x="119" y="38"/>
                  </a:lnTo>
                  <a:lnTo>
                    <a:pt x="123" y="37"/>
                  </a:lnTo>
                  <a:lnTo>
                    <a:pt x="126" y="35"/>
                  </a:lnTo>
                  <a:lnTo>
                    <a:pt x="128" y="33"/>
                  </a:lnTo>
                  <a:lnTo>
                    <a:pt x="130" y="31"/>
                  </a:lnTo>
                  <a:lnTo>
                    <a:pt x="131" y="28"/>
                  </a:lnTo>
                  <a:lnTo>
                    <a:pt x="132" y="25"/>
                  </a:lnTo>
                  <a:lnTo>
                    <a:pt x="132" y="23"/>
                  </a:lnTo>
                  <a:lnTo>
                    <a:pt x="132" y="20"/>
                  </a:lnTo>
                  <a:lnTo>
                    <a:pt x="131" y="17"/>
                  </a:lnTo>
                  <a:close/>
                  <a:moveTo>
                    <a:pt x="72" y="22"/>
                  </a:moveTo>
                  <a:lnTo>
                    <a:pt x="72" y="22"/>
                  </a:lnTo>
                  <a:lnTo>
                    <a:pt x="72" y="23"/>
                  </a:lnTo>
                  <a:lnTo>
                    <a:pt x="72" y="23"/>
                  </a:lnTo>
                  <a:lnTo>
                    <a:pt x="72" y="23"/>
                  </a:lnTo>
                  <a:lnTo>
                    <a:pt x="72" y="24"/>
                  </a:lnTo>
                  <a:lnTo>
                    <a:pt x="72" y="24"/>
                  </a:lnTo>
                  <a:lnTo>
                    <a:pt x="72" y="25"/>
                  </a:lnTo>
                  <a:lnTo>
                    <a:pt x="72" y="25"/>
                  </a:lnTo>
                  <a:lnTo>
                    <a:pt x="71" y="25"/>
                  </a:lnTo>
                  <a:lnTo>
                    <a:pt x="72" y="22"/>
                  </a:lnTo>
                  <a:close/>
                  <a:moveTo>
                    <a:pt x="16" y="9"/>
                  </a:moveTo>
                  <a:lnTo>
                    <a:pt x="16" y="9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9"/>
                  </a:lnTo>
                  <a:close/>
                  <a:moveTo>
                    <a:pt x="26" y="27"/>
                  </a:moveTo>
                  <a:lnTo>
                    <a:pt x="29" y="30"/>
                  </a:lnTo>
                  <a:lnTo>
                    <a:pt x="29" y="32"/>
                  </a:lnTo>
                  <a:lnTo>
                    <a:pt x="28" y="31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7" y="29"/>
                  </a:lnTo>
                  <a:lnTo>
                    <a:pt x="27" y="29"/>
                  </a:lnTo>
                  <a:lnTo>
                    <a:pt x="27" y="28"/>
                  </a:lnTo>
                  <a:lnTo>
                    <a:pt x="26" y="28"/>
                  </a:lnTo>
                  <a:lnTo>
                    <a:pt x="26" y="27"/>
                  </a:lnTo>
                  <a:close/>
                </a:path>
              </a:pathLst>
            </a:custGeom>
            <a:solidFill>
              <a:srgbClr val="CC99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55"/>
            <p:cNvSpPr>
              <a:spLocks noEditPoints="1"/>
            </p:cNvSpPr>
            <p:nvPr/>
          </p:nvSpPr>
          <p:spPr bwMode="auto">
            <a:xfrm>
              <a:off x="4922" y="1034"/>
              <a:ext cx="61" cy="167"/>
            </a:xfrm>
            <a:custGeom>
              <a:avLst/>
              <a:gdLst/>
              <a:ahLst/>
              <a:cxnLst>
                <a:cxn ang="0">
                  <a:pos x="53" y="88"/>
                </a:cxn>
                <a:cxn ang="0">
                  <a:pos x="55" y="85"/>
                </a:cxn>
                <a:cxn ang="0">
                  <a:pos x="59" y="74"/>
                </a:cxn>
                <a:cxn ang="0">
                  <a:pos x="58" y="69"/>
                </a:cxn>
                <a:cxn ang="0">
                  <a:pos x="56" y="64"/>
                </a:cxn>
                <a:cxn ang="0">
                  <a:pos x="54" y="61"/>
                </a:cxn>
                <a:cxn ang="0">
                  <a:pos x="51" y="58"/>
                </a:cxn>
                <a:cxn ang="0">
                  <a:pos x="56" y="51"/>
                </a:cxn>
                <a:cxn ang="0">
                  <a:pos x="60" y="43"/>
                </a:cxn>
                <a:cxn ang="0">
                  <a:pos x="60" y="29"/>
                </a:cxn>
                <a:cxn ang="0">
                  <a:pos x="56" y="22"/>
                </a:cxn>
                <a:cxn ang="0">
                  <a:pos x="52" y="19"/>
                </a:cxn>
                <a:cxn ang="0">
                  <a:pos x="48" y="18"/>
                </a:cxn>
                <a:cxn ang="0">
                  <a:pos x="40" y="17"/>
                </a:cxn>
                <a:cxn ang="0">
                  <a:pos x="39" y="17"/>
                </a:cxn>
                <a:cxn ang="0">
                  <a:pos x="38" y="15"/>
                </a:cxn>
                <a:cxn ang="0">
                  <a:pos x="35" y="6"/>
                </a:cxn>
                <a:cxn ang="0">
                  <a:pos x="26" y="1"/>
                </a:cxn>
                <a:cxn ang="0">
                  <a:pos x="15" y="3"/>
                </a:cxn>
                <a:cxn ang="0">
                  <a:pos x="7" y="12"/>
                </a:cxn>
                <a:cxn ang="0">
                  <a:pos x="3" y="23"/>
                </a:cxn>
                <a:cxn ang="0">
                  <a:pos x="1" y="26"/>
                </a:cxn>
                <a:cxn ang="0">
                  <a:pos x="1" y="26"/>
                </a:cxn>
                <a:cxn ang="0">
                  <a:pos x="1" y="26"/>
                </a:cxn>
                <a:cxn ang="0">
                  <a:pos x="1" y="37"/>
                </a:cxn>
                <a:cxn ang="0">
                  <a:pos x="10" y="46"/>
                </a:cxn>
                <a:cxn ang="0">
                  <a:pos x="19" y="48"/>
                </a:cxn>
                <a:cxn ang="0">
                  <a:pos x="21" y="48"/>
                </a:cxn>
                <a:cxn ang="0">
                  <a:pos x="18" y="53"/>
                </a:cxn>
                <a:cxn ang="0">
                  <a:pos x="13" y="60"/>
                </a:cxn>
                <a:cxn ang="0">
                  <a:pos x="9" y="66"/>
                </a:cxn>
                <a:cxn ang="0">
                  <a:pos x="8" y="70"/>
                </a:cxn>
                <a:cxn ang="0">
                  <a:pos x="9" y="77"/>
                </a:cxn>
                <a:cxn ang="0">
                  <a:pos x="14" y="84"/>
                </a:cxn>
                <a:cxn ang="0">
                  <a:pos x="16" y="89"/>
                </a:cxn>
                <a:cxn ang="0">
                  <a:pos x="12" y="95"/>
                </a:cxn>
                <a:cxn ang="0">
                  <a:pos x="8" y="105"/>
                </a:cxn>
                <a:cxn ang="0">
                  <a:pos x="9" y="115"/>
                </a:cxn>
                <a:cxn ang="0">
                  <a:pos x="14" y="121"/>
                </a:cxn>
                <a:cxn ang="0">
                  <a:pos x="11" y="125"/>
                </a:cxn>
                <a:cxn ang="0">
                  <a:pos x="8" y="129"/>
                </a:cxn>
                <a:cxn ang="0">
                  <a:pos x="7" y="131"/>
                </a:cxn>
                <a:cxn ang="0">
                  <a:pos x="5" y="134"/>
                </a:cxn>
                <a:cxn ang="0">
                  <a:pos x="7" y="145"/>
                </a:cxn>
                <a:cxn ang="0">
                  <a:pos x="16" y="153"/>
                </a:cxn>
                <a:cxn ang="0">
                  <a:pos x="18" y="159"/>
                </a:cxn>
                <a:cxn ang="0">
                  <a:pos x="22" y="164"/>
                </a:cxn>
                <a:cxn ang="0">
                  <a:pos x="33" y="167"/>
                </a:cxn>
                <a:cxn ang="0">
                  <a:pos x="43" y="161"/>
                </a:cxn>
                <a:cxn ang="0">
                  <a:pos x="49" y="153"/>
                </a:cxn>
                <a:cxn ang="0">
                  <a:pos x="52" y="143"/>
                </a:cxn>
                <a:cxn ang="0">
                  <a:pos x="49" y="132"/>
                </a:cxn>
                <a:cxn ang="0">
                  <a:pos x="47" y="129"/>
                </a:cxn>
                <a:cxn ang="0">
                  <a:pos x="50" y="125"/>
                </a:cxn>
                <a:cxn ang="0">
                  <a:pos x="54" y="120"/>
                </a:cxn>
                <a:cxn ang="0">
                  <a:pos x="61" y="108"/>
                </a:cxn>
                <a:cxn ang="0">
                  <a:pos x="61" y="103"/>
                </a:cxn>
                <a:cxn ang="0">
                  <a:pos x="60" y="98"/>
                </a:cxn>
                <a:cxn ang="0">
                  <a:pos x="55" y="92"/>
                </a:cxn>
                <a:cxn ang="0">
                  <a:pos x="32" y="99"/>
                </a:cxn>
                <a:cxn ang="0">
                  <a:pos x="32" y="99"/>
                </a:cxn>
                <a:cxn ang="0">
                  <a:pos x="32" y="99"/>
                </a:cxn>
              </a:cxnLst>
              <a:rect l="0" t="0" r="r" b="b"/>
              <a:pathLst>
                <a:path w="61" h="167">
                  <a:moveTo>
                    <a:pt x="52" y="90"/>
                  </a:moveTo>
                  <a:lnTo>
                    <a:pt x="52" y="90"/>
                  </a:lnTo>
                  <a:lnTo>
                    <a:pt x="53" y="89"/>
                  </a:lnTo>
                  <a:lnTo>
                    <a:pt x="53" y="88"/>
                  </a:lnTo>
                  <a:lnTo>
                    <a:pt x="54" y="87"/>
                  </a:lnTo>
                  <a:lnTo>
                    <a:pt x="54" y="87"/>
                  </a:lnTo>
                  <a:lnTo>
                    <a:pt x="55" y="86"/>
                  </a:lnTo>
                  <a:lnTo>
                    <a:pt x="55" y="85"/>
                  </a:lnTo>
                  <a:lnTo>
                    <a:pt x="56" y="84"/>
                  </a:lnTo>
                  <a:lnTo>
                    <a:pt x="58" y="77"/>
                  </a:lnTo>
                  <a:lnTo>
                    <a:pt x="58" y="76"/>
                  </a:lnTo>
                  <a:lnTo>
                    <a:pt x="59" y="74"/>
                  </a:lnTo>
                  <a:lnTo>
                    <a:pt x="59" y="73"/>
                  </a:lnTo>
                  <a:lnTo>
                    <a:pt x="59" y="72"/>
                  </a:lnTo>
                  <a:lnTo>
                    <a:pt x="58" y="70"/>
                  </a:lnTo>
                  <a:lnTo>
                    <a:pt x="58" y="69"/>
                  </a:lnTo>
                  <a:lnTo>
                    <a:pt x="58" y="68"/>
                  </a:lnTo>
                  <a:lnTo>
                    <a:pt x="57" y="67"/>
                  </a:lnTo>
                  <a:lnTo>
                    <a:pt x="57" y="65"/>
                  </a:lnTo>
                  <a:lnTo>
                    <a:pt x="56" y="64"/>
                  </a:lnTo>
                  <a:lnTo>
                    <a:pt x="56" y="63"/>
                  </a:lnTo>
                  <a:lnTo>
                    <a:pt x="55" y="62"/>
                  </a:lnTo>
                  <a:lnTo>
                    <a:pt x="55" y="62"/>
                  </a:lnTo>
                  <a:lnTo>
                    <a:pt x="54" y="61"/>
                  </a:lnTo>
                  <a:lnTo>
                    <a:pt x="53" y="60"/>
                  </a:lnTo>
                  <a:lnTo>
                    <a:pt x="53" y="60"/>
                  </a:lnTo>
                  <a:lnTo>
                    <a:pt x="52" y="59"/>
                  </a:lnTo>
                  <a:lnTo>
                    <a:pt x="51" y="58"/>
                  </a:lnTo>
                  <a:lnTo>
                    <a:pt x="52" y="57"/>
                  </a:lnTo>
                  <a:lnTo>
                    <a:pt x="54" y="55"/>
                  </a:lnTo>
                  <a:lnTo>
                    <a:pt x="55" y="53"/>
                  </a:lnTo>
                  <a:lnTo>
                    <a:pt x="56" y="51"/>
                  </a:lnTo>
                  <a:lnTo>
                    <a:pt x="57" y="49"/>
                  </a:lnTo>
                  <a:lnTo>
                    <a:pt x="58" y="47"/>
                  </a:lnTo>
                  <a:lnTo>
                    <a:pt x="59" y="45"/>
                  </a:lnTo>
                  <a:lnTo>
                    <a:pt x="60" y="43"/>
                  </a:lnTo>
                  <a:lnTo>
                    <a:pt x="61" y="34"/>
                  </a:lnTo>
                  <a:lnTo>
                    <a:pt x="61" y="32"/>
                  </a:lnTo>
                  <a:lnTo>
                    <a:pt x="61" y="30"/>
                  </a:lnTo>
                  <a:lnTo>
                    <a:pt x="60" y="29"/>
                  </a:lnTo>
                  <a:lnTo>
                    <a:pt x="60" y="27"/>
                  </a:lnTo>
                  <a:lnTo>
                    <a:pt x="59" y="25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5" y="21"/>
                  </a:lnTo>
                  <a:lnTo>
                    <a:pt x="54" y="20"/>
                  </a:lnTo>
                  <a:lnTo>
                    <a:pt x="53" y="20"/>
                  </a:lnTo>
                  <a:lnTo>
                    <a:pt x="52" y="19"/>
                  </a:lnTo>
                  <a:lnTo>
                    <a:pt x="51" y="19"/>
                  </a:lnTo>
                  <a:lnTo>
                    <a:pt x="50" y="18"/>
                  </a:lnTo>
                  <a:lnTo>
                    <a:pt x="49" y="18"/>
                  </a:lnTo>
                  <a:lnTo>
                    <a:pt x="48" y="18"/>
                  </a:lnTo>
                  <a:lnTo>
                    <a:pt x="47" y="18"/>
                  </a:lnTo>
                  <a:lnTo>
                    <a:pt x="46" y="18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39" y="17"/>
                  </a:lnTo>
                  <a:lnTo>
                    <a:pt x="39" y="17"/>
                  </a:lnTo>
                  <a:lnTo>
                    <a:pt x="39" y="17"/>
                  </a:lnTo>
                  <a:lnTo>
                    <a:pt x="38" y="17"/>
                  </a:lnTo>
                  <a:lnTo>
                    <a:pt x="38" y="17"/>
                  </a:lnTo>
                  <a:lnTo>
                    <a:pt x="38" y="17"/>
                  </a:lnTo>
                  <a:lnTo>
                    <a:pt x="38" y="15"/>
                  </a:lnTo>
                  <a:lnTo>
                    <a:pt x="37" y="13"/>
                  </a:lnTo>
                  <a:lnTo>
                    <a:pt x="37" y="10"/>
                  </a:lnTo>
                  <a:lnTo>
                    <a:pt x="36" y="8"/>
                  </a:lnTo>
                  <a:lnTo>
                    <a:pt x="35" y="6"/>
                  </a:lnTo>
                  <a:lnTo>
                    <a:pt x="33" y="5"/>
                  </a:lnTo>
                  <a:lnTo>
                    <a:pt x="31" y="3"/>
                  </a:lnTo>
                  <a:lnTo>
                    <a:pt x="29" y="2"/>
                  </a:lnTo>
                  <a:lnTo>
                    <a:pt x="26" y="1"/>
                  </a:lnTo>
                  <a:lnTo>
                    <a:pt x="23" y="0"/>
                  </a:lnTo>
                  <a:lnTo>
                    <a:pt x="20" y="1"/>
                  </a:lnTo>
                  <a:lnTo>
                    <a:pt x="17" y="1"/>
                  </a:lnTo>
                  <a:lnTo>
                    <a:pt x="15" y="3"/>
                  </a:lnTo>
                  <a:lnTo>
                    <a:pt x="12" y="4"/>
                  </a:lnTo>
                  <a:lnTo>
                    <a:pt x="10" y="7"/>
                  </a:lnTo>
                  <a:lnTo>
                    <a:pt x="9" y="9"/>
                  </a:lnTo>
                  <a:lnTo>
                    <a:pt x="7" y="12"/>
                  </a:lnTo>
                  <a:lnTo>
                    <a:pt x="6" y="15"/>
                  </a:lnTo>
                  <a:lnTo>
                    <a:pt x="5" y="17"/>
                  </a:lnTo>
                  <a:lnTo>
                    <a:pt x="4" y="20"/>
                  </a:lnTo>
                  <a:lnTo>
                    <a:pt x="3" y="23"/>
                  </a:lnTo>
                  <a:lnTo>
                    <a:pt x="3" y="26"/>
                  </a:lnTo>
                  <a:lnTo>
                    <a:pt x="3" y="30"/>
                  </a:lnTo>
                  <a:lnTo>
                    <a:pt x="3" y="33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0" y="29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1" y="37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7" y="44"/>
                  </a:lnTo>
                  <a:lnTo>
                    <a:pt x="10" y="46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0" y="50"/>
                  </a:lnTo>
                  <a:lnTo>
                    <a:pt x="19" y="51"/>
                  </a:lnTo>
                  <a:lnTo>
                    <a:pt x="18" y="53"/>
                  </a:lnTo>
                  <a:lnTo>
                    <a:pt x="16" y="55"/>
                  </a:lnTo>
                  <a:lnTo>
                    <a:pt x="15" y="56"/>
                  </a:lnTo>
                  <a:lnTo>
                    <a:pt x="14" y="58"/>
                  </a:lnTo>
                  <a:lnTo>
                    <a:pt x="13" y="60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10" y="65"/>
                  </a:lnTo>
                  <a:lnTo>
                    <a:pt x="9" y="66"/>
                  </a:lnTo>
                  <a:lnTo>
                    <a:pt x="9" y="67"/>
                  </a:lnTo>
                  <a:lnTo>
                    <a:pt x="8" y="68"/>
                  </a:lnTo>
                  <a:lnTo>
                    <a:pt x="8" y="69"/>
                  </a:lnTo>
                  <a:lnTo>
                    <a:pt x="8" y="70"/>
                  </a:lnTo>
                  <a:lnTo>
                    <a:pt x="8" y="72"/>
                  </a:lnTo>
                  <a:lnTo>
                    <a:pt x="8" y="73"/>
                  </a:lnTo>
                  <a:lnTo>
                    <a:pt x="8" y="75"/>
                  </a:lnTo>
                  <a:lnTo>
                    <a:pt x="9" y="77"/>
                  </a:lnTo>
                  <a:lnTo>
                    <a:pt x="10" y="79"/>
                  </a:lnTo>
                  <a:lnTo>
                    <a:pt x="11" y="81"/>
                  </a:lnTo>
                  <a:lnTo>
                    <a:pt x="13" y="83"/>
                  </a:lnTo>
                  <a:lnTo>
                    <a:pt x="14" y="84"/>
                  </a:lnTo>
                  <a:lnTo>
                    <a:pt x="16" y="85"/>
                  </a:lnTo>
                  <a:lnTo>
                    <a:pt x="18" y="86"/>
                  </a:lnTo>
                  <a:lnTo>
                    <a:pt x="17" y="87"/>
                  </a:lnTo>
                  <a:lnTo>
                    <a:pt x="16" y="89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3" y="93"/>
                  </a:lnTo>
                  <a:lnTo>
                    <a:pt x="12" y="95"/>
                  </a:lnTo>
                  <a:lnTo>
                    <a:pt x="11" y="97"/>
                  </a:lnTo>
                  <a:lnTo>
                    <a:pt x="10" y="98"/>
                  </a:lnTo>
                  <a:lnTo>
                    <a:pt x="8" y="102"/>
                  </a:lnTo>
                  <a:lnTo>
                    <a:pt x="8" y="105"/>
                  </a:lnTo>
                  <a:lnTo>
                    <a:pt x="7" y="108"/>
                  </a:lnTo>
                  <a:lnTo>
                    <a:pt x="8" y="110"/>
                  </a:lnTo>
                  <a:lnTo>
                    <a:pt x="8" y="113"/>
                  </a:lnTo>
                  <a:lnTo>
                    <a:pt x="9" y="115"/>
                  </a:lnTo>
                  <a:lnTo>
                    <a:pt x="11" y="117"/>
                  </a:lnTo>
                  <a:lnTo>
                    <a:pt x="12" y="119"/>
                  </a:lnTo>
                  <a:lnTo>
                    <a:pt x="14" y="120"/>
                  </a:lnTo>
                  <a:lnTo>
                    <a:pt x="14" y="121"/>
                  </a:lnTo>
                  <a:lnTo>
                    <a:pt x="13" y="122"/>
                  </a:lnTo>
                  <a:lnTo>
                    <a:pt x="13" y="123"/>
                  </a:lnTo>
                  <a:lnTo>
                    <a:pt x="12" y="124"/>
                  </a:lnTo>
                  <a:lnTo>
                    <a:pt x="11" y="125"/>
                  </a:lnTo>
                  <a:lnTo>
                    <a:pt x="11" y="125"/>
                  </a:lnTo>
                  <a:lnTo>
                    <a:pt x="10" y="126"/>
                  </a:lnTo>
                  <a:lnTo>
                    <a:pt x="9" y="127"/>
                  </a:lnTo>
                  <a:lnTo>
                    <a:pt x="8" y="129"/>
                  </a:lnTo>
                  <a:lnTo>
                    <a:pt x="8" y="129"/>
                  </a:lnTo>
                  <a:lnTo>
                    <a:pt x="7" y="130"/>
                  </a:lnTo>
                  <a:lnTo>
                    <a:pt x="7" y="130"/>
                  </a:lnTo>
                  <a:lnTo>
                    <a:pt x="7" y="131"/>
                  </a:lnTo>
                  <a:lnTo>
                    <a:pt x="6" y="132"/>
                  </a:lnTo>
                  <a:lnTo>
                    <a:pt x="6" y="133"/>
                  </a:lnTo>
                  <a:lnTo>
                    <a:pt x="6" y="133"/>
                  </a:lnTo>
                  <a:lnTo>
                    <a:pt x="5" y="134"/>
                  </a:lnTo>
                  <a:lnTo>
                    <a:pt x="5" y="137"/>
                  </a:lnTo>
                  <a:lnTo>
                    <a:pt x="5" y="140"/>
                  </a:lnTo>
                  <a:lnTo>
                    <a:pt x="6" y="143"/>
                  </a:lnTo>
                  <a:lnTo>
                    <a:pt x="7" y="145"/>
                  </a:lnTo>
                  <a:lnTo>
                    <a:pt x="8" y="148"/>
                  </a:lnTo>
                  <a:lnTo>
                    <a:pt x="11" y="150"/>
                  </a:lnTo>
                  <a:lnTo>
                    <a:pt x="13" y="152"/>
                  </a:lnTo>
                  <a:lnTo>
                    <a:pt x="16" y="153"/>
                  </a:lnTo>
                  <a:lnTo>
                    <a:pt x="16" y="154"/>
                  </a:lnTo>
                  <a:lnTo>
                    <a:pt x="16" y="156"/>
                  </a:lnTo>
                  <a:lnTo>
                    <a:pt x="17" y="157"/>
                  </a:lnTo>
                  <a:lnTo>
                    <a:pt x="18" y="159"/>
                  </a:lnTo>
                  <a:lnTo>
                    <a:pt x="18" y="160"/>
                  </a:lnTo>
                  <a:lnTo>
                    <a:pt x="19" y="162"/>
                  </a:lnTo>
                  <a:lnTo>
                    <a:pt x="20" y="163"/>
                  </a:lnTo>
                  <a:lnTo>
                    <a:pt x="22" y="164"/>
                  </a:lnTo>
                  <a:lnTo>
                    <a:pt x="24" y="166"/>
                  </a:lnTo>
                  <a:lnTo>
                    <a:pt x="27" y="167"/>
                  </a:lnTo>
                  <a:lnTo>
                    <a:pt x="30" y="167"/>
                  </a:lnTo>
                  <a:lnTo>
                    <a:pt x="33" y="167"/>
                  </a:lnTo>
                  <a:lnTo>
                    <a:pt x="36" y="166"/>
                  </a:lnTo>
                  <a:lnTo>
                    <a:pt x="39" y="165"/>
                  </a:lnTo>
                  <a:lnTo>
                    <a:pt x="41" y="163"/>
                  </a:lnTo>
                  <a:lnTo>
                    <a:pt x="43" y="161"/>
                  </a:lnTo>
                  <a:lnTo>
                    <a:pt x="45" y="159"/>
                  </a:lnTo>
                  <a:lnTo>
                    <a:pt x="46" y="157"/>
                  </a:lnTo>
                  <a:lnTo>
                    <a:pt x="47" y="155"/>
                  </a:lnTo>
                  <a:lnTo>
                    <a:pt x="49" y="153"/>
                  </a:lnTo>
                  <a:lnTo>
                    <a:pt x="50" y="151"/>
                  </a:lnTo>
                  <a:lnTo>
                    <a:pt x="51" y="148"/>
                  </a:lnTo>
                  <a:lnTo>
                    <a:pt x="51" y="146"/>
                  </a:lnTo>
                  <a:lnTo>
                    <a:pt x="52" y="143"/>
                  </a:lnTo>
                  <a:lnTo>
                    <a:pt x="50" y="134"/>
                  </a:lnTo>
                  <a:lnTo>
                    <a:pt x="50" y="133"/>
                  </a:lnTo>
                  <a:lnTo>
                    <a:pt x="50" y="132"/>
                  </a:lnTo>
                  <a:lnTo>
                    <a:pt x="49" y="132"/>
                  </a:lnTo>
                  <a:lnTo>
                    <a:pt x="49" y="131"/>
                  </a:lnTo>
                  <a:lnTo>
                    <a:pt x="48" y="130"/>
                  </a:lnTo>
                  <a:lnTo>
                    <a:pt x="48" y="130"/>
                  </a:lnTo>
                  <a:lnTo>
                    <a:pt x="47" y="129"/>
                  </a:lnTo>
                  <a:lnTo>
                    <a:pt x="47" y="129"/>
                  </a:lnTo>
                  <a:lnTo>
                    <a:pt x="48" y="128"/>
                  </a:lnTo>
                  <a:lnTo>
                    <a:pt x="49" y="126"/>
                  </a:lnTo>
                  <a:lnTo>
                    <a:pt x="50" y="125"/>
                  </a:lnTo>
                  <a:lnTo>
                    <a:pt x="51" y="124"/>
                  </a:lnTo>
                  <a:lnTo>
                    <a:pt x="52" y="123"/>
                  </a:lnTo>
                  <a:lnTo>
                    <a:pt x="53" y="121"/>
                  </a:lnTo>
                  <a:lnTo>
                    <a:pt x="54" y="120"/>
                  </a:lnTo>
                  <a:lnTo>
                    <a:pt x="55" y="119"/>
                  </a:lnTo>
                  <a:lnTo>
                    <a:pt x="60" y="110"/>
                  </a:lnTo>
                  <a:lnTo>
                    <a:pt x="60" y="109"/>
                  </a:lnTo>
                  <a:lnTo>
                    <a:pt x="61" y="108"/>
                  </a:lnTo>
                  <a:lnTo>
                    <a:pt x="61" y="107"/>
                  </a:lnTo>
                  <a:lnTo>
                    <a:pt x="61" y="106"/>
                  </a:lnTo>
                  <a:lnTo>
                    <a:pt x="61" y="105"/>
                  </a:lnTo>
                  <a:lnTo>
                    <a:pt x="61" y="103"/>
                  </a:lnTo>
                  <a:lnTo>
                    <a:pt x="61" y="102"/>
                  </a:lnTo>
                  <a:lnTo>
                    <a:pt x="61" y="101"/>
                  </a:lnTo>
                  <a:lnTo>
                    <a:pt x="60" y="99"/>
                  </a:lnTo>
                  <a:lnTo>
                    <a:pt x="60" y="98"/>
                  </a:lnTo>
                  <a:lnTo>
                    <a:pt x="59" y="96"/>
                  </a:lnTo>
                  <a:lnTo>
                    <a:pt x="58" y="95"/>
                  </a:lnTo>
                  <a:lnTo>
                    <a:pt x="56" y="93"/>
                  </a:lnTo>
                  <a:lnTo>
                    <a:pt x="55" y="92"/>
                  </a:lnTo>
                  <a:lnTo>
                    <a:pt x="53" y="91"/>
                  </a:lnTo>
                  <a:lnTo>
                    <a:pt x="52" y="90"/>
                  </a:lnTo>
                  <a:close/>
                  <a:moveTo>
                    <a:pt x="32" y="99"/>
                  </a:moveTo>
                  <a:lnTo>
                    <a:pt x="32" y="99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32" y="99"/>
                  </a:lnTo>
                  <a:close/>
                </a:path>
              </a:pathLst>
            </a:custGeom>
            <a:solidFill>
              <a:srgbClr val="CC99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56"/>
            <p:cNvSpPr>
              <a:spLocks noEditPoints="1"/>
            </p:cNvSpPr>
            <p:nvPr/>
          </p:nvSpPr>
          <p:spPr bwMode="auto">
            <a:xfrm>
              <a:off x="4989" y="1184"/>
              <a:ext cx="73" cy="105"/>
            </a:xfrm>
            <a:custGeom>
              <a:avLst/>
              <a:gdLst/>
              <a:ahLst/>
              <a:cxnLst>
                <a:cxn ang="0">
                  <a:pos x="70" y="25"/>
                </a:cxn>
                <a:cxn ang="0">
                  <a:pos x="68" y="22"/>
                </a:cxn>
                <a:cxn ang="0">
                  <a:pos x="64" y="19"/>
                </a:cxn>
                <a:cxn ang="0">
                  <a:pos x="61" y="18"/>
                </a:cxn>
                <a:cxn ang="0">
                  <a:pos x="59" y="11"/>
                </a:cxn>
                <a:cxn ang="0">
                  <a:pos x="54" y="2"/>
                </a:cxn>
                <a:cxn ang="0">
                  <a:pos x="43" y="0"/>
                </a:cxn>
                <a:cxn ang="0">
                  <a:pos x="36" y="3"/>
                </a:cxn>
                <a:cxn ang="0">
                  <a:pos x="28" y="10"/>
                </a:cxn>
                <a:cxn ang="0">
                  <a:pos x="17" y="19"/>
                </a:cxn>
                <a:cxn ang="0">
                  <a:pos x="11" y="26"/>
                </a:cxn>
                <a:cxn ang="0">
                  <a:pos x="9" y="33"/>
                </a:cxn>
                <a:cxn ang="0">
                  <a:pos x="10" y="38"/>
                </a:cxn>
                <a:cxn ang="0">
                  <a:pos x="10" y="39"/>
                </a:cxn>
                <a:cxn ang="0">
                  <a:pos x="11" y="41"/>
                </a:cxn>
                <a:cxn ang="0">
                  <a:pos x="15" y="47"/>
                </a:cxn>
                <a:cxn ang="0">
                  <a:pos x="20" y="50"/>
                </a:cxn>
                <a:cxn ang="0">
                  <a:pos x="18" y="52"/>
                </a:cxn>
                <a:cxn ang="0">
                  <a:pos x="18" y="55"/>
                </a:cxn>
                <a:cxn ang="0">
                  <a:pos x="17" y="58"/>
                </a:cxn>
                <a:cxn ang="0">
                  <a:pos x="16" y="60"/>
                </a:cxn>
                <a:cxn ang="0">
                  <a:pos x="11" y="64"/>
                </a:cxn>
                <a:cxn ang="0">
                  <a:pos x="6" y="68"/>
                </a:cxn>
                <a:cxn ang="0">
                  <a:pos x="1" y="74"/>
                </a:cxn>
                <a:cxn ang="0">
                  <a:pos x="0" y="81"/>
                </a:cxn>
                <a:cxn ang="0">
                  <a:pos x="1" y="86"/>
                </a:cxn>
                <a:cxn ang="0">
                  <a:pos x="3" y="90"/>
                </a:cxn>
                <a:cxn ang="0">
                  <a:pos x="4" y="96"/>
                </a:cxn>
                <a:cxn ang="0">
                  <a:pos x="8" y="102"/>
                </a:cxn>
                <a:cxn ang="0">
                  <a:pos x="19" y="105"/>
                </a:cxn>
                <a:cxn ang="0">
                  <a:pos x="30" y="100"/>
                </a:cxn>
                <a:cxn ang="0">
                  <a:pos x="31" y="98"/>
                </a:cxn>
                <a:cxn ang="0">
                  <a:pos x="33" y="96"/>
                </a:cxn>
                <a:cxn ang="0">
                  <a:pos x="40" y="87"/>
                </a:cxn>
                <a:cxn ang="0">
                  <a:pos x="41" y="81"/>
                </a:cxn>
                <a:cxn ang="0">
                  <a:pos x="45" y="78"/>
                </a:cxn>
                <a:cxn ang="0">
                  <a:pos x="49" y="75"/>
                </a:cxn>
                <a:cxn ang="0">
                  <a:pos x="52" y="73"/>
                </a:cxn>
                <a:cxn ang="0">
                  <a:pos x="55" y="70"/>
                </a:cxn>
                <a:cxn ang="0">
                  <a:pos x="56" y="67"/>
                </a:cxn>
                <a:cxn ang="0">
                  <a:pos x="57" y="65"/>
                </a:cxn>
                <a:cxn ang="0">
                  <a:pos x="58" y="63"/>
                </a:cxn>
                <a:cxn ang="0">
                  <a:pos x="59" y="58"/>
                </a:cxn>
                <a:cxn ang="0">
                  <a:pos x="62" y="54"/>
                </a:cxn>
                <a:cxn ang="0">
                  <a:pos x="64" y="51"/>
                </a:cxn>
                <a:cxn ang="0">
                  <a:pos x="69" y="44"/>
                </a:cxn>
                <a:cxn ang="0">
                  <a:pos x="73" y="38"/>
                </a:cxn>
                <a:cxn ang="0">
                  <a:pos x="72" y="31"/>
                </a:cxn>
                <a:cxn ang="0">
                  <a:pos x="71" y="26"/>
                </a:cxn>
                <a:cxn ang="0">
                  <a:pos x="54" y="47"/>
                </a:cxn>
                <a:cxn ang="0">
                  <a:pos x="55" y="47"/>
                </a:cxn>
                <a:cxn ang="0">
                  <a:pos x="54" y="47"/>
                </a:cxn>
                <a:cxn ang="0">
                  <a:pos x="14" y="73"/>
                </a:cxn>
                <a:cxn ang="0">
                  <a:pos x="13" y="73"/>
                </a:cxn>
              </a:cxnLst>
              <a:rect l="0" t="0" r="r" b="b"/>
              <a:pathLst>
                <a:path w="73" h="105">
                  <a:moveTo>
                    <a:pt x="71" y="26"/>
                  </a:moveTo>
                  <a:lnTo>
                    <a:pt x="70" y="26"/>
                  </a:lnTo>
                  <a:lnTo>
                    <a:pt x="70" y="25"/>
                  </a:lnTo>
                  <a:lnTo>
                    <a:pt x="70" y="25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8" y="23"/>
                  </a:lnTo>
                  <a:lnTo>
                    <a:pt x="68" y="22"/>
                  </a:lnTo>
                  <a:lnTo>
                    <a:pt x="67" y="21"/>
                  </a:lnTo>
                  <a:lnTo>
                    <a:pt x="66" y="20"/>
                  </a:lnTo>
                  <a:lnTo>
                    <a:pt x="65" y="19"/>
                  </a:lnTo>
                  <a:lnTo>
                    <a:pt x="64" y="19"/>
                  </a:lnTo>
                  <a:lnTo>
                    <a:pt x="63" y="19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1" y="18"/>
                  </a:lnTo>
                  <a:lnTo>
                    <a:pt x="60" y="18"/>
                  </a:lnTo>
                  <a:lnTo>
                    <a:pt x="60" y="15"/>
                  </a:lnTo>
                  <a:lnTo>
                    <a:pt x="59" y="13"/>
                  </a:lnTo>
                  <a:lnTo>
                    <a:pt x="59" y="11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5" y="4"/>
                  </a:lnTo>
                  <a:lnTo>
                    <a:pt x="54" y="2"/>
                  </a:lnTo>
                  <a:lnTo>
                    <a:pt x="53" y="0"/>
                  </a:lnTo>
                  <a:lnTo>
                    <a:pt x="49" y="0"/>
                  </a:lnTo>
                  <a:lnTo>
                    <a:pt x="46" y="0"/>
                  </a:lnTo>
                  <a:lnTo>
                    <a:pt x="43" y="0"/>
                  </a:lnTo>
                  <a:lnTo>
                    <a:pt x="41" y="1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3" y="5"/>
                  </a:lnTo>
                  <a:lnTo>
                    <a:pt x="31" y="7"/>
                  </a:lnTo>
                  <a:lnTo>
                    <a:pt x="28" y="10"/>
                  </a:lnTo>
                  <a:lnTo>
                    <a:pt x="25" y="12"/>
                  </a:lnTo>
                  <a:lnTo>
                    <a:pt x="22" y="14"/>
                  </a:lnTo>
                  <a:lnTo>
                    <a:pt x="20" y="17"/>
                  </a:lnTo>
                  <a:lnTo>
                    <a:pt x="17" y="19"/>
                  </a:lnTo>
                  <a:lnTo>
                    <a:pt x="15" y="22"/>
                  </a:lnTo>
                  <a:lnTo>
                    <a:pt x="13" y="23"/>
                  </a:lnTo>
                  <a:lnTo>
                    <a:pt x="12" y="25"/>
                  </a:lnTo>
                  <a:lnTo>
                    <a:pt x="11" y="26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9" y="31"/>
                  </a:lnTo>
                  <a:lnTo>
                    <a:pt x="9" y="33"/>
                  </a:lnTo>
                  <a:lnTo>
                    <a:pt x="9" y="35"/>
                  </a:lnTo>
                  <a:lnTo>
                    <a:pt x="9" y="36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1" y="41"/>
                  </a:lnTo>
                  <a:lnTo>
                    <a:pt x="12" y="43"/>
                  </a:lnTo>
                  <a:lnTo>
                    <a:pt x="13" y="45"/>
                  </a:lnTo>
                  <a:lnTo>
                    <a:pt x="14" y="46"/>
                  </a:lnTo>
                  <a:lnTo>
                    <a:pt x="15" y="47"/>
                  </a:lnTo>
                  <a:lnTo>
                    <a:pt x="17" y="48"/>
                  </a:lnTo>
                  <a:lnTo>
                    <a:pt x="18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19" y="51"/>
                  </a:lnTo>
                  <a:lnTo>
                    <a:pt x="19" y="51"/>
                  </a:lnTo>
                  <a:lnTo>
                    <a:pt x="19" y="52"/>
                  </a:lnTo>
                  <a:lnTo>
                    <a:pt x="18" y="52"/>
                  </a:lnTo>
                  <a:lnTo>
                    <a:pt x="18" y="53"/>
                  </a:lnTo>
                  <a:lnTo>
                    <a:pt x="18" y="53"/>
                  </a:lnTo>
                  <a:lnTo>
                    <a:pt x="18" y="54"/>
                  </a:lnTo>
                  <a:lnTo>
                    <a:pt x="18" y="55"/>
                  </a:lnTo>
                  <a:lnTo>
                    <a:pt x="17" y="55"/>
                  </a:lnTo>
                  <a:lnTo>
                    <a:pt x="17" y="56"/>
                  </a:lnTo>
                  <a:lnTo>
                    <a:pt x="17" y="57"/>
                  </a:lnTo>
                  <a:lnTo>
                    <a:pt x="17" y="58"/>
                  </a:lnTo>
                  <a:lnTo>
                    <a:pt x="17" y="58"/>
                  </a:lnTo>
                  <a:lnTo>
                    <a:pt x="17" y="59"/>
                  </a:lnTo>
                  <a:lnTo>
                    <a:pt x="17" y="60"/>
                  </a:lnTo>
                  <a:lnTo>
                    <a:pt x="16" y="60"/>
                  </a:lnTo>
                  <a:lnTo>
                    <a:pt x="15" y="61"/>
                  </a:lnTo>
                  <a:lnTo>
                    <a:pt x="14" y="62"/>
                  </a:lnTo>
                  <a:lnTo>
                    <a:pt x="12" y="63"/>
                  </a:lnTo>
                  <a:lnTo>
                    <a:pt x="11" y="64"/>
                  </a:lnTo>
                  <a:lnTo>
                    <a:pt x="10" y="65"/>
                  </a:lnTo>
                  <a:lnTo>
                    <a:pt x="9" y="66"/>
                  </a:lnTo>
                  <a:lnTo>
                    <a:pt x="8" y="67"/>
                  </a:lnTo>
                  <a:lnTo>
                    <a:pt x="6" y="68"/>
                  </a:lnTo>
                  <a:lnTo>
                    <a:pt x="4" y="69"/>
                  </a:lnTo>
                  <a:lnTo>
                    <a:pt x="3" y="71"/>
                  </a:lnTo>
                  <a:lnTo>
                    <a:pt x="2" y="72"/>
                  </a:lnTo>
                  <a:lnTo>
                    <a:pt x="1" y="74"/>
                  </a:lnTo>
                  <a:lnTo>
                    <a:pt x="0" y="76"/>
                  </a:lnTo>
                  <a:lnTo>
                    <a:pt x="0" y="77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8"/>
                  </a:lnTo>
                  <a:lnTo>
                    <a:pt x="2" y="89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3" y="93"/>
                  </a:lnTo>
                  <a:lnTo>
                    <a:pt x="4" y="95"/>
                  </a:lnTo>
                  <a:lnTo>
                    <a:pt x="4" y="96"/>
                  </a:lnTo>
                  <a:lnTo>
                    <a:pt x="5" y="98"/>
                  </a:lnTo>
                  <a:lnTo>
                    <a:pt x="6" y="99"/>
                  </a:lnTo>
                  <a:lnTo>
                    <a:pt x="7" y="101"/>
                  </a:lnTo>
                  <a:lnTo>
                    <a:pt x="8" y="102"/>
                  </a:lnTo>
                  <a:lnTo>
                    <a:pt x="11" y="104"/>
                  </a:lnTo>
                  <a:lnTo>
                    <a:pt x="14" y="105"/>
                  </a:lnTo>
                  <a:lnTo>
                    <a:pt x="16" y="105"/>
                  </a:lnTo>
                  <a:lnTo>
                    <a:pt x="19" y="105"/>
                  </a:lnTo>
                  <a:lnTo>
                    <a:pt x="22" y="105"/>
                  </a:lnTo>
                  <a:lnTo>
                    <a:pt x="25" y="104"/>
                  </a:lnTo>
                  <a:lnTo>
                    <a:pt x="27" y="102"/>
                  </a:lnTo>
                  <a:lnTo>
                    <a:pt x="30" y="100"/>
                  </a:lnTo>
                  <a:lnTo>
                    <a:pt x="30" y="100"/>
                  </a:lnTo>
                  <a:lnTo>
                    <a:pt x="31" y="99"/>
                  </a:lnTo>
                  <a:lnTo>
                    <a:pt x="31" y="99"/>
                  </a:lnTo>
                  <a:lnTo>
                    <a:pt x="31" y="98"/>
                  </a:lnTo>
                  <a:lnTo>
                    <a:pt x="32" y="98"/>
                  </a:lnTo>
                  <a:lnTo>
                    <a:pt x="32" y="97"/>
                  </a:lnTo>
                  <a:lnTo>
                    <a:pt x="33" y="97"/>
                  </a:lnTo>
                  <a:lnTo>
                    <a:pt x="33" y="96"/>
                  </a:lnTo>
                  <a:lnTo>
                    <a:pt x="38" y="90"/>
                  </a:lnTo>
                  <a:lnTo>
                    <a:pt x="39" y="89"/>
                  </a:lnTo>
                  <a:lnTo>
                    <a:pt x="40" y="88"/>
                  </a:lnTo>
                  <a:lnTo>
                    <a:pt x="40" y="87"/>
                  </a:lnTo>
                  <a:lnTo>
                    <a:pt x="41" y="85"/>
                  </a:lnTo>
                  <a:lnTo>
                    <a:pt x="41" y="84"/>
                  </a:lnTo>
                  <a:lnTo>
                    <a:pt x="41" y="82"/>
                  </a:lnTo>
                  <a:lnTo>
                    <a:pt x="41" y="81"/>
                  </a:lnTo>
                  <a:lnTo>
                    <a:pt x="41" y="80"/>
                  </a:lnTo>
                  <a:lnTo>
                    <a:pt x="42" y="79"/>
                  </a:lnTo>
                  <a:lnTo>
                    <a:pt x="43" y="78"/>
                  </a:lnTo>
                  <a:lnTo>
                    <a:pt x="45" y="78"/>
                  </a:lnTo>
                  <a:lnTo>
                    <a:pt x="46" y="77"/>
                  </a:lnTo>
                  <a:lnTo>
                    <a:pt x="47" y="76"/>
                  </a:lnTo>
                  <a:lnTo>
                    <a:pt x="48" y="76"/>
                  </a:lnTo>
                  <a:lnTo>
                    <a:pt x="49" y="75"/>
                  </a:lnTo>
                  <a:lnTo>
                    <a:pt x="51" y="73"/>
                  </a:lnTo>
                  <a:lnTo>
                    <a:pt x="51" y="73"/>
                  </a:lnTo>
                  <a:lnTo>
                    <a:pt x="51" y="73"/>
                  </a:lnTo>
                  <a:lnTo>
                    <a:pt x="52" y="73"/>
                  </a:lnTo>
                  <a:lnTo>
                    <a:pt x="52" y="72"/>
                  </a:lnTo>
                  <a:lnTo>
                    <a:pt x="53" y="72"/>
                  </a:lnTo>
                  <a:lnTo>
                    <a:pt x="54" y="71"/>
                  </a:lnTo>
                  <a:lnTo>
                    <a:pt x="55" y="70"/>
                  </a:lnTo>
                  <a:lnTo>
                    <a:pt x="55" y="69"/>
                  </a:lnTo>
                  <a:lnTo>
                    <a:pt x="56" y="68"/>
                  </a:lnTo>
                  <a:lnTo>
                    <a:pt x="56" y="68"/>
                  </a:lnTo>
                  <a:lnTo>
                    <a:pt x="56" y="67"/>
                  </a:lnTo>
                  <a:lnTo>
                    <a:pt x="57" y="67"/>
                  </a:lnTo>
                  <a:lnTo>
                    <a:pt x="57" y="66"/>
                  </a:lnTo>
                  <a:lnTo>
                    <a:pt x="57" y="66"/>
                  </a:lnTo>
                  <a:lnTo>
                    <a:pt x="57" y="65"/>
                  </a:lnTo>
                  <a:lnTo>
                    <a:pt x="57" y="65"/>
                  </a:lnTo>
                  <a:lnTo>
                    <a:pt x="57" y="65"/>
                  </a:lnTo>
                  <a:lnTo>
                    <a:pt x="57" y="64"/>
                  </a:lnTo>
                  <a:lnTo>
                    <a:pt x="58" y="63"/>
                  </a:lnTo>
                  <a:lnTo>
                    <a:pt x="58" y="62"/>
                  </a:lnTo>
                  <a:lnTo>
                    <a:pt x="58" y="61"/>
                  </a:lnTo>
                  <a:lnTo>
                    <a:pt x="58" y="60"/>
                  </a:lnTo>
                  <a:lnTo>
                    <a:pt x="59" y="58"/>
                  </a:lnTo>
                  <a:lnTo>
                    <a:pt x="59" y="57"/>
                  </a:lnTo>
                  <a:lnTo>
                    <a:pt x="60" y="55"/>
                  </a:lnTo>
                  <a:lnTo>
                    <a:pt x="61" y="54"/>
                  </a:lnTo>
                  <a:lnTo>
                    <a:pt x="62" y="54"/>
                  </a:lnTo>
                  <a:lnTo>
                    <a:pt x="62" y="53"/>
                  </a:lnTo>
                  <a:lnTo>
                    <a:pt x="63" y="52"/>
                  </a:lnTo>
                  <a:lnTo>
                    <a:pt x="64" y="52"/>
                  </a:lnTo>
                  <a:lnTo>
                    <a:pt x="64" y="51"/>
                  </a:lnTo>
                  <a:lnTo>
                    <a:pt x="64" y="51"/>
                  </a:lnTo>
                  <a:lnTo>
                    <a:pt x="66" y="48"/>
                  </a:lnTo>
                  <a:lnTo>
                    <a:pt x="68" y="45"/>
                  </a:lnTo>
                  <a:lnTo>
                    <a:pt x="69" y="44"/>
                  </a:lnTo>
                  <a:lnTo>
                    <a:pt x="70" y="42"/>
                  </a:lnTo>
                  <a:lnTo>
                    <a:pt x="71" y="41"/>
                  </a:lnTo>
                  <a:lnTo>
                    <a:pt x="72" y="40"/>
                  </a:lnTo>
                  <a:lnTo>
                    <a:pt x="73" y="38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3" y="33"/>
                  </a:lnTo>
                  <a:lnTo>
                    <a:pt x="72" y="31"/>
                  </a:lnTo>
                  <a:lnTo>
                    <a:pt x="72" y="29"/>
                  </a:lnTo>
                  <a:lnTo>
                    <a:pt x="71" y="28"/>
                  </a:lnTo>
                  <a:lnTo>
                    <a:pt x="71" y="27"/>
                  </a:lnTo>
                  <a:lnTo>
                    <a:pt x="71" y="26"/>
                  </a:lnTo>
                  <a:lnTo>
                    <a:pt x="71" y="26"/>
                  </a:lnTo>
                  <a:close/>
                  <a:moveTo>
                    <a:pt x="54" y="47"/>
                  </a:moveTo>
                  <a:lnTo>
                    <a:pt x="54" y="47"/>
                  </a:lnTo>
                  <a:lnTo>
                    <a:pt x="54" y="47"/>
                  </a:lnTo>
                  <a:lnTo>
                    <a:pt x="54" y="47"/>
                  </a:lnTo>
                  <a:lnTo>
                    <a:pt x="54" y="47"/>
                  </a:lnTo>
                  <a:lnTo>
                    <a:pt x="54" y="47"/>
                  </a:lnTo>
                  <a:lnTo>
                    <a:pt x="55" y="47"/>
                  </a:lnTo>
                  <a:lnTo>
                    <a:pt x="55" y="47"/>
                  </a:lnTo>
                  <a:lnTo>
                    <a:pt x="55" y="47"/>
                  </a:lnTo>
                  <a:lnTo>
                    <a:pt x="54" y="47"/>
                  </a:lnTo>
                  <a:lnTo>
                    <a:pt x="54" y="47"/>
                  </a:lnTo>
                  <a:close/>
                  <a:moveTo>
                    <a:pt x="14" y="73"/>
                  </a:moveTo>
                  <a:lnTo>
                    <a:pt x="14" y="73"/>
                  </a:lnTo>
                  <a:lnTo>
                    <a:pt x="14" y="73"/>
                  </a:lnTo>
                  <a:lnTo>
                    <a:pt x="14" y="73"/>
                  </a:lnTo>
                  <a:lnTo>
                    <a:pt x="14" y="73"/>
                  </a:lnTo>
                  <a:lnTo>
                    <a:pt x="14" y="73"/>
                  </a:lnTo>
                  <a:lnTo>
                    <a:pt x="14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4" y="73"/>
                  </a:lnTo>
                  <a:close/>
                </a:path>
              </a:pathLst>
            </a:custGeom>
            <a:solidFill>
              <a:srgbClr val="CC99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Freeform 57"/>
            <p:cNvSpPr>
              <a:spLocks noEditPoints="1"/>
            </p:cNvSpPr>
            <p:nvPr/>
          </p:nvSpPr>
          <p:spPr bwMode="auto">
            <a:xfrm>
              <a:off x="4745" y="1024"/>
              <a:ext cx="54" cy="83"/>
            </a:xfrm>
            <a:custGeom>
              <a:avLst/>
              <a:gdLst/>
              <a:ahLst/>
              <a:cxnLst>
                <a:cxn ang="0">
                  <a:pos x="47" y="15"/>
                </a:cxn>
                <a:cxn ang="0">
                  <a:pos x="45" y="13"/>
                </a:cxn>
                <a:cxn ang="0">
                  <a:pos x="43" y="12"/>
                </a:cxn>
                <a:cxn ang="0">
                  <a:pos x="41" y="10"/>
                </a:cxn>
                <a:cxn ang="0">
                  <a:pos x="40" y="7"/>
                </a:cxn>
                <a:cxn ang="0">
                  <a:pos x="38" y="5"/>
                </a:cxn>
                <a:cxn ang="0">
                  <a:pos x="30" y="1"/>
                </a:cxn>
                <a:cxn ang="0">
                  <a:pos x="21" y="1"/>
                </a:cxn>
                <a:cxn ang="0">
                  <a:pos x="16" y="5"/>
                </a:cxn>
                <a:cxn ang="0">
                  <a:pos x="15" y="7"/>
                </a:cxn>
                <a:cxn ang="0">
                  <a:pos x="13" y="8"/>
                </a:cxn>
                <a:cxn ang="0">
                  <a:pos x="10" y="12"/>
                </a:cxn>
                <a:cxn ang="0">
                  <a:pos x="10" y="23"/>
                </a:cxn>
                <a:cxn ang="0">
                  <a:pos x="12" y="36"/>
                </a:cxn>
                <a:cxn ang="0">
                  <a:pos x="12" y="36"/>
                </a:cxn>
                <a:cxn ang="0">
                  <a:pos x="11" y="36"/>
                </a:cxn>
                <a:cxn ang="0">
                  <a:pos x="7" y="14"/>
                </a:cxn>
                <a:cxn ang="0">
                  <a:pos x="5" y="17"/>
                </a:cxn>
                <a:cxn ang="0">
                  <a:pos x="3" y="21"/>
                </a:cxn>
                <a:cxn ang="0">
                  <a:pos x="3" y="26"/>
                </a:cxn>
                <a:cxn ang="0">
                  <a:pos x="4" y="32"/>
                </a:cxn>
                <a:cxn ang="0">
                  <a:pos x="9" y="37"/>
                </a:cxn>
                <a:cxn ang="0">
                  <a:pos x="9" y="40"/>
                </a:cxn>
                <a:cxn ang="0">
                  <a:pos x="9" y="41"/>
                </a:cxn>
                <a:cxn ang="0">
                  <a:pos x="8" y="42"/>
                </a:cxn>
                <a:cxn ang="0">
                  <a:pos x="8" y="45"/>
                </a:cxn>
                <a:cxn ang="0">
                  <a:pos x="8" y="49"/>
                </a:cxn>
                <a:cxn ang="0">
                  <a:pos x="9" y="53"/>
                </a:cxn>
                <a:cxn ang="0">
                  <a:pos x="7" y="54"/>
                </a:cxn>
                <a:cxn ang="0">
                  <a:pos x="6" y="56"/>
                </a:cxn>
                <a:cxn ang="0">
                  <a:pos x="4" y="57"/>
                </a:cxn>
                <a:cxn ang="0">
                  <a:pos x="3" y="59"/>
                </a:cxn>
                <a:cxn ang="0">
                  <a:pos x="2" y="61"/>
                </a:cxn>
                <a:cxn ang="0">
                  <a:pos x="1" y="65"/>
                </a:cxn>
                <a:cxn ang="0">
                  <a:pos x="1" y="74"/>
                </a:cxn>
                <a:cxn ang="0">
                  <a:pos x="7" y="80"/>
                </a:cxn>
                <a:cxn ang="0">
                  <a:pos x="18" y="83"/>
                </a:cxn>
                <a:cxn ang="0">
                  <a:pos x="19" y="83"/>
                </a:cxn>
                <a:cxn ang="0">
                  <a:pos x="21" y="83"/>
                </a:cxn>
                <a:cxn ang="0">
                  <a:pos x="28" y="82"/>
                </a:cxn>
                <a:cxn ang="0">
                  <a:pos x="34" y="77"/>
                </a:cxn>
                <a:cxn ang="0">
                  <a:pos x="37" y="68"/>
                </a:cxn>
                <a:cxn ang="0">
                  <a:pos x="37" y="68"/>
                </a:cxn>
                <a:cxn ang="0">
                  <a:pos x="37" y="67"/>
                </a:cxn>
                <a:cxn ang="0">
                  <a:pos x="37" y="66"/>
                </a:cxn>
                <a:cxn ang="0">
                  <a:pos x="37" y="66"/>
                </a:cxn>
                <a:cxn ang="0">
                  <a:pos x="38" y="66"/>
                </a:cxn>
                <a:cxn ang="0">
                  <a:pos x="46" y="56"/>
                </a:cxn>
                <a:cxn ang="0">
                  <a:pos x="46" y="56"/>
                </a:cxn>
                <a:cxn ang="0">
                  <a:pos x="46" y="55"/>
                </a:cxn>
                <a:cxn ang="0">
                  <a:pos x="47" y="52"/>
                </a:cxn>
                <a:cxn ang="0">
                  <a:pos x="48" y="47"/>
                </a:cxn>
                <a:cxn ang="0">
                  <a:pos x="47" y="43"/>
                </a:cxn>
                <a:cxn ang="0">
                  <a:pos x="47" y="42"/>
                </a:cxn>
                <a:cxn ang="0">
                  <a:pos x="48" y="41"/>
                </a:cxn>
                <a:cxn ang="0">
                  <a:pos x="53" y="31"/>
                </a:cxn>
                <a:cxn ang="0">
                  <a:pos x="54" y="25"/>
                </a:cxn>
                <a:cxn ang="0">
                  <a:pos x="51" y="20"/>
                </a:cxn>
                <a:cxn ang="0">
                  <a:pos x="19" y="41"/>
                </a:cxn>
                <a:cxn ang="0">
                  <a:pos x="20" y="41"/>
                </a:cxn>
                <a:cxn ang="0">
                  <a:pos x="20" y="41"/>
                </a:cxn>
                <a:cxn ang="0">
                  <a:pos x="19" y="41"/>
                </a:cxn>
              </a:cxnLst>
              <a:rect l="0" t="0" r="r" b="b"/>
              <a:pathLst>
                <a:path w="54" h="83">
                  <a:moveTo>
                    <a:pt x="49" y="17"/>
                  </a:moveTo>
                  <a:lnTo>
                    <a:pt x="47" y="15"/>
                  </a:lnTo>
                  <a:lnTo>
                    <a:pt x="47" y="15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3"/>
                  </a:lnTo>
                  <a:lnTo>
                    <a:pt x="44" y="13"/>
                  </a:lnTo>
                  <a:lnTo>
                    <a:pt x="43" y="13"/>
                  </a:lnTo>
                  <a:lnTo>
                    <a:pt x="43" y="12"/>
                  </a:lnTo>
                  <a:lnTo>
                    <a:pt x="42" y="12"/>
                  </a:lnTo>
                  <a:lnTo>
                    <a:pt x="42" y="11"/>
                  </a:lnTo>
                  <a:lnTo>
                    <a:pt x="41" y="10"/>
                  </a:lnTo>
                  <a:lnTo>
                    <a:pt x="41" y="9"/>
                  </a:lnTo>
                  <a:lnTo>
                    <a:pt x="41" y="8"/>
                  </a:lnTo>
                  <a:lnTo>
                    <a:pt x="40" y="7"/>
                  </a:lnTo>
                  <a:lnTo>
                    <a:pt x="39" y="6"/>
                  </a:lnTo>
                  <a:lnTo>
                    <a:pt x="39" y="6"/>
                  </a:lnTo>
                  <a:lnTo>
                    <a:pt x="38" y="5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4" y="1"/>
                  </a:lnTo>
                  <a:lnTo>
                    <a:pt x="21" y="1"/>
                  </a:lnTo>
                  <a:lnTo>
                    <a:pt x="19" y="3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1" y="10"/>
                  </a:lnTo>
                  <a:lnTo>
                    <a:pt x="10" y="12"/>
                  </a:lnTo>
                  <a:lnTo>
                    <a:pt x="10" y="15"/>
                  </a:lnTo>
                  <a:lnTo>
                    <a:pt x="10" y="19"/>
                  </a:lnTo>
                  <a:lnTo>
                    <a:pt x="10" y="23"/>
                  </a:lnTo>
                  <a:lnTo>
                    <a:pt x="10" y="27"/>
                  </a:lnTo>
                  <a:lnTo>
                    <a:pt x="11" y="32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7" y="14"/>
                  </a:lnTo>
                  <a:lnTo>
                    <a:pt x="6" y="15"/>
                  </a:lnTo>
                  <a:lnTo>
                    <a:pt x="5" y="16"/>
                  </a:lnTo>
                  <a:lnTo>
                    <a:pt x="5" y="17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3" y="23"/>
                  </a:lnTo>
                  <a:lnTo>
                    <a:pt x="3" y="26"/>
                  </a:lnTo>
                  <a:lnTo>
                    <a:pt x="3" y="28"/>
                  </a:lnTo>
                  <a:lnTo>
                    <a:pt x="3" y="30"/>
                  </a:lnTo>
                  <a:lnTo>
                    <a:pt x="4" y="32"/>
                  </a:lnTo>
                  <a:lnTo>
                    <a:pt x="6" y="34"/>
                  </a:lnTo>
                  <a:lnTo>
                    <a:pt x="7" y="36"/>
                  </a:lnTo>
                  <a:lnTo>
                    <a:pt x="9" y="37"/>
                  </a:lnTo>
                  <a:lnTo>
                    <a:pt x="10" y="38"/>
                  </a:lnTo>
                  <a:lnTo>
                    <a:pt x="10" y="39"/>
                  </a:lnTo>
                  <a:lnTo>
                    <a:pt x="9" y="40"/>
                  </a:lnTo>
                  <a:lnTo>
                    <a:pt x="9" y="40"/>
                  </a:lnTo>
                  <a:lnTo>
                    <a:pt x="9" y="40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8" y="43"/>
                  </a:lnTo>
                  <a:lnTo>
                    <a:pt x="8" y="45"/>
                  </a:lnTo>
                  <a:lnTo>
                    <a:pt x="7" y="46"/>
                  </a:lnTo>
                  <a:lnTo>
                    <a:pt x="7" y="48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1"/>
                  </a:lnTo>
                  <a:lnTo>
                    <a:pt x="9" y="53"/>
                  </a:lnTo>
                  <a:lnTo>
                    <a:pt x="8" y="53"/>
                  </a:lnTo>
                  <a:lnTo>
                    <a:pt x="8" y="54"/>
                  </a:lnTo>
                  <a:lnTo>
                    <a:pt x="7" y="54"/>
                  </a:lnTo>
                  <a:lnTo>
                    <a:pt x="7" y="55"/>
                  </a:lnTo>
                  <a:lnTo>
                    <a:pt x="6" y="55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5" y="56"/>
                  </a:lnTo>
                  <a:lnTo>
                    <a:pt x="4" y="57"/>
                  </a:lnTo>
                  <a:lnTo>
                    <a:pt x="4" y="58"/>
                  </a:lnTo>
                  <a:lnTo>
                    <a:pt x="3" y="58"/>
                  </a:lnTo>
                  <a:lnTo>
                    <a:pt x="3" y="59"/>
                  </a:lnTo>
                  <a:lnTo>
                    <a:pt x="3" y="60"/>
                  </a:lnTo>
                  <a:lnTo>
                    <a:pt x="2" y="60"/>
                  </a:lnTo>
                  <a:lnTo>
                    <a:pt x="2" y="6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1" y="65"/>
                  </a:lnTo>
                  <a:lnTo>
                    <a:pt x="0" y="68"/>
                  </a:lnTo>
                  <a:lnTo>
                    <a:pt x="1" y="71"/>
                  </a:lnTo>
                  <a:lnTo>
                    <a:pt x="1" y="74"/>
                  </a:lnTo>
                  <a:lnTo>
                    <a:pt x="3" y="76"/>
                  </a:lnTo>
                  <a:lnTo>
                    <a:pt x="5" y="78"/>
                  </a:lnTo>
                  <a:lnTo>
                    <a:pt x="7" y="80"/>
                  </a:lnTo>
                  <a:lnTo>
                    <a:pt x="10" y="82"/>
                  </a:lnTo>
                  <a:lnTo>
                    <a:pt x="17" y="83"/>
                  </a:lnTo>
                  <a:lnTo>
                    <a:pt x="18" y="83"/>
                  </a:lnTo>
                  <a:lnTo>
                    <a:pt x="18" y="83"/>
                  </a:lnTo>
                  <a:lnTo>
                    <a:pt x="19" y="83"/>
                  </a:lnTo>
                  <a:lnTo>
                    <a:pt x="19" y="83"/>
                  </a:lnTo>
                  <a:lnTo>
                    <a:pt x="20" y="83"/>
                  </a:lnTo>
                  <a:lnTo>
                    <a:pt x="21" y="83"/>
                  </a:lnTo>
                  <a:lnTo>
                    <a:pt x="21" y="83"/>
                  </a:lnTo>
                  <a:lnTo>
                    <a:pt x="22" y="83"/>
                  </a:lnTo>
                  <a:lnTo>
                    <a:pt x="25" y="83"/>
                  </a:lnTo>
                  <a:lnTo>
                    <a:pt x="28" y="82"/>
                  </a:lnTo>
                  <a:lnTo>
                    <a:pt x="30" y="81"/>
                  </a:lnTo>
                  <a:lnTo>
                    <a:pt x="33" y="79"/>
                  </a:lnTo>
                  <a:lnTo>
                    <a:pt x="34" y="77"/>
                  </a:lnTo>
                  <a:lnTo>
                    <a:pt x="36" y="74"/>
                  </a:lnTo>
                  <a:lnTo>
                    <a:pt x="37" y="71"/>
                  </a:lnTo>
                  <a:lnTo>
                    <a:pt x="37" y="68"/>
                  </a:lnTo>
                  <a:lnTo>
                    <a:pt x="37" y="68"/>
                  </a:lnTo>
                  <a:lnTo>
                    <a:pt x="37" y="68"/>
                  </a:lnTo>
                  <a:lnTo>
                    <a:pt x="37" y="68"/>
                  </a:lnTo>
                  <a:lnTo>
                    <a:pt x="37" y="67"/>
                  </a:lnTo>
                  <a:lnTo>
                    <a:pt x="37" y="67"/>
                  </a:lnTo>
                  <a:lnTo>
                    <a:pt x="37" y="67"/>
                  </a:lnTo>
                  <a:lnTo>
                    <a:pt x="37" y="67"/>
                  </a:lnTo>
                  <a:lnTo>
                    <a:pt x="37" y="67"/>
                  </a:lnTo>
                  <a:lnTo>
                    <a:pt x="37" y="66"/>
                  </a:lnTo>
                  <a:lnTo>
                    <a:pt x="37" y="66"/>
                  </a:lnTo>
                  <a:lnTo>
                    <a:pt x="37" y="66"/>
                  </a:lnTo>
                  <a:lnTo>
                    <a:pt x="37" y="66"/>
                  </a:lnTo>
                  <a:lnTo>
                    <a:pt x="37" y="66"/>
                  </a:lnTo>
                  <a:lnTo>
                    <a:pt x="37" y="66"/>
                  </a:lnTo>
                  <a:lnTo>
                    <a:pt x="38" y="66"/>
                  </a:lnTo>
                  <a:lnTo>
                    <a:pt x="38" y="66"/>
                  </a:lnTo>
                  <a:lnTo>
                    <a:pt x="46" y="56"/>
                  </a:lnTo>
                  <a:lnTo>
                    <a:pt x="46" y="56"/>
                  </a:lnTo>
                  <a:lnTo>
                    <a:pt x="46" y="56"/>
                  </a:lnTo>
                  <a:lnTo>
                    <a:pt x="46" y="56"/>
                  </a:lnTo>
                  <a:lnTo>
                    <a:pt x="46" y="56"/>
                  </a:lnTo>
                  <a:lnTo>
                    <a:pt x="46" y="55"/>
                  </a:lnTo>
                  <a:lnTo>
                    <a:pt x="46" y="55"/>
                  </a:lnTo>
                  <a:lnTo>
                    <a:pt x="46" y="55"/>
                  </a:lnTo>
                  <a:lnTo>
                    <a:pt x="46" y="55"/>
                  </a:lnTo>
                  <a:lnTo>
                    <a:pt x="47" y="54"/>
                  </a:lnTo>
                  <a:lnTo>
                    <a:pt x="47" y="52"/>
                  </a:lnTo>
                  <a:lnTo>
                    <a:pt x="48" y="50"/>
                  </a:lnTo>
                  <a:lnTo>
                    <a:pt x="48" y="49"/>
                  </a:lnTo>
                  <a:lnTo>
                    <a:pt x="48" y="47"/>
                  </a:lnTo>
                  <a:lnTo>
                    <a:pt x="47" y="46"/>
                  </a:lnTo>
                  <a:lnTo>
                    <a:pt x="47" y="44"/>
                  </a:lnTo>
                  <a:lnTo>
                    <a:pt x="47" y="43"/>
                  </a:lnTo>
                  <a:lnTo>
                    <a:pt x="47" y="43"/>
                  </a:lnTo>
                  <a:lnTo>
                    <a:pt x="47" y="42"/>
                  </a:lnTo>
                  <a:lnTo>
                    <a:pt x="47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9" y="41"/>
                  </a:lnTo>
                  <a:lnTo>
                    <a:pt x="53" y="31"/>
                  </a:lnTo>
                  <a:lnTo>
                    <a:pt x="54" y="29"/>
                  </a:lnTo>
                  <a:lnTo>
                    <a:pt x="54" y="27"/>
                  </a:lnTo>
                  <a:lnTo>
                    <a:pt x="54" y="25"/>
                  </a:lnTo>
                  <a:lnTo>
                    <a:pt x="53" y="24"/>
                  </a:lnTo>
                  <a:lnTo>
                    <a:pt x="52" y="22"/>
                  </a:lnTo>
                  <a:lnTo>
                    <a:pt x="51" y="20"/>
                  </a:lnTo>
                  <a:lnTo>
                    <a:pt x="50" y="18"/>
                  </a:lnTo>
                  <a:lnTo>
                    <a:pt x="49" y="17"/>
                  </a:lnTo>
                  <a:close/>
                  <a:moveTo>
                    <a:pt x="19" y="41"/>
                  </a:moveTo>
                  <a:lnTo>
                    <a:pt x="20" y="40"/>
                  </a:lnTo>
                  <a:lnTo>
                    <a:pt x="21" y="40"/>
                  </a:lnTo>
                  <a:lnTo>
                    <a:pt x="20" y="41"/>
                  </a:lnTo>
                  <a:lnTo>
                    <a:pt x="20" y="41"/>
                  </a:lnTo>
                  <a:lnTo>
                    <a:pt x="20" y="41"/>
                  </a:lnTo>
                  <a:lnTo>
                    <a:pt x="20" y="41"/>
                  </a:lnTo>
                  <a:lnTo>
                    <a:pt x="20" y="41"/>
                  </a:lnTo>
                  <a:lnTo>
                    <a:pt x="20" y="41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19" y="41"/>
                  </a:lnTo>
                  <a:close/>
                </a:path>
              </a:pathLst>
            </a:custGeom>
            <a:solidFill>
              <a:srgbClr val="CC99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Freeform 58"/>
            <p:cNvSpPr>
              <a:spLocks noEditPoints="1"/>
            </p:cNvSpPr>
            <p:nvPr/>
          </p:nvSpPr>
          <p:spPr bwMode="auto">
            <a:xfrm>
              <a:off x="4603" y="1144"/>
              <a:ext cx="98" cy="100"/>
            </a:xfrm>
            <a:custGeom>
              <a:avLst/>
              <a:gdLst/>
              <a:ahLst/>
              <a:cxnLst>
                <a:cxn ang="0">
                  <a:pos x="94" y="72"/>
                </a:cxn>
                <a:cxn ang="0">
                  <a:pos x="85" y="67"/>
                </a:cxn>
                <a:cxn ang="0">
                  <a:pos x="82" y="65"/>
                </a:cxn>
                <a:cxn ang="0">
                  <a:pos x="80" y="62"/>
                </a:cxn>
                <a:cxn ang="0">
                  <a:pos x="76" y="59"/>
                </a:cxn>
                <a:cxn ang="0">
                  <a:pos x="74" y="57"/>
                </a:cxn>
                <a:cxn ang="0">
                  <a:pos x="72" y="55"/>
                </a:cxn>
                <a:cxn ang="0">
                  <a:pos x="72" y="53"/>
                </a:cxn>
                <a:cxn ang="0">
                  <a:pos x="71" y="47"/>
                </a:cxn>
                <a:cxn ang="0">
                  <a:pos x="64" y="39"/>
                </a:cxn>
                <a:cxn ang="0">
                  <a:pos x="55" y="37"/>
                </a:cxn>
                <a:cxn ang="0">
                  <a:pos x="54" y="37"/>
                </a:cxn>
                <a:cxn ang="0">
                  <a:pos x="54" y="37"/>
                </a:cxn>
                <a:cxn ang="0">
                  <a:pos x="59" y="26"/>
                </a:cxn>
                <a:cxn ang="0">
                  <a:pos x="57" y="17"/>
                </a:cxn>
                <a:cxn ang="0">
                  <a:pos x="52" y="12"/>
                </a:cxn>
                <a:cxn ang="0">
                  <a:pos x="46" y="9"/>
                </a:cxn>
                <a:cxn ang="0">
                  <a:pos x="40" y="9"/>
                </a:cxn>
                <a:cxn ang="0">
                  <a:pos x="37" y="9"/>
                </a:cxn>
                <a:cxn ang="0">
                  <a:pos x="35" y="8"/>
                </a:cxn>
                <a:cxn ang="0">
                  <a:pos x="33" y="5"/>
                </a:cxn>
                <a:cxn ang="0">
                  <a:pos x="28" y="1"/>
                </a:cxn>
                <a:cxn ang="0">
                  <a:pos x="17" y="0"/>
                </a:cxn>
                <a:cxn ang="0">
                  <a:pos x="8" y="7"/>
                </a:cxn>
                <a:cxn ang="0">
                  <a:pos x="4" y="14"/>
                </a:cxn>
                <a:cxn ang="0">
                  <a:pos x="3" y="14"/>
                </a:cxn>
                <a:cxn ang="0">
                  <a:pos x="0" y="22"/>
                </a:cxn>
                <a:cxn ang="0">
                  <a:pos x="2" y="29"/>
                </a:cxn>
                <a:cxn ang="0">
                  <a:pos x="6" y="35"/>
                </a:cxn>
                <a:cxn ang="0">
                  <a:pos x="13" y="38"/>
                </a:cxn>
                <a:cxn ang="0">
                  <a:pos x="17" y="40"/>
                </a:cxn>
                <a:cxn ang="0">
                  <a:pos x="16" y="44"/>
                </a:cxn>
                <a:cxn ang="0">
                  <a:pos x="13" y="49"/>
                </a:cxn>
                <a:cxn ang="0">
                  <a:pos x="13" y="54"/>
                </a:cxn>
                <a:cxn ang="0">
                  <a:pos x="14" y="60"/>
                </a:cxn>
                <a:cxn ang="0">
                  <a:pos x="18" y="66"/>
                </a:cxn>
                <a:cxn ang="0">
                  <a:pos x="23" y="69"/>
                </a:cxn>
                <a:cxn ang="0">
                  <a:pos x="28" y="71"/>
                </a:cxn>
                <a:cxn ang="0">
                  <a:pos x="33" y="71"/>
                </a:cxn>
                <a:cxn ang="0">
                  <a:pos x="34" y="72"/>
                </a:cxn>
                <a:cxn ang="0">
                  <a:pos x="34" y="75"/>
                </a:cxn>
                <a:cxn ang="0">
                  <a:pos x="37" y="81"/>
                </a:cxn>
                <a:cxn ang="0">
                  <a:pos x="47" y="87"/>
                </a:cxn>
                <a:cxn ang="0">
                  <a:pos x="54" y="92"/>
                </a:cxn>
                <a:cxn ang="0">
                  <a:pos x="62" y="99"/>
                </a:cxn>
                <a:cxn ang="0">
                  <a:pos x="73" y="100"/>
                </a:cxn>
                <a:cxn ang="0">
                  <a:pos x="81" y="98"/>
                </a:cxn>
                <a:cxn ang="0">
                  <a:pos x="87" y="96"/>
                </a:cxn>
                <a:cxn ang="0">
                  <a:pos x="87" y="97"/>
                </a:cxn>
                <a:cxn ang="0">
                  <a:pos x="89" y="96"/>
                </a:cxn>
                <a:cxn ang="0">
                  <a:pos x="97" y="87"/>
                </a:cxn>
                <a:cxn ang="0">
                  <a:pos x="54" y="75"/>
                </a:cxn>
                <a:cxn ang="0">
                  <a:pos x="54" y="74"/>
                </a:cxn>
                <a:cxn ang="0">
                  <a:pos x="54" y="75"/>
                </a:cxn>
                <a:cxn ang="0">
                  <a:pos x="62" y="85"/>
                </a:cxn>
                <a:cxn ang="0">
                  <a:pos x="63" y="84"/>
                </a:cxn>
                <a:cxn ang="0">
                  <a:pos x="64" y="84"/>
                </a:cxn>
              </a:cxnLst>
              <a:rect l="0" t="0" r="r" b="b"/>
              <a:pathLst>
                <a:path w="98" h="100">
                  <a:moveTo>
                    <a:pt x="98" y="79"/>
                  </a:moveTo>
                  <a:lnTo>
                    <a:pt x="97" y="76"/>
                  </a:lnTo>
                  <a:lnTo>
                    <a:pt x="96" y="74"/>
                  </a:lnTo>
                  <a:lnTo>
                    <a:pt x="94" y="72"/>
                  </a:lnTo>
                  <a:lnTo>
                    <a:pt x="92" y="70"/>
                  </a:lnTo>
                  <a:lnTo>
                    <a:pt x="90" y="69"/>
                  </a:lnTo>
                  <a:lnTo>
                    <a:pt x="88" y="68"/>
                  </a:lnTo>
                  <a:lnTo>
                    <a:pt x="85" y="67"/>
                  </a:lnTo>
                  <a:lnTo>
                    <a:pt x="83" y="67"/>
                  </a:lnTo>
                  <a:lnTo>
                    <a:pt x="82" y="66"/>
                  </a:lnTo>
                  <a:lnTo>
                    <a:pt x="82" y="65"/>
                  </a:lnTo>
                  <a:lnTo>
                    <a:pt x="82" y="65"/>
                  </a:lnTo>
                  <a:lnTo>
                    <a:pt x="81" y="64"/>
                  </a:lnTo>
                  <a:lnTo>
                    <a:pt x="81" y="63"/>
                  </a:lnTo>
                  <a:lnTo>
                    <a:pt x="80" y="63"/>
                  </a:lnTo>
                  <a:lnTo>
                    <a:pt x="80" y="62"/>
                  </a:lnTo>
                  <a:lnTo>
                    <a:pt x="79" y="62"/>
                  </a:lnTo>
                  <a:lnTo>
                    <a:pt x="77" y="60"/>
                  </a:lnTo>
                  <a:lnTo>
                    <a:pt x="77" y="59"/>
                  </a:lnTo>
                  <a:lnTo>
                    <a:pt x="76" y="59"/>
                  </a:lnTo>
                  <a:lnTo>
                    <a:pt x="76" y="58"/>
                  </a:lnTo>
                  <a:lnTo>
                    <a:pt x="75" y="58"/>
                  </a:lnTo>
                  <a:lnTo>
                    <a:pt x="74" y="57"/>
                  </a:lnTo>
                  <a:lnTo>
                    <a:pt x="74" y="57"/>
                  </a:lnTo>
                  <a:lnTo>
                    <a:pt x="73" y="57"/>
                  </a:lnTo>
                  <a:lnTo>
                    <a:pt x="72" y="56"/>
                  </a:lnTo>
                  <a:lnTo>
                    <a:pt x="72" y="56"/>
                  </a:lnTo>
                  <a:lnTo>
                    <a:pt x="72" y="55"/>
                  </a:lnTo>
                  <a:lnTo>
                    <a:pt x="72" y="55"/>
                  </a:lnTo>
                  <a:lnTo>
                    <a:pt x="72" y="54"/>
                  </a:lnTo>
                  <a:lnTo>
                    <a:pt x="72" y="54"/>
                  </a:lnTo>
                  <a:lnTo>
                    <a:pt x="72" y="53"/>
                  </a:lnTo>
                  <a:lnTo>
                    <a:pt x="72" y="53"/>
                  </a:lnTo>
                  <a:lnTo>
                    <a:pt x="72" y="52"/>
                  </a:lnTo>
                  <a:lnTo>
                    <a:pt x="72" y="50"/>
                  </a:lnTo>
                  <a:lnTo>
                    <a:pt x="71" y="47"/>
                  </a:lnTo>
                  <a:lnTo>
                    <a:pt x="70" y="45"/>
                  </a:lnTo>
                  <a:lnTo>
                    <a:pt x="68" y="43"/>
                  </a:lnTo>
                  <a:lnTo>
                    <a:pt x="66" y="41"/>
                  </a:lnTo>
                  <a:lnTo>
                    <a:pt x="64" y="39"/>
                  </a:lnTo>
                  <a:lnTo>
                    <a:pt x="62" y="38"/>
                  </a:lnTo>
                  <a:lnTo>
                    <a:pt x="59" y="38"/>
                  </a:lnTo>
                  <a:lnTo>
                    <a:pt x="57" y="37"/>
                  </a:lnTo>
                  <a:lnTo>
                    <a:pt x="55" y="37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7" y="33"/>
                  </a:lnTo>
                  <a:lnTo>
                    <a:pt x="58" y="31"/>
                  </a:lnTo>
                  <a:lnTo>
                    <a:pt x="59" y="29"/>
                  </a:lnTo>
                  <a:lnTo>
                    <a:pt x="59" y="26"/>
                  </a:lnTo>
                  <a:lnTo>
                    <a:pt x="59" y="24"/>
                  </a:lnTo>
                  <a:lnTo>
                    <a:pt x="59" y="21"/>
                  </a:lnTo>
                  <a:lnTo>
                    <a:pt x="58" y="19"/>
                  </a:lnTo>
                  <a:lnTo>
                    <a:pt x="57" y="17"/>
                  </a:lnTo>
                  <a:lnTo>
                    <a:pt x="55" y="15"/>
                  </a:lnTo>
                  <a:lnTo>
                    <a:pt x="54" y="14"/>
                  </a:lnTo>
                  <a:lnTo>
                    <a:pt x="53" y="13"/>
                  </a:lnTo>
                  <a:lnTo>
                    <a:pt x="52" y="12"/>
                  </a:lnTo>
                  <a:lnTo>
                    <a:pt x="50" y="11"/>
                  </a:lnTo>
                  <a:lnTo>
                    <a:pt x="49" y="10"/>
                  </a:lnTo>
                  <a:lnTo>
                    <a:pt x="47" y="10"/>
                  </a:lnTo>
                  <a:lnTo>
                    <a:pt x="46" y="9"/>
                  </a:lnTo>
                  <a:lnTo>
                    <a:pt x="44" y="9"/>
                  </a:lnTo>
                  <a:lnTo>
                    <a:pt x="43" y="9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39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37" y="9"/>
                  </a:lnTo>
                  <a:lnTo>
                    <a:pt x="37" y="9"/>
                  </a:lnTo>
                  <a:lnTo>
                    <a:pt x="36" y="9"/>
                  </a:lnTo>
                  <a:lnTo>
                    <a:pt x="35" y="9"/>
                  </a:lnTo>
                  <a:lnTo>
                    <a:pt x="35" y="8"/>
                  </a:lnTo>
                  <a:lnTo>
                    <a:pt x="35" y="7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3" y="5"/>
                  </a:lnTo>
                  <a:lnTo>
                    <a:pt x="32" y="4"/>
                  </a:lnTo>
                  <a:lnTo>
                    <a:pt x="32" y="3"/>
                  </a:lnTo>
                  <a:lnTo>
                    <a:pt x="31" y="3"/>
                  </a:lnTo>
                  <a:lnTo>
                    <a:pt x="28" y="1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2"/>
                  </a:lnTo>
                  <a:lnTo>
                    <a:pt x="12" y="3"/>
                  </a:lnTo>
                  <a:lnTo>
                    <a:pt x="9" y="6"/>
                  </a:lnTo>
                  <a:lnTo>
                    <a:pt x="8" y="7"/>
                  </a:lnTo>
                  <a:lnTo>
                    <a:pt x="7" y="9"/>
                  </a:lnTo>
                  <a:lnTo>
                    <a:pt x="6" y="11"/>
                  </a:lnTo>
                  <a:lnTo>
                    <a:pt x="5" y="12"/>
                  </a:lnTo>
                  <a:lnTo>
                    <a:pt x="4" y="14"/>
                  </a:lnTo>
                  <a:lnTo>
                    <a:pt x="3" y="16"/>
                  </a:lnTo>
                  <a:lnTo>
                    <a:pt x="2" y="18"/>
                  </a:lnTo>
                  <a:lnTo>
                    <a:pt x="1" y="20"/>
                  </a:lnTo>
                  <a:lnTo>
                    <a:pt x="3" y="14"/>
                  </a:lnTo>
                  <a:lnTo>
                    <a:pt x="2" y="16"/>
                  </a:lnTo>
                  <a:lnTo>
                    <a:pt x="1" y="18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1" y="27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3" y="32"/>
                  </a:lnTo>
                  <a:lnTo>
                    <a:pt x="4" y="34"/>
                  </a:lnTo>
                  <a:lnTo>
                    <a:pt x="6" y="35"/>
                  </a:lnTo>
                  <a:lnTo>
                    <a:pt x="7" y="36"/>
                  </a:lnTo>
                  <a:lnTo>
                    <a:pt x="9" y="37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5" y="39"/>
                  </a:lnTo>
                  <a:lnTo>
                    <a:pt x="18" y="39"/>
                  </a:lnTo>
                  <a:lnTo>
                    <a:pt x="17" y="40"/>
                  </a:lnTo>
                  <a:lnTo>
                    <a:pt x="17" y="40"/>
                  </a:lnTo>
                  <a:lnTo>
                    <a:pt x="17" y="41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5" y="44"/>
                  </a:lnTo>
                  <a:lnTo>
                    <a:pt x="15" y="45"/>
                  </a:lnTo>
                  <a:lnTo>
                    <a:pt x="14" y="48"/>
                  </a:lnTo>
                  <a:lnTo>
                    <a:pt x="13" y="49"/>
                  </a:lnTo>
                  <a:lnTo>
                    <a:pt x="13" y="51"/>
                  </a:lnTo>
                  <a:lnTo>
                    <a:pt x="13" y="52"/>
                  </a:lnTo>
                  <a:lnTo>
                    <a:pt x="13" y="53"/>
                  </a:lnTo>
                  <a:lnTo>
                    <a:pt x="13" y="54"/>
                  </a:lnTo>
                  <a:lnTo>
                    <a:pt x="13" y="56"/>
                  </a:lnTo>
                  <a:lnTo>
                    <a:pt x="13" y="57"/>
                  </a:lnTo>
                  <a:lnTo>
                    <a:pt x="14" y="58"/>
                  </a:lnTo>
                  <a:lnTo>
                    <a:pt x="14" y="60"/>
                  </a:lnTo>
                  <a:lnTo>
                    <a:pt x="15" y="62"/>
                  </a:lnTo>
                  <a:lnTo>
                    <a:pt x="16" y="63"/>
                  </a:lnTo>
                  <a:lnTo>
                    <a:pt x="17" y="64"/>
                  </a:lnTo>
                  <a:lnTo>
                    <a:pt x="18" y="66"/>
                  </a:lnTo>
                  <a:lnTo>
                    <a:pt x="19" y="67"/>
                  </a:lnTo>
                  <a:lnTo>
                    <a:pt x="20" y="68"/>
                  </a:lnTo>
                  <a:lnTo>
                    <a:pt x="22" y="69"/>
                  </a:lnTo>
                  <a:lnTo>
                    <a:pt x="23" y="69"/>
                  </a:lnTo>
                  <a:lnTo>
                    <a:pt x="25" y="70"/>
                  </a:lnTo>
                  <a:lnTo>
                    <a:pt x="26" y="70"/>
                  </a:lnTo>
                  <a:lnTo>
                    <a:pt x="27" y="71"/>
                  </a:lnTo>
                  <a:lnTo>
                    <a:pt x="28" y="71"/>
                  </a:lnTo>
                  <a:lnTo>
                    <a:pt x="29" y="71"/>
                  </a:lnTo>
                  <a:lnTo>
                    <a:pt x="30" y="71"/>
                  </a:lnTo>
                  <a:lnTo>
                    <a:pt x="32" y="71"/>
                  </a:lnTo>
                  <a:lnTo>
                    <a:pt x="33" y="71"/>
                  </a:lnTo>
                  <a:lnTo>
                    <a:pt x="34" y="70"/>
                  </a:lnTo>
                  <a:lnTo>
                    <a:pt x="34" y="70"/>
                  </a:lnTo>
                  <a:lnTo>
                    <a:pt x="34" y="71"/>
                  </a:lnTo>
                  <a:lnTo>
                    <a:pt x="34" y="72"/>
                  </a:lnTo>
                  <a:lnTo>
                    <a:pt x="34" y="73"/>
                  </a:lnTo>
                  <a:lnTo>
                    <a:pt x="34" y="73"/>
                  </a:lnTo>
                  <a:lnTo>
                    <a:pt x="34" y="74"/>
                  </a:lnTo>
                  <a:lnTo>
                    <a:pt x="34" y="75"/>
                  </a:lnTo>
                  <a:lnTo>
                    <a:pt x="35" y="75"/>
                  </a:lnTo>
                  <a:lnTo>
                    <a:pt x="35" y="76"/>
                  </a:lnTo>
                  <a:lnTo>
                    <a:pt x="36" y="79"/>
                  </a:lnTo>
                  <a:lnTo>
                    <a:pt x="37" y="81"/>
                  </a:lnTo>
                  <a:lnTo>
                    <a:pt x="39" y="83"/>
                  </a:lnTo>
                  <a:lnTo>
                    <a:pt x="41" y="85"/>
                  </a:lnTo>
                  <a:lnTo>
                    <a:pt x="44" y="86"/>
                  </a:lnTo>
                  <a:lnTo>
                    <a:pt x="47" y="87"/>
                  </a:lnTo>
                  <a:lnTo>
                    <a:pt x="49" y="87"/>
                  </a:lnTo>
                  <a:lnTo>
                    <a:pt x="52" y="87"/>
                  </a:lnTo>
                  <a:lnTo>
                    <a:pt x="53" y="90"/>
                  </a:lnTo>
                  <a:lnTo>
                    <a:pt x="54" y="92"/>
                  </a:lnTo>
                  <a:lnTo>
                    <a:pt x="55" y="95"/>
                  </a:lnTo>
                  <a:lnTo>
                    <a:pt x="57" y="97"/>
                  </a:lnTo>
                  <a:lnTo>
                    <a:pt x="59" y="98"/>
                  </a:lnTo>
                  <a:lnTo>
                    <a:pt x="62" y="99"/>
                  </a:lnTo>
                  <a:lnTo>
                    <a:pt x="65" y="100"/>
                  </a:lnTo>
                  <a:lnTo>
                    <a:pt x="68" y="100"/>
                  </a:lnTo>
                  <a:lnTo>
                    <a:pt x="72" y="100"/>
                  </a:lnTo>
                  <a:lnTo>
                    <a:pt x="73" y="100"/>
                  </a:lnTo>
                  <a:lnTo>
                    <a:pt x="75" y="100"/>
                  </a:lnTo>
                  <a:lnTo>
                    <a:pt x="77" y="99"/>
                  </a:lnTo>
                  <a:lnTo>
                    <a:pt x="79" y="99"/>
                  </a:lnTo>
                  <a:lnTo>
                    <a:pt x="81" y="98"/>
                  </a:lnTo>
                  <a:lnTo>
                    <a:pt x="83" y="98"/>
                  </a:lnTo>
                  <a:lnTo>
                    <a:pt x="85" y="97"/>
                  </a:lnTo>
                  <a:lnTo>
                    <a:pt x="87" y="96"/>
                  </a:lnTo>
                  <a:lnTo>
                    <a:pt x="87" y="96"/>
                  </a:lnTo>
                  <a:lnTo>
                    <a:pt x="87" y="97"/>
                  </a:lnTo>
                  <a:lnTo>
                    <a:pt x="87" y="97"/>
                  </a:lnTo>
                  <a:lnTo>
                    <a:pt x="87" y="97"/>
                  </a:lnTo>
                  <a:lnTo>
                    <a:pt x="87" y="97"/>
                  </a:lnTo>
                  <a:lnTo>
                    <a:pt x="87" y="97"/>
                  </a:lnTo>
                  <a:lnTo>
                    <a:pt x="87" y="97"/>
                  </a:lnTo>
                  <a:lnTo>
                    <a:pt x="87" y="97"/>
                  </a:lnTo>
                  <a:lnTo>
                    <a:pt x="89" y="96"/>
                  </a:lnTo>
                  <a:lnTo>
                    <a:pt x="92" y="94"/>
                  </a:lnTo>
                  <a:lnTo>
                    <a:pt x="94" y="92"/>
                  </a:lnTo>
                  <a:lnTo>
                    <a:pt x="96" y="90"/>
                  </a:lnTo>
                  <a:lnTo>
                    <a:pt x="97" y="87"/>
                  </a:lnTo>
                  <a:lnTo>
                    <a:pt x="98" y="85"/>
                  </a:lnTo>
                  <a:lnTo>
                    <a:pt x="98" y="82"/>
                  </a:lnTo>
                  <a:lnTo>
                    <a:pt x="98" y="79"/>
                  </a:lnTo>
                  <a:close/>
                  <a:moveTo>
                    <a:pt x="54" y="75"/>
                  </a:moveTo>
                  <a:lnTo>
                    <a:pt x="53" y="75"/>
                  </a:lnTo>
                  <a:lnTo>
                    <a:pt x="54" y="73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4" y="75"/>
                  </a:lnTo>
                  <a:lnTo>
                    <a:pt x="54" y="75"/>
                  </a:lnTo>
                  <a:lnTo>
                    <a:pt x="54" y="75"/>
                  </a:lnTo>
                  <a:lnTo>
                    <a:pt x="54" y="75"/>
                  </a:lnTo>
                  <a:close/>
                  <a:moveTo>
                    <a:pt x="63" y="85"/>
                  </a:moveTo>
                  <a:lnTo>
                    <a:pt x="62" y="85"/>
                  </a:lnTo>
                  <a:lnTo>
                    <a:pt x="62" y="85"/>
                  </a:lnTo>
                  <a:lnTo>
                    <a:pt x="62" y="85"/>
                  </a:lnTo>
                  <a:lnTo>
                    <a:pt x="63" y="85"/>
                  </a:lnTo>
                  <a:lnTo>
                    <a:pt x="63" y="84"/>
                  </a:lnTo>
                  <a:lnTo>
                    <a:pt x="63" y="84"/>
                  </a:lnTo>
                  <a:lnTo>
                    <a:pt x="64" y="84"/>
                  </a:lnTo>
                  <a:lnTo>
                    <a:pt x="64" y="84"/>
                  </a:lnTo>
                  <a:lnTo>
                    <a:pt x="64" y="84"/>
                  </a:lnTo>
                  <a:lnTo>
                    <a:pt x="63" y="85"/>
                  </a:lnTo>
                  <a:close/>
                </a:path>
              </a:pathLst>
            </a:custGeom>
            <a:solidFill>
              <a:srgbClr val="CC99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Freeform 59"/>
            <p:cNvSpPr>
              <a:spLocks/>
            </p:cNvSpPr>
            <p:nvPr/>
          </p:nvSpPr>
          <p:spPr bwMode="auto">
            <a:xfrm>
              <a:off x="4662" y="800"/>
              <a:ext cx="78" cy="42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4" y="7"/>
                </a:cxn>
                <a:cxn ang="0">
                  <a:pos x="9" y="11"/>
                </a:cxn>
                <a:cxn ang="0">
                  <a:pos x="11" y="21"/>
                </a:cxn>
                <a:cxn ang="0">
                  <a:pos x="13" y="32"/>
                </a:cxn>
                <a:cxn ang="0">
                  <a:pos x="5" y="15"/>
                </a:cxn>
                <a:cxn ang="0">
                  <a:pos x="3" y="18"/>
                </a:cxn>
                <a:cxn ang="0">
                  <a:pos x="1" y="21"/>
                </a:cxn>
                <a:cxn ang="0">
                  <a:pos x="0" y="27"/>
                </a:cxn>
                <a:cxn ang="0">
                  <a:pos x="3" y="35"/>
                </a:cxn>
                <a:cxn ang="0">
                  <a:pos x="10" y="40"/>
                </a:cxn>
                <a:cxn ang="0">
                  <a:pos x="26" y="41"/>
                </a:cxn>
                <a:cxn ang="0">
                  <a:pos x="41" y="38"/>
                </a:cxn>
                <a:cxn ang="0">
                  <a:pos x="57" y="36"/>
                </a:cxn>
                <a:cxn ang="0">
                  <a:pos x="52" y="9"/>
                </a:cxn>
                <a:cxn ang="0">
                  <a:pos x="45" y="17"/>
                </a:cxn>
                <a:cxn ang="0">
                  <a:pos x="49" y="28"/>
                </a:cxn>
                <a:cxn ang="0">
                  <a:pos x="57" y="42"/>
                </a:cxn>
                <a:cxn ang="0">
                  <a:pos x="66" y="41"/>
                </a:cxn>
                <a:cxn ang="0">
                  <a:pos x="72" y="34"/>
                </a:cxn>
                <a:cxn ang="0">
                  <a:pos x="74" y="26"/>
                </a:cxn>
                <a:cxn ang="0">
                  <a:pos x="70" y="18"/>
                </a:cxn>
                <a:cxn ang="0">
                  <a:pos x="63" y="13"/>
                </a:cxn>
                <a:cxn ang="0">
                  <a:pos x="66" y="17"/>
                </a:cxn>
                <a:cxn ang="0">
                  <a:pos x="77" y="21"/>
                </a:cxn>
                <a:cxn ang="0">
                  <a:pos x="78" y="26"/>
                </a:cxn>
                <a:cxn ang="0">
                  <a:pos x="70" y="35"/>
                </a:cxn>
                <a:cxn ang="0">
                  <a:pos x="65" y="38"/>
                </a:cxn>
                <a:cxn ang="0">
                  <a:pos x="67" y="37"/>
                </a:cxn>
                <a:cxn ang="0">
                  <a:pos x="68" y="36"/>
                </a:cxn>
                <a:cxn ang="0">
                  <a:pos x="75" y="28"/>
                </a:cxn>
                <a:cxn ang="0">
                  <a:pos x="77" y="23"/>
                </a:cxn>
                <a:cxn ang="0">
                  <a:pos x="77" y="18"/>
                </a:cxn>
                <a:cxn ang="0">
                  <a:pos x="74" y="10"/>
                </a:cxn>
                <a:cxn ang="0">
                  <a:pos x="67" y="5"/>
                </a:cxn>
                <a:cxn ang="0">
                  <a:pos x="57" y="5"/>
                </a:cxn>
                <a:cxn ang="0">
                  <a:pos x="44" y="7"/>
                </a:cxn>
                <a:cxn ang="0">
                  <a:pos x="30" y="9"/>
                </a:cxn>
                <a:cxn ang="0">
                  <a:pos x="18" y="11"/>
                </a:cxn>
                <a:cxn ang="0">
                  <a:pos x="28" y="32"/>
                </a:cxn>
                <a:cxn ang="0">
                  <a:pos x="25" y="22"/>
                </a:cxn>
                <a:cxn ang="0">
                  <a:pos x="22" y="13"/>
                </a:cxn>
                <a:cxn ang="0">
                  <a:pos x="24" y="15"/>
                </a:cxn>
                <a:cxn ang="0">
                  <a:pos x="27" y="24"/>
                </a:cxn>
                <a:cxn ang="0">
                  <a:pos x="31" y="33"/>
                </a:cxn>
                <a:cxn ang="0">
                  <a:pos x="33" y="31"/>
                </a:cxn>
                <a:cxn ang="0">
                  <a:pos x="35" y="29"/>
                </a:cxn>
                <a:cxn ang="0">
                  <a:pos x="39" y="27"/>
                </a:cxn>
                <a:cxn ang="0">
                  <a:pos x="44" y="20"/>
                </a:cxn>
                <a:cxn ang="0">
                  <a:pos x="44" y="11"/>
                </a:cxn>
                <a:cxn ang="0">
                  <a:pos x="40" y="4"/>
                </a:cxn>
                <a:cxn ang="0">
                  <a:pos x="32" y="0"/>
                </a:cxn>
                <a:cxn ang="0">
                  <a:pos x="23" y="2"/>
                </a:cxn>
              </a:cxnLst>
              <a:rect l="0" t="0" r="r" b="b"/>
              <a:pathLst>
                <a:path w="78" h="42">
                  <a:moveTo>
                    <a:pt x="23" y="2"/>
                  </a:moveTo>
                  <a:lnTo>
                    <a:pt x="21" y="3"/>
                  </a:lnTo>
                  <a:lnTo>
                    <a:pt x="19" y="4"/>
                  </a:lnTo>
                  <a:lnTo>
                    <a:pt x="17" y="5"/>
                  </a:lnTo>
                  <a:lnTo>
                    <a:pt x="16" y="6"/>
                  </a:lnTo>
                  <a:lnTo>
                    <a:pt x="14" y="7"/>
                  </a:lnTo>
                  <a:lnTo>
                    <a:pt x="12" y="8"/>
                  </a:lnTo>
                  <a:lnTo>
                    <a:pt x="11" y="10"/>
                  </a:lnTo>
                  <a:lnTo>
                    <a:pt x="9" y="11"/>
                  </a:lnTo>
                  <a:lnTo>
                    <a:pt x="10" y="15"/>
                  </a:lnTo>
                  <a:lnTo>
                    <a:pt x="10" y="18"/>
                  </a:lnTo>
                  <a:lnTo>
                    <a:pt x="11" y="21"/>
                  </a:lnTo>
                  <a:lnTo>
                    <a:pt x="12" y="25"/>
                  </a:lnTo>
                  <a:lnTo>
                    <a:pt x="12" y="28"/>
                  </a:lnTo>
                  <a:lnTo>
                    <a:pt x="13" y="32"/>
                  </a:lnTo>
                  <a:lnTo>
                    <a:pt x="13" y="35"/>
                  </a:lnTo>
                  <a:lnTo>
                    <a:pt x="14" y="39"/>
                  </a:lnTo>
                  <a:lnTo>
                    <a:pt x="5" y="15"/>
                  </a:lnTo>
                  <a:lnTo>
                    <a:pt x="4" y="16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7"/>
                  </a:lnTo>
                  <a:lnTo>
                    <a:pt x="1" y="30"/>
                  </a:lnTo>
                  <a:lnTo>
                    <a:pt x="2" y="32"/>
                  </a:lnTo>
                  <a:lnTo>
                    <a:pt x="3" y="35"/>
                  </a:lnTo>
                  <a:lnTo>
                    <a:pt x="5" y="37"/>
                  </a:lnTo>
                  <a:lnTo>
                    <a:pt x="7" y="39"/>
                  </a:lnTo>
                  <a:lnTo>
                    <a:pt x="10" y="40"/>
                  </a:lnTo>
                  <a:lnTo>
                    <a:pt x="13" y="41"/>
                  </a:lnTo>
                  <a:lnTo>
                    <a:pt x="21" y="42"/>
                  </a:lnTo>
                  <a:lnTo>
                    <a:pt x="26" y="41"/>
                  </a:lnTo>
                  <a:lnTo>
                    <a:pt x="31" y="40"/>
                  </a:lnTo>
                  <a:lnTo>
                    <a:pt x="36" y="39"/>
                  </a:lnTo>
                  <a:lnTo>
                    <a:pt x="41" y="38"/>
                  </a:lnTo>
                  <a:lnTo>
                    <a:pt x="47" y="37"/>
                  </a:lnTo>
                  <a:lnTo>
                    <a:pt x="52" y="36"/>
                  </a:lnTo>
                  <a:lnTo>
                    <a:pt x="57" y="36"/>
                  </a:lnTo>
                  <a:lnTo>
                    <a:pt x="62" y="35"/>
                  </a:lnTo>
                  <a:lnTo>
                    <a:pt x="64" y="35"/>
                  </a:lnTo>
                  <a:lnTo>
                    <a:pt x="52" y="9"/>
                  </a:lnTo>
                  <a:lnTo>
                    <a:pt x="47" y="13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6" y="20"/>
                  </a:lnTo>
                  <a:lnTo>
                    <a:pt x="47" y="24"/>
                  </a:lnTo>
                  <a:lnTo>
                    <a:pt x="49" y="28"/>
                  </a:lnTo>
                  <a:lnTo>
                    <a:pt x="52" y="32"/>
                  </a:lnTo>
                  <a:lnTo>
                    <a:pt x="54" y="37"/>
                  </a:lnTo>
                  <a:lnTo>
                    <a:pt x="57" y="42"/>
                  </a:lnTo>
                  <a:lnTo>
                    <a:pt x="60" y="42"/>
                  </a:lnTo>
                  <a:lnTo>
                    <a:pt x="63" y="42"/>
                  </a:lnTo>
                  <a:lnTo>
                    <a:pt x="66" y="41"/>
                  </a:lnTo>
                  <a:lnTo>
                    <a:pt x="68" y="39"/>
                  </a:lnTo>
                  <a:lnTo>
                    <a:pt x="70" y="37"/>
                  </a:lnTo>
                  <a:lnTo>
                    <a:pt x="72" y="34"/>
                  </a:lnTo>
                  <a:lnTo>
                    <a:pt x="73" y="32"/>
                  </a:lnTo>
                  <a:lnTo>
                    <a:pt x="74" y="29"/>
                  </a:lnTo>
                  <a:lnTo>
                    <a:pt x="74" y="26"/>
                  </a:lnTo>
                  <a:lnTo>
                    <a:pt x="73" y="23"/>
                  </a:lnTo>
                  <a:lnTo>
                    <a:pt x="72" y="20"/>
                  </a:lnTo>
                  <a:lnTo>
                    <a:pt x="70" y="18"/>
                  </a:lnTo>
                  <a:lnTo>
                    <a:pt x="68" y="15"/>
                  </a:lnTo>
                  <a:lnTo>
                    <a:pt x="66" y="14"/>
                  </a:lnTo>
                  <a:lnTo>
                    <a:pt x="63" y="13"/>
                  </a:lnTo>
                  <a:lnTo>
                    <a:pt x="60" y="12"/>
                  </a:lnTo>
                  <a:lnTo>
                    <a:pt x="62" y="15"/>
                  </a:lnTo>
                  <a:lnTo>
                    <a:pt x="66" y="17"/>
                  </a:lnTo>
                  <a:lnTo>
                    <a:pt x="71" y="18"/>
                  </a:lnTo>
                  <a:lnTo>
                    <a:pt x="75" y="20"/>
                  </a:lnTo>
                  <a:lnTo>
                    <a:pt x="77" y="21"/>
                  </a:lnTo>
                  <a:lnTo>
                    <a:pt x="78" y="22"/>
                  </a:lnTo>
                  <a:lnTo>
                    <a:pt x="78" y="24"/>
                  </a:lnTo>
                  <a:lnTo>
                    <a:pt x="78" y="26"/>
                  </a:lnTo>
                  <a:lnTo>
                    <a:pt x="76" y="29"/>
                  </a:lnTo>
                  <a:lnTo>
                    <a:pt x="74" y="31"/>
                  </a:lnTo>
                  <a:lnTo>
                    <a:pt x="70" y="35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5" y="38"/>
                  </a:lnTo>
                  <a:lnTo>
                    <a:pt x="66" y="38"/>
                  </a:lnTo>
                  <a:lnTo>
                    <a:pt x="66" y="37"/>
                  </a:lnTo>
                  <a:lnTo>
                    <a:pt x="67" y="37"/>
                  </a:lnTo>
                  <a:lnTo>
                    <a:pt x="67" y="37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73" y="31"/>
                  </a:lnTo>
                  <a:lnTo>
                    <a:pt x="74" y="29"/>
                  </a:lnTo>
                  <a:lnTo>
                    <a:pt x="75" y="28"/>
                  </a:lnTo>
                  <a:lnTo>
                    <a:pt x="76" y="27"/>
                  </a:lnTo>
                  <a:lnTo>
                    <a:pt x="76" y="25"/>
                  </a:lnTo>
                  <a:lnTo>
                    <a:pt x="77" y="23"/>
                  </a:lnTo>
                  <a:lnTo>
                    <a:pt x="77" y="22"/>
                  </a:lnTo>
                  <a:lnTo>
                    <a:pt x="77" y="20"/>
                  </a:lnTo>
                  <a:lnTo>
                    <a:pt x="77" y="18"/>
                  </a:lnTo>
                  <a:lnTo>
                    <a:pt x="77" y="15"/>
                  </a:lnTo>
                  <a:lnTo>
                    <a:pt x="75" y="12"/>
                  </a:lnTo>
                  <a:lnTo>
                    <a:pt x="74" y="10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7" y="5"/>
                  </a:lnTo>
                  <a:lnTo>
                    <a:pt x="64" y="5"/>
                  </a:lnTo>
                  <a:lnTo>
                    <a:pt x="61" y="5"/>
                  </a:lnTo>
                  <a:lnTo>
                    <a:pt x="57" y="5"/>
                  </a:lnTo>
                  <a:lnTo>
                    <a:pt x="53" y="6"/>
                  </a:lnTo>
                  <a:lnTo>
                    <a:pt x="48" y="6"/>
                  </a:lnTo>
                  <a:lnTo>
                    <a:pt x="44" y="7"/>
                  </a:lnTo>
                  <a:lnTo>
                    <a:pt x="39" y="7"/>
                  </a:lnTo>
                  <a:lnTo>
                    <a:pt x="35" y="8"/>
                  </a:lnTo>
                  <a:lnTo>
                    <a:pt x="30" y="9"/>
                  </a:lnTo>
                  <a:lnTo>
                    <a:pt x="26" y="10"/>
                  </a:lnTo>
                  <a:lnTo>
                    <a:pt x="22" y="11"/>
                  </a:lnTo>
                  <a:lnTo>
                    <a:pt x="18" y="11"/>
                  </a:lnTo>
                  <a:lnTo>
                    <a:pt x="26" y="37"/>
                  </a:lnTo>
                  <a:lnTo>
                    <a:pt x="28" y="35"/>
                  </a:lnTo>
                  <a:lnTo>
                    <a:pt x="28" y="32"/>
                  </a:lnTo>
                  <a:lnTo>
                    <a:pt x="27" y="28"/>
                  </a:lnTo>
                  <a:lnTo>
                    <a:pt x="26" y="25"/>
                  </a:lnTo>
                  <a:lnTo>
                    <a:pt x="25" y="22"/>
                  </a:lnTo>
                  <a:lnTo>
                    <a:pt x="24" y="19"/>
                  </a:lnTo>
                  <a:lnTo>
                    <a:pt x="23" y="16"/>
                  </a:lnTo>
                  <a:lnTo>
                    <a:pt x="22" y="13"/>
                  </a:lnTo>
                  <a:lnTo>
                    <a:pt x="22" y="9"/>
                  </a:lnTo>
                  <a:lnTo>
                    <a:pt x="23" y="12"/>
                  </a:lnTo>
                  <a:lnTo>
                    <a:pt x="24" y="15"/>
                  </a:lnTo>
                  <a:lnTo>
                    <a:pt x="25" y="18"/>
                  </a:lnTo>
                  <a:lnTo>
                    <a:pt x="26" y="21"/>
                  </a:lnTo>
                  <a:lnTo>
                    <a:pt x="27" y="24"/>
                  </a:lnTo>
                  <a:lnTo>
                    <a:pt x="28" y="27"/>
                  </a:lnTo>
                  <a:lnTo>
                    <a:pt x="29" y="30"/>
                  </a:lnTo>
                  <a:lnTo>
                    <a:pt x="31" y="33"/>
                  </a:lnTo>
                  <a:lnTo>
                    <a:pt x="31" y="32"/>
                  </a:lnTo>
                  <a:lnTo>
                    <a:pt x="32" y="31"/>
                  </a:lnTo>
                  <a:lnTo>
                    <a:pt x="33" y="31"/>
                  </a:lnTo>
                  <a:lnTo>
                    <a:pt x="33" y="30"/>
                  </a:lnTo>
                  <a:lnTo>
                    <a:pt x="34" y="30"/>
                  </a:lnTo>
                  <a:lnTo>
                    <a:pt x="35" y="29"/>
                  </a:lnTo>
                  <a:lnTo>
                    <a:pt x="36" y="29"/>
                  </a:lnTo>
                  <a:lnTo>
                    <a:pt x="37" y="29"/>
                  </a:lnTo>
                  <a:lnTo>
                    <a:pt x="39" y="27"/>
                  </a:lnTo>
                  <a:lnTo>
                    <a:pt x="41" y="25"/>
                  </a:lnTo>
                  <a:lnTo>
                    <a:pt x="43" y="23"/>
                  </a:lnTo>
                  <a:lnTo>
                    <a:pt x="44" y="20"/>
                  </a:lnTo>
                  <a:lnTo>
                    <a:pt x="45" y="17"/>
                  </a:lnTo>
                  <a:lnTo>
                    <a:pt x="45" y="14"/>
                  </a:lnTo>
                  <a:lnTo>
                    <a:pt x="44" y="11"/>
                  </a:lnTo>
                  <a:lnTo>
                    <a:pt x="43" y="8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37" y="2"/>
                  </a:lnTo>
                  <a:lnTo>
                    <a:pt x="34" y="1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3" y="2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Freeform 60"/>
            <p:cNvSpPr>
              <a:spLocks noEditPoints="1"/>
            </p:cNvSpPr>
            <p:nvPr/>
          </p:nvSpPr>
          <p:spPr bwMode="auto">
            <a:xfrm>
              <a:off x="4723" y="638"/>
              <a:ext cx="106" cy="79"/>
            </a:xfrm>
            <a:custGeom>
              <a:avLst/>
              <a:gdLst/>
              <a:ahLst/>
              <a:cxnLst>
                <a:cxn ang="0">
                  <a:pos x="102" y="20"/>
                </a:cxn>
                <a:cxn ang="0">
                  <a:pos x="97" y="16"/>
                </a:cxn>
                <a:cxn ang="0">
                  <a:pos x="91" y="15"/>
                </a:cxn>
                <a:cxn ang="0">
                  <a:pos x="91" y="13"/>
                </a:cxn>
                <a:cxn ang="0">
                  <a:pos x="90" y="10"/>
                </a:cxn>
                <a:cxn ang="0">
                  <a:pos x="88" y="6"/>
                </a:cxn>
                <a:cxn ang="0">
                  <a:pos x="81" y="1"/>
                </a:cxn>
                <a:cxn ang="0">
                  <a:pos x="73" y="0"/>
                </a:cxn>
                <a:cxn ang="0">
                  <a:pos x="65" y="3"/>
                </a:cxn>
                <a:cxn ang="0">
                  <a:pos x="59" y="5"/>
                </a:cxn>
                <a:cxn ang="0">
                  <a:pos x="54" y="8"/>
                </a:cxn>
                <a:cxn ang="0">
                  <a:pos x="52" y="8"/>
                </a:cxn>
                <a:cxn ang="0">
                  <a:pos x="52" y="8"/>
                </a:cxn>
                <a:cxn ang="0">
                  <a:pos x="52" y="8"/>
                </a:cxn>
                <a:cxn ang="0">
                  <a:pos x="46" y="2"/>
                </a:cxn>
                <a:cxn ang="0">
                  <a:pos x="37" y="1"/>
                </a:cxn>
                <a:cxn ang="0">
                  <a:pos x="29" y="5"/>
                </a:cxn>
                <a:cxn ang="0">
                  <a:pos x="22" y="10"/>
                </a:cxn>
                <a:cxn ang="0">
                  <a:pos x="15" y="15"/>
                </a:cxn>
                <a:cxn ang="0">
                  <a:pos x="14" y="24"/>
                </a:cxn>
                <a:cxn ang="0">
                  <a:pos x="15" y="34"/>
                </a:cxn>
                <a:cxn ang="0">
                  <a:pos x="16" y="44"/>
                </a:cxn>
                <a:cxn ang="0">
                  <a:pos x="16" y="45"/>
                </a:cxn>
                <a:cxn ang="0">
                  <a:pos x="15" y="45"/>
                </a:cxn>
                <a:cxn ang="0">
                  <a:pos x="5" y="25"/>
                </a:cxn>
                <a:cxn ang="0">
                  <a:pos x="2" y="29"/>
                </a:cxn>
                <a:cxn ang="0">
                  <a:pos x="1" y="34"/>
                </a:cxn>
                <a:cxn ang="0">
                  <a:pos x="2" y="39"/>
                </a:cxn>
                <a:cxn ang="0">
                  <a:pos x="5" y="44"/>
                </a:cxn>
                <a:cxn ang="0">
                  <a:pos x="9" y="48"/>
                </a:cxn>
                <a:cxn ang="0">
                  <a:pos x="5" y="53"/>
                </a:cxn>
                <a:cxn ang="0">
                  <a:pos x="1" y="60"/>
                </a:cxn>
                <a:cxn ang="0">
                  <a:pos x="1" y="69"/>
                </a:cxn>
                <a:cxn ang="0">
                  <a:pos x="6" y="76"/>
                </a:cxn>
                <a:cxn ang="0">
                  <a:pos x="14" y="79"/>
                </a:cxn>
                <a:cxn ang="0">
                  <a:pos x="23" y="77"/>
                </a:cxn>
                <a:cxn ang="0">
                  <a:pos x="36" y="71"/>
                </a:cxn>
                <a:cxn ang="0">
                  <a:pos x="51" y="65"/>
                </a:cxn>
                <a:cxn ang="0">
                  <a:pos x="67" y="58"/>
                </a:cxn>
                <a:cxn ang="0">
                  <a:pos x="72" y="59"/>
                </a:cxn>
                <a:cxn ang="0">
                  <a:pos x="78" y="58"/>
                </a:cxn>
                <a:cxn ang="0">
                  <a:pos x="83" y="55"/>
                </a:cxn>
                <a:cxn ang="0">
                  <a:pos x="88" y="52"/>
                </a:cxn>
                <a:cxn ang="0">
                  <a:pos x="92" y="49"/>
                </a:cxn>
                <a:cxn ang="0">
                  <a:pos x="105" y="37"/>
                </a:cxn>
                <a:cxn ang="0">
                  <a:pos x="106" y="31"/>
                </a:cxn>
                <a:cxn ang="0">
                  <a:pos x="105" y="26"/>
                </a:cxn>
                <a:cxn ang="0">
                  <a:pos x="20" y="19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20" y="19"/>
                </a:cxn>
              </a:cxnLst>
              <a:rect l="0" t="0" r="r" b="b"/>
              <a:pathLst>
                <a:path w="106" h="79">
                  <a:moveTo>
                    <a:pt x="105" y="24"/>
                  </a:moveTo>
                  <a:lnTo>
                    <a:pt x="103" y="22"/>
                  </a:lnTo>
                  <a:lnTo>
                    <a:pt x="102" y="20"/>
                  </a:lnTo>
                  <a:lnTo>
                    <a:pt x="101" y="19"/>
                  </a:lnTo>
                  <a:lnTo>
                    <a:pt x="99" y="17"/>
                  </a:lnTo>
                  <a:lnTo>
                    <a:pt x="97" y="16"/>
                  </a:lnTo>
                  <a:lnTo>
                    <a:pt x="95" y="16"/>
                  </a:lnTo>
                  <a:lnTo>
                    <a:pt x="93" y="15"/>
                  </a:lnTo>
                  <a:lnTo>
                    <a:pt x="91" y="15"/>
                  </a:lnTo>
                  <a:lnTo>
                    <a:pt x="91" y="14"/>
                  </a:lnTo>
                  <a:lnTo>
                    <a:pt x="91" y="13"/>
                  </a:lnTo>
                  <a:lnTo>
                    <a:pt x="91" y="13"/>
                  </a:lnTo>
                  <a:lnTo>
                    <a:pt x="91" y="12"/>
                  </a:lnTo>
                  <a:lnTo>
                    <a:pt x="90" y="11"/>
                  </a:lnTo>
                  <a:lnTo>
                    <a:pt x="90" y="10"/>
                  </a:lnTo>
                  <a:lnTo>
                    <a:pt x="90" y="10"/>
                  </a:lnTo>
                  <a:lnTo>
                    <a:pt x="90" y="9"/>
                  </a:lnTo>
                  <a:lnTo>
                    <a:pt x="88" y="6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81" y="1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3" y="0"/>
                  </a:lnTo>
                  <a:lnTo>
                    <a:pt x="70" y="1"/>
                  </a:lnTo>
                  <a:lnTo>
                    <a:pt x="66" y="2"/>
                  </a:lnTo>
                  <a:lnTo>
                    <a:pt x="65" y="3"/>
                  </a:lnTo>
                  <a:lnTo>
                    <a:pt x="63" y="4"/>
                  </a:lnTo>
                  <a:lnTo>
                    <a:pt x="61" y="5"/>
                  </a:lnTo>
                  <a:lnTo>
                    <a:pt x="59" y="5"/>
                  </a:lnTo>
                  <a:lnTo>
                    <a:pt x="58" y="6"/>
                  </a:lnTo>
                  <a:lnTo>
                    <a:pt x="56" y="7"/>
                  </a:lnTo>
                  <a:lnTo>
                    <a:pt x="54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0" y="6"/>
                  </a:lnTo>
                  <a:lnTo>
                    <a:pt x="48" y="4"/>
                  </a:lnTo>
                  <a:lnTo>
                    <a:pt x="46" y="2"/>
                  </a:lnTo>
                  <a:lnTo>
                    <a:pt x="43" y="2"/>
                  </a:lnTo>
                  <a:lnTo>
                    <a:pt x="40" y="1"/>
                  </a:lnTo>
                  <a:lnTo>
                    <a:pt x="37" y="1"/>
                  </a:lnTo>
                  <a:lnTo>
                    <a:pt x="34" y="2"/>
                  </a:lnTo>
                  <a:lnTo>
                    <a:pt x="31" y="4"/>
                  </a:lnTo>
                  <a:lnTo>
                    <a:pt x="29" y="5"/>
                  </a:lnTo>
                  <a:lnTo>
                    <a:pt x="26" y="7"/>
                  </a:lnTo>
                  <a:lnTo>
                    <a:pt x="24" y="8"/>
                  </a:lnTo>
                  <a:lnTo>
                    <a:pt x="22" y="10"/>
                  </a:lnTo>
                  <a:lnTo>
                    <a:pt x="19" y="12"/>
                  </a:lnTo>
                  <a:lnTo>
                    <a:pt x="17" y="13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4" y="21"/>
                  </a:lnTo>
                  <a:lnTo>
                    <a:pt x="14" y="24"/>
                  </a:lnTo>
                  <a:lnTo>
                    <a:pt x="14" y="27"/>
                  </a:lnTo>
                  <a:lnTo>
                    <a:pt x="15" y="31"/>
                  </a:lnTo>
                  <a:lnTo>
                    <a:pt x="15" y="34"/>
                  </a:lnTo>
                  <a:lnTo>
                    <a:pt x="15" y="38"/>
                  </a:lnTo>
                  <a:lnTo>
                    <a:pt x="16" y="41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6" y="45"/>
                  </a:lnTo>
                  <a:lnTo>
                    <a:pt x="16" y="45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5" y="25"/>
                  </a:lnTo>
                  <a:lnTo>
                    <a:pt x="4" y="26"/>
                  </a:lnTo>
                  <a:lnTo>
                    <a:pt x="3" y="28"/>
                  </a:lnTo>
                  <a:lnTo>
                    <a:pt x="2" y="29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1" y="34"/>
                  </a:lnTo>
                  <a:lnTo>
                    <a:pt x="1" y="36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3" y="41"/>
                  </a:lnTo>
                  <a:lnTo>
                    <a:pt x="4" y="43"/>
                  </a:lnTo>
                  <a:lnTo>
                    <a:pt x="5" y="44"/>
                  </a:lnTo>
                  <a:lnTo>
                    <a:pt x="6" y="46"/>
                  </a:lnTo>
                  <a:lnTo>
                    <a:pt x="7" y="47"/>
                  </a:lnTo>
                  <a:lnTo>
                    <a:pt x="9" y="48"/>
                  </a:lnTo>
                  <a:lnTo>
                    <a:pt x="11" y="49"/>
                  </a:lnTo>
                  <a:lnTo>
                    <a:pt x="7" y="51"/>
                  </a:lnTo>
                  <a:lnTo>
                    <a:pt x="5" y="53"/>
                  </a:lnTo>
                  <a:lnTo>
                    <a:pt x="3" y="55"/>
                  </a:lnTo>
                  <a:lnTo>
                    <a:pt x="2" y="58"/>
                  </a:lnTo>
                  <a:lnTo>
                    <a:pt x="1" y="60"/>
                  </a:lnTo>
                  <a:lnTo>
                    <a:pt x="0" y="63"/>
                  </a:lnTo>
                  <a:lnTo>
                    <a:pt x="0" y="66"/>
                  </a:lnTo>
                  <a:lnTo>
                    <a:pt x="1" y="69"/>
                  </a:lnTo>
                  <a:lnTo>
                    <a:pt x="2" y="71"/>
                  </a:lnTo>
                  <a:lnTo>
                    <a:pt x="4" y="74"/>
                  </a:lnTo>
                  <a:lnTo>
                    <a:pt x="6" y="76"/>
                  </a:lnTo>
                  <a:lnTo>
                    <a:pt x="9" y="77"/>
                  </a:lnTo>
                  <a:lnTo>
                    <a:pt x="11" y="78"/>
                  </a:lnTo>
                  <a:lnTo>
                    <a:pt x="14" y="79"/>
                  </a:lnTo>
                  <a:lnTo>
                    <a:pt x="17" y="79"/>
                  </a:lnTo>
                  <a:lnTo>
                    <a:pt x="20" y="78"/>
                  </a:lnTo>
                  <a:lnTo>
                    <a:pt x="23" y="77"/>
                  </a:lnTo>
                  <a:lnTo>
                    <a:pt x="25" y="76"/>
                  </a:lnTo>
                  <a:lnTo>
                    <a:pt x="31" y="74"/>
                  </a:lnTo>
                  <a:lnTo>
                    <a:pt x="36" y="71"/>
                  </a:lnTo>
                  <a:lnTo>
                    <a:pt x="41" y="69"/>
                  </a:lnTo>
                  <a:lnTo>
                    <a:pt x="46" y="67"/>
                  </a:lnTo>
                  <a:lnTo>
                    <a:pt x="51" y="65"/>
                  </a:lnTo>
                  <a:lnTo>
                    <a:pt x="56" y="62"/>
                  </a:lnTo>
                  <a:lnTo>
                    <a:pt x="62" y="60"/>
                  </a:lnTo>
                  <a:lnTo>
                    <a:pt x="67" y="58"/>
                  </a:lnTo>
                  <a:lnTo>
                    <a:pt x="69" y="59"/>
                  </a:lnTo>
                  <a:lnTo>
                    <a:pt x="70" y="59"/>
                  </a:lnTo>
                  <a:lnTo>
                    <a:pt x="72" y="59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0" y="58"/>
                  </a:lnTo>
                  <a:lnTo>
                    <a:pt x="82" y="57"/>
                  </a:lnTo>
                  <a:lnTo>
                    <a:pt x="83" y="55"/>
                  </a:lnTo>
                  <a:lnTo>
                    <a:pt x="85" y="54"/>
                  </a:lnTo>
                  <a:lnTo>
                    <a:pt x="86" y="53"/>
                  </a:lnTo>
                  <a:lnTo>
                    <a:pt x="88" y="52"/>
                  </a:lnTo>
                  <a:lnTo>
                    <a:pt x="90" y="51"/>
                  </a:lnTo>
                  <a:lnTo>
                    <a:pt x="91" y="50"/>
                  </a:lnTo>
                  <a:lnTo>
                    <a:pt x="92" y="49"/>
                  </a:lnTo>
                  <a:lnTo>
                    <a:pt x="94" y="48"/>
                  </a:lnTo>
                  <a:lnTo>
                    <a:pt x="104" y="39"/>
                  </a:lnTo>
                  <a:lnTo>
                    <a:pt x="105" y="37"/>
                  </a:lnTo>
                  <a:lnTo>
                    <a:pt x="105" y="35"/>
                  </a:lnTo>
                  <a:lnTo>
                    <a:pt x="106" y="33"/>
                  </a:lnTo>
                  <a:lnTo>
                    <a:pt x="106" y="31"/>
                  </a:lnTo>
                  <a:lnTo>
                    <a:pt x="106" y="29"/>
                  </a:lnTo>
                  <a:lnTo>
                    <a:pt x="106" y="27"/>
                  </a:lnTo>
                  <a:lnTo>
                    <a:pt x="105" y="26"/>
                  </a:lnTo>
                  <a:lnTo>
                    <a:pt x="105" y="24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lnTo>
                    <a:pt x="20" y="19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19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9"/>
                  </a:lnTo>
                  <a:lnTo>
                    <a:pt x="20" y="19"/>
                  </a:lnTo>
                  <a:close/>
                </a:path>
              </a:pathLst>
            </a:cu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Freeform 61"/>
            <p:cNvSpPr>
              <a:spLocks noEditPoints="1"/>
            </p:cNvSpPr>
            <p:nvPr/>
          </p:nvSpPr>
          <p:spPr bwMode="auto">
            <a:xfrm>
              <a:off x="5002" y="687"/>
              <a:ext cx="96" cy="119"/>
            </a:xfrm>
            <a:custGeom>
              <a:avLst/>
              <a:gdLst/>
              <a:ahLst/>
              <a:cxnLst>
                <a:cxn ang="0">
                  <a:pos x="90" y="30"/>
                </a:cxn>
                <a:cxn ang="0">
                  <a:pos x="79" y="27"/>
                </a:cxn>
                <a:cxn ang="0">
                  <a:pos x="77" y="23"/>
                </a:cxn>
                <a:cxn ang="0">
                  <a:pos x="74" y="13"/>
                </a:cxn>
                <a:cxn ang="0">
                  <a:pos x="66" y="7"/>
                </a:cxn>
                <a:cxn ang="0">
                  <a:pos x="61" y="6"/>
                </a:cxn>
                <a:cxn ang="0">
                  <a:pos x="57" y="6"/>
                </a:cxn>
                <a:cxn ang="0">
                  <a:pos x="49" y="8"/>
                </a:cxn>
                <a:cxn ang="0">
                  <a:pos x="48" y="8"/>
                </a:cxn>
                <a:cxn ang="0">
                  <a:pos x="47" y="7"/>
                </a:cxn>
                <a:cxn ang="0">
                  <a:pos x="46" y="6"/>
                </a:cxn>
                <a:cxn ang="0">
                  <a:pos x="38" y="1"/>
                </a:cxn>
                <a:cxn ang="0">
                  <a:pos x="27" y="3"/>
                </a:cxn>
                <a:cxn ang="0">
                  <a:pos x="18" y="10"/>
                </a:cxn>
                <a:cxn ang="0">
                  <a:pos x="9" y="17"/>
                </a:cxn>
                <a:cxn ang="0">
                  <a:pos x="12" y="28"/>
                </a:cxn>
                <a:cxn ang="0">
                  <a:pos x="17" y="40"/>
                </a:cxn>
                <a:cxn ang="0">
                  <a:pos x="19" y="43"/>
                </a:cxn>
                <a:cxn ang="0">
                  <a:pos x="19" y="43"/>
                </a:cxn>
                <a:cxn ang="0">
                  <a:pos x="2" y="26"/>
                </a:cxn>
                <a:cxn ang="0">
                  <a:pos x="0" y="33"/>
                </a:cxn>
                <a:cxn ang="0">
                  <a:pos x="3" y="42"/>
                </a:cxn>
                <a:cxn ang="0">
                  <a:pos x="10" y="47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9" y="53"/>
                </a:cxn>
                <a:cxn ang="0">
                  <a:pos x="7" y="61"/>
                </a:cxn>
                <a:cxn ang="0">
                  <a:pos x="9" y="69"/>
                </a:cxn>
                <a:cxn ang="0">
                  <a:pos x="14" y="75"/>
                </a:cxn>
                <a:cxn ang="0">
                  <a:pos x="19" y="79"/>
                </a:cxn>
                <a:cxn ang="0">
                  <a:pos x="17" y="88"/>
                </a:cxn>
                <a:cxn ang="0">
                  <a:pos x="20" y="95"/>
                </a:cxn>
                <a:cxn ang="0">
                  <a:pos x="22" y="97"/>
                </a:cxn>
                <a:cxn ang="0">
                  <a:pos x="23" y="99"/>
                </a:cxn>
                <a:cxn ang="0">
                  <a:pos x="22" y="105"/>
                </a:cxn>
                <a:cxn ang="0">
                  <a:pos x="25" y="113"/>
                </a:cxn>
                <a:cxn ang="0">
                  <a:pos x="34" y="119"/>
                </a:cxn>
                <a:cxn ang="0">
                  <a:pos x="46" y="117"/>
                </a:cxn>
                <a:cxn ang="0">
                  <a:pos x="62" y="111"/>
                </a:cxn>
                <a:cxn ang="0">
                  <a:pos x="78" y="106"/>
                </a:cxn>
                <a:cxn ang="0">
                  <a:pos x="87" y="99"/>
                </a:cxn>
                <a:cxn ang="0">
                  <a:pos x="87" y="87"/>
                </a:cxn>
                <a:cxn ang="0">
                  <a:pos x="84" y="82"/>
                </a:cxn>
                <a:cxn ang="0">
                  <a:pos x="80" y="78"/>
                </a:cxn>
                <a:cxn ang="0">
                  <a:pos x="82" y="72"/>
                </a:cxn>
                <a:cxn ang="0">
                  <a:pos x="81" y="65"/>
                </a:cxn>
                <a:cxn ang="0">
                  <a:pos x="80" y="64"/>
                </a:cxn>
                <a:cxn ang="0">
                  <a:pos x="80" y="64"/>
                </a:cxn>
                <a:cxn ang="0">
                  <a:pos x="93" y="53"/>
                </a:cxn>
                <a:cxn ang="0">
                  <a:pos x="96" y="47"/>
                </a:cxn>
                <a:cxn ang="0">
                  <a:pos x="96" y="42"/>
                </a:cxn>
                <a:cxn ang="0">
                  <a:pos x="96" y="39"/>
                </a:cxn>
                <a:cxn ang="0">
                  <a:pos x="14" y="17"/>
                </a:cxn>
                <a:cxn ang="0">
                  <a:pos x="14" y="17"/>
                </a:cxn>
                <a:cxn ang="0">
                  <a:pos x="14" y="16"/>
                </a:cxn>
                <a:cxn ang="0">
                  <a:pos x="14" y="17"/>
                </a:cxn>
                <a:cxn ang="0">
                  <a:pos x="14" y="17"/>
                </a:cxn>
              </a:cxnLst>
              <a:rect l="0" t="0" r="r" b="b"/>
              <a:pathLst>
                <a:path w="96" h="119">
                  <a:moveTo>
                    <a:pt x="95" y="38"/>
                  </a:moveTo>
                  <a:lnTo>
                    <a:pt x="94" y="35"/>
                  </a:lnTo>
                  <a:lnTo>
                    <a:pt x="92" y="32"/>
                  </a:lnTo>
                  <a:lnTo>
                    <a:pt x="90" y="30"/>
                  </a:lnTo>
                  <a:lnTo>
                    <a:pt x="88" y="29"/>
                  </a:lnTo>
                  <a:lnTo>
                    <a:pt x="85" y="28"/>
                  </a:lnTo>
                  <a:lnTo>
                    <a:pt x="82" y="27"/>
                  </a:lnTo>
                  <a:lnTo>
                    <a:pt x="79" y="27"/>
                  </a:lnTo>
                  <a:lnTo>
                    <a:pt x="76" y="28"/>
                  </a:lnTo>
                  <a:lnTo>
                    <a:pt x="75" y="28"/>
                  </a:lnTo>
                  <a:lnTo>
                    <a:pt x="76" y="25"/>
                  </a:lnTo>
                  <a:lnTo>
                    <a:pt x="77" y="23"/>
                  </a:lnTo>
                  <a:lnTo>
                    <a:pt x="77" y="20"/>
                  </a:lnTo>
                  <a:lnTo>
                    <a:pt x="76" y="17"/>
                  </a:lnTo>
                  <a:lnTo>
                    <a:pt x="75" y="15"/>
                  </a:lnTo>
                  <a:lnTo>
                    <a:pt x="74" y="13"/>
                  </a:lnTo>
                  <a:lnTo>
                    <a:pt x="72" y="11"/>
                  </a:lnTo>
                  <a:lnTo>
                    <a:pt x="70" y="9"/>
                  </a:lnTo>
                  <a:lnTo>
                    <a:pt x="68" y="8"/>
                  </a:lnTo>
                  <a:lnTo>
                    <a:pt x="66" y="7"/>
                  </a:lnTo>
                  <a:lnTo>
                    <a:pt x="65" y="7"/>
                  </a:lnTo>
                  <a:lnTo>
                    <a:pt x="64" y="6"/>
                  </a:lnTo>
                  <a:lnTo>
                    <a:pt x="63" y="6"/>
                  </a:lnTo>
                  <a:lnTo>
                    <a:pt x="61" y="6"/>
                  </a:lnTo>
                  <a:lnTo>
                    <a:pt x="60" y="6"/>
                  </a:lnTo>
                  <a:lnTo>
                    <a:pt x="59" y="6"/>
                  </a:lnTo>
                  <a:lnTo>
                    <a:pt x="58" y="6"/>
                  </a:lnTo>
                  <a:lnTo>
                    <a:pt x="57" y="6"/>
                  </a:lnTo>
                  <a:lnTo>
                    <a:pt x="50" y="7"/>
                  </a:lnTo>
                  <a:lnTo>
                    <a:pt x="50" y="7"/>
                  </a:lnTo>
                  <a:lnTo>
                    <a:pt x="50" y="7"/>
                  </a:lnTo>
                  <a:lnTo>
                    <a:pt x="49" y="8"/>
                  </a:lnTo>
                  <a:lnTo>
                    <a:pt x="49" y="8"/>
                  </a:lnTo>
                  <a:lnTo>
                    <a:pt x="49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7" y="8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7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4" y="3"/>
                  </a:lnTo>
                  <a:lnTo>
                    <a:pt x="41" y="2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1"/>
                  </a:lnTo>
                  <a:lnTo>
                    <a:pt x="30" y="1"/>
                  </a:lnTo>
                  <a:lnTo>
                    <a:pt x="27" y="3"/>
                  </a:lnTo>
                  <a:lnTo>
                    <a:pt x="24" y="4"/>
                  </a:lnTo>
                  <a:lnTo>
                    <a:pt x="22" y="6"/>
                  </a:lnTo>
                  <a:lnTo>
                    <a:pt x="20" y="8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14" y="14"/>
                  </a:lnTo>
                  <a:lnTo>
                    <a:pt x="11" y="15"/>
                  </a:lnTo>
                  <a:lnTo>
                    <a:pt x="9" y="17"/>
                  </a:lnTo>
                  <a:lnTo>
                    <a:pt x="7" y="19"/>
                  </a:lnTo>
                  <a:lnTo>
                    <a:pt x="9" y="22"/>
                  </a:lnTo>
                  <a:lnTo>
                    <a:pt x="10" y="25"/>
                  </a:lnTo>
                  <a:lnTo>
                    <a:pt x="12" y="28"/>
                  </a:lnTo>
                  <a:lnTo>
                    <a:pt x="13" y="31"/>
                  </a:lnTo>
                  <a:lnTo>
                    <a:pt x="15" y="34"/>
                  </a:lnTo>
                  <a:lnTo>
                    <a:pt x="16" y="37"/>
                  </a:lnTo>
                  <a:lnTo>
                    <a:pt x="17" y="40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4" y="22"/>
                  </a:lnTo>
                  <a:lnTo>
                    <a:pt x="3" y="24"/>
                  </a:lnTo>
                  <a:lnTo>
                    <a:pt x="2" y="26"/>
                  </a:lnTo>
                  <a:lnTo>
                    <a:pt x="1" y="27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1" y="37"/>
                  </a:lnTo>
                  <a:lnTo>
                    <a:pt x="2" y="40"/>
                  </a:lnTo>
                  <a:lnTo>
                    <a:pt x="3" y="42"/>
                  </a:lnTo>
                  <a:lnTo>
                    <a:pt x="4" y="43"/>
                  </a:lnTo>
                  <a:lnTo>
                    <a:pt x="6" y="45"/>
                  </a:lnTo>
                  <a:lnTo>
                    <a:pt x="8" y="46"/>
                  </a:lnTo>
                  <a:lnTo>
                    <a:pt x="10" y="47"/>
                  </a:lnTo>
                  <a:lnTo>
                    <a:pt x="12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1" y="51"/>
                  </a:lnTo>
                  <a:lnTo>
                    <a:pt x="9" y="53"/>
                  </a:lnTo>
                  <a:lnTo>
                    <a:pt x="8" y="55"/>
                  </a:lnTo>
                  <a:lnTo>
                    <a:pt x="7" y="57"/>
                  </a:lnTo>
                  <a:lnTo>
                    <a:pt x="7" y="59"/>
                  </a:lnTo>
                  <a:lnTo>
                    <a:pt x="7" y="61"/>
                  </a:lnTo>
                  <a:lnTo>
                    <a:pt x="7" y="63"/>
                  </a:lnTo>
                  <a:lnTo>
                    <a:pt x="7" y="65"/>
                  </a:lnTo>
                  <a:lnTo>
                    <a:pt x="8" y="67"/>
                  </a:lnTo>
                  <a:lnTo>
                    <a:pt x="9" y="69"/>
                  </a:lnTo>
                  <a:lnTo>
                    <a:pt x="10" y="71"/>
                  </a:lnTo>
                  <a:lnTo>
                    <a:pt x="11" y="73"/>
                  </a:lnTo>
                  <a:lnTo>
                    <a:pt x="13" y="74"/>
                  </a:lnTo>
                  <a:lnTo>
                    <a:pt x="14" y="75"/>
                  </a:lnTo>
                  <a:lnTo>
                    <a:pt x="16" y="76"/>
                  </a:lnTo>
                  <a:lnTo>
                    <a:pt x="18" y="77"/>
                  </a:lnTo>
                  <a:lnTo>
                    <a:pt x="20" y="77"/>
                  </a:lnTo>
                  <a:lnTo>
                    <a:pt x="19" y="79"/>
                  </a:lnTo>
                  <a:lnTo>
                    <a:pt x="18" y="81"/>
                  </a:lnTo>
                  <a:lnTo>
                    <a:pt x="18" y="83"/>
                  </a:lnTo>
                  <a:lnTo>
                    <a:pt x="17" y="85"/>
                  </a:lnTo>
                  <a:lnTo>
                    <a:pt x="17" y="88"/>
                  </a:lnTo>
                  <a:lnTo>
                    <a:pt x="18" y="90"/>
                  </a:lnTo>
                  <a:lnTo>
                    <a:pt x="19" y="92"/>
                  </a:lnTo>
                  <a:lnTo>
                    <a:pt x="20" y="94"/>
                  </a:lnTo>
                  <a:lnTo>
                    <a:pt x="20" y="95"/>
                  </a:lnTo>
                  <a:lnTo>
                    <a:pt x="20" y="95"/>
                  </a:lnTo>
                  <a:lnTo>
                    <a:pt x="21" y="96"/>
                  </a:lnTo>
                  <a:lnTo>
                    <a:pt x="21" y="96"/>
                  </a:lnTo>
                  <a:lnTo>
                    <a:pt x="22" y="97"/>
                  </a:lnTo>
                  <a:lnTo>
                    <a:pt x="22" y="97"/>
                  </a:lnTo>
                  <a:lnTo>
                    <a:pt x="23" y="97"/>
                  </a:lnTo>
                  <a:lnTo>
                    <a:pt x="23" y="98"/>
                  </a:lnTo>
                  <a:lnTo>
                    <a:pt x="23" y="99"/>
                  </a:lnTo>
                  <a:lnTo>
                    <a:pt x="22" y="101"/>
                  </a:lnTo>
                  <a:lnTo>
                    <a:pt x="22" y="102"/>
                  </a:lnTo>
                  <a:lnTo>
                    <a:pt x="22" y="104"/>
                  </a:lnTo>
                  <a:lnTo>
                    <a:pt x="22" y="105"/>
                  </a:lnTo>
                  <a:lnTo>
                    <a:pt x="22" y="107"/>
                  </a:lnTo>
                  <a:lnTo>
                    <a:pt x="23" y="108"/>
                  </a:lnTo>
                  <a:lnTo>
                    <a:pt x="23" y="110"/>
                  </a:lnTo>
                  <a:lnTo>
                    <a:pt x="25" y="113"/>
                  </a:lnTo>
                  <a:lnTo>
                    <a:pt x="26" y="115"/>
                  </a:lnTo>
                  <a:lnTo>
                    <a:pt x="29" y="117"/>
                  </a:lnTo>
                  <a:lnTo>
                    <a:pt x="31" y="118"/>
                  </a:lnTo>
                  <a:lnTo>
                    <a:pt x="34" y="119"/>
                  </a:lnTo>
                  <a:lnTo>
                    <a:pt x="37" y="119"/>
                  </a:lnTo>
                  <a:lnTo>
                    <a:pt x="40" y="119"/>
                  </a:lnTo>
                  <a:lnTo>
                    <a:pt x="43" y="118"/>
                  </a:lnTo>
                  <a:lnTo>
                    <a:pt x="46" y="117"/>
                  </a:lnTo>
                  <a:lnTo>
                    <a:pt x="49" y="115"/>
                  </a:lnTo>
                  <a:lnTo>
                    <a:pt x="54" y="114"/>
                  </a:lnTo>
                  <a:lnTo>
                    <a:pt x="58" y="113"/>
                  </a:lnTo>
                  <a:lnTo>
                    <a:pt x="62" y="111"/>
                  </a:lnTo>
                  <a:lnTo>
                    <a:pt x="66" y="110"/>
                  </a:lnTo>
                  <a:lnTo>
                    <a:pt x="70" y="109"/>
                  </a:lnTo>
                  <a:lnTo>
                    <a:pt x="74" y="108"/>
                  </a:lnTo>
                  <a:lnTo>
                    <a:pt x="78" y="106"/>
                  </a:lnTo>
                  <a:lnTo>
                    <a:pt x="81" y="105"/>
                  </a:lnTo>
                  <a:lnTo>
                    <a:pt x="83" y="103"/>
                  </a:lnTo>
                  <a:lnTo>
                    <a:pt x="85" y="101"/>
                  </a:lnTo>
                  <a:lnTo>
                    <a:pt x="87" y="99"/>
                  </a:lnTo>
                  <a:lnTo>
                    <a:pt x="88" y="96"/>
                  </a:lnTo>
                  <a:lnTo>
                    <a:pt x="88" y="93"/>
                  </a:lnTo>
                  <a:lnTo>
                    <a:pt x="88" y="90"/>
                  </a:lnTo>
                  <a:lnTo>
                    <a:pt x="87" y="87"/>
                  </a:lnTo>
                  <a:lnTo>
                    <a:pt x="87" y="86"/>
                  </a:lnTo>
                  <a:lnTo>
                    <a:pt x="86" y="84"/>
                  </a:lnTo>
                  <a:lnTo>
                    <a:pt x="85" y="83"/>
                  </a:lnTo>
                  <a:lnTo>
                    <a:pt x="84" y="82"/>
                  </a:lnTo>
                  <a:lnTo>
                    <a:pt x="83" y="81"/>
                  </a:lnTo>
                  <a:lnTo>
                    <a:pt x="82" y="80"/>
                  </a:lnTo>
                  <a:lnTo>
                    <a:pt x="81" y="79"/>
                  </a:lnTo>
                  <a:lnTo>
                    <a:pt x="80" y="78"/>
                  </a:lnTo>
                  <a:lnTo>
                    <a:pt x="81" y="77"/>
                  </a:lnTo>
                  <a:lnTo>
                    <a:pt x="81" y="75"/>
                  </a:lnTo>
                  <a:lnTo>
                    <a:pt x="82" y="73"/>
                  </a:lnTo>
                  <a:lnTo>
                    <a:pt x="82" y="72"/>
                  </a:lnTo>
                  <a:lnTo>
                    <a:pt x="82" y="70"/>
                  </a:lnTo>
                  <a:lnTo>
                    <a:pt x="82" y="68"/>
                  </a:lnTo>
                  <a:lnTo>
                    <a:pt x="81" y="66"/>
                  </a:lnTo>
                  <a:lnTo>
                    <a:pt x="81" y="65"/>
                  </a:lnTo>
                  <a:lnTo>
                    <a:pt x="80" y="65"/>
                  </a:lnTo>
                  <a:lnTo>
                    <a:pt x="80" y="65"/>
                  </a:lnTo>
                  <a:lnTo>
                    <a:pt x="80" y="64"/>
                  </a:lnTo>
                  <a:lnTo>
                    <a:pt x="80" y="64"/>
                  </a:lnTo>
                  <a:lnTo>
                    <a:pt x="80" y="64"/>
                  </a:lnTo>
                  <a:lnTo>
                    <a:pt x="80" y="64"/>
                  </a:lnTo>
                  <a:lnTo>
                    <a:pt x="80" y="64"/>
                  </a:lnTo>
                  <a:lnTo>
                    <a:pt x="80" y="64"/>
                  </a:lnTo>
                  <a:lnTo>
                    <a:pt x="89" y="57"/>
                  </a:lnTo>
                  <a:lnTo>
                    <a:pt x="90" y="55"/>
                  </a:lnTo>
                  <a:lnTo>
                    <a:pt x="92" y="54"/>
                  </a:lnTo>
                  <a:lnTo>
                    <a:pt x="93" y="53"/>
                  </a:lnTo>
                  <a:lnTo>
                    <a:pt x="94" y="52"/>
                  </a:lnTo>
                  <a:lnTo>
                    <a:pt x="95" y="50"/>
                  </a:lnTo>
                  <a:lnTo>
                    <a:pt x="95" y="49"/>
                  </a:lnTo>
                  <a:lnTo>
                    <a:pt x="96" y="47"/>
                  </a:lnTo>
                  <a:lnTo>
                    <a:pt x="96" y="45"/>
                  </a:lnTo>
                  <a:lnTo>
                    <a:pt x="96" y="44"/>
                  </a:lnTo>
                  <a:lnTo>
                    <a:pt x="96" y="43"/>
                  </a:lnTo>
                  <a:lnTo>
                    <a:pt x="96" y="42"/>
                  </a:lnTo>
                  <a:lnTo>
                    <a:pt x="96" y="41"/>
                  </a:lnTo>
                  <a:lnTo>
                    <a:pt x="96" y="41"/>
                  </a:lnTo>
                  <a:lnTo>
                    <a:pt x="96" y="40"/>
                  </a:lnTo>
                  <a:lnTo>
                    <a:pt x="96" y="39"/>
                  </a:lnTo>
                  <a:lnTo>
                    <a:pt x="96" y="38"/>
                  </a:lnTo>
                  <a:lnTo>
                    <a:pt x="95" y="38"/>
                  </a:lnTo>
                  <a:close/>
                  <a:moveTo>
                    <a:pt x="14" y="17"/>
                  </a:moveTo>
                  <a:lnTo>
                    <a:pt x="14" y="17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4" y="17"/>
                  </a:lnTo>
                  <a:close/>
                </a:path>
              </a:pathLst>
            </a:cu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Freeform 62"/>
            <p:cNvSpPr>
              <a:spLocks/>
            </p:cNvSpPr>
            <p:nvPr/>
          </p:nvSpPr>
          <p:spPr bwMode="auto">
            <a:xfrm>
              <a:off x="4669" y="863"/>
              <a:ext cx="2" cy="3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2" y="3"/>
                </a:cxn>
                <a:cxn ang="0">
                  <a:pos x="1" y="3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Freeform 63"/>
            <p:cNvSpPr>
              <a:spLocks/>
            </p:cNvSpPr>
            <p:nvPr/>
          </p:nvSpPr>
          <p:spPr bwMode="auto">
            <a:xfrm>
              <a:off x="4977" y="973"/>
              <a:ext cx="97" cy="158"/>
            </a:xfrm>
            <a:custGeom>
              <a:avLst/>
              <a:gdLst/>
              <a:ahLst/>
              <a:cxnLst>
                <a:cxn ang="0">
                  <a:pos x="89" y="2"/>
                </a:cxn>
                <a:cxn ang="0">
                  <a:pos x="81" y="7"/>
                </a:cxn>
                <a:cxn ang="0">
                  <a:pos x="73" y="13"/>
                </a:cxn>
                <a:cxn ang="0">
                  <a:pos x="66" y="20"/>
                </a:cxn>
                <a:cxn ang="0">
                  <a:pos x="59" y="31"/>
                </a:cxn>
                <a:cxn ang="0">
                  <a:pos x="56" y="47"/>
                </a:cxn>
                <a:cxn ang="0">
                  <a:pos x="58" y="63"/>
                </a:cxn>
                <a:cxn ang="0">
                  <a:pos x="62" y="79"/>
                </a:cxn>
                <a:cxn ang="0">
                  <a:pos x="65" y="91"/>
                </a:cxn>
                <a:cxn ang="0">
                  <a:pos x="64" y="100"/>
                </a:cxn>
                <a:cxn ang="0">
                  <a:pos x="62" y="108"/>
                </a:cxn>
                <a:cxn ang="0">
                  <a:pos x="59" y="116"/>
                </a:cxn>
                <a:cxn ang="0">
                  <a:pos x="54" y="127"/>
                </a:cxn>
                <a:cxn ang="0">
                  <a:pos x="43" y="138"/>
                </a:cxn>
                <a:cxn ang="0">
                  <a:pos x="29" y="144"/>
                </a:cxn>
                <a:cxn ang="0">
                  <a:pos x="14" y="146"/>
                </a:cxn>
                <a:cxn ang="0">
                  <a:pos x="5" y="146"/>
                </a:cxn>
                <a:cxn ang="0">
                  <a:pos x="3" y="147"/>
                </a:cxn>
                <a:cxn ang="0">
                  <a:pos x="1" y="149"/>
                </a:cxn>
                <a:cxn ang="0">
                  <a:pos x="0" y="151"/>
                </a:cxn>
                <a:cxn ang="0">
                  <a:pos x="0" y="153"/>
                </a:cxn>
                <a:cxn ang="0">
                  <a:pos x="1" y="155"/>
                </a:cxn>
                <a:cxn ang="0">
                  <a:pos x="3" y="157"/>
                </a:cxn>
                <a:cxn ang="0">
                  <a:pos x="5" y="157"/>
                </a:cxn>
                <a:cxn ang="0">
                  <a:pos x="12" y="158"/>
                </a:cxn>
                <a:cxn ang="0">
                  <a:pos x="24" y="157"/>
                </a:cxn>
                <a:cxn ang="0">
                  <a:pos x="35" y="154"/>
                </a:cxn>
                <a:cxn ang="0">
                  <a:pos x="46" y="149"/>
                </a:cxn>
                <a:cxn ang="0">
                  <a:pos x="57" y="140"/>
                </a:cxn>
                <a:cxn ang="0">
                  <a:pos x="67" y="127"/>
                </a:cxn>
                <a:cxn ang="0">
                  <a:pos x="73" y="113"/>
                </a:cxn>
                <a:cxn ang="0">
                  <a:pos x="75" y="97"/>
                </a:cxn>
                <a:cxn ang="0">
                  <a:pos x="74" y="83"/>
                </a:cxn>
                <a:cxn ang="0">
                  <a:pos x="71" y="71"/>
                </a:cxn>
                <a:cxn ang="0">
                  <a:pos x="68" y="59"/>
                </a:cxn>
                <a:cxn ang="0">
                  <a:pos x="66" y="47"/>
                </a:cxn>
                <a:cxn ang="0">
                  <a:pos x="67" y="35"/>
                </a:cxn>
                <a:cxn ang="0">
                  <a:pos x="72" y="24"/>
                </a:cxn>
                <a:cxn ang="0">
                  <a:pos x="80" y="15"/>
                </a:cxn>
                <a:cxn ang="0">
                  <a:pos x="90" y="7"/>
                </a:cxn>
                <a:cxn ang="0">
                  <a:pos x="96" y="4"/>
                </a:cxn>
                <a:cxn ang="0">
                  <a:pos x="97" y="3"/>
                </a:cxn>
                <a:cxn ang="0">
                  <a:pos x="97" y="3"/>
                </a:cxn>
                <a:cxn ang="0">
                  <a:pos x="97" y="2"/>
                </a:cxn>
                <a:cxn ang="0">
                  <a:pos x="97" y="1"/>
                </a:cxn>
                <a:cxn ang="0">
                  <a:pos x="96" y="0"/>
                </a:cxn>
                <a:cxn ang="0">
                  <a:pos x="95" y="0"/>
                </a:cxn>
                <a:cxn ang="0">
                  <a:pos x="94" y="0"/>
                </a:cxn>
              </a:cxnLst>
              <a:rect l="0" t="0" r="r" b="b"/>
              <a:pathLst>
                <a:path w="97" h="158">
                  <a:moveTo>
                    <a:pt x="94" y="0"/>
                  </a:moveTo>
                  <a:lnTo>
                    <a:pt x="89" y="2"/>
                  </a:lnTo>
                  <a:lnTo>
                    <a:pt x="85" y="4"/>
                  </a:lnTo>
                  <a:lnTo>
                    <a:pt x="81" y="7"/>
                  </a:lnTo>
                  <a:lnTo>
                    <a:pt x="77" y="10"/>
                  </a:lnTo>
                  <a:lnTo>
                    <a:pt x="73" y="13"/>
                  </a:lnTo>
                  <a:lnTo>
                    <a:pt x="70" y="16"/>
                  </a:lnTo>
                  <a:lnTo>
                    <a:pt x="66" y="20"/>
                  </a:lnTo>
                  <a:lnTo>
                    <a:pt x="63" y="24"/>
                  </a:lnTo>
                  <a:lnTo>
                    <a:pt x="59" y="31"/>
                  </a:lnTo>
                  <a:lnTo>
                    <a:pt x="57" y="39"/>
                  </a:lnTo>
                  <a:lnTo>
                    <a:pt x="56" y="47"/>
                  </a:lnTo>
                  <a:lnTo>
                    <a:pt x="57" y="55"/>
                  </a:lnTo>
                  <a:lnTo>
                    <a:pt x="58" y="63"/>
                  </a:lnTo>
                  <a:lnTo>
                    <a:pt x="60" y="71"/>
                  </a:lnTo>
                  <a:lnTo>
                    <a:pt x="62" y="79"/>
                  </a:lnTo>
                  <a:lnTo>
                    <a:pt x="64" y="87"/>
                  </a:lnTo>
                  <a:lnTo>
                    <a:pt x="65" y="91"/>
                  </a:lnTo>
                  <a:lnTo>
                    <a:pt x="65" y="96"/>
                  </a:lnTo>
                  <a:lnTo>
                    <a:pt x="64" y="100"/>
                  </a:lnTo>
                  <a:lnTo>
                    <a:pt x="63" y="104"/>
                  </a:lnTo>
                  <a:lnTo>
                    <a:pt x="62" y="108"/>
                  </a:lnTo>
                  <a:lnTo>
                    <a:pt x="61" y="112"/>
                  </a:lnTo>
                  <a:lnTo>
                    <a:pt x="59" y="116"/>
                  </a:lnTo>
                  <a:lnTo>
                    <a:pt x="58" y="120"/>
                  </a:lnTo>
                  <a:lnTo>
                    <a:pt x="54" y="127"/>
                  </a:lnTo>
                  <a:lnTo>
                    <a:pt x="49" y="133"/>
                  </a:lnTo>
                  <a:lnTo>
                    <a:pt x="43" y="138"/>
                  </a:lnTo>
                  <a:lnTo>
                    <a:pt x="37" y="141"/>
                  </a:lnTo>
                  <a:lnTo>
                    <a:pt x="29" y="144"/>
                  </a:lnTo>
                  <a:lnTo>
                    <a:pt x="22" y="145"/>
                  </a:lnTo>
                  <a:lnTo>
                    <a:pt x="14" y="146"/>
                  </a:lnTo>
                  <a:lnTo>
                    <a:pt x="6" y="146"/>
                  </a:lnTo>
                  <a:lnTo>
                    <a:pt x="5" y="146"/>
                  </a:lnTo>
                  <a:lnTo>
                    <a:pt x="4" y="146"/>
                  </a:lnTo>
                  <a:lnTo>
                    <a:pt x="3" y="147"/>
                  </a:lnTo>
                  <a:lnTo>
                    <a:pt x="2" y="148"/>
                  </a:lnTo>
                  <a:lnTo>
                    <a:pt x="1" y="149"/>
                  </a:lnTo>
                  <a:lnTo>
                    <a:pt x="1" y="150"/>
                  </a:lnTo>
                  <a:lnTo>
                    <a:pt x="0" y="151"/>
                  </a:lnTo>
                  <a:lnTo>
                    <a:pt x="0" y="152"/>
                  </a:lnTo>
                  <a:lnTo>
                    <a:pt x="0" y="153"/>
                  </a:lnTo>
                  <a:lnTo>
                    <a:pt x="1" y="154"/>
                  </a:lnTo>
                  <a:lnTo>
                    <a:pt x="1" y="155"/>
                  </a:lnTo>
                  <a:lnTo>
                    <a:pt x="2" y="156"/>
                  </a:lnTo>
                  <a:lnTo>
                    <a:pt x="3" y="157"/>
                  </a:lnTo>
                  <a:lnTo>
                    <a:pt x="4" y="157"/>
                  </a:lnTo>
                  <a:lnTo>
                    <a:pt x="5" y="157"/>
                  </a:lnTo>
                  <a:lnTo>
                    <a:pt x="6" y="157"/>
                  </a:lnTo>
                  <a:lnTo>
                    <a:pt x="12" y="158"/>
                  </a:lnTo>
                  <a:lnTo>
                    <a:pt x="18" y="157"/>
                  </a:lnTo>
                  <a:lnTo>
                    <a:pt x="24" y="157"/>
                  </a:lnTo>
                  <a:lnTo>
                    <a:pt x="30" y="156"/>
                  </a:lnTo>
                  <a:lnTo>
                    <a:pt x="35" y="154"/>
                  </a:lnTo>
                  <a:lnTo>
                    <a:pt x="41" y="152"/>
                  </a:lnTo>
                  <a:lnTo>
                    <a:pt x="46" y="149"/>
                  </a:lnTo>
                  <a:lnTo>
                    <a:pt x="51" y="146"/>
                  </a:lnTo>
                  <a:lnTo>
                    <a:pt x="57" y="140"/>
                  </a:lnTo>
                  <a:lnTo>
                    <a:pt x="63" y="134"/>
                  </a:lnTo>
                  <a:lnTo>
                    <a:pt x="67" y="127"/>
                  </a:lnTo>
                  <a:lnTo>
                    <a:pt x="70" y="120"/>
                  </a:lnTo>
                  <a:lnTo>
                    <a:pt x="73" y="113"/>
                  </a:lnTo>
                  <a:lnTo>
                    <a:pt x="74" y="105"/>
                  </a:lnTo>
                  <a:lnTo>
                    <a:pt x="75" y="97"/>
                  </a:lnTo>
                  <a:lnTo>
                    <a:pt x="74" y="89"/>
                  </a:lnTo>
                  <a:lnTo>
                    <a:pt x="74" y="83"/>
                  </a:lnTo>
                  <a:lnTo>
                    <a:pt x="72" y="77"/>
                  </a:lnTo>
                  <a:lnTo>
                    <a:pt x="71" y="71"/>
                  </a:lnTo>
                  <a:lnTo>
                    <a:pt x="69" y="65"/>
                  </a:lnTo>
                  <a:lnTo>
                    <a:pt x="68" y="59"/>
                  </a:lnTo>
                  <a:lnTo>
                    <a:pt x="67" y="53"/>
                  </a:lnTo>
                  <a:lnTo>
                    <a:pt x="66" y="47"/>
                  </a:lnTo>
                  <a:lnTo>
                    <a:pt x="66" y="41"/>
                  </a:lnTo>
                  <a:lnTo>
                    <a:pt x="67" y="35"/>
                  </a:lnTo>
                  <a:lnTo>
                    <a:pt x="69" y="30"/>
                  </a:lnTo>
                  <a:lnTo>
                    <a:pt x="72" y="24"/>
                  </a:lnTo>
                  <a:lnTo>
                    <a:pt x="76" y="19"/>
                  </a:lnTo>
                  <a:lnTo>
                    <a:pt x="80" y="15"/>
                  </a:lnTo>
                  <a:lnTo>
                    <a:pt x="85" y="11"/>
                  </a:lnTo>
                  <a:lnTo>
                    <a:pt x="90" y="7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7" y="3"/>
                  </a:lnTo>
                  <a:lnTo>
                    <a:pt x="97" y="3"/>
                  </a:lnTo>
                  <a:lnTo>
                    <a:pt x="97" y="3"/>
                  </a:lnTo>
                  <a:lnTo>
                    <a:pt x="97" y="2"/>
                  </a:lnTo>
                  <a:lnTo>
                    <a:pt x="97" y="2"/>
                  </a:lnTo>
                  <a:lnTo>
                    <a:pt x="97" y="1"/>
                  </a:lnTo>
                  <a:lnTo>
                    <a:pt x="97" y="1"/>
                  </a:lnTo>
                  <a:lnTo>
                    <a:pt x="96" y="1"/>
                  </a:lnTo>
                  <a:lnTo>
                    <a:pt x="96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Freeform 64"/>
            <p:cNvSpPr>
              <a:spLocks/>
            </p:cNvSpPr>
            <p:nvPr/>
          </p:nvSpPr>
          <p:spPr bwMode="auto">
            <a:xfrm>
              <a:off x="4649" y="797"/>
              <a:ext cx="91" cy="56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40" y="0"/>
                </a:cxn>
                <a:cxn ang="0">
                  <a:pos x="24" y="2"/>
                </a:cxn>
                <a:cxn ang="0">
                  <a:pos x="14" y="6"/>
                </a:cxn>
                <a:cxn ang="0">
                  <a:pos x="6" y="12"/>
                </a:cxn>
                <a:cxn ang="0">
                  <a:pos x="0" y="21"/>
                </a:cxn>
                <a:cxn ang="0">
                  <a:pos x="1" y="31"/>
                </a:cxn>
                <a:cxn ang="0">
                  <a:pos x="7" y="39"/>
                </a:cxn>
                <a:cxn ang="0">
                  <a:pos x="28" y="52"/>
                </a:cxn>
                <a:cxn ang="0">
                  <a:pos x="55" y="55"/>
                </a:cxn>
                <a:cxn ang="0">
                  <a:pos x="70" y="52"/>
                </a:cxn>
                <a:cxn ang="0">
                  <a:pos x="84" y="44"/>
                </a:cxn>
                <a:cxn ang="0">
                  <a:pos x="90" y="35"/>
                </a:cxn>
                <a:cxn ang="0">
                  <a:pos x="91" y="27"/>
                </a:cxn>
                <a:cxn ang="0">
                  <a:pos x="89" y="19"/>
                </a:cxn>
                <a:cxn ang="0">
                  <a:pos x="87" y="15"/>
                </a:cxn>
                <a:cxn ang="0">
                  <a:pos x="86" y="14"/>
                </a:cxn>
                <a:cxn ang="0">
                  <a:pos x="85" y="13"/>
                </a:cxn>
                <a:cxn ang="0">
                  <a:pos x="79" y="10"/>
                </a:cxn>
                <a:cxn ang="0">
                  <a:pos x="77" y="9"/>
                </a:cxn>
                <a:cxn ang="0">
                  <a:pos x="74" y="9"/>
                </a:cxn>
                <a:cxn ang="0">
                  <a:pos x="71" y="8"/>
                </a:cxn>
                <a:cxn ang="0">
                  <a:pos x="69" y="10"/>
                </a:cxn>
                <a:cxn ang="0">
                  <a:pos x="68" y="13"/>
                </a:cxn>
                <a:cxn ang="0">
                  <a:pos x="68" y="16"/>
                </a:cxn>
                <a:cxn ang="0">
                  <a:pos x="70" y="18"/>
                </a:cxn>
                <a:cxn ang="0">
                  <a:pos x="72" y="19"/>
                </a:cxn>
                <a:cxn ang="0">
                  <a:pos x="73" y="19"/>
                </a:cxn>
                <a:cxn ang="0">
                  <a:pos x="74" y="20"/>
                </a:cxn>
                <a:cxn ang="0">
                  <a:pos x="79" y="23"/>
                </a:cxn>
                <a:cxn ang="0">
                  <a:pos x="79" y="23"/>
                </a:cxn>
                <a:cxn ang="0">
                  <a:pos x="79" y="22"/>
                </a:cxn>
                <a:cxn ang="0">
                  <a:pos x="79" y="23"/>
                </a:cxn>
                <a:cxn ang="0">
                  <a:pos x="80" y="27"/>
                </a:cxn>
                <a:cxn ang="0">
                  <a:pos x="80" y="31"/>
                </a:cxn>
                <a:cxn ang="0">
                  <a:pos x="77" y="36"/>
                </a:cxn>
                <a:cxn ang="0">
                  <a:pos x="72" y="40"/>
                </a:cxn>
                <a:cxn ang="0">
                  <a:pos x="65" y="43"/>
                </a:cxn>
                <a:cxn ang="0">
                  <a:pos x="50" y="45"/>
                </a:cxn>
                <a:cxn ang="0">
                  <a:pos x="35" y="43"/>
                </a:cxn>
                <a:cxn ang="0">
                  <a:pos x="23" y="38"/>
                </a:cxn>
                <a:cxn ang="0">
                  <a:pos x="15" y="34"/>
                </a:cxn>
                <a:cxn ang="0">
                  <a:pos x="11" y="26"/>
                </a:cxn>
                <a:cxn ang="0">
                  <a:pos x="21" y="14"/>
                </a:cxn>
                <a:cxn ang="0">
                  <a:pos x="42" y="9"/>
                </a:cxn>
                <a:cxn ang="0">
                  <a:pos x="63" y="10"/>
                </a:cxn>
                <a:cxn ang="0">
                  <a:pos x="64" y="11"/>
                </a:cxn>
                <a:cxn ang="0">
                  <a:pos x="65" y="10"/>
                </a:cxn>
                <a:cxn ang="0">
                  <a:pos x="66" y="9"/>
                </a:cxn>
                <a:cxn ang="0">
                  <a:pos x="66" y="8"/>
                </a:cxn>
                <a:cxn ang="0">
                  <a:pos x="65" y="7"/>
                </a:cxn>
              </a:cxnLst>
              <a:rect l="0" t="0" r="r" b="b"/>
              <a:pathLst>
                <a:path w="91" h="56">
                  <a:moveTo>
                    <a:pt x="65" y="7"/>
                  </a:moveTo>
                  <a:lnTo>
                    <a:pt x="60" y="4"/>
                  </a:lnTo>
                  <a:lnTo>
                    <a:pt x="56" y="2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9" y="1"/>
                  </a:lnTo>
                  <a:lnTo>
                    <a:pt x="24" y="2"/>
                  </a:lnTo>
                  <a:lnTo>
                    <a:pt x="20" y="3"/>
                  </a:lnTo>
                  <a:lnTo>
                    <a:pt x="17" y="4"/>
                  </a:lnTo>
                  <a:lnTo>
                    <a:pt x="14" y="6"/>
                  </a:lnTo>
                  <a:lnTo>
                    <a:pt x="11" y="7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3" y="15"/>
                  </a:lnTo>
                  <a:lnTo>
                    <a:pt x="1" y="18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1" y="31"/>
                  </a:lnTo>
                  <a:lnTo>
                    <a:pt x="3" y="34"/>
                  </a:lnTo>
                  <a:lnTo>
                    <a:pt x="5" y="37"/>
                  </a:lnTo>
                  <a:lnTo>
                    <a:pt x="7" y="39"/>
                  </a:lnTo>
                  <a:lnTo>
                    <a:pt x="9" y="42"/>
                  </a:lnTo>
                  <a:lnTo>
                    <a:pt x="18" y="47"/>
                  </a:lnTo>
                  <a:lnTo>
                    <a:pt x="28" y="52"/>
                  </a:lnTo>
                  <a:lnTo>
                    <a:pt x="39" y="55"/>
                  </a:lnTo>
                  <a:lnTo>
                    <a:pt x="50" y="56"/>
                  </a:lnTo>
                  <a:lnTo>
                    <a:pt x="55" y="55"/>
                  </a:lnTo>
                  <a:lnTo>
                    <a:pt x="60" y="55"/>
                  </a:lnTo>
                  <a:lnTo>
                    <a:pt x="65" y="54"/>
                  </a:lnTo>
                  <a:lnTo>
                    <a:pt x="70" y="52"/>
                  </a:lnTo>
                  <a:lnTo>
                    <a:pt x="75" y="50"/>
                  </a:lnTo>
                  <a:lnTo>
                    <a:pt x="80" y="47"/>
                  </a:lnTo>
                  <a:lnTo>
                    <a:pt x="84" y="44"/>
                  </a:lnTo>
                  <a:lnTo>
                    <a:pt x="88" y="40"/>
                  </a:lnTo>
                  <a:lnTo>
                    <a:pt x="89" y="38"/>
                  </a:lnTo>
                  <a:lnTo>
                    <a:pt x="90" y="35"/>
                  </a:lnTo>
                  <a:lnTo>
                    <a:pt x="91" y="32"/>
                  </a:lnTo>
                  <a:lnTo>
                    <a:pt x="91" y="30"/>
                  </a:lnTo>
                  <a:lnTo>
                    <a:pt x="91" y="27"/>
                  </a:lnTo>
                  <a:lnTo>
                    <a:pt x="90" y="24"/>
                  </a:lnTo>
                  <a:lnTo>
                    <a:pt x="89" y="21"/>
                  </a:lnTo>
                  <a:lnTo>
                    <a:pt x="89" y="19"/>
                  </a:lnTo>
                  <a:lnTo>
                    <a:pt x="88" y="16"/>
                  </a:lnTo>
                  <a:lnTo>
                    <a:pt x="87" y="16"/>
                  </a:lnTo>
                  <a:lnTo>
                    <a:pt x="87" y="15"/>
                  </a:lnTo>
                  <a:lnTo>
                    <a:pt x="87" y="15"/>
                  </a:lnTo>
                  <a:lnTo>
                    <a:pt x="87" y="15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85" y="13"/>
                  </a:lnTo>
                  <a:lnTo>
                    <a:pt x="81" y="11"/>
                  </a:lnTo>
                  <a:lnTo>
                    <a:pt x="80" y="11"/>
                  </a:lnTo>
                  <a:lnTo>
                    <a:pt x="79" y="1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7" y="9"/>
                  </a:lnTo>
                  <a:lnTo>
                    <a:pt x="76" y="9"/>
                  </a:lnTo>
                  <a:lnTo>
                    <a:pt x="75" y="9"/>
                  </a:lnTo>
                  <a:lnTo>
                    <a:pt x="74" y="9"/>
                  </a:lnTo>
                  <a:lnTo>
                    <a:pt x="73" y="8"/>
                  </a:lnTo>
                  <a:lnTo>
                    <a:pt x="72" y="8"/>
                  </a:lnTo>
                  <a:lnTo>
                    <a:pt x="71" y="8"/>
                  </a:lnTo>
                  <a:lnTo>
                    <a:pt x="70" y="9"/>
                  </a:lnTo>
                  <a:lnTo>
                    <a:pt x="70" y="9"/>
                  </a:lnTo>
                  <a:lnTo>
                    <a:pt x="69" y="10"/>
                  </a:lnTo>
                  <a:lnTo>
                    <a:pt x="68" y="11"/>
                  </a:lnTo>
                  <a:lnTo>
                    <a:pt x="68" y="12"/>
                  </a:lnTo>
                  <a:lnTo>
                    <a:pt x="68" y="13"/>
                  </a:lnTo>
                  <a:lnTo>
                    <a:pt x="67" y="14"/>
                  </a:lnTo>
                  <a:lnTo>
                    <a:pt x="68" y="15"/>
                  </a:lnTo>
                  <a:lnTo>
                    <a:pt x="68" y="16"/>
                  </a:lnTo>
                  <a:lnTo>
                    <a:pt x="68" y="17"/>
                  </a:lnTo>
                  <a:lnTo>
                    <a:pt x="69" y="17"/>
                  </a:lnTo>
                  <a:lnTo>
                    <a:pt x="70" y="18"/>
                  </a:lnTo>
                  <a:lnTo>
                    <a:pt x="71" y="18"/>
                  </a:lnTo>
                  <a:lnTo>
                    <a:pt x="71" y="19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3" y="19"/>
                  </a:lnTo>
                  <a:lnTo>
                    <a:pt x="73" y="19"/>
                  </a:lnTo>
                  <a:lnTo>
                    <a:pt x="74" y="19"/>
                  </a:lnTo>
                  <a:lnTo>
                    <a:pt x="74" y="20"/>
                  </a:lnTo>
                  <a:lnTo>
                    <a:pt x="80" y="22"/>
                  </a:lnTo>
                  <a:lnTo>
                    <a:pt x="78" y="20"/>
                  </a:lnTo>
                  <a:lnTo>
                    <a:pt x="79" y="23"/>
                  </a:lnTo>
                  <a:lnTo>
                    <a:pt x="79" y="23"/>
                  </a:lnTo>
                  <a:lnTo>
                    <a:pt x="79" y="23"/>
                  </a:lnTo>
                  <a:lnTo>
                    <a:pt x="79" y="23"/>
                  </a:lnTo>
                  <a:lnTo>
                    <a:pt x="79" y="22"/>
                  </a:lnTo>
                  <a:lnTo>
                    <a:pt x="79" y="22"/>
                  </a:lnTo>
                  <a:lnTo>
                    <a:pt x="79" y="22"/>
                  </a:lnTo>
                  <a:lnTo>
                    <a:pt x="79" y="22"/>
                  </a:lnTo>
                  <a:lnTo>
                    <a:pt x="78" y="22"/>
                  </a:lnTo>
                  <a:lnTo>
                    <a:pt x="79" y="23"/>
                  </a:lnTo>
                  <a:lnTo>
                    <a:pt x="80" y="25"/>
                  </a:lnTo>
                  <a:lnTo>
                    <a:pt x="80" y="26"/>
                  </a:lnTo>
                  <a:lnTo>
                    <a:pt x="80" y="27"/>
                  </a:lnTo>
                  <a:lnTo>
                    <a:pt x="80" y="28"/>
                  </a:lnTo>
                  <a:lnTo>
                    <a:pt x="80" y="30"/>
                  </a:lnTo>
                  <a:lnTo>
                    <a:pt x="80" y="31"/>
                  </a:lnTo>
                  <a:lnTo>
                    <a:pt x="80" y="32"/>
                  </a:lnTo>
                  <a:lnTo>
                    <a:pt x="79" y="34"/>
                  </a:lnTo>
                  <a:lnTo>
                    <a:pt x="77" y="36"/>
                  </a:lnTo>
                  <a:lnTo>
                    <a:pt x="76" y="38"/>
                  </a:lnTo>
                  <a:lnTo>
                    <a:pt x="74" y="39"/>
                  </a:lnTo>
                  <a:lnTo>
                    <a:pt x="72" y="40"/>
                  </a:lnTo>
                  <a:lnTo>
                    <a:pt x="69" y="41"/>
                  </a:lnTo>
                  <a:lnTo>
                    <a:pt x="67" y="42"/>
                  </a:lnTo>
                  <a:lnTo>
                    <a:pt x="65" y="43"/>
                  </a:lnTo>
                  <a:lnTo>
                    <a:pt x="60" y="44"/>
                  </a:lnTo>
                  <a:lnTo>
                    <a:pt x="55" y="44"/>
                  </a:lnTo>
                  <a:lnTo>
                    <a:pt x="50" y="45"/>
                  </a:lnTo>
                  <a:lnTo>
                    <a:pt x="45" y="45"/>
                  </a:lnTo>
                  <a:lnTo>
                    <a:pt x="40" y="44"/>
                  </a:lnTo>
                  <a:lnTo>
                    <a:pt x="35" y="43"/>
                  </a:lnTo>
                  <a:lnTo>
                    <a:pt x="30" y="42"/>
                  </a:lnTo>
                  <a:lnTo>
                    <a:pt x="25" y="40"/>
                  </a:lnTo>
                  <a:lnTo>
                    <a:pt x="23" y="38"/>
                  </a:lnTo>
                  <a:lnTo>
                    <a:pt x="20" y="37"/>
                  </a:lnTo>
                  <a:lnTo>
                    <a:pt x="17" y="35"/>
                  </a:lnTo>
                  <a:lnTo>
                    <a:pt x="15" y="34"/>
                  </a:lnTo>
                  <a:lnTo>
                    <a:pt x="13" y="31"/>
                  </a:lnTo>
                  <a:lnTo>
                    <a:pt x="11" y="29"/>
                  </a:lnTo>
                  <a:lnTo>
                    <a:pt x="11" y="26"/>
                  </a:lnTo>
                  <a:lnTo>
                    <a:pt x="10" y="23"/>
                  </a:lnTo>
                  <a:lnTo>
                    <a:pt x="15" y="18"/>
                  </a:lnTo>
                  <a:lnTo>
                    <a:pt x="21" y="14"/>
                  </a:lnTo>
                  <a:lnTo>
                    <a:pt x="28" y="11"/>
                  </a:lnTo>
                  <a:lnTo>
                    <a:pt x="34" y="10"/>
                  </a:lnTo>
                  <a:lnTo>
                    <a:pt x="42" y="9"/>
                  </a:lnTo>
                  <a:lnTo>
                    <a:pt x="49" y="9"/>
                  </a:lnTo>
                  <a:lnTo>
                    <a:pt x="56" y="9"/>
                  </a:lnTo>
                  <a:lnTo>
                    <a:pt x="63" y="10"/>
                  </a:lnTo>
                  <a:lnTo>
                    <a:pt x="63" y="11"/>
                  </a:lnTo>
                  <a:lnTo>
                    <a:pt x="63" y="11"/>
                  </a:lnTo>
                  <a:lnTo>
                    <a:pt x="64" y="11"/>
                  </a:lnTo>
                  <a:lnTo>
                    <a:pt x="64" y="11"/>
                  </a:lnTo>
                  <a:lnTo>
                    <a:pt x="65" y="11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Freeform 65"/>
            <p:cNvSpPr>
              <a:spLocks/>
            </p:cNvSpPr>
            <p:nvPr/>
          </p:nvSpPr>
          <p:spPr bwMode="auto">
            <a:xfrm>
              <a:off x="4654" y="847"/>
              <a:ext cx="151" cy="171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5" y="3"/>
                </a:cxn>
                <a:cxn ang="0">
                  <a:pos x="13" y="6"/>
                </a:cxn>
                <a:cxn ang="0">
                  <a:pos x="10" y="8"/>
                </a:cxn>
                <a:cxn ang="0">
                  <a:pos x="6" y="16"/>
                </a:cxn>
                <a:cxn ang="0">
                  <a:pos x="2" y="30"/>
                </a:cxn>
                <a:cxn ang="0">
                  <a:pos x="0" y="45"/>
                </a:cxn>
                <a:cxn ang="0">
                  <a:pos x="1" y="60"/>
                </a:cxn>
                <a:cxn ang="0">
                  <a:pos x="6" y="81"/>
                </a:cxn>
                <a:cxn ang="0">
                  <a:pos x="18" y="108"/>
                </a:cxn>
                <a:cxn ang="0">
                  <a:pos x="32" y="127"/>
                </a:cxn>
                <a:cxn ang="0">
                  <a:pos x="44" y="138"/>
                </a:cxn>
                <a:cxn ang="0">
                  <a:pos x="58" y="147"/>
                </a:cxn>
                <a:cxn ang="0">
                  <a:pos x="73" y="154"/>
                </a:cxn>
                <a:cxn ang="0">
                  <a:pos x="89" y="159"/>
                </a:cxn>
                <a:cxn ang="0">
                  <a:pos x="105" y="164"/>
                </a:cxn>
                <a:cxn ang="0">
                  <a:pos x="121" y="168"/>
                </a:cxn>
                <a:cxn ang="0">
                  <a:pos x="137" y="170"/>
                </a:cxn>
                <a:cxn ang="0">
                  <a:pos x="146" y="171"/>
                </a:cxn>
                <a:cxn ang="0">
                  <a:pos x="148" y="170"/>
                </a:cxn>
                <a:cxn ang="0">
                  <a:pos x="150" y="169"/>
                </a:cxn>
                <a:cxn ang="0">
                  <a:pos x="150" y="167"/>
                </a:cxn>
                <a:cxn ang="0">
                  <a:pos x="151" y="165"/>
                </a:cxn>
                <a:cxn ang="0">
                  <a:pos x="150" y="163"/>
                </a:cxn>
                <a:cxn ang="0">
                  <a:pos x="149" y="162"/>
                </a:cxn>
                <a:cxn ang="0">
                  <a:pos x="147" y="161"/>
                </a:cxn>
                <a:cxn ang="0">
                  <a:pos x="129" y="158"/>
                </a:cxn>
                <a:cxn ang="0">
                  <a:pos x="96" y="151"/>
                </a:cxn>
                <a:cxn ang="0">
                  <a:pos x="73" y="142"/>
                </a:cxn>
                <a:cxn ang="0">
                  <a:pos x="58" y="134"/>
                </a:cxn>
                <a:cxn ang="0">
                  <a:pos x="45" y="124"/>
                </a:cxn>
                <a:cxn ang="0">
                  <a:pos x="34" y="111"/>
                </a:cxn>
                <a:cxn ang="0">
                  <a:pos x="22" y="92"/>
                </a:cxn>
                <a:cxn ang="0">
                  <a:pos x="14" y="67"/>
                </a:cxn>
                <a:cxn ang="0">
                  <a:pos x="11" y="47"/>
                </a:cxn>
                <a:cxn ang="0">
                  <a:pos x="11" y="34"/>
                </a:cxn>
                <a:cxn ang="0">
                  <a:pos x="14" y="22"/>
                </a:cxn>
                <a:cxn ang="0">
                  <a:pos x="19" y="10"/>
                </a:cxn>
                <a:cxn ang="0">
                  <a:pos x="23" y="3"/>
                </a:cxn>
                <a:cxn ang="0">
                  <a:pos x="23" y="3"/>
                </a:cxn>
                <a:cxn ang="0">
                  <a:pos x="23" y="2"/>
                </a:cxn>
                <a:cxn ang="0">
                  <a:pos x="23" y="1"/>
                </a:cxn>
                <a:cxn ang="0">
                  <a:pos x="22" y="1"/>
                </a:cxn>
                <a:cxn ang="0">
                  <a:pos x="21" y="0"/>
                </a:cxn>
                <a:cxn ang="0">
                  <a:pos x="21" y="0"/>
                </a:cxn>
                <a:cxn ang="0">
                  <a:pos x="20" y="1"/>
                </a:cxn>
              </a:cxnLst>
              <a:rect l="0" t="0" r="r" b="b"/>
              <a:pathLst>
                <a:path w="151" h="171">
                  <a:moveTo>
                    <a:pt x="20" y="1"/>
                  </a:moveTo>
                  <a:lnTo>
                    <a:pt x="18" y="2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4"/>
                  </a:lnTo>
                  <a:lnTo>
                    <a:pt x="13" y="6"/>
                  </a:lnTo>
                  <a:lnTo>
                    <a:pt x="11" y="7"/>
                  </a:lnTo>
                  <a:lnTo>
                    <a:pt x="10" y="8"/>
                  </a:lnTo>
                  <a:lnTo>
                    <a:pt x="9" y="10"/>
                  </a:lnTo>
                  <a:lnTo>
                    <a:pt x="6" y="16"/>
                  </a:lnTo>
                  <a:lnTo>
                    <a:pt x="4" y="23"/>
                  </a:lnTo>
                  <a:lnTo>
                    <a:pt x="2" y="30"/>
                  </a:lnTo>
                  <a:lnTo>
                    <a:pt x="1" y="38"/>
                  </a:lnTo>
                  <a:lnTo>
                    <a:pt x="0" y="45"/>
                  </a:lnTo>
                  <a:lnTo>
                    <a:pt x="0" y="52"/>
                  </a:lnTo>
                  <a:lnTo>
                    <a:pt x="1" y="60"/>
                  </a:lnTo>
                  <a:lnTo>
                    <a:pt x="2" y="67"/>
                  </a:lnTo>
                  <a:lnTo>
                    <a:pt x="6" y="81"/>
                  </a:lnTo>
                  <a:lnTo>
                    <a:pt x="11" y="95"/>
                  </a:lnTo>
                  <a:lnTo>
                    <a:pt x="18" y="108"/>
                  </a:lnTo>
                  <a:lnTo>
                    <a:pt x="27" y="120"/>
                  </a:lnTo>
                  <a:lnTo>
                    <a:pt x="32" y="127"/>
                  </a:lnTo>
                  <a:lnTo>
                    <a:pt x="38" y="133"/>
                  </a:lnTo>
                  <a:lnTo>
                    <a:pt x="44" y="138"/>
                  </a:lnTo>
                  <a:lnTo>
                    <a:pt x="51" y="143"/>
                  </a:lnTo>
                  <a:lnTo>
                    <a:pt x="58" y="147"/>
                  </a:lnTo>
                  <a:lnTo>
                    <a:pt x="66" y="151"/>
                  </a:lnTo>
                  <a:lnTo>
                    <a:pt x="73" y="154"/>
                  </a:lnTo>
                  <a:lnTo>
                    <a:pt x="81" y="157"/>
                  </a:lnTo>
                  <a:lnTo>
                    <a:pt x="89" y="159"/>
                  </a:lnTo>
                  <a:lnTo>
                    <a:pt x="97" y="162"/>
                  </a:lnTo>
                  <a:lnTo>
                    <a:pt x="105" y="164"/>
                  </a:lnTo>
                  <a:lnTo>
                    <a:pt x="113" y="166"/>
                  </a:lnTo>
                  <a:lnTo>
                    <a:pt x="121" y="168"/>
                  </a:lnTo>
                  <a:lnTo>
                    <a:pt x="129" y="169"/>
                  </a:lnTo>
                  <a:lnTo>
                    <a:pt x="137" y="170"/>
                  </a:lnTo>
                  <a:lnTo>
                    <a:pt x="145" y="171"/>
                  </a:lnTo>
                  <a:lnTo>
                    <a:pt x="146" y="171"/>
                  </a:lnTo>
                  <a:lnTo>
                    <a:pt x="147" y="170"/>
                  </a:lnTo>
                  <a:lnTo>
                    <a:pt x="148" y="170"/>
                  </a:lnTo>
                  <a:lnTo>
                    <a:pt x="149" y="169"/>
                  </a:lnTo>
                  <a:lnTo>
                    <a:pt x="150" y="169"/>
                  </a:lnTo>
                  <a:lnTo>
                    <a:pt x="150" y="168"/>
                  </a:lnTo>
                  <a:lnTo>
                    <a:pt x="150" y="167"/>
                  </a:lnTo>
                  <a:lnTo>
                    <a:pt x="151" y="166"/>
                  </a:lnTo>
                  <a:lnTo>
                    <a:pt x="151" y="165"/>
                  </a:lnTo>
                  <a:lnTo>
                    <a:pt x="150" y="164"/>
                  </a:lnTo>
                  <a:lnTo>
                    <a:pt x="150" y="163"/>
                  </a:lnTo>
                  <a:lnTo>
                    <a:pt x="149" y="162"/>
                  </a:lnTo>
                  <a:lnTo>
                    <a:pt x="149" y="162"/>
                  </a:lnTo>
                  <a:lnTo>
                    <a:pt x="148" y="161"/>
                  </a:lnTo>
                  <a:lnTo>
                    <a:pt x="147" y="161"/>
                  </a:lnTo>
                  <a:lnTo>
                    <a:pt x="146" y="161"/>
                  </a:lnTo>
                  <a:lnTo>
                    <a:pt x="129" y="158"/>
                  </a:lnTo>
                  <a:lnTo>
                    <a:pt x="113" y="155"/>
                  </a:lnTo>
                  <a:lnTo>
                    <a:pt x="96" y="151"/>
                  </a:lnTo>
                  <a:lnTo>
                    <a:pt x="80" y="145"/>
                  </a:lnTo>
                  <a:lnTo>
                    <a:pt x="73" y="142"/>
                  </a:lnTo>
                  <a:lnTo>
                    <a:pt x="65" y="138"/>
                  </a:lnTo>
                  <a:lnTo>
                    <a:pt x="58" y="134"/>
                  </a:lnTo>
                  <a:lnTo>
                    <a:pt x="51" y="129"/>
                  </a:lnTo>
                  <a:lnTo>
                    <a:pt x="45" y="124"/>
                  </a:lnTo>
                  <a:lnTo>
                    <a:pt x="39" y="118"/>
                  </a:lnTo>
                  <a:lnTo>
                    <a:pt x="34" y="111"/>
                  </a:lnTo>
                  <a:lnTo>
                    <a:pt x="29" y="104"/>
                  </a:lnTo>
                  <a:lnTo>
                    <a:pt x="22" y="92"/>
                  </a:lnTo>
                  <a:lnTo>
                    <a:pt x="17" y="80"/>
                  </a:lnTo>
                  <a:lnTo>
                    <a:pt x="14" y="67"/>
                  </a:lnTo>
                  <a:lnTo>
                    <a:pt x="11" y="54"/>
                  </a:lnTo>
                  <a:lnTo>
                    <a:pt x="11" y="47"/>
                  </a:lnTo>
                  <a:lnTo>
                    <a:pt x="11" y="41"/>
                  </a:lnTo>
                  <a:lnTo>
                    <a:pt x="11" y="34"/>
                  </a:lnTo>
                  <a:lnTo>
                    <a:pt x="13" y="28"/>
                  </a:lnTo>
                  <a:lnTo>
                    <a:pt x="14" y="22"/>
                  </a:lnTo>
                  <a:lnTo>
                    <a:pt x="16" y="16"/>
                  </a:lnTo>
                  <a:lnTo>
                    <a:pt x="19" y="10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66"/>
            <p:cNvSpPr>
              <a:spLocks/>
            </p:cNvSpPr>
            <p:nvPr/>
          </p:nvSpPr>
          <p:spPr bwMode="auto">
            <a:xfrm>
              <a:off x="4746" y="813"/>
              <a:ext cx="61" cy="28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9" y="6"/>
                </a:cxn>
                <a:cxn ang="0">
                  <a:pos x="16" y="8"/>
                </a:cxn>
                <a:cxn ang="0">
                  <a:pos x="23" y="10"/>
                </a:cxn>
                <a:cxn ang="0">
                  <a:pos x="30" y="12"/>
                </a:cxn>
                <a:cxn ang="0">
                  <a:pos x="36" y="15"/>
                </a:cxn>
                <a:cxn ang="0">
                  <a:pos x="43" y="18"/>
                </a:cxn>
                <a:cxn ang="0">
                  <a:pos x="49" y="22"/>
                </a:cxn>
                <a:cxn ang="0">
                  <a:pos x="54" y="27"/>
                </a:cxn>
                <a:cxn ang="0">
                  <a:pos x="55" y="27"/>
                </a:cxn>
                <a:cxn ang="0">
                  <a:pos x="56" y="27"/>
                </a:cxn>
                <a:cxn ang="0">
                  <a:pos x="56" y="28"/>
                </a:cxn>
                <a:cxn ang="0">
                  <a:pos x="57" y="28"/>
                </a:cxn>
                <a:cxn ang="0">
                  <a:pos x="58" y="27"/>
                </a:cxn>
                <a:cxn ang="0">
                  <a:pos x="58" y="27"/>
                </a:cxn>
                <a:cxn ang="0">
                  <a:pos x="59" y="27"/>
                </a:cxn>
                <a:cxn ang="0">
                  <a:pos x="60" y="26"/>
                </a:cxn>
                <a:cxn ang="0">
                  <a:pos x="60" y="26"/>
                </a:cxn>
                <a:cxn ang="0">
                  <a:pos x="60" y="25"/>
                </a:cxn>
                <a:cxn ang="0">
                  <a:pos x="61" y="24"/>
                </a:cxn>
                <a:cxn ang="0">
                  <a:pos x="61" y="24"/>
                </a:cxn>
                <a:cxn ang="0">
                  <a:pos x="61" y="23"/>
                </a:cxn>
                <a:cxn ang="0">
                  <a:pos x="60" y="22"/>
                </a:cxn>
                <a:cxn ang="0">
                  <a:pos x="60" y="21"/>
                </a:cxn>
                <a:cxn ang="0">
                  <a:pos x="59" y="21"/>
                </a:cxn>
                <a:cxn ang="0">
                  <a:pos x="54" y="16"/>
                </a:cxn>
                <a:cxn ang="0">
                  <a:pos x="47" y="11"/>
                </a:cxn>
                <a:cxn ang="0">
                  <a:pos x="40" y="8"/>
                </a:cxn>
                <a:cxn ang="0">
                  <a:pos x="33" y="5"/>
                </a:cxn>
                <a:cxn ang="0">
                  <a:pos x="26" y="3"/>
                </a:cxn>
                <a:cxn ang="0">
                  <a:pos x="18" y="1"/>
                </a:cxn>
                <a:cxn ang="0">
                  <a:pos x="10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3" y="4"/>
                </a:cxn>
              </a:cxnLst>
              <a:rect l="0" t="0" r="r" b="b"/>
              <a:pathLst>
                <a:path w="61" h="28">
                  <a:moveTo>
                    <a:pt x="3" y="4"/>
                  </a:moveTo>
                  <a:lnTo>
                    <a:pt x="9" y="6"/>
                  </a:lnTo>
                  <a:lnTo>
                    <a:pt x="16" y="8"/>
                  </a:lnTo>
                  <a:lnTo>
                    <a:pt x="23" y="10"/>
                  </a:lnTo>
                  <a:lnTo>
                    <a:pt x="30" y="12"/>
                  </a:lnTo>
                  <a:lnTo>
                    <a:pt x="36" y="15"/>
                  </a:lnTo>
                  <a:lnTo>
                    <a:pt x="43" y="18"/>
                  </a:lnTo>
                  <a:lnTo>
                    <a:pt x="49" y="22"/>
                  </a:lnTo>
                  <a:lnTo>
                    <a:pt x="54" y="27"/>
                  </a:lnTo>
                  <a:lnTo>
                    <a:pt x="55" y="27"/>
                  </a:lnTo>
                  <a:lnTo>
                    <a:pt x="56" y="27"/>
                  </a:lnTo>
                  <a:lnTo>
                    <a:pt x="56" y="28"/>
                  </a:lnTo>
                  <a:lnTo>
                    <a:pt x="57" y="28"/>
                  </a:lnTo>
                  <a:lnTo>
                    <a:pt x="58" y="27"/>
                  </a:lnTo>
                  <a:lnTo>
                    <a:pt x="58" y="27"/>
                  </a:lnTo>
                  <a:lnTo>
                    <a:pt x="59" y="27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0" y="25"/>
                  </a:lnTo>
                  <a:lnTo>
                    <a:pt x="61" y="24"/>
                  </a:lnTo>
                  <a:lnTo>
                    <a:pt x="61" y="24"/>
                  </a:lnTo>
                  <a:lnTo>
                    <a:pt x="61" y="23"/>
                  </a:lnTo>
                  <a:lnTo>
                    <a:pt x="60" y="22"/>
                  </a:lnTo>
                  <a:lnTo>
                    <a:pt x="60" y="21"/>
                  </a:lnTo>
                  <a:lnTo>
                    <a:pt x="59" y="21"/>
                  </a:lnTo>
                  <a:lnTo>
                    <a:pt x="54" y="16"/>
                  </a:lnTo>
                  <a:lnTo>
                    <a:pt x="47" y="11"/>
                  </a:lnTo>
                  <a:lnTo>
                    <a:pt x="40" y="8"/>
                  </a:lnTo>
                  <a:lnTo>
                    <a:pt x="33" y="5"/>
                  </a:lnTo>
                  <a:lnTo>
                    <a:pt x="26" y="3"/>
                  </a:lnTo>
                  <a:lnTo>
                    <a:pt x="18" y="1"/>
                  </a:lnTo>
                  <a:lnTo>
                    <a:pt x="10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Freeform 67"/>
            <p:cNvSpPr>
              <a:spLocks/>
            </p:cNvSpPr>
            <p:nvPr/>
          </p:nvSpPr>
          <p:spPr bwMode="auto">
            <a:xfrm>
              <a:off x="4673" y="902"/>
              <a:ext cx="157" cy="56"/>
            </a:xfrm>
            <a:custGeom>
              <a:avLst/>
              <a:gdLst/>
              <a:ahLst/>
              <a:cxnLst>
                <a:cxn ang="0">
                  <a:pos x="4" y="42"/>
                </a:cxn>
                <a:cxn ang="0">
                  <a:pos x="12" y="47"/>
                </a:cxn>
                <a:cxn ang="0">
                  <a:pos x="21" y="51"/>
                </a:cxn>
                <a:cxn ang="0">
                  <a:pos x="31" y="53"/>
                </a:cxn>
                <a:cxn ang="0">
                  <a:pos x="42" y="55"/>
                </a:cxn>
                <a:cxn ang="0">
                  <a:pos x="55" y="56"/>
                </a:cxn>
                <a:cxn ang="0">
                  <a:pos x="68" y="56"/>
                </a:cxn>
                <a:cxn ang="0">
                  <a:pos x="81" y="54"/>
                </a:cxn>
                <a:cxn ang="0">
                  <a:pos x="97" y="51"/>
                </a:cxn>
                <a:cxn ang="0">
                  <a:pos x="117" y="45"/>
                </a:cxn>
                <a:cxn ang="0">
                  <a:pos x="135" y="35"/>
                </a:cxn>
                <a:cxn ang="0">
                  <a:pos x="149" y="21"/>
                </a:cxn>
                <a:cxn ang="0">
                  <a:pos x="156" y="11"/>
                </a:cxn>
                <a:cxn ang="0">
                  <a:pos x="157" y="9"/>
                </a:cxn>
                <a:cxn ang="0">
                  <a:pos x="157" y="6"/>
                </a:cxn>
                <a:cxn ang="0">
                  <a:pos x="157" y="4"/>
                </a:cxn>
                <a:cxn ang="0">
                  <a:pos x="156" y="2"/>
                </a:cxn>
                <a:cxn ang="0">
                  <a:pos x="155" y="1"/>
                </a:cxn>
                <a:cxn ang="0">
                  <a:pos x="154" y="0"/>
                </a:cxn>
                <a:cxn ang="0">
                  <a:pos x="153" y="0"/>
                </a:cxn>
                <a:cxn ang="0">
                  <a:pos x="151" y="0"/>
                </a:cxn>
                <a:cxn ang="0">
                  <a:pos x="150" y="1"/>
                </a:cxn>
                <a:cxn ang="0">
                  <a:pos x="149" y="2"/>
                </a:cxn>
                <a:cxn ang="0">
                  <a:pos x="149" y="3"/>
                </a:cxn>
                <a:cxn ang="0">
                  <a:pos x="144" y="13"/>
                </a:cxn>
                <a:cxn ang="0">
                  <a:pos x="131" y="26"/>
                </a:cxn>
                <a:cxn ang="0">
                  <a:pos x="114" y="36"/>
                </a:cxn>
                <a:cxn ang="0">
                  <a:pos x="96" y="42"/>
                </a:cxn>
                <a:cxn ang="0">
                  <a:pos x="76" y="46"/>
                </a:cxn>
                <a:cxn ang="0">
                  <a:pos x="54" y="48"/>
                </a:cxn>
                <a:cxn ang="0">
                  <a:pos x="34" y="46"/>
                </a:cxn>
                <a:cxn ang="0">
                  <a:pos x="14" y="41"/>
                </a:cxn>
                <a:cxn ang="0">
                  <a:pos x="4" y="36"/>
                </a:cxn>
                <a:cxn ang="0">
                  <a:pos x="3" y="35"/>
                </a:cxn>
                <a:cxn ang="0">
                  <a:pos x="2" y="35"/>
                </a:cxn>
                <a:cxn ang="0">
                  <a:pos x="1" y="35"/>
                </a:cxn>
                <a:cxn ang="0">
                  <a:pos x="1" y="36"/>
                </a:cxn>
                <a:cxn ang="0">
                  <a:pos x="0" y="37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157" h="56">
                  <a:moveTo>
                    <a:pt x="0" y="39"/>
                  </a:moveTo>
                  <a:lnTo>
                    <a:pt x="4" y="42"/>
                  </a:lnTo>
                  <a:lnTo>
                    <a:pt x="8" y="45"/>
                  </a:lnTo>
                  <a:lnTo>
                    <a:pt x="12" y="47"/>
                  </a:lnTo>
                  <a:lnTo>
                    <a:pt x="16" y="49"/>
                  </a:lnTo>
                  <a:lnTo>
                    <a:pt x="21" y="51"/>
                  </a:lnTo>
                  <a:lnTo>
                    <a:pt x="26" y="52"/>
                  </a:lnTo>
                  <a:lnTo>
                    <a:pt x="31" y="53"/>
                  </a:lnTo>
                  <a:lnTo>
                    <a:pt x="36" y="54"/>
                  </a:lnTo>
                  <a:lnTo>
                    <a:pt x="42" y="55"/>
                  </a:lnTo>
                  <a:lnTo>
                    <a:pt x="49" y="56"/>
                  </a:lnTo>
                  <a:lnTo>
                    <a:pt x="55" y="56"/>
                  </a:lnTo>
                  <a:lnTo>
                    <a:pt x="62" y="56"/>
                  </a:lnTo>
                  <a:lnTo>
                    <a:pt x="68" y="56"/>
                  </a:lnTo>
                  <a:lnTo>
                    <a:pt x="74" y="55"/>
                  </a:lnTo>
                  <a:lnTo>
                    <a:pt x="81" y="54"/>
                  </a:lnTo>
                  <a:lnTo>
                    <a:pt x="87" y="53"/>
                  </a:lnTo>
                  <a:lnTo>
                    <a:pt x="97" y="51"/>
                  </a:lnTo>
                  <a:lnTo>
                    <a:pt x="107" y="48"/>
                  </a:lnTo>
                  <a:lnTo>
                    <a:pt x="117" y="45"/>
                  </a:lnTo>
                  <a:lnTo>
                    <a:pt x="126" y="40"/>
                  </a:lnTo>
                  <a:lnTo>
                    <a:pt x="135" y="35"/>
                  </a:lnTo>
                  <a:lnTo>
                    <a:pt x="142" y="28"/>
                  </a:lnTo>
                  <a:lnTo>
                    <a:pt x="149" y="21"/>
                  </a:lnTo>
                  <a:lnTo>
                    <a:pt x="155" y="12"/>
                  </a:lnTo>
                  <a:lnTo>
                    <a:pt x="156" y="11"/>
                  </a:lnTo>
                  <a:lnTo>
                    <a:pt x="156" y="10"/>
                  </a:lnTo>
                  <a:lnTo>
                    <a:pt x="157" y="9"/>
                  </a:lnTo>
                  <a:lnTo>
                    <a:pt x="157" y="8"/>
                  </a:lnTo>
                  <a:lnTo>
                    <a:pt x="157" y="6"/>
                  </a:lnTo>
                  <a:lnTo>
                    <a:pt x="157" y="5"/>
                  </a:lnTo>
                  <a:lnTo>
                    <a:pt x="157" y="4"/>
                  </a:lnTo>
                  <a:lnTo>
                    <a:pt x="156" y="3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5" y="1"/>
                  </a:lnTo>
                  <a:lnTo>
                    <a:pt x="155" y="1"/>
                  </a:lnTo>
                  <a:lnTo>
                    <a:pt x="154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2" y="0"/>
                  </a:lnTo>
                  <a:lnTo>
                    <a:pt x="151" y="0"/>
                  </a:lnTo>
                  <a:lnTo>
                    <a:pt x="151" y="0"/>
                  </a:lnTo>
                  <a:lnTo>
                    <a:pt x="150" y="1"/>
                  </a:lnTo>
                  <a:lnTo>
                    <a:pt x="150" y="1"/>
                  </a:lnTo>
                  <a:lnTo>
                    <a:pt x="149" y="2"/>
                  </a:lnTo>
                  <a:lnTo>
                    <a:pt x="149" y="3"/>
                  </a:lnTo>
                  <a:lnTo>
                    <a:pt x="149" y="3"/>
                  </a:lnTo>
                  <a:lnTo>
                    <a:pt x="149" y="4"/>
                  </a:lnTo>
                  <a:lnTo>
                    <a:pt x="144" y="13"/>
                  </a:lnTo>
                  <a:lnTo>
                    <a:pt x="138" y="20"/>
                  </a:lnTo>
                  <a:lnTo>
                    <a:pt x="131" y="26"/>
                  </a:lnTo>
                  <a:lnTo>
                    <a:pt x="123" y="31"/>
                  </a:lnTo>
                  <a:lnTo>
                    <a:pt x="114" y="36"/>
                  </a:lnTo>
                  <a:lnTo>
                    <a:pt x="105" y="39"/>
                  </a:lnTo>
                  <a:lnTo>
                    <a:pt x="96" y="42"/>
                  </a:lnTo>
                  <a:lnTo>
                    <a:pt x="86" y="44"/>
                  </a:lnTo>
                  <a:lnTo>
                    <a:pt x="76" y="46"/>
                  </a:lnTo>
                  <a:lnTo>
                    <a:pt x="65" y="47"/>
                  </a:lnTo>
                  <a:lnTo>
                    <a:pt x="54" y="48"/>
                  </a:lnTo>
                  <a:lnTo>
                    <a:pt x="44" y="47"/>
                  </a:lnTo>
                  <a:lnTo>
                    <a:pt x="34" y="46"/>
                  </a:lnTo>
                  <a:lnTo>
                    <a:pt x="23" y="44"/>
                  </a:lnTo>
                  <a:lnTo>
                    <a:pt x="14" y="41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3" y="36"/>
                  </a:lnTo>
                  <a:lnTo>
                    <a:pt x="3" y="35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1" y="35"/>
                  </a:lnTo>
                  <a:lnTo>
                    <a:pt x="1" y="36"/>
                  </a:lnTo>
                  <a:lnTo>
                    <a:pt x="1" y="36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Freeform 68"/>
            <p:cNvSpPr>
              <a:spLocks/>
            </p:cNvSpPr>
            <p:nvPr/>
          </p:nvSpPr>
          <p:spPr bwMode="auto">
            <a:xfrm>
              <a:off x="4821" y="902"/>
              <a:ext cx="10" cy="8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8" y="8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10" y="5"/>
                </a:cxn>
                <a:cxn ang="0">
                  <a:pos x="10" y="4"/>
                </a:cxn>
                <a:cxn ang="0">
                  <a:pos x="10" y="3"/>
                </a:cxn>
                <a:cxn ang="0">
                  <a:pos x="10" y="2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5"/>
                </a:cxn>
              </a:cxnLst>
              <a:rect l="0" t="0" r="r" b="b"/>
              <a:pathLst>
                <a:path w="10" h="8">
                  <a:moveTo>
                    <a:pt x="1" y="5"/>
                  </a:moveTo>
                  <a:lnTo>
                    <a:pt x="1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8" y="8"/>
                  </a:lnTo>
                  <a:lnTo>
                    <a:pt x="9" y="7"/>
                  </a:lnTo>
                  <a:lnTo>
                    <a:pt x="9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Freeform 69"/>
            <p:cNvSpPr>
              <a:spLocks/>
            </p:cNvSpPr>
            <p:nvPr/>
          </p:nvSpPr>
          <p:spPr bwMode="auto">
            <a:xfrm>
              <a:off x="4764" y="756"/>
              <a:ext cx="45" cy="49"/>
            </a:xfrm>
            <a:custGeom>
              <a:avLst/>
              <a:gdLst/>
              <a:ahLst/>
              <a:cxnLst>
                <a:cxn ang="0">
                  <a:pos x="21" y="6"/>
                </a:cxn>
                <a:cxn ang="0">
                  <a:pos x="13" y="12"/>
                </a:cxn>
                <a:cxn ang="0">
                  <a:pos x="6" y="21"/>
                </a:cxn>
                <a:cxn ang="0">
                  <a:pos x="2" y="31"/>
                </a:cxn>
                <a:cxn ang="0">
                  <a:pos x="0" y="38"/>
                </a:cxn>
                <a:cxn ang="0">
                  <a:pos x="2" y="43"/>
                </a:cxn>
                <a:cxn ang="0">
                  <a:pos x="5" y="47"/>
                </a:cxn>
                <a:cxn ang="0">
                  <a:pos x="9" y="49"/>
                </a:cxn>
                <a:cxn ang="0">
                  <a:pos x="16" y="47"/>
                </a:cxn>
                <a:cxn ang="0">
                  <a:pos x="25" y="43"/>
                </a:cxn>
                <a:cxn ang="0">
                  <a:pos x="33" y="37"/>
                </a:cxn>
                <a:cxn ang="0">
                  <a:pos x="39" y="30"/>
                </a:cxn>
                <a:cxn ang="0">
                  <a:pos x="43" y="24"/>
                </a:cxn>
                <a:cxn ang="0">
                  <a:pos x="44" y="20"/>
                </a:cxn>
                <a:cxn ang="0">
                  <a:pos x="45" y="16"/>
                </a:cxn>
                <a:cxn ang="0">
                  <a:pos x="45" y="12"/>
                </a:cxn>
                <a:cxn ang="0">
                  <a:pos x="43" y="7"/>
                </a:cxn>
                <a:cxn ang="0">
                  <a:pos x="40" y="3"/>
                </a:cxn>
                <a:cxn ang="0">
                  <a:pos x="35" y="1"/>
                </a:cxn>
                <a:cxn ang="0">
                  <a:pos x="30" y="0"/>
                </a:cxn>
                <a:cxn ang="0">
                  <a:pos x="27" y="1"/>
                </a:cxn>
                <a:cxn ang="0">
                  <a:pos x="25" y="2"/>
                </a:cxn>
                <a:cxn ang="0">
                  <a:pos x="25" y="4"/>
                </a:cxn>
                <a:cxn ang="0">
                  <a:pos x="25" y="5"/>
                </a:cxn>
                <a:cxn ang="0">
                  <a:pos x="25" y="7"/>
                </a:cxn>
                <a:cxn ang="0">
                  <a:pos x="26" y="8"/>
                </a:cxn>
                <a:cxn ang="0">
                  <a:pos x="27" y="9"/>
                </a:cxn>
                <a:cxn ang="0">
                  <a:pos x="29" y="9"/>
                </a:cxn>
                <a:cxn ang="0">
                  <a:pos x="30" y="9"/>
                </a:cxn>
                <a:cxn ang="0">
                  <a:pos x="30" y="8"/>
                </a:cxn>
                <a:cxn ang="0">
                  <a:pos x="31" y="8"/>
                </a:cxn>
                <a:cxn ang="0">
                  <a:pos x="31" y="8"/>
                </a:cxn>
                <a:cxn ang="0">
                  <a:pos x="33" y="8"/>
                </a:cxn>
                <a:cxn ang="0">
                  <a:pos x="35" y="10"/>
                </a:cxn>
                <a:cxn ang="0">
                  <a:pos x="36" y="12"/>
                </a:cxn>
                <a:cxn ang="0">
                  <a:pos x="37" y="15"/>
                </a:cxn>
                <a:cxn ang="0">
                  <a:pos x="35" y="20"/>
                </a:cxn>
                <a:cxn ang="0">
                  <a:pos x="31" y="29"/>
                </a:cxn>
                <a:cxn ang="0">
                  <a:pos x="24" y="35"/>
                </a:cxn>
                <a:cxn ang="0">
                  <a:pos x="16" y="40"/>
                </a:cxn>
                <a:cxn ang="0">
                  <a:pos x="11" y="42"/>
                </a:cxn>
                <a:cxn ang="0">
                  <a:pos x="10" y="41"/>
                </a:cxn>
                <a:cxn ang="0">
                  <a:pos x="9" y="40"/>
                </a:cxn>
                <a:cxn ang="0">
                  <a:pos x="9" y="39"/>
                </a:cxn>
                <a:cxn ang="0">
                  <a:pos x="10" y="34"/>
                </a:cxn>
                <a:cxn ang="0">
                  <a:pos x="13" y="25"/>
                </a:cxn>
                <a:cxn ang="0">
                  <a:pos x="18" y="17"/>
                </a:cxn>
                <a:cxn ang="0">
                  <a:pos x="24" y="10"/>
                </a:cxn>
                <a:cxn ang="0">
                  <a:pos x="29" y="7"/>
                </a:cxn>
                <a:cxn ang="0">
                  <a:pos x="29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6" y="3"/>
                </a:cxn>
              </a:cxnLst>
              <a:rect l="0" t="0" r="r" b="b"/>
              <a:pathLst>
                <a:path w="45" h="49">
                  <a:moveTo>
                    <a:pt x="26" y="3"/>
                  </a:moveTo>
                  <a:lnTo>
                    <a:pt x="21" y="6"/>
                  </a:lnTo>
                  <a:lnTo>
                    <a:pt x="17" y="9"/>
                  </a:lnTo>
                  <a:lnTo>
                    <a:pt x="13" y="12"/>
                  </a:lnTo>
                  <a:lnTo>
                    <a:pt x="9" y="16"/>
                  </a:lnTo>
                  <a:lnTo>
                    <a:pt x="6" y="21"/>
                  </a:lnTo>
                  <a:lnTo>
                    <a:pt x="4" y="25"/>
                  </a:lnTo>
                  <a:lnTo>
                    <a:pt x="2" y="31"/>
                  </a:lnTo>
                  <a:lnTo>
                    <a:pt x="1" y="36"/>
                  </a:lnTo>
                  <a:lnTo>
                    <a:pt x="0" y="38"/>
                  </a:lnTo>
                  <a:lnTo>
                    <a:pt x="1" y="41"/>
                  </a:lnTo>
                  <a:lnTo>
                    <a:pt x="2" y="43"/>
                  </a:lnTo>
                  <a:lnTo>
                    <a:pt x="3" y="45"/>
                  </a:lnTo>
                  <a:lnTo>
                    <a:pt x="5" y="47"/>
                  </a:lnTo>
                  <a:lnTo>
                    <a:pt x="7" y="48"/>
                  </a:lnTo>
                  <a:lnTo>
                    <a:pt x="9" y="49"/>
                  </a:lnTo>
                  <a:lnTo>
                    <a:pt x="11" y="49"/>
                  </a:lnTo>
                  <a:lnTo>
                    <a:pt x="16" y="47"/>
                  </a:lnTo>
                  <a:lnTo>
                    <a:pt x="21" y="46"/>
                  </a:lnTo>
                  <a:lnTo>
                    <a:pt x="25" y="43"/>
                  </a:lnTo>
                  <a:lnTo>
                    <a:pt x="29" y="41"/>
                  </a:lnTo>
                  <a:lnTo>
                    <a:pt x="33" y="37"/>
                  </a:lnTo>
                  <a:lnTo>
                    <a:pt x="36" y="34"/>
                  </a:lnTo>
                  <a:lnTo>
                    <a:pt x="39" y="30"/>
                  </a:lnTo>
                  <a:lnTo>
                    <a:pt x="42" y="26"/>
                  </a:lnTo>
                  <a:lnTo>
                    <a:pt x="43" y="24"/>
                  </a:lnTo>
                  <a:lnTo>
                    <a:pt x="44" y="22"/>
                  </a:lnTo>
                  <a:lnTo>
                    <a:pt x="44" y="20"/>
                  </a:lnTo>
                  <a:lnTo>
                    <a:pt x="45" y="18"/>
                  </a:lnTo>
                  <a:lnTo>
                    <a:pt x="45" y="16"/>
                  </a:lnTo>
                  <a:lnTo>
                    <a:pt x="45" y="14"/>
                  </a:lnTo>
                  <a:lnTo>
                    <a:pt x="45" y="12"/>
                  </a:lnTo>
                  <a:lnTo>
                    <a:pt x="44" y="10"/>
                  </a:lnTo>
                  <a:lnTo>
                    <a:pt x="43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7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7" y="8"/>
                  </a:lnTo>
                  <a:lnTo>
                    <a:pt x="27" y="9"/>
                  </a:lnTo>
                  <a:lnTo>
                    <a:pt x="28" y="9"/>
                  </a:lnTo>
                  <a:lnTo>
                    <a:pt x="29" y="9"/>
                  </a:lnTo>
                  <a:lnTo>
                    <a:pt x="30" y="9"/>
                  </a:lnTo>
                  <a:lnTo>
                    <a:pt x="30" y="9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31" y="8"/>
                  </a:lnTo>
                  <a:lnTo>
                    <a:pt x="31" y="8"/>
                  </a:lnTo>
                  <a:lnTo>
                    <a:pt x="31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3" y="8"/>
                  </a:lnTo>
                  <a:lnTo>
                    <a:pt x="34" y="9"/>
                  </a:lnTo>
                  <a:lnTo>
                    <a:pt x="35" y="10"/>
                  </a:lnTo>
                  <a:lnTo>
                    <a:pt x="36" y="11"/>
                  </a:lnTo>
                  <a:lnTo>
                    <a:pt x="36" y="12"/>
                  </a:lnTo>
                  <a:lnTo>
                    <a:pt x="37" y="14"/>
                  </a:lnTo>
                  <a:lnTo>
                    <a:pt x="37" y="15"/>
                  </a:lnTo>
                  <a:lnTo>
                    <a:pt x="37" y="16"/>
                  </a:lnTo>
                  <a:lnTo>
                    <a:pt x="35" y="20"/>
                  </a:lnTo>
                  <a:lnTo>
                    <a:pt x="33" y="25"/>
                  </a:lnTo>
                  <a:lnTo>
                    <a:pt x="31" y="29"/>
                  </a:lnTo>
                  <a:lnTo>
                    <a:pt x="28" y="32"/>
                  </a:lnTo>
                  <a:lnTo>
                    <a:pt x="24" y="35"/>
                  </a:lnTo>
                  <a:lnTo>
                    <a:pt x="20" y="38"/>
                  </a:lnTo>
                  <a:lnTo>
                    <a:pt x="16" y="40"/>
                  </a:lnTo>
                  <a:lnTo>
                    <a:pt x="12" y="42"/>
                  </a:lnTo>
                  <a:lnTo>
                    <a:pt x="11" y="42"/>
                  </a:lnTo>
                  <a:lnTo>
                    <a:pt x="11" y="41"/>
                  </a:lnTo>
                  <a:lnTo>
                    <a:pt x="10" y="41"/>
                  </a:lnTo>
                  <a:lnTo>
                    <a:pt x="10" y="41"/>
                  </a:lnTo>
                  <a:lnTo>
                    <a:pt x="9" y="40"/>
                  </a:lnTo>
                  <a:lnTo>
                    <a:pt x="9" y="40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10" y="34"/>
                  </a:lnTo>
                  <a:lnTo>
                    <a:pt x="11" y="29"/>
                  </a:lnTo>
                  <a:lnTo>
                    <a:pt x="13" y="25"/>
                  </a:lnTo>
                  <a:lnTo>
                    <a:pt x="15" y="21"/>
                  </a:lnTo>
                  <a:lnTo>
                    <a:pt x="18" y="17"/>
                  </a:lnTo>
                  <a:lnTo>
                    <a:pt x="21" y="13"/>
                  </a:lnTo>
                  <a:lnTo>
                    <a:pt x="24" y="10"/>
                  </a:lnTo>
                  <a:lnTo>
                    <a:pt x="28" y="7"/>
                  </a:lnTo>
                  <a:lnTo>
                    <a:pt x="29" y="7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Freeform 70"/>
            <p:cNvSpPr>
              <a:spLocks/>
            </p:cNvSpPr>
            <p:nvPr/>
          </p:nvSpPr>
          <p:spPr bwMode="auto">
            <a:xfrm>
              <a:off x="4836" y="790"/>
              <a:ext cx="51" cy="48"/>
            </a:xfrm>
            <a:custGeom>
              <a:avLst/>
              <a:gdLst/>
              <a:ahLst/>
              <a:cxnLst>
                <a:cxn ang="0">
                  <a:pos x="25" y="3"/>
                </a:cxn>
                <a:cxn ang="0">
                  <a:pos x="15" y="10"/>
                </a:cxn>
                <a:cxn ang="0">
                  <a:pos x="7" y="18"/>
                </a:cxn>
                <a:cxn ang="0">
                  <a:pos x="2" y="28"/>
                </a:cxn>
                <a:cxn ang="0">
                  <a:pos x="0" y="35"/>
                </a:cxn>
                <a:cxn ang="0">
                  <a:pos x="0" y="38"/>
                </a:cxn>
                <a:cxn ang="0">
                  <a:pos x="1" y="40"/>
                </a:cxn>
                <a:cxn ang="0">
                  <a:pos x="2" y="43"/>
                </a:cxn>
                <a:cxn ang="0">
                  <a:pos x="5" y="45"/>
                </a:cxn>
                <a:cxn ang="0">
                  <a:pos x="9" y="47"/>
                </a:cxn>
                <a:cxn ang="0">
                  <a:pos x="12" y="48"/>
                </a:cxn>
                <a:cxn ang="0">
                  <a:pos x="16" y="48"/>
                </a:cxn>
                <a:cxn ang="0">
                  <a:pos x="23" y="45"/>
                </a:cxn>
                <a:cxn ang="0">
                  <a:pos x="31" y="40"/>
                </a:cxn>
                <a:cxn ang="0">
                  <a:pos x="39" y="34"/>
                </a:cxn>
                <a:cxn ang="0">
                  <a:pos x="45" y="26"/>
                </a:cxn>
                <a:cxn ang="0">
                  <a:pos x="50" y="19"/>
                </a:cxn>
                <a:cxn ang="0">
                  <a:pos x="51" y="13"/>
                </a:cxn>
                <a:cxn ang="0">
                  <a:pos x="49" y="7"/>
                </a:cxn>
                <a:cxn ang="0">
                  <a:pos x="46" y="2"/>
                </a:cxn>
                <a:cxn ang="0">
                  <a:pos x="42" y="0"/>
                </a:cxn>
                <a:cxn ang="0">
                  <a:pos x="40" y="0"/>
                </a:cxn>
                <a:cxn ang="0">
                  <a:pos x="39" y="0"/>
                </a:cxn>
                <a:cxn ang="0">
                  <a:pos x="37" y="1"/>
                </a:cxn>
                <a:cxn ang="0">
                  <a:pos x="36" y="2"/>
                </a:cxn>
                <a:cxn ang="0">
                  <a:pos x="36" y="4"/>
                </a:cxn>
                <a:cxn ang="0">
                  <a:pos x="36" y="6"/>
                </a:cxn>
                <a:cxn ang="0">
                  <a:pos x="37" y="7"/>
                </a:cxn>
                <a:cxn ang="0">
                  <a:pos x="39" y="8"/>
                </a:cxn>
                <a:cxn ang="0">
                  <a:pos x="41" y="10"/>
                </a:cxn>
                <a:cxn ang="0">
                  <a:pos x="42" y="12"/>
                </a:cxn>
                <a:cxn ang="0">
                  <a:pos x="42" y="15"/>
                </a:cxn>
                <a:cxn ang="0">
                  <a:pos x="40" y="20"/>
                </a:cxn>
                <a:cxn ang="0">
                  <a:pos x="35" y="26"/>
                </a:cxn>
                <a:cxn ang="0">
                  <a:pos x="28" y="32"/>
                </a:cxn>
                <a:cxn ang="0">
                  <a:pos x="21" y="37"/>
                </a:cxn>
                <a:cxn ang="0">
                  <a:pos x="17" y="40"/>
                </a:cxn>
                <a:cxn ang="0">
                  <a:pos x="14" y="40"/>
                </a:cxn>
                <a:cxn ang="0">
                  <a:pos x="12" y="40"/>
                </a:cxn>
                <a:cxn ang="0">
                  <a:pos x="10" y="39"/>
                </a:cxn>
                <a:cxn ang="0">
                  <a:pos x="9" y="33"/>
                </a:cxn>
                <a:cxn ang="0">
                  <a:pos x="13" y="23"/>
                </a:cxn>
                <a:cxn ang="0">
                  <a:pos x="20" y="14"/>
                </a:cxn>
                <a:cxn ang="0">
                  <a:pos x="28" y="7"/>
                </a:cxn>
                <a:cxn ang="0">
                  <a:pos x="32" y="4"/>
                </a:cxn>
                <a:cxn ang="0">
                  <a:pos x="33" y="3"/>
                </a:cxn>
                <a:cxn ang="0">
                  <a:pos x="33" y="2"/>
                </a:cxn>
                <a:cxn ang="0">
                  <a:pos x="33" y="1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1" y="0"/>
                </a:cxn>
                <a:cxn ang="0">
                  <a:pos x="30" y="0"/>
                </a:cxn>
              </a:cxnLst>
              <a:rect l="0" t="0" r="r" b="b"/>
              <a:pathLst>
                <a:path w="51" h="48">
                  <a:moveTo>
                    <a:pt x="30" y="0"/>
                  </a:moveTo>
                  <a:lnTo>
                    <a:pt x="25" y="3"/>
                  </a:lnTo>
                  <a:lnTo>
                    <a:pt x="20" y="6"/>
                  </a:lnTo>
                  <a:lnTo>
                    <a:pt x="15" y="10"/>
                  </a:lnTo>
                  <a:lnTo>
                    <a:pt x="11" y="13"/>
                  </a:lnTo>
                  <a:lnTo>
                    <a:pt x="7" y="18"/>
                  </a:lnTo>
                  <a:lnTo>
                    <a:pt x="4" y="23"/>
                  </a:lnTo>
                  <a:lnTo>
                    <a:pt x="2" y="28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39"/>
                  </a:lnTo>
                  <a:lnTo>
                    <a:pt x="1" y="40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3" y="44"/>
                  </a:lnTo>
                  <a:lnTo>
                    <a:pt x="5" y="45"/>
                  </a:lnTo>
                  <a:lnTo>
                    <a:pt x="7" y="47"/>
                  </a:lnTo>
                  <a:lnTo>
                    <a:pt x="9" y="47"/>
                  </a:lnTo>
                  <a:lnTo>
                    <a:pt x="10" y="48"/>
                  </a:lnTo>
                  <a:lnTo>
                    <a:pt x="12" y="48"/>
                  </a:lnTo>
                  <a:lnTo>
                    <a:pt x="14" y="48"/>
                  </a:lnTo>
                  <a:lnTo>
                    <a:pt x="16" y="48"/>
                  </a:lnTo>
                  <a:lnTo>
                    <a:pt x="18" y="47"/>
                  </a:lnTo>
                  <a:lnTo>
                    <a:pt x="23" y="45"/>
                  </a:lnTo>
                  <a:lnTo>
                    <a:pt x="27" y="43"/>
                  </a:lnTo>
                  <a:lnTo>
                    <a:pt x="31" y="40"/>
                  </a:lnTo>
                  <a:lnTo>
                    <a:pt x="35" y="37"/>
                  </a:lnTo>
                  <a:lnTo>
                    <a:pt x="39" y="34"/>
                  </a:lnTo>
                  <a:lnTo>
                    <a:pt x="42" y="30"/>
                  </a:lnTo>
                  <a:lnTo>
                    <a:pt x="45" y="26"/>
                  </a:lnTo>
                  <a:lnTo>
                    <a:pt x="48" y="22"/>
                  </a:lnTo>
                  <a:lnTo>
                    <a:pt x="50" y="19"/>
                  </a:lnTo>
                  <a:lnTo>
                    <a:pt x="51" y="16"/>
                  </a:lnTo>
                  <a:lnTo>
                    <a:pt x="51" y="13"/>
                  </a:lnTo>
                  <a:lnTo>
                    <a:pt x="51" y="10"/>
                  </a:lnTo>
                  <a:lnTo>
                    <a:pt x="49" y="7"/>
                  </a:lnTo>
                  <a:lnTo>
                    <a:pt x="48" y="4"/>
                  </a:lnTo>
                  <a:lnTo>
                    <a:pt x="46" y="2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6" y="3"/>
                  </a:lnTo>
                  <a:lnTo>
                    <a:pt x="36" y="4"/>
                  </a:lnTo>
                  <a:lnTo>
                    <a:pt x="36" y="5"/>
                  </a:lnTo>
                  <a:lnTo>
                    <a:pt x="36" y="6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8" y="8"/>
                  </a:lnTo>
                  <a:lnTo>
                    <a:pt x="39" y="8"/>
                  </a:lnTo>
                  <a:lnTo>
                    <a:pt x="40" y="9"/>
                  </a:lnTo>
                  <a:lnTo>
                    <a:pt x="41" y="10"/>
                  </a:lnTo>
                  <a:lnTo>
                    <a:pt x="42" y="11"/>
                  </a:lnTo>
                  <a:lnTo>
                    <a:pt x="42" y="12"/>
                  </a:lnTo>
                  <a:lnTo>
                    <a:pt x="42" y="14"/>
                  </a:lnTo>
                  <a:lnTo>
                    <a:pt x="42" y="15"/>
                  </a:lnTo>
                  <a:lnTo>
                    <a:pt x="42" y="16"/>
                  </a:lnTo>
                  <a:lnTo>
                    <a:pt x="40" y="20"/>
                  </a:lnTo>
                  <a:lnTo>
                    <a:pt x="37" y="23"/>
                  </a:lnTo>
                  <a:lnTo>
                    <a:pt x="35" y="26"/>
                  </a:lnTo>
                  <a:lnTo>
                    <a:pt x="32" y="29"/>
                  </a:lnTo>
                  <a:lnTo>
                    <a:pt x="28" y="32"/>
                  </a:lnTo>
                  <a:lnTo>
                    <a:pt x="25" y="34"/>
                  </a:lnTo>
                  <a:lnTo>
                    <a:pt x="21" y="37"/>
                  </a:lnTo>
                  <a:lnTo>
                    <a:pt x="18" y="39"/>
                  </a:lnTo>
                  <a:lnTo>
                    <a:pt x="17" y="40"/>
                  </a:lnTo>
                  <a:lnTo>
                    <a:pt x="15" y="40"/>
                  </a:lnTo>
                  <a:lnTo>
                    <a:pt x="14" y="40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1" y="40"/>
                  </a:lnTo>
                  <a:lnTo>
                    <a:pt x="10" y="39"/>
                  </a:lnTo>
                  <a:lnTo>
                    <a:pt x="9" y="38"/>
                  </a:lnTo>
                  <a:lnTo>
                    <a:pt x="9" y="33"/>
                  </a:lnTo>
                  <a:lnTo>
                    <a:pt x="10" y="27"/>
                  </a:lnTo>
                  <a:lnTo>
                    <a:pt x="13" y="23"/>
                  </a:lnTo>
                  <a:lnTo>
                    <a:pt x="16" y="18"/>
                  </a:lnTo>
                  <a:lnTo>
                    <a:pt x="20" y="14"/>
                  </a:lnTo>
                  <a:lnTo>
                    <a:pt x="24" y="11"/>
                  </a:lnTo>
                  <a:lnTo>
                    <a:pt x="28" y="7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Freeform 71"/>
            <p:cNvSpPr>
              <a:spLocks/>
            </p:cNvSpPr>
            <p:nvPr/>
          </p:nvSpPr>
          <p:spPr bwMode="auto">
            <a:xfrm>
              <a:off x="4744" y="687"/>
              <a:ext cx="86" cy="42"/>
            </a:xfrm>
            <a:custGeom>
              <a:avLst/>
              <a:gdLst/>
              <a:ahLst/>
              <a:cxnLst>
                <a:cxn ang="0">
                  <a:pos x="85" y="31"/>
                </a:cxn>
                <a:cxn ang="0">
                  <a:pos x="82" y="22"/>
                </a:cxn>
                <a:cxn ang="0">
                  <a:pos x="76" y="14"/>
                </a:cxn>
                <a:cxn ang="0">
                  <a:pos x="69" y="7"/>
                </a:cxn>
                <a:cxn ang="0">
                  <a:pos x="58" y="2"/>
                </a:cxn>
                <a:cxn ang="0">
                  <a:pos x="46" y="0"/>
                </a:cxn>
                <a:cxn ang="0">
                  <a:pos x="34" y="1"/>
                </a:cxn>
                <a:cxn ang="0">
                  <a:pos x="23" y="5"/>
                </a:cxn>
                <a:cxn ang="0">
                  <a:pos x="13" y="10"/>
                </a:cxn>
                <a:cxn ang="0">
                  <a:pos x="7" y="17"/>
                </a:cxn>
                <a:cxn ang="0">
                  <a:pos x="2" y="25"/>
                </a:cxn>
                <a:cxn ang="0">
                  <a:pos x="0" y="33"/>
                </a:cxn>
                <a:cxn ang="0">
                  <a:pos x="0" y="39"/>
                </a:cxn>
                <a:cxn ang="0">
                  <a:pos x="1" y="40"/>
                </a:cxn>
                <a:cxn ang="0">
                  <a:pos x="2" y="41"/>
                </a:cxn>
                <a:cxn ang="0">
                  <a:pos x="3" y="42"/>
                </a:cxn>
                <a:cxn ang="0">
                  <a:pos x="5" y="42"/>
                </a:cxn>
                <a:cxn ang="0">
                  <a:pos x="6" y="42"/>
                </a:cxn>
                <a:cxn ang="0">
                  <a:pos x="8" y="41"/>
                </a:cxn>
                <a:cxn ang="0">
                  <a:pos x="8" y="39"/>
                </a:cxn>
                <a:cxn ang="0">
                  <a:pos x="9" y="35"/>
                </a:cxn>
                <a:cxn ang="0">
                  <a:pos x="12" y="29"/>
                </a:cxn>
                <a:cxn ang="0">
                  <a:pos x="15" y="23"/>
                </a:cxn>
                <a:cxn ang="0">
                  <a:pos x="20" y="18"/>
                </a:cxn>
                <a:cxn ang="0">
                  <a:pos x="27" y="14"/>
                </a:cxn>
                <a:cxn ang="0">
                  <a:pos x="36" y="11"/>
                </a:cxn>
                <a:cxn ang="0">
                  <a:pos x="45" y="10"/>
                </a:cxn>
                <a:cxn ang="0">
                  <a:pos x="54" y="11"/>
                </a:cxn>
                <a:cxn ang="0">
                  <a:pos x="63" y="15"/>
                </a:cxn>
                <a:cxn ang="0">
                  <a:pos x="70" y="20"/>
                </a:cxn>
                <a:cxn ang="0">
                  <a:pos x="76" y="27"/>
                </a:cxn>
                <a:cxn ang="0">
                  <a:pos x="80" y="34"/>
                </a:cxn>
                <a:cxn ang="0">
                  <a:pos x="83" y="39"/>
                </a:cxn>
                <a:cxn ang="0">
                  <a:pos x="83" y="39"/>
                </a:cxn>
                <a:cxn ang="0">
                  <a:pos x="84" y="39"/>
                </a:cxn>
                <a:cxn ang="0">
                  <a:pos x="85" y="39"/>
                </a:cxn>
                <a:cxn ang="0">
                  <a:pos x="86" y="39"/>
                </a:cxn>
                <a:cxn ang="0">
                  <a:pos x="86" y="38"/>
                </a:cxn>
                <a:cxn ang="0">
                  <a:pos x="86" y="38"/>
                </a:cxn>
                <a:cxn ang="0">
                  <a:pos x="86" y="37"/>
                </a:cxn>
              </a:cxnLst>
              <a:rect l="0" t="0" r="r" b="b"/>
              <a:pathLst>
                <a:path w="86" h="42">
                  <a:moveTo>
                    <a:pt x="86" y="36"/>
                  </a:moveTo>
                  <a:lnTo>
                    <a:pt x="85" y="31"/>
                  </a:lnTo>
                  <a:lnTo>
                    <a:pt x="84" y="26"/>
                  </a:lnTo>
                  <a:lnTo>
                    <a:pt x="82" y="22"/>
                  </a:lnTo>
                  <a:lnTo>
                    <a:pt x="79" y="17"/>
                  </a:lnTo>
                  <a:lnTo>
                    <a:pt x="76" y="14"/>
                  </a:lnTo>
                  <a:lnTo>
                    <a:pt x="73" y="10"/>
                  </a:lnTo>
                  <a:lnTo>
                    <a:pt x="69" y="7"/>
                  </a:lnTo>
                  <a:lnTo>
                    <a:pt x="64" y="4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6" y="0"/>
                  </a:lnTo>
                  <a:lnTo>
                    <a:pt x="40" y="0"/>
                  </a:lnTo>
                  <a:lnTo>
                    <a:pt x="34" y="1"/>
                  </a:lnTo>
                  <a:lnTo>
                    <a:pt x="28" y="2"/>
                  </a:lnTo>
                  <a:lnTo>
                    <a:pt x="23" y="5"/>
                  </a:lnTo>
                  <a:lnTo>
                    <a:pt x="17" y="8"/>
                  </a:lnTo>
                  <a:lnTo>
                    <a:pt x="13" y="10"/>
                  </a:lnTo>
                  <a:lnTo>
                    <a:pt x="10" y="13"/>
                  </a:lnTo>
                  <a:lnTo>
                    <a:pt x="7" y="17"/>
                  </a:lnTo>
                  <a:lnTo>
                    <a:pt x="4" y="21"/>
                  </a:lnTo>
                  <a:lnTo>
                    <a:pt x="2" y="25"/>
                  </a:lnTo>
                  <a:lnTo>
                    <a:pt x="1" y="29"/>
                  </a:lnTo>
                  <a:lnTo>
                    <a:pt x="0" y="33"/>
                  </a:lnTo>
                  <a:lnTo>
                    <a:pt x="0" y="3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1" y="40"/>
                  </a:lnTo>
                  <a:lnTo>
                    <a:pt x="1" y="41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3" y="42"/>
                  </a:lnTo>
                  <a:lnTo>
                    <a:pt x="4" y="42"/>
                  </a:lnTo>
                  <a:lnTo>
                    <a:pt x="5" y="42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7" y="41"/>
                  </a:lnTo>
                  <a:lnTo>
                    <a:pt x="8" y="41"/>
                  </a:lnTo>
                  <a:lnTo>
                    <a:pt x="8" y="40"/>
                  </a:lnTo>
                  <a:lnTo>
                    <a:pt x="8" y="39"/>
                  </a:lnTo>
                  <a:lnTo>
                    <a:pt x="9" y="39"/>
                  </a:lnTo>
                  <a:lnTo>
                    <a:pt x="9" y="35"/>
                  </a:lnTo>
                  <a:lnTo>
                    <a:pt x="10" y="32"/>
                  </a:lnTo>
                  <a:lnTo>
                    <a:pt x="12" y="29"/>
                  </a:lnTo>
                  <a:lnTo>
                    <a:pt x="13" y="26"/>
                  </a:lnTo>
                  <a:lnTo>
                    <a:pt x="15" y="23"/>
                  </a:lnTo>
                  <a:lnTo>
                    <a:pt x="17" y="20"/>
                  </a:lnTo>
                  <a:lnTo>
                    <a:pt x="20" y="18"/>
                  </a:lnTo>
                  <a:lnTo>
                    <a:pt x="23" y="16"/>
                  </a:lnTo>
                  <a:lnTo>
                    <a:pt x="27" y="14"/>
                  </a:lnTo>
                  <a:lnTo>
                    <a:pt x="31" y="12"/>
                  </a:lnTo>
                  <a:lnTo>
                    <a:pt x="36" y="11"/>
                  </a:lnTo>
                  <a:lnTo>
                    <a:pt x="40" y="10"/>
                  </a:lnTo>
                  <a:lnTo>
                    <a:pt x="45" y="10"/>
                  </a:lnTo>
                  <a:lnTo>
                    <a:pt x="50" y="10"/>
                  </a:lnTo>
                  <a:lnTo>
                    <a:pt x="54" y="11"/>
                  </a:lnTo>
                  <a:lnTo>
                    <a:pt x="59" y="13"/>
                  </a:lnTo>
                  <a:lnTo>
                    <a:pt x="63" y="15"/>
                  </a:lnTo>
                  <a:lnTo>
                    <a:pt x="67" y="17"/>
                  </a:lnTo>
                  <a:lnTo>
                    <a:pt x="70" y="20"/>
                  </a:lnTo>
                  <a:lnTo>
                    <a:pt x="73" y="23"/>
                  </a:lnTo>
                  <a:lnTo>
                    <a:pt x="76" y="27"/>
                  </a:lnTo>
                  <a:lnTo>
                    <a:pt x="78" y="31"/>
                  </a:lnTo>
                  <a:lnTo>
                    <a:pt x="80" y="34"/>
                  </a:lnTo>
                  <a:lnTo>
                    <a:pt x="82" y="38"/>
                  </a:lnTo>
                  <a:lnTo>
                    <a:pt x="83" y="39"/>
                  </a:lnTo>
                  <a:lnTo>
                    <a:pt x="83" y="39"/>
                  </a:lnTo>
                  <a:lnTo>
                    <a:pt x="83" y="39"/>
                  </a:lnTo>
                  <a:lnTo>
                    <a:pt x="84" y="39"/>
                  </a:lnTo>
                  <a:lnTo>
                    <a:pt x="84" y="39"/>
                  </a:lnTo>
                  <a:lnTo>
                    <a:pt x="85" y="39"/>
                  </a:lnTo>
                  <a:lnTo>
                    <a:pt x="85" y="39"/>
                  </a:lnTo>
                  <a:lnTo>
                    <a:pt x="85" y="39"/>
                  </a:lnTo>
                  <a:lnTo>
                    <a:pt x="86" y="39"/>
                  </a:lnTo>
                  <a:lnTo>
                    <a:pt x="86" y="39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6" y="37"/>
                  </a:lnTo>
                  <a:lnTo>
                    <a:pt x="86" y="37"/>
                  </a:lnTo>
                  <a:lnTo>
                    <a:pt x="86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Freeform 72"/>
            <p:cNvSpPr>
              <a:spLocks/>
            </p:cNvSpPr>
            <p:nvPr/>
          </p:nvSpPr>
          <p:spPr bwMode="auto">
            <a:xfrm>
              <a:off x="4888" y="732"/>
              <a:ext cx="76" cy="68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18" y="9"/>
                </a:cxn>
                <a:cxn ang="0">
                  <a:pos x="28" y="9"/>
                </a:cxn>
                <a:cxn ang="0">
                  <a:pos x="39" y="10"/>
                </a:cxn>
                <a:cxn ang="0">
                  <a:pos x="51" y="15"/>
                </a:cxn>
                <a:cxn ang="0">
                  <a:pos x="61" y="26"/>
                </a:cxn>
                <a:cxn ang="0">
                  <a:pos x="65" y="40"/>
                </a:cxn>
                <a:cxn ang="0">
                  <a:pos x="65" y="54"/>
                </a:cxn>
                <a:cxn ang="0">
                  <a:pos x="63" y="62"/>
                </a:cxn>
                <a:cxn ang="0">
                  <a:pos x="63" y="64"/>
                </a:cxn>
                <a:cxn ang="0">
                  <a:pos x="64" y="66"/>
                </a:cxn>
                <a:cxn ang="0">
                  <a:pos x="66" y="67"/>
                </a:cxn>
                <a:cxn ang="0">
                  <a:pos x="68" y="68"/>
                </a:cxn>
                <a:cxn ang="0">
                  <a:pos x="70" y="68"/>
                </a:cxn>
                <a:cxn ang="0">
                  <a:pos x="71" y="67"/>
                </a:cxn>
                <a:cxn ang="0">
                  <a:pos x="72" y="65"/>
                </a:cxn>
                <a:cxn ang="0">
                  <a:pos x="75" y="55"/>
                </a:cxn>
                <a:cxn ang="0">
                  <a:pos x="75" y="37"/>
                </a:cxn>
                <a:cxn ang="0">
                  <a:pos x="68" y="19"/>
                </a:cxn>
                <a:cxn ang="0">
                  <a:pos x="59" y="9"/>
                </a:cxn>
                <a:cxn ang="0">
                  <a:pos x="51" y="4"/>
                </a:cxn>
                <a:cxn ang="0">
                  <a:pos x="40" y="1"/>
                </a:cxn>
                <a:cxn ang="0">
                  <a:pos x="28" y="0"/>
                </a:cxn>
                <a:cxn ang="0">
                  <a:pos x="15" y="2"/>
                </a:cxn>
                <a:cxn ang="0">
                  <a:pos x="5" y="8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5"/>
                </a:cxn>
                <a:cxn ang="0">
                  <a:pos x="1" y="16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3" y="15"/>
                </a:cxn>
              </a:cxnLst>
              <a:rect l="0" t="0" r="r" b="b"/>
              <a:pathLst>
                <a:path w="76" h="68">
                  <a:moveTo>
                    <a:pt x="3" y="15"/>
                  </a:moveTo>
                  <a:lnTo>
                    <a:pt x="8" y="12"/>
                  </a:lnTo>
                  <a:lnTo>
                    <a:pt x="13" y="10"/>
                  </a:lnTo>
                  <a:lnTo>
                    <a:pt x="18" y="9"/>
                  </a:lnTo>
                  <a:lnTo>
                    <a:pt x="23" y="8"/>
                  </a:lnTo>
                  <a:lnTo>
                    <a:pt x="28" y="9"/>
                  </a:lnTo>
                  <a:lnTo>
                    <a:pt x="34" y="9"/>
                  </a:lnTo>
                  <a:lnTo>
                    <a:pt x="39" y="10"/>
                  </a:lnTo>
                  <a:lnTo>
                    <a:pt x="44" y="12"/>
                  </a:lnTo>
                  <a:lnTo>
                    <a:pt x="51" y="15"/>
                  </a:lnTo>
                  <a:lnTo>
                    <a:pt x="56" y="20"/>
                  </a:lnTo>
                  <a:lnTo>
                    <a:pt x="61" y="26"/>
                  </a:lnTo>
                  <a:lnTo>
                    <a:pt x="63" y="32"/>
                  </a:lnTo>
                  <a:lnTo>
                    <a:pt x="65" y="40"/>
                  </a:lnTo>
                  <a:lnTo>
                    <a:pt x="66" y="47"/>
                  </a:lnTo>
                  <a:lnTo>
                    <a:pt x="65" y="54"/>
                  </a:lnTo>
                  <a:lnTo>
                    <a:pt x="63" y="62"/>
                  </a:lnTo>
                  <a:lnTo>
                    <a:pt x="63" y="62"/>
                  </a:lnTo>
                  <a:lnTo>
                    <a:pt x="63" y="63"/>
                  </a:lnTo>
                  <a:lnTo>
                    <a:pt x="63" y="64"/>
                  </a:lnTo>
                  <a:lnTo>
                    <a:pt x="64" y="65"/>
                  </a:lnTo>
                  <a:lnTo>
                    <a:pt x="64" y="66"/>
                  </a:lnTo>
                  <a:lnTo>
                    <a:pt x="65" y="67"/>
                  </a:lnTo>
                  <a:lnTo>
                    <a:pt x="66" y="67"/>
                  </a:lnTo>
                  <a:lnTo>
                    <a:pt x="67" y="68"/>
                  </a:lnTo>
                  <a:lnTo>
                    <a:pt x="68" y="68"/>
                  </a:lnTo>
                  <a:lnTo>
                    <a:pt x="69" y="68"/>
                  </a:lnTo>
                  <a:lnTo>
                    <a:pt x="70" y="68"/>
                  </a:lnTo>
                  <a:lnTo>
                    <a:pt x="70" y="67"/>
                  </a:lnTo>
                  <a:lnTo>
                    <a:pt x="71" y="67"/>
                  </a:lnTo>
                  <a:lnTo>
                    <a:pt x="72" y="66"/>
                  </a:lnTo>
                  <a:lnTo>
                    <a:pt x="72" y="65"/>
                  </a:lnTo>
                  <a:lnTo>
                    <a:pt x="73" y="64"/>
                  </a:lnTo>
                  <a:lnTo>
                    <a:pt x="75" y="55"/>
                  </a:lnTo>
                  <a:lnTo>
                    <a:pt x="76" y="46"/>
                  </a:lnTo>
                  <a:lnTo>
                    <a:pt x="75" y="37"/>
                  </a:lnTo>
                  <a:lnTo>
                    <a:pt x="72" y="28"/>
                  </a:lnTo>
                  <a:lnTo>
                    <a:pt x="68" y="19"/>
                  </a:lnTo>
                  <a:lnTo>
                    <a:pt x="62" y="12"/>
                  </a:lnTo>
                  <a:lnTo>
                    <a:pt x="59" y="9"/>
                  </a:lnTo>
                  <a:lnTo>
                    <a:pt x="55" y="7"/>
                  </a:lnTo>
                  <a:lnTo>
                    <a:pt x="51" y="4"/>
                  </a:lnTo>
                  <a:lnTo>
                    <a:pt x="46" y="3"/>
                  </a:lnTo>
                  <a:lnTo>
                    <a:pt x="40" y="1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5" y="8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3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Freeform 73"/>
            <p:cNvSpPr>
              <a:spLocks/>
            </p:cNvSpPr>
            <p:nvPr/>
          </p:nvSpPr>
          <p:spPr bwMode="auto">
            <a:xfrm>
              <a:off x="4710" y="735"/>
              <a:ext cx="29" cy="5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9" y="5"/>
                </a:cxn>
                <a:cxn ang="0">
                  <a:pos x="14" y="11"/>
                </a:cxn>
                <a:cxn ang="0">
                  <a:pos x="9" y="17"/>
                </a:cxn>
                <a:cxn ang="0">
                  <a:pos x="5" y="24"/>
                </a:cxn>
                <a:cxn ang="0">
                  <a:pos x="2" y="31"/>
                </a:cxn>
                <a:cxn ang="0">
                  <a:pos x="0" y="39"/>
                </a:cxn>
                <a:cxn ang="0">
                  <a:pos x="0" y="47"/>
                </a:cxn>
                <a:cxn ang="0">
                  <a:pos x="0" y="54"/>
                </a:cxn>
                <a:cxn ang="0">
                  <a:pos x="0" y="55"/>
                </a:cxn>
                <a:cxn ang="0">
                  <a:pos x="0" y="56"/>
                </a:cxn>
                <a:cxn ang="0">
                  <a:pos x="1" y="56"/>
                </a:cxn>
                <a:cxn ang="0">
                  <a:pos x="1" y="57"/>
                </a:cxn>
                <a:cxn ang="0">
                  <a:pos x="2" y="57"/>
                </a:cxn>
                <a:cxn ang="0">
                  <a:pos x="2" y="58"/>
                </a:cxn>
                <a:cxn ang="0">
                  <a:pos x="3" y="58"/>
                </a:cxn>
                <a:cxn ang="0">
                  <a:pos x="4" y="58"/>
                </a:cxn>
                <a:cxn ang="0">
                  <a:pos x="4" y="58"/>
                </a:cxn>
                <a:cxn ang="0">
                  <a:pos x="5" y="58"/>
                </a:cxn>
                <a:cxn ang="0">
                  <a:pos x="6" y="57"/>
                </a:cxn>
                <a:cxn ang="0">
                  <a:pos x="6" y="57"/>
                </a:cxn>
                <a:cxn ang="0">
                  <a:pos x="7" y="56"/>
                </a:cxn>
                <a:cxn ang="0">
                  <a:pos x="7" y="56"/>
                </a:cxn>
                <a:cxn ang="0">
                  <a:pos x="7" y="55"/>
                </a:cxn>
                <a:cxn ang="0">
                  <a:pos x="7" y="54"/>
                </a:cxn>
                <a:cxn ang="0">
                  <a:pos x="8" y="47"/>
                </a:cxn>
                <a:cxn ang="0">
                  <a:pos x="9" y="40"/>
                </a:cxn>
                <a:cxn ang="0">
                  <a:pos x="10" y="33"/>
                </a:cxn>
                <a:cxn ang="0">
                  <a:pos x="13" y="27"/>
                </a:cxn>
                <a:cxn ang="0">
                  <a:pos x="16" y="20"/>
                </a:cxn>
                <a:cxn ang="0">
                  <a:pos x="19" y="14"/>
                </a:cxn>
                <a:cxn ang="0">
                  <a:pos x="23" y="9"/>
                </a:cxn>
                <a:cxn ang="0">
                  <a:pos x="28" y="3"/>
                </a:cxn>
                <a:cxn ang="0">
                  <a:pos x="28" y="3"/>
                </a:cxn>
                <a:cxn ang="0">
                  <a:pos x="29" y="3"/>
                </a:cxn>
                <a:cxn ang="0">
                  <a:pos x="29" y="2"/>
                </a:cxn>
                <a:cxn ang="0">
                  <a:pos x="29" y="2"/>
                </a:cxn>
                <a:cxn ang="0">
                  <a:pos x="29" y="2"/>
                </a:cxn>
                <a:cxn ang="0">
                  <a:pos x="29" y="1"/>
                </a:cxn>
                <a:cxn ang="0">
                  <a:pos x="28" y="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5" y="0"/>
                </a:cxn>
              </a:cxnLst>
              <a:rect l="0" t="0" r="r" b="b"/>
              <a:pathLst>
                <a:path w="29" h="58">
                  <a:moveTo>
                    <a:pt x="25" y="0"/>
                  </a:moveTo>
                  <a:lnTo>
                    <a:pt x="19" y="5"/>
                  </a:lnTo>
                  <a:lnTo>
                    <a:pt x="14" y="11"/>
                  </a:lnTo>
                  <a:lnTo>
                    <a:pt x="9" y="17"/>
                  </a:lnTo>
                  <a:lnTo>
                    <a:pt x="5" y="24"/>
                  </a:lnTo>
                  <a:lnTo>
                    <a:pt x="2" y="31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0" y="54"/>
                  </a:lnTo>
                  <a:lnTo>
                    <a:pt x="0" y="55"/>
                  </a:lnTo>
                  <a:lnTo>
                    <a:pt x="0" y="56"/>
                  </a:lnTo>
                  <a:lnTo>
                    <a:pt x="1" y="56"/>
                  </a:lnTo>
                  <a:lnTo>
                    <a:pt x="1" y="57"/>
                  </a:lnTo>
                  <a:lnTo>
                    <a:pt x="2" y="57"/>
                  </a:lnTo>
                  <a:lnTo>
                    <a:pt x="2" y="58"/>
                  </a:lnTo>
                  <a:lnTo>
                    <a:pt x="3" y="58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5" y="58"/>
                  </a:lnTo>
                  <a:lnTo>
                    <a:pt x="6" y="57"/>
                  </a:lnTo>
                  <a:lnTo>
                    <a:pt x="6" y="57"/>
                  </a:lnTo>
                  <a:lnTo>
                    <a:pt x="7" y="56"/>
                  </a:lnTo>
                  <a:lnTo>
                    <a:pt x="7" y="56"/>
                  </a:lnTo>
                  <a:lnTo>
                    <a:pt x="7" y="55"/>
                  </a:lnTo>
                  <a:lnTo>
                    <a:pt x="7" y="54"/>
                  </a:lnTo>
                  <a:lnTo>
                    <a:pt x="8" y="47"/>
                  </a:lnTo>
                  <a:lnTo>
                    <a:pt x="9" y="40"/>
                  </a:lnTo>
                  <a:lnTo>
                    <a:pt x="10" y="33"/>
                  </a:lnTo>
                  <a:lnTo>
                    <a:pt x="13" y="27"/>
                  </a:lnTo>
                  <a:lnTo>
                    <a:pt x="16" y="20"/>
                  </a:lnTo>
                  <a:lnTo>
                    <a:pt x="19" y="14"/>
                  </a:lnTo>
                  <a:lnTo>
                    <a:pt x="23" y="9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9" y="3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1"/>
                  </a:lnTo>
                  <a:lnTo>
                    <a:pt x="28" y="1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Freeform 74"/>
            <p:cNvSpPr>
              <a:spLocks/>
            </p:cNvSpPr>
            <p:nvPr/>
          </p:nvSpPr>
          <p:spPr bwMode="auto">
            <a:xfrm>
              <a:off x="4827" y="681"/>
              <a:ext cx="204" cy="274"/>
            </a:xfrm>
            <a:custGeom>
              <a:avLst/>
              <a:gdLst/>
              <a:ahLst/>
              <a:cxnLst>
                <a:cxn ang="0">
                  <a:pos x="11" y="9"/>
                </a:cxn>
                <a:cxn ang="0">
                  <a:pos x="29" y="8"/>
                </a:cxn>
                <a:cxn ang="0">
                  <a:pos x="46" y="10"/>
                </a:cxn>
                <a:cxn ang="0">
                  <a:pos x="63" y="13"/>
                </a:cxn>
                <a:cxn ang="0">
                  <a:pos x="82" y="17"/>
                </a:cxn>
                <a:cxn ang="0">
                  <a:pos x="101" y="24"/>
                </a:cxn>
                <a:cxn ang="0">
                  <a:pos x="119" y="32"/>
                </a:cxn>
                <a:cxn ang="0">
                  <a:pos x="135" y="44"/>
                </a:cxn>
                <a:cxn ang="0">
                  <a:pos x="153" y="61"/>
                </a:cxn>
                <a:cxn ang="0">
                  <a:pos x="170" y="86"/>
                </a:cxn>
                <a:cxn ang="0">
                  <a:pos x="182" y="112"/>
                </a:cxn>
                <a:cxn ang="0">
                  <a:pos x="189" y="141"/>
                </a:cxn>
                <a:cxn ang="0">
                  <a:pos x="193" y="170"/>
                </a:cxn>
                <a:cxn ang="0">
                  <a:pos x="191" y="200"/>
                </a:cxn>
                <a:cxn ang="0">
                  <a:pos x="184" y="229"/>
                </a:cxn>
                <a:cxn ang="0">
                  <a:pos x="170" y="254"/>
                </a:cxn>
                <a:cxn ang="0">
                  <a:pos x="160" y="266"/>
                </a:cxn>
                <a:cxn ang="0">
                  <a:pos x="159" y="268"/>
                </a:cxn>
                <a:cxn ang="0">
                  <a:pos x="159" y="270"/>
                </a:cxn>
                <a:cxn ang="0">
                  <a:pos x="160" y="271"/>
                </a:cxn>
                <a:cxn ang="0">
                  <a:pos x="161" y="273"/>
                </a:cxn>
                <a:cxn ang="0">
                  <a:pos x="163" y="273"/>
                </a:cxn>
                <a:cxn ang="0">
                  <a:pos x="164" y="274"/>
                </a:cxn>
                <a:cxn ang="0">
                  <a:pos x="166" y="273"/>
                </a:cxn>
                <a:cxn ang="0">
                  <a:pos x="175" y="264"/>
                </a:cxn>
                <a:cxn ang="0">
                  <a:pos x="188" y="245"/>
                </a:cxn>
                <a:cxn ang="0">
                  <a:pos x="196" y="224"/>
                </a:cxn>
                <a:cxn ang="0">
                  <a:pos x="202" y="200"/>
                </a:cxn>
                <a:cxn ang="0">
                  <a:pos x="204" y="169"/>
                </a:cxn>
                <a:cxn ang="0">
                  <a:pos x="198" y="129"/>
                </a:cxn>
                <a:cxn ang="0">
                  <a:pos x="188" y="101"/>
                </a:cxn>
                <a:cxn ang="0">
                  <a:pos x="180" y="83"/>
                </a:cxn>
                <a:cxn ang="0">
                  <a:pos x="169" y="66"/>
                </a:cxn>
                <a:cxn ang="0">
                  <a:pos x="157" y="50"/>
                </a:cxn>
                <a:cxn ang="0">
                  <a:pos x="144" y="37"/>
                </a:cxn>
                <a:cxn ang="0">
                  <a:pos x="131" y="28"/>
                </a:cxn>
                <a:cxn ang="0">
                  <a:pos x="118" y="20"/>
                </a:cxn>
                <a:cxn ang="0">
                  <a:pos x="103" y="14"/>
                </a:cxn>
                <a:cxn ang="0">
                  <a:pos x="84" y="8"/>
                </a:cxn>
                <a:cxn ang="0">
                  <a:pos x="61" y="2"/>
                </a:cxn>
                <a:cxn ang="0">
                  <a:pos x="37" y="0"/>
                </a:cxn>
                <a:cxn ang="0">
                  <a:pos x="14" y="2"/>
                </a:cxn>
                <a:cxn ang="0">
                  <a:pos x="2" y="6"/>
                </a:cxn>
                <a:cxn ang="0">
                  <a:pos x="1" y="6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2" y="10"/>
                </a:cxn>
                <a:cxn ang="0">
                  <a:pos x="2" y="10"/>
                </a:cxn>
              </a:cxnLst>
              <a:rect l="0" t="0" r="r" b="b"/>
              <a:pathLst>
                <a:path w="204" h="274">
                  <a:moveTo>
                    <a:pt x="3" y="10"/>
                  </a:moveTo>
                  <a:lnTo>
                    <a:pt x="11" y="9"/>
                  </a:lnTo>
                  <a:lnTo>
                    <a:pt x="20" y="8"/>
                  </a:lnTo>
                  <a:lnTo>
                    <a:pt x="29" y="8"/>
                  </a:lnTo>
                  <a:lnTo>
                    <a:pt x="37" y="9"/>
                  </a:lnTo>
                  <a:lnTo>
                    <a:pt x="46" y="10"/>
                  </a:lnTo>
                  <a:lnTo>
                    <a:pt x="54" y="11"/>
                  </a:lnTo>
                  <a:lnTo>
                    <a:pt x="63" y="13"/>
                  </a:lnTo>
                  <a:lnTo>
                    <a:pt x="72" y="15"/>
                  </a:lnTo>
                  <a:lnTo>
                    <a:pt x="82" y="17"/>
                  </a:lnTo>
                  <a:lnTo>
                    <a:pt x="91" y="20"/>
                  </a:lnTo>
                  <a:lnTo>
                    <a:pt x="101" y="24"/>
                  </a:lnTo>
                  <a:lnTo>
                    <a:pt x="110" y="28"/>
                  </a:lnTo>
                  <a:lnTo>
                    <a:pt x="119" y="32"/>
                  </a:lnTo>
                  <a:lnTo>
                    <a:pt x="127" y="38"/>
                  </a:lnTo>
                  <a:lnTo>
                    <a:pt x="135" y="44"/>
                  </a:lnTo>
                  <a:lnTo>
                    <a:pt x="143" y="50"/>
                  </a:lnTo>
                  <a:lnTo>
                    <a:pt x="153" y="61"/>
                  </a:lnTo>
                  <a:lnTo>
                    <a:pt x="162" y="73"/>
                  </a:lnTo>
                  <a:lnTo>
                    <a:pt x="170" y="86"/>
                  </a:lnTo>
                  <a:lnTo>
                    <a:pt x="176" y="99"/>
                  </a:lnTo>
                  <a:lnTo>
                    <a:pt x="182" y="112"/>
                  </a:lnTo>
                  <a:lnTo>
                    <a:pt x="186" y="127"/>
                  </a:lnTo>
                  <a:lnTo>
                    <a:pt x="189" y="141"/>
                  </a:lnTo>
                  <a:lnTo>
                    <a:pt x="192" y="156"/>
                  </a:lnTo>
                  <a:lnTo>
                    <a:pt x="193" y="170"/>
                  </a:lnTo>
                  <a:lnTo>
                    <a:pt x="193" y="185"/>
                  </a:lnTo>
                  <a:lnTo>
                    <a:pt x="191" y="200"/>
                  </a:lnTo>
                  <a:lnTo>
                    <a:pt x="188" y="214"/>
                  </a:lnTo>
                  <a:lnTo>
                    <a:pt x="184" y="229"/>
                  </a:lnTo>
                  <a:lnTo>
                    <a:pt x="178" y="242"/>
                  </a:lnTo>
                  <a:lnTo>
                    <a:pt x="170" y="254"/>
                  </a:lnTo>
                  <a:lnTo>
                    <a:pt x="160" y="266"/>
                  </a:lnTo>
                  <a:lnTo>
                    <a:pt x="160" y="266"/>
                  </a:lnTo>
                  <a:lnTo>
                    <a:pt x="159" y="267"/>
                  </a:lnTo>
                  <a:lnTo>
                    <a:pt x="159" y="268"/>
                  </a:lnTo>
                  <a:lnTo>
                    <a:pt x="159" y="269"/>
                  </a:lnTo>
                  <a:lnTo>
                    <a:pt x="159" y="270"/>
                  </a:lnTo>
                  <a:lnTo>
                    <a:pt x="159" y="271"/>
                  </a:lnTo>
                  <a:lnTo>
                    <a:pt x="160" y="271"/>
                  </a:lnTo>
                  <a:lnTo>
                    <a:pt x="160" y="272"/>
                  </a:lnTo>
                  <a:lnTo>
                    <a:pt x="161" y="273"/>
                  </a:lnTo>
                  <a:lnTo>
                    <a:pt x="162" y="273"/>
                  </a:lnTo>
                  <a:lnTo>
                    <a:pt x="163" y="273"/>
                  </a:lnTo>
                  <a:lnTo>
                    <a:pt x="163" y="274"/>
                  </a:lnTo>
                  <a:lnTo>
                    <a:pt x="164" y="274"/>
                  </a:lnTo>
                  <a:lnTo>
                    <a:pt x="165" y="273"/>
                  </a:lnTo>
                  <a:lnTo>
                    <a:pt x="166" y="273"/>
                  </a:lnTo>
                  <a:lnTo>
                    <a:pt x="167" y="272"/>
                  </a:lnTo>
                  <a:lnTo>
                    <a:pt x="175" y="264"/>
                  </a:lnTo>
                  <a:lnTo>
                    <a:pt x="182" y="255"/>
                  </a:lnTo>
                  <a:lnTo>
                    <a:pt x="188" y="245"/>
                  </a:lnTo>
                  <a:lnTo>
                    <a:pt x="193" y="235"/>
                  </a:lnTo>
                  <a:lnTo>
                    <a:pt x="196" y="224"/>
                  </a:lnTo>
                  <a:lnTo>
                    <a:pt x="199" y="211"/>
                  </a:lnTo>
                  <a:lnTo>
                    <a:pt x="202" y="200"/>
                  </a:lnTo>
                  <a:lnTo>
                    <a:pt x="204" y="189"/>
                  </a:lnTo>
                  <a:lnTo>
                    <a:pt x="204" y="169"/>
                  </a:lnTo>
                  <a:lnTo>
                    <a:pt x="202" y="149"/>
                  </a:lnTo>
                  <a:lnTo>
                    <a:pt x="198" y="129"/>
                  </a:lnTo>
                  <a:lnTo>
                    <a:pt x="192" y="110"/>
                  </a:lnTo>
                  <a:lnTo>
                    <a:pt x="188" y="101"/>
                  </a:lnTo>
                  <a:lnTo>
                    <a:pt x="184" y="92"/>
                  </a:lnTo>
                  <a:lnTo>
                    <a:pt x="180" y="83"/>
                  </a:lnTo>
                  <a:lnTo>
                    <a:pt x="175" y="74"/>
                  </a:lnTo>
                  <a:lnTo>
                    <a:pt x="169" y="66"/>
                  </a:lnTo>
                  <a:lnTo>
                    <a:pt x="163" y="58"/>
                  </a:lnTo>
                  <a:lnTo>
                    <a:pt x="157" y="50"/>
                  </a:lnTo>
                  <a:lnTo>
                    <a:pt x="150" y="43"/>
                  </a:lnTo>
                  <a:lnTo>
                    <a:pt x="144" y="37"/>
                  </a:lnTo>
                  <a:lnTo>
                    <a:pt x="138" y="32"/>
                  </a:lnTo>
                  <a:lnTo>
                    <a:pt x="131" y="28"/>
                  </a:lnTo>
                  <a:lnTo>
                    <a:pt x="125" y="24"/>
                  </a:lnTo>
                  <a:lnTo>
                    <a:pt x="118" y="20"/>
                  </a:lnTo>
                  <a:lnTo>
                    <a:pt x="110" y="17"/>
                  </a:lnTo>
                  <a:lnTo>
                    <a:pt x="103" y="14"/>
                  </a:lnTo>
                  <a:lnTo>
                    <a:pt x="96" y="11"/>
                  </a:lnTo>
                  <a:lnTo>
                    <a:pt x="84" y="8"/>
                  </a:lnTo>
                  <a:lnTo>
                    <a:pt x="72" y="5"/>
                  </a:lnTo>
                  <a:lnTo>
                    <a:pt x="61" y="2"/>
                  </a:lnTo>
                  <a:lnTo>
                    <a:pt x="49" y="1"/>
                  </a:lnTo>
                  <a:lnTo>
                    <a:pt x="37" y="0"/>
                  </a:lnTo>
                  <a:lnTo>
                    <a:pt x="25" y="1"/>
                  </a:lnTo>
                  <a:lnTo>
                    <a:pt x="14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Freeform 75"/>
            <p:cNvSpPr>
              <a:spLocks/>
            </p:cNvSpPr>
            <p:nvPr/>
          </p:nvSpPr>
          <p:spPr bwMode="auto">
            <a:xfrm>
              <a:off x="4660" y="565"/>
              <a:ext cx="230" cy="182"/>
            </a:xfrm>
            <a:custGeom>
              <a:avLst/>
              <a:gdLst/>
              <a:ahLst/>
              <a:cxnLst>
                <a:cxn ang="0">
                  <a:pos x="49" y="171"/>
                </a:cxn>
                <a:cxn ang="0">
                  <a:pos x="32" y="157"/>
                </a:cxn>
                <a:cxn ang="0">
                  <a:pos x="19" y="139"/>
                </a:cxn>
                <a:cxn ang="0">
                  <a:pos x="12" y="119"/>
                </a:cxn>
                <a:cxn ang="0">
                  <a:pos x="10" y="97"/>
                </a:cxn>
                <a:cxn ang="0">
                  <a:pos x="18" y="71"/>
                </a:cxn>
                <a:cxn ang="0">
                  <a:pos x="40" y="41"/>
                </a:cxn>
                <a:cxn ang="0">
                  <a:pos x="70" y="22"/>
                </a:cxn>
                <a:cxn ang="0">
                  <a:pos x="105" y="11"/>
                </a:cxn>
                <a:cxn ang="0">
                  <a:pos x="142" y="11"/>
                </a:cxn>
                <a:cxn ang="0">
                  <a:pos x="177" y="20"/>
                </a:cxn>
                <a:cxn ang="0">
                  <a:pos x="195" y="31"/>
                </a:cxn>
                <a:cxn ang="0">
                  <a:pos x="210" y="45"/>
                </a:cxn>
                <a:cxn ang="0">
                  <a:pos x="218" y="63"/>
                </a:cxn>
                <a:cxn ang="0">
                  <a:pos x="219" y="81"/>
                </a:cxn>
                <a:cxn ang="0">
                  <a:pos x="213" y="98"/>
                </a:cxn>
                <a:cxn ang="0">
                  <a:pos x="209" y="105"/>
                </a:cxn>
                <a:cxn ang="0">
                  <a:pos x="210" y="108"/>
                </a:cxn>
                <a:cxn ang="0">
                  <a:pos x="211" y="110"/>
                </a:cxn>
                <a:cxn ang="0">
                  <a:pos x="214" y="111"/>
                </a:cxn>
                <a:cxn ang="0">
                  <a:pos x="216" y="110"/>
                </a:cxn>
                <a:cxn ang="0">
                  <a:pos x="222" y="103"/>
                </a:cxn>
                <a:cxn ang="0">
                  <a:pos x="230" y="83"/>
                </a:cxn>
                <a:cxn ang="0">
                  <a:pos x="229" y="62"/>
                </a:cxn>
                <a:cxn ang="0">
                  <a:pos x="218" y="39"/>
                </a:cxn>
                <a:cxn ang="0">
                  <a:pos x="199" y="20"/>
                </a:cxn>
                <a:cxn ang="0">
                  <a:pos x="175" y="7"/>
                </a:cxn>
                <a:cxn ang="0">
                  <a:pos x="147" y="1"/>
                </a:cxn>
                <a:cxn ang="0">
                  <a:pos x="119" y="0"/>
                </a:cxn>
                <a:cxn ang="0">
                  <a:pos x="84" y="5"/>
                </a:cxn>
                <a:cxn ang="0">
                  <a:pos x="54" y="18"/>
                </a:cxn>
                <a:cxn ang="0">
                  <a:pos x="34" y="32"/>
                </a:cxn>
                <a:cxn ang="0">
                  <a:pos x="18" y="50"/>
                </a:cxn>
                <a:cxn ang="0">
                  <a:pos x="6" y="72"/>
                </a:cxn>
                <a:cxn ang="0">
                  <a:pos x="0" y="96"/>
                </a:cxn>
                <a:cxn ang="0">
                  <a:pos x="2" y="121"/>
                </a:cxn>
                <a:cxn ang="0">
                  <a:pos x="10" y="143"/>
                </a:cxn>
                <a:cxn ang="0">
                  <a:pos x="25" y="162"/>
                </a:cxn>
                <a:cxn ang="0">
                  <a:pos x="45" y="176"/>
                </a:cxn>
                <a:cxn ang="0">
                  <a:pos x="61" y="182"/>
                </a:cxn>
                <a:cxn ang="0">
                  <a:pos x="62" y="181"/>
                </a:cxn>
                <a:cxn ang="0">
                  <a:pos x="63" y="181"/>
                </a:cxn>
                <a:cxn ang="0">
                  <a:pos x="63" y="179"/>
                </a:cxn>
                <a:cxn ang="0">
                  <a:pos x="63" y="178"/>
                </a:cxn>
                <a:cxn ang="0">
                  <a:pos x="62" y="178"/>
                </a:cxn>
              </a:cxnLst>
              <a:rect l="0" t="0" r="r" b="b"/>
              <a:pathLst>
                <a:path w="230" h="182">
                  <a:moveTo>
                    <a:pt x="62" y="178"/>
                  </a:moveTo>
                  <a:lnTo>
                    <a:pt x="55" y="174"/>
                  </a:lnTo>
                  <a:lnTo>
                    <a:pt x="49" y="171"/>
                  </a:lnTo>
                  <a:lnTo>
                    <a:pt x="43" y="167"/>
                  </a:lnTo>
                  <a:lnTo>
                    <a:pt x="37" y="162"/>
                  </a:lnTo>
                  <a:lnTo>
                    <a:pt x="32" y="157"/>
                  </a:lnTo>
                  <a:lnTo>
                    <a:pt x="27" y="151"/>
                  </a:lnTo>
                  <a:lnTo>
                    <a:pt x="23" y="146"/>
                  </a:lnTo>
                  <a:lnTo>
                    <a:pt x="19" y="139"/>
                  </a:lnTo>
                  <a:lnTo>
                    <a:pt x="16" y="133"/>
                  </a:lnTo>
                  <a:lnTo>
                    <a:pt x="13" y="126"/>
                  </a:lnTo>
                  <a:lnTo>
                    <a:pt x="12" y="119"/>
                  </a:lnTo>
                  <a:lnTo>
                    <a:pt x="10" y="112"/>
                  </a:lnTo>
                  <a:lnTo>
                    <a:pt x="10" y="105"/>
                  </a:lnTo>
                  <a:lnTo>
                    <a:pt x="10" y="97"/>
                  </a:lnTo>
                  <a:lnTo>
                    <a:pt x="11" y="90"/>
                  </a:lnTo>
                  <a:lnTo>
                    <a:pt x="13" y="82"/>
                  </a:lnTo>
                  <a:lnTo>
                    <a:pt x="18" y="71"/>
                  </a:lnTo>
                  <a:lnTo>
                    <a:pt x="24" y="60"/>
                  </a:lnTo>
                  <a:lnTo>
                    <a:pt x="31" y="50"/>
                  </a:lnTo>
                  <a:lnTo>
                    <a:pt x="40" y="41"/>
                  </a:lnTo>
                  <a:lnTo>
                    <a:pt x="49" y="34"/>
                  </a:lnTo>
                  <a:lnTo>
                    <a:pt x="59" y="27"/>
                  </a:lnTo>
                  <a:lnTo>
                    <a:pt x="70" y="22"/>
                  </a:lnTo>
                  <a:lnTo>
                    <a:pt x="81" y="17"/>
                  </a:lnTo>
                  <a:lnTo>
                    <a:pt x="93" y="14"/>
                  </a:lnTo>
                  <a:lnTo>
                    <a:pt x="105" y="11"/>
                  </a:lnTo>
                  <a:lnTo>
                    <a:pt x="117" y="10"/>
                  </a:lnTo>
                  <a:lnTo>
                    <a:pt x="130" y="10"/>
                  </a:lnTo>
                  <a:lnTo>
                    <a:pt x="142" y="11"/>
                  </a:lnTo>
                  <a:lnTo>
                    <a:pt x="154" y="13"/>
                  </a:lnTo>
                  <a:lnTo>
                    <a:pt x="166" y="16"/>
                  </a:lnTo>
                  <a:lnTo>
                    <a:pt x="177" y="20"/>
                  </a:lnTo>
                  <a:lnTo>
                    <a:pt x="183" y="23"/>
                  </a:lnTo>
                  <a:lnTo>
                    <a:pt x="189" y="27"/>
                  </a:lnTo>
                  <a:lnTo>
                    <a:pt x="195" y="31"/>
                  </a:lnTo>
                  <a:lnTo>
                    <a:pt x="200" y="35"/>
                  </a:lnTo>
                  <a:lnTo>
                    <a:pt x="205" y="40"/>
                  </a:lnTo>
                  <a:lnTo>
                    <a:pt x="210" y="45"/>
                  </a:lnTo>
                  <a:lnTo>
                    <a:pt x="213" y="51"/>
                  </a:lnTo>
                  <a:lnTo>
                    <a:pt x="216" y="57"/>
                  </a:lnTo>
                  <a:lnTo>
                    <a:pt x="218" y="63"/>
                  </a:lnTo>
                  <a:lnTo>
                    <a:pt x="219" y="69"/>
                  </a:lnTo>
                  <a:lnTo>
                    <a:pt x="219" y="75"/>
                  </a:lnTo>
                  <a:lnTo>
                    <a:pt x="219" y="81"/>
                  </a:lnTo>
                  <a:lnTo>
                    <a:pt x="218" y="87"/>
                  </a:lnTo>
                  <a:lnTo>
                    <a:pt x="216" y="93"/>
                  </a:lnTo>
                  <a:lnTo>
                    <a:pt x="213" y="98"/>
                  </a:lnTo>
                  <a:lnTo>
                    <a:pt x="210" y="104"/>
                  </a:lnTo>
                  <a:lnTo>
                    <a:pt x="210" y="105"/>
                  </a:lnTo>
                  <a:lnTo>
                    <a:pt x="209" y="105"/>
                  </a:lnTo>
                  <a:lnTo>
                    <a:pt x="209" y="106"/>
                  </a:lnTo>
                  <a:lnTo>
                    <a:pt x="209" y="107"/>
                  </a:lnTo>
                  <a:lnTo>
                    <a:pt x="210" y="108"/>
                  </a:lnTo>
                  <a:lnTo>
                    <a:pt x="210" y="109"/>
                  </a:lnTo>
                  <a:lnTo>
                    <a:pt x="211" y="110"/>
                  </a:lnTo>
                  <a:lnTo>
                    <a:pt x="211" y="110"/>
                  </a:lnTo>
                  <a:lnTo>
                    <a:pt x="212" y="111"/>
                  </a:lnTo>
                  <a:lnTo>
                    <a:pt x="213" y="111"/>
                  </a:lnTo>
                  <a:lnTo>
                    <a:pt x="214" y="111"/>
                  </a:lnTo>
                  <a:lnTo>
                    <a:pt x="215" y="111"/>
                  </a:lnTo>
                  <a:lnTo>
                    <a:pt x="216" y="111"/>
                  </a:lnTo>
                  <a:lnTo>
                    <a:pt x="216" y="110"/>
                  </a:lnTo>
                  <a:lnTo>
                    <a:pt x="217" y="110"/>
                  </a:lnTo>
                  <a:lnTo>
                    <a:pt x="218" y="109"/>
                  </a:lnTo>
                  <a:lnTo>
                    <a:pt x="222" y="103"/>
                  </a:lnTo>
                  <a:lnTo>
                    <a:pt x="226" y="97"/>
                  </a:lnTo>
                  <a:lnTo>
                    <a:pt x="228" y="90"/>
                  </a:lnTo>
                  <a:lnTo>
                    <a:pt x="230" y="83"/>
                  </a:lnTo>
                  <a:lnTo>
                    <a:pt x="230" y="76"/>
                  </a:lnTo>
                  <a:lnTo>
                    <a:pt x="230" y="69"/>
                  </a:lnTo>
                  <a:lnTo>
                    <a:pt x="229" y="62"/>
                  </a:lnTo>
                  <a:lnTo>
                    <a:pt x="227" y="55"/>
                  </a:lnTo>
                  <a:lnTo>
                    <a:pt x="223" y="47"/>
                  </a:lnTo>
                  <a:lnTo>
                    <a:pt x="218" y="39"/>
                  </a:lnTo>
                  <a:lnTo>
                    <a:pt x="212" y="32"/>
                  </a:lnTo>
                  <a:lnTo>
                    <a:pt x="206" y="25"/>
                  </a:lnTo>
                  <a:lnTo>
                    <a:pt x="199" y="20"/>
                  </a:lnTo>
                  <a:lnTo>
                    <a:pt x="191" y="15"/>
                  </a:lnTo>
                  <a:lnTo>
                    <a:pt x="183" y="11"/>
                  </a:lnTo>
                  <a:lnTo>
                    <a:pt x="175" y="7"/>
                  </a:lnTo>
                  <a:lnTo>
                    <a:pt x="166" y="5"/>
                  </a:lnTo>
                  <a:lnTo>
                    <a:pt x="157" y="2"/>
                  </a:lnTo>
                  <a:lnTo>
                    <a:pt x="147" y="1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10" y="0"/>
                  </a:lnTo>
                  <a:lnTo>
                    <a:pt x="101" y="2"/>
                  </a:lnTo>
                  <a:lnTo>
                    <a:pt x="84" y="5"/>
                  </a:lnTo>
                  <a:lnTo>
                    <a:pt x="69" y="11"/>
                  </a:lnTo>
                  <a:lnTo>
                    <a:pt x="61" y="14"/>
                  </a:lnTo>
                  <a:lnTo>
                    <a:pt x="54" y="18"/>
                  </a:lnTo>
                  <a:lnTo>
                    <a:pt x="47" y="22"/>
                  </a:lnTo>
                  <a:lnTo>
                    <a:pt x="40" y="27"/>
                  </a:lnTo>
                  <a:lnTo>
                    <a:pt x="34" y="32"/>
                  </a:lnTo>
                  <a:lnTo>
                    <a:pt x="28" y="38"/>
                  </a:lnTo>
                  <a:lnTo>
                    <a:pt x="23" y="44"/>
                  </a:lnTo>
                  <a:lnTo>
                    <a:pt x="18" y="50"/>
                  </a:lnTo>
                  <a:lnTo>
                    <a:pt x="13" y="57"/>
                  </a:lnTo>
                  <a:lnTo>
                    <a:pt x="9" y="65"/>
                  </a:lnTo>
                  <a:lnTo>
                    <a:pt x="6" y="72"/>
                  </a:lnTo>
                  <a:lnTo>
                    <a:pt x="3" y="80"/>
                  </a:lnTo>
                  <a:lnTo>
                    <a:pt x="1" y="88"/>
                  </a:lnTo>
                  <a:lnTo>
                    <a:pt x="0" y="96"/>
                  </a:lnTo>
                  <a:lnTo>
                    <a:pt x="0" y="105"/>
                  </a:lnTo>
                  <a:lnTo>
                    <a:pt x="0" y="113"/>
                  </a:lnTo>
                  <a:lnTo>
                    <a:pt x="2" y="121"/>
                  </a:lnTo>
                  <a:lnTo>
                    <a:pt x="4" y="129"/>
                  </a:lnTo>
                  <a:lnTo>
                    <a:pt x="7" y="136"/>
                  </a:lnTo>
                  <a:lnTo>
                    <a:pt x="10" y="143"/>
                  </a:lnTo>
                  <a:lnTo>
                    <a:pt x="15" y="150"/>
                  </a:lnTo>
                  <a:lnTo>
                    <a:pt x="20" y="157"/>
                  </a:lnTo>
                  <a:lnTo>
                    <a:pt x="25" y="162"/>
                  </a:lnTo>
                  <a:lnTo>
                    <a:pt x="31" y="168"/>
                  </a:lnTo>
                  <a:lnTo>
                    <a:pt x="38" y="172"/>
                  </a:lnTo>
                  <a:lnTo>
                    <a:pt x="45" y="176"/>
                  </a:lnTo>
                  <a:lnTo>
                    <a:pt x="53" y="179"/>
                  </a:lnTo>
                  <a:lnTo>
                    <a:pt x="61" y="182"/>
                  </a:lnTo>
                  <a:lnTo>
                    <a:pt x="61" y="182"/>
                  </a:lnTo>
                  <a:lnTo>
                    <a:pt x="61" y="182"/>
                  </a:lnTo>
                  <a:lnTo>
                    <a:pt x="62" y="182"/>
                  </a:lnTo>
                  <a:lnTo>
                    <a:pt x="62" y="181"/>
                  </a:lnTo>
                  <a:lnTo>
                    <a:pt x="63" y="181"/>
                  </a:lnTo>
                  <a:lnTo>
                    <a:pt x="63" y="181"/>
                  </a:lnTo>
                  <a:lnTo>
                    <a:pt x="63" y="181"/>
                  </a:lnTo>
                  <a:lnTo>
                    <a:pt x="63" y="180"/>
                  </a:lnTo>
                  <a:lnTo>
                    <a:pt x="63" y="180"/>
                  </a:lnTo>
                  <a:lnTo>
                    <a:pt x="63" y="179"/>
                  </a:lnTo>
                  <a:lnTo>
                    <a:pt x="63" y="179"/>
                  </a:lnTo>
                  <a:lnTo>
                    <a:pt x="63" y="179"/>
                  </a:lnTo>
                  <a:lnTo>
                    <a:pt x="63" y="178"/>
                  </a:lnTo>
                  <a:lnTo>
                    <a:pt x="63" y="178"/>
                  </a:lnTo>
                  <a:lnTo>
                    <a:pt x="62" y="178"/>
                  </a:lnTo>
                  <a:lnTo>
                    <a:pt x="62" y="1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Freeform 76"/>
            <p:cNvSpPr>
              <a:spLocks/>
            </p:cNvSpPr>
            <p:nvPr/>
          </p:nvSpPr>
          <p:spPr bwMode="auto">
            <a:xfrm>
              <a:off x="4953" y="620"/>
              <a:ext cx="237" cy="235"/>
            </a:xfrm>
            <a:custGeom>
              <a:avLst/>
              <a:gdLst/>
              <a:ahLst/>
              <a:cxnLst>
                <a:cxn ang="0">
                  <a:pos x="11" y="66"/>
                </a:cxn>
                <a:cxn ang="0">
                  <a:pos x="25" y="46"/>
                </a:cxn>
                <a:cxn ang="0">
                  <a:pos x="45" y="30"/>
                </a:cxn>
                <a:cxn ang="0">
                  <a:pos x="70" y="15"/>
                </a:cxn>
                <a:cxn ang="0">
                  <a:pos x="98" y="11"/>
                </a:cxn>
                <a:cxn ang="0">
                  <a:pos x="131" y="15"/>
                </a:cxn>
                <a:cxn ang="0">
                  <a:pos x="172" y="30"/>
                </a:cxn>
                <a:cxn ang="0">
                  <a:pos x="204" y="55"/>
                </a:cxn>
                <a:cxn ang="0">
                  <a:pos x="223" y="94"/>
                </a:cxn>
                <a:cxn ang="0">
                  <a:pos x="226" y="132"/>
                </a:cxn>
                <a:cxn ang="0">
                  <a:pos x="221" y="154"/>
                </a:cxn>
                <a:cxn ang="0">
                  <a:pos x="212" y="176"/>
                </a:cxn>
                <a:cxn ang="0">
                  <a:pos x="202" y="189"/>
                </a:cxn>
                <a:cxn ang="0">
                  <a:pos x="194" y="198"/>
                </a:cxn>
                <a:cxn ang="0">
                  <a:pos x="184" y="206"/>
                </a:cxn>
                <a:cxn ang="0">
                  <a:pos x="150" y="222"/>
                </a:cxn>
                <a:cxn ang="0">
                  <a:pos x="114" y="224"/>
                </a:cxn>
                <a:cxn ang="0">
                  <a:pos x="88" y="222"/>
                </a:cxn>
                <a:cxn ang="0">
                  <a:pos x="86" y="223"/>
                </a:cxn>
                <a:cxn ang="0">
                  <a:pos x="84" y="225"/>
                </a:cxn>
                <a:cxn ang="0">
                  <a:pos x="84" y="229"/>
                </a:cxn>
                <a:cxn ang="0">
                  <a:pos x="86" y="231"/>
                </a:cxn>
                <a:cxn ang="0">
                  <a:pos x="89" y="232"/>
                </a:cxn>
                <a:cxn ang="0">
                  <a:pos x="128" y="235"/>
                </a:cxn>
                <a:cxn ang="0">
                  <a:pos x="167" y="228"/>
                </a:cxn>
                <a:cxn ang="0">
                  <a:pos x="201" y="207"/>
                </a:cxn>
                <a:cxn ang="0">
                  <a:pos x="222" y="180"/>
                </a:cxn>
                <a:cxn ang="0">
                  <a:pos x="234" y="149"/>
                </a:cxn>
                <a:cxn ang="0">
                  <a:pos x="237" y="115"/>
                </a:cxn>
                <a:cxn ang="0">
                  <a:pos x="231" y="82"/>
                </a:cxn>
                <a:cxn ang="0">
                  <a:pos x="216" y="52"/>
                </a:cxn>
                <a:cxn ang="0">
                  <a:pos x="179" y="23"/>
                </a:cxn>
                <a:cxn ang="0">
                  <a:pos x="136" y="5"/>
                </a:cxn>
                <a:cxn ang="0">
                  <a:pos x="97" y="0"/>
                </a:cxn>
                <a:cxn ang="0">
                  <a:pos x="72" y="4"/>
                </a:cxn>
                <a:cxn ang="0">
                  <a:pos x="50" y="14"/>
                </a:cxn>
                <a:cxn ang="0">
                  <a:pos x="30" y="29"/>
                </a:cxn>
                <a:cxn ang="0">
                  <a:pos x="13" y="46"/>
                </a:cxn>
                <a:cxn ang="0">
                  <a:pos x="2" y="67"/>
                </a:cxn>
                <a:cxn ang="0">
                  <a:pos x="0" y="73"/>
                </a:cxn>
                <a:cxn ang="0">
                  <a:pos x="1" y="79"/>
                </a:cxn>
                <a:cxn ang="0">
                  <a:pos x="2" y="83"/>
                </a:cxn>
                <a:cxn ang="0">
                  <a:pos x="3" y="84"/>
                </a:cxn>
                <a:cxn ang="0">
                  <a:pos x="4" y="84"/>
                </a:cxn>
                <a:cxn ang="0">
                  <a:pos x="5" y="84"/>
                </a:cxn>
                <a:cxn ang="0">
                  <a:pos x="6" y="83"/>
                </a:cxn>
                <a:cxn ang="0">
                  <a:pos x="6" y="82"/>
                </a:cxn>
              </a:cxnLst>
              <a:rect l="0" t="0" r="r" b="b"/>
              <a:pathLst>
                <a:path w="237" h="235">
                  <a:moveTo>
                    <a:pt x="6" y="82"/>
                  </a:moveTo>
                  <a:lnTo>
                    <a:pt x="8" y="74"/>
                  </a:lnTo>
                  <a:lnTo>
                    <a:pt x="11" y="66"/>
                  </a:lnTo>
                  <a:lnTo>
                    <a:pt x="15" y="59"/>
                  </a:lnTo>
                  <a:lnTo>
                    <a:pt x="20" y="52"/>
                  </a:lnTo>
                  <a:lnTo>
                    <a:pt x="25" y="46"/>
                  </a:lnTo>
                  <a:lnTo>
                    <a:pt x="32" y="40"/>
                  </a:lnTo>
                  <a:lnTo>
                    <a:pt x="38" y="35"/>
                  </a:lnTo>
                  <a:lnTo>
                    <a:pt x="45" y="30"/>
                  </a:lnTo>
                  <a:lnTo>
                    <a:pt x="53" y="24"/>
                  </a:lnTo>
                  <a:lnTo>
                    <a:pt x="61" y="19"/>
                  </a:lnTo>
                  <a:lnTo>
                    <a:pt x="70" y="15"/>
                  </a:lnTo>
                  <a:lnTo>
                    <a:pt x="79" y="13"/>
                  </a:lnTo>
                  <a:lnTo>
                    <a:pt x="89" y="11"/>
                  </a:lnTo>
                  <a:lnTo>
                    <a:pt x="98" y="11"/>
                  </a:lnTo>
                  <a:lnTo>
                    <a:pt x="108" y="11"/>
                  </a:lnTo>
                  <a:lnTo>
                    <a:pt x="118" y="12"/>
                  </a:lnTo>
                  <a:lnTo>
                    <a:pt x="131" y="15"/>
                  </a:lnTo>
                  <a:lnTo>
                    <a:pt x="145" y="19"/>
                  </a:lnTo>
                  <a:lnTo>
                    <a:pt x="158" y="24"/>
                  </a:lnTo>
                  <a:lnTo>
                    <a:pt x="172" y="30"/>
                  </a:lnTo>
                  <a:lnTo>
                    <a:pt x="183" y="37"/>
                  </a:lnTo>
                  <a:lnTo>
                    <a:pt x="194" y="46"/>
                  </a:lnTo>
                  <a:lnTo>
                    <a:pt x="204" y="55"/>
                  </a:lnTo>
                  <a:lnTo>
                    <a:pt x="213" y="66"/>
                  </a:lnTo>
                  <a:lnTo>
                    <a:pt x="219" y="80"/>
                  </a:lnTo>
                  <a:lnTo>
                    <a:pt x="223" y="94"/>
                  </a:lnTo>
                  <a:lnTo>
                    <a:pt x="226" y="109"/>
                  </a:lnTo>
                  <a:lnTo>
                    <a:pt x="226" y="124"/>
                  </a:lnTo>
                  <a:lnTo>
                    <a:pt x="226" y="132"/>
                  </a:lnTo>
                  <a:lnTo>
                    <a:pt x="225" y="140"/>
                  </a:lnTo>
                  <a:lnTo>
                    <a:pt x="223" y="147"/>
                  </a:lnTo>
                  <a:lnTo>
                    <a:pt x="221" y="154"/>
                  </a:lnTo>
                  <a:lnTo>
                    <a:pt x="219" y="162"/>
                  </a:lnTo>
                  <a:lnTo>
                    <a:pt x="216" y="169"/>
                  </a:lnTo>
                  <a:lnTo>
                    <a:pt x="212" y="176"/>
                  </a:lnTo>
                  <a:lnTo>
                    <a:pt x="208" y="182"/>
                  </a:lnTo>
                  <a:lnTo>
                    <a:pt x="205" y="186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7" y="195"/>
                  </a:lnTo>
                  <a:lnTo>
                    <a:pt x="194" y="198"/>
                  </a:lnTo>
                  <a:lnTo>
                    <a:pt x="191" y="201"/>
                  </a:lnTo>
                  <a:lnTo>
                    <a:pt x="188" y="204"/>
                  </a:lnTo>
                  <a:lnTo>
                    <a:pt x="184" y="206"/>
                  </a:lnTo>
                  <a:lnTo>
                    <a:pt x="174" y="213"/>
                  </a:lnTo>
                  <a:lnTo>
                    <a:pt x="161" y="218"/>
                  </a:lnTo>
                  <a:lnTo>
                    <a:pt x="150" y="222"/>
                  </a:lnTo>
                  <a:lnTo>
                    <a:pt x="138" y="223"/>
                  </a:lnTo>
                  <a:lnTo>
                    <a:pt x="126" y="224"/>
                  </a:lnTo>
                  <a:lnTo>
                    <a:pt x="114" y="224"/>
                  </a:lnTo>
                  <a:lnTo>
                    <a:pt x="102" y="223"/>
                  </a:lnTo>
                  <a:lnTo>
                    <a:pt x="90" y="222"/>
                  </a:lnTo>
                  <a:lnTo>
                    <a:pt x="88" y="222"/>
                  </a:lnTo>
                  <a:lnTo>
                    <a:pt x="87" y="222"/>
                  </a:lnTo>
                  <a:lnTo>
                    <a:pt x="86" y="222"/>
                  </a:lnTo>
                  <a:lnTo>
                    <a:pt x="86" y="223"/>
                  </a:lnTo>
                  <a:lnTo>
                    <a:pt x="85" y="224"/>
                  </a:lnTo>
                  <a:lnTo>
                    <a:pt x="84" y="224"/>
                  </a:lnTo>
                  <a:lnTo>
                    <a:pt x="84" y="225"/>
                  </a:lnTo>
                  <a:lnTo>
                    <a:pt x="84" y="227"/>
                  </a:lnTo>
                  <a:lnTo>
                    <a:pt x="84" y="228"/>
                  </a:lnTo>
                  <a:lnTo>
                    <a:pt x="84" y="229"/>
                  </a:lnTo>
                  <a:lnTo>
                    <a:pt x="84" y="230"/>
                  </a:lnTo>
                  <a:lnTo>
                    <a:pt x="85" y="231"/>
                  </a:lnTo>
                  <a:lnTo>
                    <a:pt x="86" y="231"/>
                  </a:lnTo>
                  <a:lnTo>
                    <a:pt x="87" y="232"/>
                  </a:lnTo>
                  <a:lnTo>
                    <a:pt x="88" y="232"/>
                  </a:lnTo>
                  <a:lnTo>
                    <a:pt x="89" y="232"/>
                  </a:lnTo>
                  <a:lnTo>
                    <a:pt x="102" y="234"/>
                  </a:lnTo>
                  <a:lnTo>
                    <a:pt x="115" y="235"/>
                  </a:lnTo>
                  <a:lnTo>
                    <a:pt x="128" y="235"/>
                  </a:lnTo>
                  <a:lnTo>
                    <a:pt x="141" y="234"/>
                  </a:lnTo>
                  <a:lnTo>
                    <a:pt x="154" y="232"/>
                  </a:lnTo>
                  <a:lnTo>
                    <a:pt x="167" y="228"/>
                  </a:lnTo>
                  <a:lnTo>
                    <a:pt x="180" y="222"/>
                  </a:lnTo>
                  <a:lnTo>
                    <a:pt x="192" y="215"/>
                  </a:lnTo>
                  <a:lnTo>
                    <a:pt x="201" y="207"/>
                  </a:lnTo>
                  <a:lnTo>
                    <a:pt x="209" y="199"/>
                  </a:lnTo>
                  <a:lnTo>
                    <a:pt x="216" y="190"/>
                  </a:lnTo>
                  <a:lnTo>
                    <a:pt x="222" y="180"/>
                  </a:lnTo>
                  <a:lnTo>
                    <a:pt x="227" y="170"/>
                  </a:lnTo>
                  <a:lnTo>
                    <a:pt x="231" y="159"/>
                  </a:lnTo>
                  <a:lnTo>
                    <a:pt x="234" y="149"/>
                  </a:lnTo>
                  <a:lnTo>
                    <a:pt x="236" y="137"/>
                  </a:lnTo>
                  <a:lnTo>
                    <a:pt x="237" y="126"/>
                  </a:lnTo>
                  <a:lnTo>
                    <a:pt x="237" y="115"/>
                  </a:lnTo>
                  <a:lnTo>
                    <a:pt x="236" y="104"/>
                  </a:lnTo>
                  <a:lnTo>
                    <a:pt x="234" y="93"/>
                  </a:lnTo>
                  <a:lnTo>
                    <a:pt x="231" y="82"/>
                  </a:lnTo>
                  <a:lnTo>
                    <a:pt x="227" y="71"/>
                  </a:lnTo>
                  <a:lnTo>
                    <a:pt x="222" y="61"/>
                  </a:lnTo>
                  <a:lnTo>
                    <a:pt x="216" y="52"/>
                  </a:lnTo>
                  <a:lnTo>
                    <a:pt x="205" y="41"/>
                  </a:lnTo>
                  <a:lnTo>
                    <a:pt x="193" y="32"/>
                  </a:lnTo>
                  <a:lnTo>
                    <a:pt x="179" y="23"/>
                  </a:lnTo>
                  <a:lnTo>
                    <a:pt x="165" y="15"/>
                  </a:lnTo>
                  <a:lnTo>
                    <a:pt x="150" y="9"/>
                  </a:lnTo>
                  <a:lnTo>
                    <a:pt x="136" y="5"/>
                  </a:lnTo>
                  <a:lnTo>
                    <a:pt x="120" y="2"/>
                  </a:lnTo>
                  <a:lnTo>
                    <a:pt x="105" y="0"/>
                  </a:lnTo>
                  <a:lnTo>
                    <a:pt x="97" y="0"/>
                  </a:lnTo>
                  <a:lnTo>
                    <a:pt x="88" y="1"/>
                  </a:lnTo>
                  <a:lnTo>
                    <a:pt x="80" y="2"/>
                  </a:lnTo>
                  <a:lnTo>
                    <a:pt x="72" y="4"/>
                  </a:lnTo>
                  <a:lnTo>
                    <a:pt x="64" y="7"/>
                  </a:lnTo>
                  <a:lnTo>
                    <a:pt x="57" y="10"/>
                  </a:lnTo>
                  <a:lnTo>
                    <a:pt x="50" y="14"/>
                  </a:lnTo>
                  <a:lnTo>
                    <a:pt x="42" y="19"/>
                  </a:lnTo>
                  <a:lnTo>
                    <a:pt x="36" y="24"/>
                  </a:lnTo>
                  <a:lnTo>
                    <a:pt x="30" y="29"/>
                  </a:lnTo>
                  <a:lnTo>
                    <a:pt x="24" y="34"/>
                  </a:lnTo>
                  <a:lnTo>
                    <a:pt x="18" y="40"/>
                  </a:lnTo>
                  <a:lnTo>
                    <a:pt x="13" y="46"/>
                  </a:lnTo>
                  <a:lnTo>
                    <a:pt x="9" y="53"/>
                  </a:lnTo>
                  <a:lnTo>
                    <a:pt x="5" y="60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1" y="71"/>
                  </a:lnTo>
                  <a:lnTo>
                    <a:pt x="0" y="73"/>
                  </a:lnTo>
                  <a:lnTo>
                    <a:pt x="0" y="75"/>
                  </a:lnTo>
                  <a:lnTo>
                    <a:pt x="0" y="77"/>
                  </a:lnTo>
                  <a:lnTo>
                    <a:pt x="1" y="79"/>
                  </a:lnTo>
                  <a:lnTo>
                    <a:pt x="1" y="81"/>
                  </a:lnTo>
                  <a:lnTo>
                    <a:pt x="2" y="83"/>
                  </a:lnTo>
                  <a:lnTo>
                    <a:pt x="2" y="83"/>
                  </a:lnTo>
                  <a:lnTo>
                    <a:pt x="2" y="83"/>
                  </a:lnTo>
                  <a:lnTo>
                    <a:pt x="3" y="84"/>
                  </a:lnTo>
                  <a:lnTo>
                    <a:pt x="3" y="84"/>
                  </a:lnTo>
                  <a:lnTo>
                    <a:pt x="3" y="84"/>
                  </a:lnTo>
                  <a:lnTo>
                    <a:pt x="4" y="84"/>
                  </a:lnTo>
                  <a:lnTo>
                    <a:pt x="4" y="84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5" y="84"/>
                  </a:lnTo>
                  <a:lnTo>
                    <a:pt x="6" y="84"/>
                  </a:lnTo>
                  <a:lnTo>
                    <a:pt x="6" y="83"/>
                  </a:lnTo>
                  <a:lnTo>
                    <a:pt x="6" y="83"/>
                  </a:lnTo>
                  <a:lnTo>
                    <a:pt x="6" y="83"/>
                  </a:lnTo>
                  <a:lnTo>
                    <a:pt x="6" y="82"/>
                  </a:lnTo>
                  <a:lnTo>
                    <a:pt x="6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Freeform 77"/>
            <p:cNvSpPr>
              <a:spLocks/>
            </p:cNvSpPr>
            <p:nvPr/>
          </p:nvSpPr>
          <p:spPr bwMode="auto">
            <a:xfrm>
              <a:off x="4687" y="1006"/>
              <a:ext cx="120" cy="97"/>
            </a:xfrm>
            <a:custGeom>
              <a:avLst/>
              <a:gdLst/>
              <a:ahLst/>
              <a:cxnLst>
                <a:cxn ang="0">
                  <a:pos x="84" y="7"/>
                </a:cxn>
                <a:cxn ang="0">
                  <a:pos x="70" y="1"/>
                </a:cxn>
                <a:cxn ang="0">
                  <a:pos x="54" y="0"/>
                </a:cxn>
                <a:cxn ang="0">
                  <a:pos x="23" y="8"/>
                </a:cxn>
                <a:cxn ang="0">
                  <a:pos x="6" y="22"/>
                </a:cxn>
                <a:cxn ang="0">
                  <a:pos x="1" y="37"/>
                </a:cxn>
                <a:cxn ang="0">
                  <a:pos x="1" y="54"/>
                </a:cxn>
                <a:cxn ang="0">
                  <a:pos x="7" y="69"/>
                </a:cxn>
                <a:cxn ang="0">
                  <a:pos x="16" y="80"/>
                </a:cxn>
                <a:cxn ang="0">
                  <a:pos x="33" y="90"/>
                </a:cxn>
                <a:cxn ang="0">
                  <a:pos x="58" y="97"/>
                </a:cxn>
                <a:cxn ang="0">
                  <a:pos x="83" y="93"/>
                </a:cxn>
                <a:cxn ang="0">
                  <a:pos x="101" y="82"/>
                </a:cxn>
                <a:cxn ang="0">
                  <a:pos x="113" y="68"/>
                </a:cxn>
                <a:cxn ang="0">
                  <a:pos x="119" y="50"/>
                </a:cxn>
                <a:cxn ang="0">
                  <a:pos x="118" y="36"/>
                </a:cxn>
                <a:cxn ang="0">
                  <a:pos x="112" y="23"/>
                </a:cxn>
                <a:cxn ang="0">
                  <a:pos x="104" y="16"/>
                </a:cxn>
                <a:cxn ang="0">
                  <a:pos x="102" y="15"/>
                </a:cxn>
                <a:cxn ang="0">
                  <a:pos x="99" y="16"/>
                </a:cxn>
                <a:cxn ang="0">
                  <a:pos x="97" y="18"/>
                </a:cxn>
                <a:cxn ang="0">
                  <a:pos x="97" y="20"/>
                </a:cxn>
                <a:cxn ang="0">
                  <a:pos x="98" y="23"/>
                </a:cxn>
                <a:cxn ang="0">
                  <a:pos x="105" y="31"/>
                </a:cxn>
                <a:cxn ang="0">
                  <a:pos x="108" y="41"/>
                </a:cxn>
                <a:cxn ang="0">
                  <a:pos x="107" y="55"/>
                </a:cxn>
                <a:cxn ang="0">
                  <a:pos x="97" y="72"/>
                </a:cxn>
                <a:cxn ang="0">
                  <a:pos x="81" y="83"/>
                </a:cxn>
                <a:cxn ang="0">
                  <a:pos x="54" y="86"/>
                </a:cxn>
                <a:cxn ang="0">
                  <a:pos x="29" y="77"/>
                </a:cxn>
                <a:cxn ang="0">
                  <a:pos x="18" y="67"/>
                </a:cxn>
                <a:cxn ang="0">
                  <a:pos x="11" y="53"/>
                </a:cxn>
                <a:cxn ang="0">
                  <a:pos x="10" y="40"/>
                </a:cxn>
                <a:cxn ang="0">
                  <a:pos x="13" y="30"/>
                </a:cxn>
                <a:cxn ang="0">
                  <a:pos x="20" y="21"/>
                </a:cxn>
                <a:cxn ang="0">
                  <a:pos x="45" y="10"/>
                </a:cxn>
                <a:cxn ang="0">
                  <a:pos x="72" y="9"/>
                </a:cxn>
                <a:cxn ang="0">
                  <a:pos x="89" y="18"/>
                </a:cxn>
                <a:cxn ang="0">
                  <a:pos x="90" y="18"/>
                </a:cxn>
                <a:cxn ang="0">
                  <a:pos x="91" y="18"/>
                </a:cxn>
                <a:cxn ang="0">
                  <a:pos x="92" y="17"/>
                </a:cxn>
                <a:cxn ang="0">
                  <a:pos x="92" y="16"/>
                </a:cxn>
                <a:cxn ang="0">
                  <a:pos x="91" y="15"/>
                </a:cxn>
              </a:cxnLst>
              <a:rect l="0" t="0" r="r" b="b"/>
              <a:pathLst>
                <a:path w="120" h="97">
                  <a:moveTo>
                    <a:pt x="91" y="15"/>
                  </a:moveTo>
                  <a:lnTo>
                    <a:pt x="88" y="11"/>
                  </a:lnTo>
                  <a:lnTo>
                    <a:pt x="84" y="7"/>
                  </a:lnTo>
                  <a:lnTo>
                    <a:pt x="79" y="5"/>
                  </a:lnTo>
                  <a:lnTo>
                    <a:pt x="75" y="3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4" y="1"/>
                  </a:lnTo>
                  <a:lnTo>
                    <a:pt x="33" y="4"/>
                  </a:lnTo>
                  <a:lnTo>
                    <a:pt x="23" y="8"/>
                  </a:lnTo>
                  <a:lnTo>
                    <a:pt x="14" y="13"/>
                  </a:lnTo>
                  <a:lnTo>
                    <a:pt x="10" y="17"/>
                  </a:lnTo>
                  <a:lnTo>
                    <a:pt x="6" y="22"/>
                  </a:lnTo>
                  <a:lnTo>
                    <a:pt x="3" y="26"/>
                  </a:lnTo>
                  <a:lnTo>
                    <a:pt x="2" y="32"/>
                  </a:lnTo>
                  <a:lnTo>
                    <a:pt x="1" y="37"/>
                  </a:lnTo>
                  <a:lnTo>
                    <a:pt x="0" y="43"/>
                  </a:lnTo>
                  <a:lnTo>
                    <a:pt x="1" y="49"/>
                  </a:lnTo>
                  <a:lnTo>
                    <a:pt x="1" y="54"/>
                  </a:lnTo>
                  <a:lnTo>
                    <a:pt x="3" y="60"/>
                  </a:lnTo>
                  <a:lnTo>
                    <a:pt x="5" y="64"/>
                  </a:lnTo>
                  <a:lnTo>
                    <a:pt x="7" y="69"/>
                  </a:lnTo>
                  <a:lnTo>
                    <a:pt x="10" y="73"/>
                  </a:lnTo>
                  <a:lnTo>
                    <a:pt x="13" y="77"/>
                  </a:lnTo>
                  <a:lnTo>
                    <a:pt x="16" y="80"/>
                  </a:lnTo>
                  <a:lnTo>
                    <a:pt x="20" y="84"/>
                  </a:lnTo>
                  <a:lnTo>
                    <a:pt x="25" y="87"/>
                  </a:lnTo>
                  <a:lnTo>
                    <a:pt x="33" y="90"/>
                  </a:lnTo>
                  <a:lnTo>
                    <a:pt x="41" y="94"/>
                  </a:lnTo>
                  <a:lnTo>
                    <a:pt x="49" y="96"/>
                  </a:lnTo>
                  <a:lnTo>
                    <a:pt x="58" y="97"/>
                  </a:lnTo>
                  <a:lnTo>
                    <a:pt x="66" y="97"/>
                  </a:lnTo>
                  <a:lnTo>
                    <a:pt x="75" y="96"/>
                  </a:lnTo>
                  <a:lnTo>
                    <a:pt x="83" y="93"/>
                  </a:lnTo>
                  <a:lnTo>
                    <a:pt x="91" y="90"/>
                  </a:lnTo>
                  <a:lnTo>
                    <a:pt x="96" y="86"/>
                  </a:lnTo>
                  <a:lnTo>
                    <a:pt x="101" y="82"/>
                  </a:lnTo>
                  <a:lnTo>
                    <a:pt x="106" y="78"/>
                  </a:lnTo>
                  <a:lnTo>
                    <a:pt x="110" y="73"/>
                  </a:lnTo>
                  <a:lnTo>
                    <a:pt x="113" y="68"/>
                  </a:lnTo>
                  <a:lnTo>
                    <a:pt x="116" y="63"/>
                  </a:lnTo>
                  <a:lnTo>
                    <a:pt x="118" y="57"/>
                  </a:lnTo>
                  <a:lnTo>
                    <a:pt x="119" y="50"/>
                  </a:lnTo>
                  <a:lnTo>
                    <a:pt x="120" y="45"/>
                  </a:lnTo>
                  <a:lnTo>
                    <a:pt x="119" y="40"/>
                  </a:lnTo>
                  <a:lnTo>
                    <a:pt x="118" y="36"/>
                  </a:lnTo>
                  <a:lnTo>
                    <a:pt x="117" y="31"/>
                  </a:lnTo>
                  <a:lnTo>
                    <a:pt x="115" y="27"/>
                  </a:lnTo>
                  <a:lnTo>
                    <a:pt x="112" y="23"/>
                  </a:lnTo>
                  <a:lnTo>
                    <a:pt x="109" y="19"/>
                  </a:lnTo>
                  <a:lnTo>
                    <a:pt x="105" y="16"/>
                  </a:lnTo>
                  <a:lnTo>
                    <a:pt x="104" y="16"/>
                  </a:lnTo>
                  <a:lnTo>
                    <a:pt x="103" y="15"/>
                  </a:lnTo>
                  <a:lnTo>
                    <a:pt x="102" y="15"/>
                  </a:lnTo>
                  <a:lnTo>
                    <a:pt x="102" y="15"/>
                  </a:lnTo>
                  <a:lnTo>
                    <a:pt x="101" y="15"/>
                  </a:lnTo>
                  <a:lnTo>
                    <a:pt x="100" y="15"/>
                  </a:lnTo>
                  <a:lnTo>
                    <a:pt x="99" y="16"/>
                  </a:lnTo>
                  <a:lnTo>
                    <a:pt x="98" y="16"/>
                  </a:lnTo>
                  <a:lnTo>
                    <a:pt x="98" y="17"/>
                  </a:lnTo>
                  <a:lnTo>
                    <a:pt x="97" y="18"/>
                  </a:lnTo>
                  <a:lnTo>
                    <a:pt x="97" y="18"/>
                  </a:lnTo>
                  <a:lnTo>
                    <a:pt x="97" y="19"/>
                  </a:lnTo>
                  <a:lnTo>
                    <a:pt x="97" y="20"/>
                  </a:lnTo>
                  <a:lnTo>
                    <a:pt x="97" y="21"/>
                  </a:lnTo>
                  <a:lnTo>
                    <a:pt x="98" y="22"/>
                  </a:lnTo>
                  <a:lnTo>
                    <a:pt x="98" y="23"/>
                  </a:lnTo>
                  <a:lnTo>
                    <a:pt x="101" y="25"/>
                  </a:lnTo>
                  <a:lnTo>
                    <a:pt x="103" y="28"/>
                  </a:lnTo>
                  <a:lnTo>
                    <a:pt x="105" y="31"/>
                  </a:lnTo>
                  <a:lnTo>
                    <a:pt x="106" y="34"/>
                  </a:lnTo>
                  <a:lnTo>
                    <a:pt x="108" y="38"/>
                  </a:lnTo>
                  <a:lnTo>
                    <a:pt x="108" y="41"/>
                  </a:lnTo>
                  <a:lnTo>
                    <a:pt x="109" y="45"/>
                  </a:lnTo>
                  <a:lnTo>
                    <a:pt x="108" y="49"/>
                  </a:lnTo>
                  <a:lnTo>
                    <a:pt x="107" y="55"/>
                  </a:lnTo>
                  <a:lnTo>
                    <a:pt x="105" y="61"/>
                  </a:lnTo>
                  <a:lnTo>
                    <a:pt x="102" y="67"/>
                  </a:lnTo>
                  <a:lnTo>
                    <a:pt x="97" y="72"/>
                  </a:lnTo>
                  <a:lnTo>
                    <a:pt x="93" y="76"/>
                  </a:lnTo>
                  <a:lnTo>
                    <a:pt x="87" y="80"/>
                  </a:lnTo>
                  <a:lnTo>
                    <a:pt x="81" y="83"/>
                  </a:lnTo>
                  <a:lnTo>
                    <a:pt x="75" y="85"/>
                  </a:lnTo>
                  <a:lnTo>
                    <a:pt x="65" y="86"/>
                  </a:lnTo>
                  <a:lnTo>
                    <a:pt x="54" y="86"/>
                  </a:lnTo>
                  <a:lnTo>
                    <a:pt x="43" y="84"/>
                  </a:lnTo>
                  <a:lnTo>
                    <a:pt x="33" y="80"/>
                  </a:lnTo>
                  <a:lnTo>
                    <a:pt x="29" y="77"/>
                  </a:lnTo>
                  <a:lnTo>
                    <a:pt x="25" y="74"/>
                  </a:lnTo>
                  <a:lnTo>
                    <a:pt x="21" y="71"/>
                  </a:lnTo>
                  <a:lnTo>
                    <a:pt x="18" y="67"/>
                  </a:lnTo>
                  <a:lnTo>
                    <a:pt x="15" y="63"/>
                  </a:lnTo>
                  <a:lnTo>
                    <a:pt x="13" y="58"/>
                  </a:lnTo>
                  <a:lnTo>
                    <a:pt x="11" y="53"/>
                  </a:lnTo>
                  <a:lnTo>
                    <a:pt x="11" y="47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11" y="36"/>
                  </a:lnTo>
                  <a:lnTo>
                    <a:pt x="12" y="33"/>
                  </a:lnTo>
                  <a:lnTo>
                    <a:pt x="13" y="30"/>
                  </a:lnTo>
                  <a:lnTo>
                    <a:pt x="15" y="26"/>
                  </a:lnTo>
                  <a:lnTo>
                    <a:pt x="17" y="24"/>
                  </a:lnTo>
                  <a:lnTo>
                    <a:pt x="20" y="21"/>
                  </a:lnTo>
                  <a:lnTo>
                    <a:pt x="28" y="16"/>
                  </a:lnTo>
                  <a:lnTo>
                    <a:pt x="36" y="13"/>
                  </a:lnTo>
                  <a:lnTo>
                    <a:pt x="45" y="10"/>
                  </a:lnTo>
                  <a:lnTo>
                    <a:pt x="54" y="8"/>
                  </a:lnTo>
                  <a:lnTo>
                    <a:pt x="63" y="8"/>
                  </a:lnTo>
                  <a:lnTo>
                    <a:pt x="72" y="9"/>
                  </a:lnTo>
                  <a:lnTo>
                    <a:pt x="81" y="13"/>
                  </a:lnTo>
                  <a:lnTo>
                    <a:pt x="88" y="18"/>
                  </a:lnTo>
                  <a:lnTo>
                    <a:pt x="89" y="18"/>
                  </a:lnTo>
                  <a:lnTo>
                    <a:pt x="89" y="18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91" y="18"/>
                  </a:lnTo>
                  <a:lnTo>
                    <a:pt x="91" y="18"/>
                  </a:lnTo>
                  <a:lnTo>
                    <a:pt x="91" y="18"/>
                  </a:lnTo>
                  <a:lnTo>
                    <a:pt x="92" y="17"/>
                  </a:lnTo>
                  <a:lnTo>
                    <a:pt x="92" y="17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5"/>
                  </a:lnTo>
                  <a:lnTo>
                    <a:pt x="92" y="15"/>
                  </a:lnTo>
                  <a:lnTo>
                    <a:pt x="91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Freeform 78"/>
            <p:cNvSpPr>
              <a:spLocks/>
            </p:cNvSpPr>
            <p:nvPr/>
          </p:nvSpPr>
          <p:spPr bwMode="auto">
            <a:xfrm>
              <a:off x="4804" y="1069"/>
              <a:ext cx="44" cy="11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5" y="6"/>
                </a:cxn>
                <a:cxn ang="0">
                  <a:pos x="10" y="8"/>
                </a:cxn>
                <a:cxn ang="0">
                  <a:pos x="15" y="9"/>
                </a:cxn>
                <a:cxn ang="0">
                  <a:pos x="20" y="10"/>
                </a:cxn>
                <a:cxn ang="0">
                  <a:pos x="25" y="10"/>
                </a:cxn>
                <a:cxn ang="0">
                  <a:pos x="30" y="10"/>
                </a:cxn>
                <a:cxn ang="0">
                  <a:pos x="35" y="11"/>
                </a:cxn>
                <a:cxn ang="0">
                  <a:pos x="39" y="11"/>
                </a:cxn>
                <a:cxn ang="0">
                  <a:pos x="40" y="11"/>
                </a:cxn>
                <a:cxn ang="0">
                  <a:pos x="41" y="11"/>
                </a:cxn>
                <a:cxn ang="0">
                  <a:pos x="42" y="10"/>
                </a:cxn>
                <a:cxn ang="0">
                  <a:pos x="42" y="10"/>
                </a:cxn>
                <a:cxn ang="0">
                  <a:pos x="43" y="9"/>
                </a:cxn>
                <a:cxn ang="0">
                  <a:pos x="43" y="9"/>
                </a:cxn>
                <a:cxn ang="0">
                  <a:pos x="44" y="8"/>
                </a:cxn>
                <a:cxn ang="0">
                  <a:pos x="44" y="7"/>
                </a:cxn>
                <a:cxn ang="0">
                  <a:pos x="44" y="6"/>
                </a:cxn>
                <a:cxn ang="0">
                  <a:pos x="43" y="6"/>
                </a:cxn>
                <a:cxn ang="0">
                  <a:pos x="43" y="5"/>
                </a:cxn>
                <a:cxn ang="0">
                  <a:pos x="43" y="4"/>
                </a:cxn>
                <a:cxn ang="0">
                  <a:pos x="42" y="4"/>
                </a:cxn>
                <a:cxn ang="0">
                  <a:pos x="41" y="3"/>
                </a:cxn>
                <a:cxn ang="0">
                  <a:pos x="41" y="3"/>
                </a:cxn>
                <a:cxn ang="0">
                  <a:pos x="40" y="3"/>
                </a:cxn>
                <a:cxn ang="0">
                  <a:pos x="35" y="3"/>
                </a:cxn>
                <a:cxn ang="0">
                  <a:pos x="31" y="3"/>
                </a:cxn>
                <a:cxn ang="0">
                  <a:pos x="26" y="3"/>
                </a:cxn>
                <a:cxn ang="0">
                  <a:pos x="21" y="2"/>
                </a:cxn>
                <a:cxn ang="0">
                  <a:pos x="17" y="2"/>
                </a:cxn>
                <a:cxn ang="0">
                  <a:pos x="12" y="2"/>
                </a:cxn>
                <a:cxn ang="0">
                  <a:pos x="8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4"/>
                </a:cxn>
              </a:cxnLst>
              <a:rect l="0" t="0" r="r" b="b"/>
              <a:pathLst>
                <a:path w="44" h="11">
                  <a:moveTo>
                    <a:pt x="1" y="4"/>
                  </a:moveTo>
                  <a:lnTo>
                    <a:pt x="5" y="6"/>
                  </a:lnTo>
                  <a:lnTo>
                    <a:pt x="10" y="8"/>
                  </a:lnTo>
                  <a:lnTo>
                    <a:pt x="15" y="9"/>
                  </a:lnTo>
                  <a:lnTo>
                    <a:pt x="20" y="10"/>
                  </a:lnTo>
                  <a:lnTo>
                    <a:pt x="25" y="10"/>
                  </a:lnTo>
                  <a:lnTo>
                    <a:pt x="30" y="10"/>
                  </a:lnTo>
                  <a:lnTo>
                    <a:pt x="35" y="11"/>
                  </a:lnTo>
                  <a:lnTo>
                    <a:pt x="39" y="11"/>
                  </a:lnTo>
                  <a:lnTo>
                    <a:pt x="40" y="11"/>
                  </a:lnTo>
                  <a:lnTo>
                    <a:pt x="41" y="11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44" y="8"/>
                  </a:lnTo>
                  <a:lnTo>
                    <a:pt x="44" y="7"/>
                  </a:lnTo>
                  <a:lnTo>
                    <a:pt x="44" y="6"/>
                  </a:lnTo>
                  <a:lnTo>
                    <a:pt x="43" y="6"/>
                  </a:lnTo>
                  <a:lnTo>
                    <a:pt x="43" y="5"/>
                  </a:lnTo>
                  <a:lnTo>
                    <a:pt x="43" y="4"/>
                  </a:lnTo>
                  <a:lnTo>
                    <a:pt x="42" y="4"/>
                  </a:lnTo>
                  <a:lnTo>
                    <a:pt x="41" y="3"/>
                  </a:lnTo>
                  <a:lnTo>
                    <a:pt x="41" y="3"/>
                  </a:lnTo>
                  <a:lnTo>
                    <a:pt x="40" y="3"/>
                  </a:lnTo>
                  <a:lnTo>
                    <a:pt x="35" y="3"/>
                  </a:lnTo>
                  <a:lnTo>
                    <a:pt x="31" y="3"/>
                  </a:lnTo>
                  <a:lnTo>
                    <a:pt x="26" y="3"/>
                  </a:lnTo>
                  <a:lnTo>
                    <a:pt x="21" y="2"/>
                  </a:lnTo>
                  <a:lnTo>
                    <a:pt x="17" y="2"/>
                  </a:lnTo>
                  <a:lnTo>
                    <a:pt x="12" y="2"/>
                  </a:lnTo>
                  <a:lnTo>
                    <a:pt x="8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Freeform 79"/>
            <p:cNvSpPr>
              <a:spLocks/>
            </p:cNvSpPr>
            <p:nvPr/>
          </p:nvSpPr>
          <p:spPr bwMode="auto">
            <a:xfrm>
              <a:off x="4767" y="1024"/>
              <a:ext cx="174" cy="122"/>
            </a:xfrm>
            <a:custGeom>
              <a:avLst/>
              <a:gdLst/>
              <a:ahLst/>
              <a:cxnLst>
                <a:cxn ang="0">
                  <a:pos x="2" y="92"/>
                </a:cxn>
                <a:cxn ang="0">
                  <a:pos x="7" y="98"/>
                </a:cxn>
                <a:cxn ang="0">
                  <a:pos x="14" y="104"/>
                </a:cxn>
                <a:cxn ang="0">
                  <a:pos x="21" y="108"/>
                </a:cxn>
                <a:cxn ang="0">
                  <a:pos x="32" y="114"/>
                </a:cxn>
                <a:cxn ang="0">
                  <a:pos x="48" y="119"/>
                </a:cxn>
                <a:cxn ang="0">
                  <a:pos x="65" y="122"/>
                </a:cxn>
                <a:cxn ang="0">
                  <a:pos x="83" y="122"/>
                </a:cxn>
                <a:cxn ang="0">
                  <a:pos x="99" y="120"/>
                </a:cxn>
                <a:cxn ang="0">
                  <a:pos x="116" y="115"/>
                </a:cxn>
                <a:cxn ang="0">
                  <a:pos x="131" y="107"/>
                </a:cxn>
                <a:cxn ang="0">
                  <a:pos x="145" y="97"/>
                </a:cxn>
                <a:cxn ang="0">
                  <a:pos x="159" y="83"/>
                </a:cxn>
                <a:cxn ang="0">
                  <a:pos x="170" y="62"/>
                </a:cxn>
                <a:cxn ang="0">
                  <a:pos x="174" y="46"/>
                </a:cxn>
                <a:cxn ang="0">
                  <a:pos x="174" y="35"/>
                </a:cxn>
                <a:cxn ang="0">
                  <a:pos x="171" y="24"/>
                </a:cxn>
                <a:cxn ang="0">
                  <a:pos x="166" y="14"/>
                </a:cxn>
                <a:cxn ang="0">
                  <a:pos x="157" y="6"/>
                </a:cxn>
                <a:cxn ang="0">
                  <a:pos x="147" y="1"/>
                </a:cxn>
                <a:cxn ang="0">
                  <a:pos x="135" y="0"/>
                </a:cxn>
                <a:cxn ang="0">
                  <a:pos x="123" y="2"/>
                </a:cxn>
                <a:cxn ang="0">
                  <a:pos x="117" y="4"/>
                </a:cxn>
                <a:cxn ang="0">
                  <a:pos x="115" y="6"/>
                </a:cxn>
                <a:cxn ang="0">
                  <a:pos x="114" y="8"/>
                </a:cxn>
                <a:cxn ang="0">
                  <a:pos x="114" y="10"/>
                </a:cxn>
                <a:cxn ang="0">
                  <a:pos x="115" y="12"/>
                </a:cxn>
                <a:cxn ang="0">
                  <a:pos x="116" y="13"/>
                </a:cxn>
                <a:cxn ang="0">
                  <a:pos x="118" y="14"/>
                </a:cxn>
                <a:cxn ang="0">
                  <a:pos x="120" y="14"/>
                </a:cxn>
                <a:cxn ang="0">
                  <a:pos x="125" y="13"/>
                </a:cxn>
                <a:cxn ang="0">
                  <a:pos x="132" y="11"/>
                </a:cxn>
                <a:cxn ang="0">
                  <a:pos x="140" y="11"/>
                </a:cxn>
                <a:cxn ang="0">
                  <a:pos x="147" y="13"/>
                </a:cxn>
                <a:cxn ang="0">
                  <a:pos x="154" y="18"/>
                </a:cxn>
                <a:cxn ang="0">
                  <a:pos x="160" y="24"/>
                </a:cxn>
                <a:cxn ang="0">
                  <a:pos x="163" y="36"/>
                </a:cxn>
                <a:cxn ang="0">
                  <a:pos x="161" y="53"/>
                </a:cxn>
                <a:cxn ang="0">
                  <a:pos x="154" y="69"/>
                </a:cxn>
                <a:cxn ang="0">
                  <a:pos x="143" y="84"/>
                </a:cxn>
                <a:cxn ang="0">
                  <a:pos x="127" y="97"/>
                </a:cxn>
                <a:cxn ang="0">
                  <a:pos x="109" y="106"/>
                </a:cxn>
                <a:cxn ang="0">
                  <a:pos x="89" y="111"/>
                </a:cxn>
                <a:cxn ang="0">
                  <a:pos x="69" y="112"/>
                </a:cxn>
                <a:cxn ang="0">
                  <a:pos x="48" y="109"/>
                </a:cxn>
                <a:cxn ang="0">
                  <a:pos x="29" y="102"/>
                </a:cxn>
                <a:cxn ang="0">
                  <a:pos x="11" y="92"/>
                </a:cxn>
                <a:cxn ang="0">
                  <a:pos x="3" y="85"/>
                </a:cxn>
                <a:cxn ang="0">
                  <a:pos x="2" y="85"/>
                </a:cxn>
                <a:cxn ang="0">
                  <a:pos x="1" y="85"/>
                </a:cxn>
                <a:cxn ang="0">
                  <a:pos x="1" y="8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7"/>
                </a:cxn>
                <a:cxn ang="0">
                  <a:pos x="0" y="88"/>
                </a:cxn>
              </a:cxnLst>
              <a:rect l="0" t="0" r="r" b="b"/>
              <a:pathLst>
                <a:path w="174" h="122">
                  <a:moveTo>
                    <a:pt x="0" y="88"/>
                  </a:moveTo>
                  <a:lnTo>
                    <a:pt x="2" y="92"/>
                  </a:lnTo>
                  <a:lnTo>
                    <a:pt x="5" y="95"/>
                  </a:lnTo>
                  <a:lnTo>
                    <a:pt x="7" y="98"/>
                  </a:lnTo>
                  <a:lnTo>
                    <a:pt x="10" y="101"/>
                  </a:lnTo>
                  <a:lnTo>
                    <a:pt x="14" y="104"/>
                  </a:lnTo>
                  <a:lnTo>
                    <a:pt x="17" y="106"/>
                  </a:lnTo>
                  <a:lnTo>
                    <a:pt x="21" y="108"/>
                  </a:lnTo>
                  <a:lnTo>
                    <a:pt x="24" y="110"/>
                  </a:lnTo>
                  <a:lnTo>
                    <a:pt x="32" y="114"/>
                  </a:lnTo>
                  <a:lnTo>
                    <a:pt x="40" y="117"/>
                  </a:lnTo>
                  <a:lnTo>
                    <a:pt x="48" y="119"/>
                  </a:lnTo>
                  <a:lnTo>
                    <a:pt x="57" y="121"/>
                  </a:lnTo>
                  <a:lnTo>
                    <a:pt x="65" y="122"/>
                  </a:lnTo>
                  <a:lnTo>
                    <a:pt x="74" y="122"/>
                  </a:lnTo>
                  <a:lnTo>
                    <a:pt x="83" y="122"/>
                  </a:lnTo>
                  <a:lnTo>
                    <a:pt x="91" y="121"/>
                  </a:lnTo>
                  <a:lnTo>
                    <a:pt x="99" y="120"/>
                  </a:lnTo>
                  <a:lnTo>
                    <a:pt x="108" y="117"/>
                  </a:lnTo>
                  <a:lnTo>
                    <a:pt x="116" y="115"/>
                  </a:lnTo>
                  <a:lnTo>
                    <a:pt x="124" y="111"/>
                  </a:lnTo>
                  <a:lnTo>
                    <a:pt x="131" y="107"/>
                  </a:lnTo>
                  <a:lnTo>
                    <a:pt x="138" y="102"/>
                  </a:lnTo>
                  <a:lnTo>
                    <a:pt x="145" y="97"/>
                  </a:lnTo>
                  <a:lnTo>
                    <a:pt x="152" y="91"/>
                  </a:lnTo>
                  <a:lnTo>
                    <a:pt x="159" y="83"/>
                  </a:lnTo>
                  <a:lnTo>
                    <a:pt x="165" y="73"/>
                  </a:lnTo>
                  <a:lnTo>
                    <a:pt x="170" y="62"/>
                  </a:lnTo>
                  <a:lnTo>
                    <a:pt x="173" y="51"/>
                  </a:lnTo>
                  <a:lnTo>
                    <a:pt x="174" y="46"/>
                  </a:lnTo>
                  <a:lnTo>
                    <a:pt x="174" y="40"/>
                  </a:lnTo>
                  <a:lnTo>
                    <a:pt x="174" y="35"/>
                  </a:lnTo>
                  <a:lnTo>
                    <a:pt x="173" y="29"/>
                  </a:lnTo>
                  <a:lnTo>
                    <a:pt x="171" y="24"/>
                  </a:lnTo>
                  <a:lnTo>
                    <a:pt x="169" y="19"/>
                  </a:lnTo>
                  <a:lnTo>
                    <a:pt x="166" y="14"/>
                  </a:lnTo>
                  <a:lnTo>
                    <a:pt x="162" y="9"/>
                  </a:lnTo>
                  <a:lnTo>
                    <a:pt x="157" y="6"/>
                  </a:lnTo>
                  <a:lnTo>
                    <a:pt x="152" y="3"/>
                  </a:lnTo>
                  <a:lnTo>
                    <a:pt x="147" y="1"/>
                  </a:lnTo>
                  <a:lnTo>
                    <a:pt x="141" y="0"/>
                  </a:lnTo>
                  <a:lnTo>
                    <a:pt x="135" y="0"/>
                  </a:lnTo>
                  <a:lnTo>
                    <a:pt x="129" y="1"/>
                  </a:lnTo>
                  <a:lnTo>
                    <a:pt x="123" y="2"/>
                  </a:lnTo>
                  <a:lnTo>
                    <a:pt x="118" y="4"/>
                  </a:lnTo>
                  <a:lnTo>
                    <a:pt x="117" y="4"/>
                  </a:lnTo>
                  <a:lnTo>
                    <a:pt x="116" y="5"/>
                  </a:lnTo>
                  <a:lnTo>
                    <a:pt x="115" y="6"/>
                  </a:lnTo>
                  <a:lnTo>
                    <a:pt x="115" y="7"/>
                  </a:lnTo>
                  <a:lnTo>
                    <a:pt x="114" y="8"/>
                  </a:lnTo>
                  <a:lnTo>
                    <a:pt x="114" y="9"/>
                  </a:lnTo>
                  <a:lnTo>
                    <a:pt x="114" y="10"/>
                  </a:lnTo>
                  <a:lnTo>
                    <a:pt x="114" y="11"/>
                  </a:lnTo>
                  <a:lnTo>
                    <a:pt x="115" y="12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7" y="14"/>
                  </a:lnTo>
                  <a:lnTo>
                    <a:pt x="118" y="14"/>
                  </a:lnTo>
                  <a:lnTo>
                    <a:pt x="119" y="14"/>
                  </a:lnTo>
                  <a:lnTo>
                    <a:pt x="120" y="14"/>
                  </a:lnTo>
                  <a:lnTo>
                    <a:pt x="121" y="14"/>
                  </a:lnTo>
                  <a:lnTo>
                    <a:pt x="125" y="13"/>
                  </a:lnTo>
                  <a:lnTo>
                    <a:pt x="129" y="12"/>
                  </a:lnTo>
                  <a:lnTo>
                    <a:pt x="132" y="11"/>
                  </a:lnTo>
                  <a:lnTo>
                    <a:pt x="136" y="11"/>
                  </a:lnTo>
                  <a:lnTo>
                    <a:pt x="140" y="11"/>
                  </a:lnTo>
                  <a:lnTo>
                    <a:pt x="144" y="12"/>
                  </a:lnTo>
                  <a:lnTo>
                    <a:pt x="147" y="13"/>
                  </a:lnTo>
                  <a:lnTo>
                    <a:pt x="150" y="15"/>
                  </a:lnTo>
                  <a:lnTo>
                    <a:pt x="154" y="18"/>
                  </a:lnTo>
                  <a:lnTo>
                    <a:pt x="157" y="21"/>
                  </a:lnTo>
                  <a:lnTo>
                    <a:pt x="160" y="24"/>
                  </a:lnTo>
                  <a:lnTo>
                    <a:pt x="161" y="28"/>
                  </a:lnTo>
                  <a:lnTo>
                    <a:pt x="163" y="36"/>
                  </a:lnTo>
                  <a:lnTo>
                    <a:pt x="163" y="44"/>
                  </a:lnTo>
                  <a:lnTo>
                    <a:pt x="161" y="53"/>
                  </a:lnTo>
                  <a:lnTo>
                    <a:pt x="158" y="61"/>
                  </a:lnTo>
                  <a:lnTo>
                    <a:pt x="154" y="69"/>
                  </a:lnTo>
                  <a:lnTo>
                    <a:pt x="150" y="76"/>
                  </a:lnTo>
                  <a:lnTo>
                    <a:pt x="143" y="84"/>
                  </a:lnTo>
                  <a:lnTo>
                    <a:pt x="135" y="91"/>
                  </a:lnTo>
                  <a:lnTo>
                    <a:pt x="127" y="97"/>
                  </a:lnTo>
                  <a:lnTo>
                    <a:pt x="118" y="102"/>
                  </a:lnTo>
                  <a:lnTo>
                    <a:pt x="109" y="106"/>
                  </a:lnTo>
                  <a:lnTo>
                    <a:pt x="99" y="109"/>
                  </a:lnTo>
                  <a:lnTo>
                    <a:pt x="89" y="111"/>
                  </a:lnTo>
                  <a:lnTo>
                    <a:pt x="79" y="112"/>
                  </a:lnTo>
                  <a:lnTo>
                    <a:pt x="69" y="112"/>
                  </a:lnTo>
                  <a:lnTo>
                    <a:pt x="58" y="111"/>
                  </a:lnTo>
                  <a:lnTo>
                    <a:pt x="48" y="109"/>
                  </a:lnTo>
                  <a:lnTo>
                    <a:pt x="38" y="106"/>
                  </a:lnTo>
                  <a:lnTo>
                    <a:pt x="29" y="102"/>
                  </a:lnTo>
                  <a:lnTo>
                    <a:pt x="20" y="98"/>
                  </a:lnTo>
                  <a:lnTo>
                    <a:pt x="11" y="92"/>
                  </a:lnTo>
                  <a:lnTo>
                    <a:pt x="3" y="86"/>
                  </a:lnTo>
                  <a:lnTo>
                    <a:pt x="3" y="85"/>
                  </a:lnTo>
                  <a:lnTo>
                    <a:pt x="3" y="85"/>
                  </a:lnTo>
                  <a:lnTo>
                    <a:pt x="2" y="85"/>
                  </a:lnTo>
                  <a:lnTo>
                    <a:pt x="2" y="85"/>
                  </a:lnTo>
                  <a:lnTo>
                    <a:pt x="1" y="85"/>
                  </a:lnTo>
                  <a:lnTo>
                    <a:pt x="1" y="85"/>
                  </a:lnTo>
                  <a:lnTo>
                    <a:pt x="1" y="85"/>
                  </a:lnTo>
                  <a:lnTo>
                    <a:pt x="0" y="8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Freeform 80"/>
            <p:cNvSpPr>
              <a:spLocks/>
            </p:cNvSpPr>
            <p:nvPr/>
          </p:nvSpPr>
          <p:spPr bwMode="auto">
            <a:xfrm>
              <a:off x="4655" y="1056"/>
              <a:ext cx="41" cy="38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11" y="6"/>
                </a:cxn>
                <a:cxn ang="0">
                  <a:pos x="2" y="11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1" y="17"/>
                </a:cxn>
                <a:cxn ang="0">
                  <a:pos x="2" y="18"/>
                </a:cxn>
                <a:cxn ang="0">
                  <a:pos x="2" y="19"/>
                </a:cxn>
                <a:cxn ang="0">
                  <a:pos x="3" y="19"/>
                </a:cxn>
                <a:cxn ang="0">
                  <a:pos x="6" y="23"/>
                </a:cxn>
                <a:cxn ang="0">
                  <a:pos x="10" y="30"/>
                </a:cxn>
                <a:cxn ang="0">
                  <a:pos x="14" y="36"/>
                </a:cxn>
                <a:cxn ang="0">
                  <a:pos x="17" y="38"/>
                </a:cxn>
                <a:cxn ang="0">
                  <a:pos x="19" y="38"/>
                </a:cxn>
                <a:cxn ang="0">
                  <a:pos x="21" y="38"/>
                </a:cxn>
                <a:cxn ang="0">
                  <a:pos x="25" y="36"/>
                </a:cxn>
                <a:cxn ang="0">
                  <a:pos x="32" y="33"/>
                </a:cxn>
                <a:cxn ang="0">
                  <a:pos x="38" y="31"/>
                </a:cxn>
                <a:cxn ang="0">
                  <a:pos x="40" y="29"/>
                </a:cxn>
                <a:cxn ang="0">
                  <a:pos x="41" y="27"/>
                </a:cxn>
                <a:cxn ang="0">
                  <a:pos x="41" y="25"/>
                </a:cxn>
                <a:cxn ang="0">
                  <a:pos x="39" y="23"/>
                </a:cxn>
                <a:cxn ang="0">
                  <a:pos x="37" y="23"/>
                </a:cxn>
                <a:cxn ang="0">
                  <a:pos x="32" y="24"/>
                </a:cxn>
                <a:cxn ang="0">
                  <a:pos x="26" y="26"/>
                </a:cxn>
                <a:cxn ang="0">
                  <a:pos x="21" y="29"/>
                </a:cxn>
                <a:cxn ang="0">
                  <a:pos x="18" y="28"/>
                </a:cxn>
                <a:cxn ang="0">
                  <a:pos x="18" y="28"/>
                </a:cxn>
                <a:cxn ang="0">
                  <a:pos x="18" y="29"/>
                </a:cxn>
                <a:cxn ang="0">
                  <a:pos x="17" y="27"/>
                </a:cxn>
                <a:cxn ang="0">
                  <a:pos x="15" y="23"/>
                </a:cxn>
                <a:cxn ang="0">
                  <a:pos x="12" y="19"/>
                </a:cxn>
                <a:cxn ang="0">
                  <a:pos x="9" y="15"/>
                </a:cxn>
                <a:cxn ang="0">
                  <a:pos x="8" y="14"/>
                </a:cxn>
                <a:cxn ang="0">
                  <a:pos x="8" y="13"/>
                </a:cxn>
                <a:cxn ang="0">
                  <a:pos x="7" y="13"/>
                </a:cxn>
                <a:cxn ang="0">
                  <a:pos x="8" y="16"/>
                </a:cxn>
                <a:cxn ang="0">
                  <a:pos x="15" y="12"/>
                </a:cxn>
                <a:cxn ang="0">
                  <a:pos x="22" y="8"/>
                </a:cxn>
                <a:cxn ang="0">
                  <a:pos x="30" y="4"/>
                </a:cxn>
                <a:cxn ang="0">
                  <a:pos x="31" y="3"/>
                </a:cxn>
                <a:cxn ang="0">
                  <a:pos x="31" y="2"/>
                </a:cxn>
                <a:cxn ang="0">
                  <a:pos x="31" y="1"/>
                </a:cxn>
                <a:cxn ang="0">
                  <a:pos x="30" y="0"/>
                </a:cxn>
                <a:cxn ang="0">
                  <a:pos x="28" y="0"/>
                </a:cxn>
              </a:cxnLst>
              <a:rect l="0" t="0" r="r" b="b"/>
              <a:pathLst>
                <a:path w="41" h="38">
                  <a:moveTo>
                    <a:pt x="28" y="0"/>
                  </a:moveTo>
                  <a:lnTo>
                    <a:pt x="25" y="1"/>
                  </a:lnTo>
                  <a:lnTo>
                    <a:pt x="21" y="3"/>
                  </a:lnTo>
                  <a:lnTo>
                    <a:pt x="18" y="4"/>
                  </a:lnTo>
                  <a:lnTo>
                    <a:pt x="15" y="5"/>
                  </a:lnTo>
                  <a:lnTo>
                    <a:pt x="11" y="6"/>
                  </a:lnTo>
                  <a:lnTo>
                    <a:pt x="8" y="8"/>
                  </a:lnTo>
                  <a:lnTo>
                    <a:pt x="5" y="9"/>
                  </a:lnTo>
                  <a:lnTo>
                    <a:pt x="2" y="11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17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5" y="21"/>
                  </a:lnTo>
                  <a:lnTo>
                    <a:pt x="6" y="23"/>
                  </a:lnTo>
                  <a:lnTo>
                    <a:pt x="7" y="26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1" y="32"/>
                  </a:lnTo>
                  <a:lnTo>
                    <a:pt x="12" y="34"/>
                  </a:lnTo>
                  <a:lnTo>
                    <a:pt x="14" y="36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7" y="38"/>
                  </a:lnTo>
                  <a:lnTo>
                    <a:pt x="17" y="38"/>
                  </a:lnTo>
                  <a:lnTo>
                    <a:pt x="18" y="38"/>
                  </a:lnTo>
                  <a:lnTo>
                    <a:pt x="19" y="38"/>
                  </a:lnTo>
                  <a:lnTo>
                    <a:pt x="19" y="38"/>
                  </a:lnTo>
                  <a:lnTo>
                    <a:pt x="20" y="38"/>
                  </a:lnTo>
                  <a:lnTo>
                    <a:pt x="21" y="38"/>
                  </a:lnTo>
                  <a:lnTo>
                    <a:pt x="21" y="38"/>
                  </a:lnTo>
                  <a:lnTo>
                    <a:pt x="23" y="37"/>
                  </a:lnTo>
                  <a:lnTo>
                    <a:pt x="25" y="36"/>
                  </a:lnTo>
                  <a:lnTo>
                    <a:pt x="27" y="35"/>
                  </a:lnTo>
                  <a:lnTo>
                    <a:pt x="30" y="34"/>
                  </a:lnTo>
                  <a:lnTo>
                    <a:pt x="32" y="33"/>
                  </a:lnTo>
                  <a:lnTo>
                    <a:pt x="34" y="32"/>
                  </a:lnTo>
                  <a:lnTo>
                    <a:pt x="36" y="31"/>
                  </a:lnTo>
                  <a:lnTo>
                    <a:pt x="38" y="31"/>
                  </a:lnTo>
                  <a:lnTo>
                    <a:pt x="39" y="30"/>
                  </a:lnTo>
                  <a:lnTo>
                    <a:pt x="40" y="30"/>
                  </a:lnTo>
                  <a:lnTo>
                    <a:pt x="40" y="29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41" y="27"/>
                  </a:lnTo>
                  <a:lnTo>
                    <a:pt x="41" y="26"/>
                  </a:lnTo>
                  <a:lnTo>
                    <a:pt x="41" y="25"/>
                  </a:lnTo>
                  <a:lnTo>
                    <a:pt x="41" y="25"/>
                  </a:lnTo>
                  <a:lnTo>
                    <a:pt x="40" y="24"/>
                  </a:lnTo>
                  <a:lnTo>
                    <a:pt x="39" y="23"/>
                  </a:lnTo>
                  <a:lnTo>
                    <a:pt x="39" y="23"/>
                  </a:lnTo>
                  <a:lnTo>
                    <a:pt x="38" y="23"/>
                  </a:lnTo>
                  <a:lnTo>
                    <a:pt x="37" y="23"/>
                  </a:lnTo>
                  <a:lnTo>
                    <a:pt x="37" y="23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2" y="24"/>
                  </a:lnTo>
                  <a:lnTo>
                    <a:pt x="30" y="24"/>
                  </a:lnTo>
                  <a:lnTo>
                    <a:pt x="28" y="25"/>
                  </a:lnTo>
                  <a:lnTo>
                    <a:pt x="26" y="26"/>
                  </a:lnTo>
                  <a:lnTo>
                    <a:pt x="25" y="27"/>
                  </a:lnTo>
                  <a:lnTo>
                    <a:pt x="23" y="28"/>
                  </a:lnTo>
                  <a:lnTo>
                    <a:pt x="21" y="29"/>
                  </a:lnTo>
                  <a:lnTo>
                    <a:pt x="17" y="30"/>
                  </a:lnTo>
                  <a:lnTo>
                    <a:pt x="20" y="30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7" y="27"/>
                  </a:lnTo>
                  <a:lnTo>
                    <a:pt x="16" y="26"/>
                  </a:lnTo>
                  <a:lnTo>
                    <a:pt x="16" y="25"/>
                  </a:lnTo>
                  <a:lnTo>
                    <a:pt x="15" y="23"/>
                  </a:lnTo>
                  <a:lnTo>
                    <a:pt x="14" y="22"/>
                  </a:lnTo>
                  <a:lnTo>
                    <a:pt x="13" y="21"/>
                  </a:lnTo>
                  <a:lnTo>
                    <a:pt x="12" y="19"/>
                  </a:lnTo>
                  <a:lnTo>
                    <a:pt x="12" y="18"/>
                  </a:lnTo>
                  <a:lnTo>
                    <a:pt x="7" y="14"/>
                  </a:lnTo>
                  <a:lnTo>
                    <a:pt x="9" y="15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0" y="15"/>
                  </a:lnTo>
                  <a:lnTo>
                    <a:pt x="12" y="13"/>
                  </a:lnTo>
                  <a:lnTo>
                    <a:pt x="15" y="12"/>
                  </a:lnTo>
                  <a:lnTo>
                    <a:pt x="17" y="11"/>
                  </a:lnTo>
                  <a:lnTo>
                    <a:pt x="20" y="9"/>
                  </a:lnTo>
                  <a:lnTo>
                    <a:pt x="22" y="8"/>
                  </a:lnTo>
                  <a:lnTo>
                    <a:pt x="25" y="7"/>
                  </a:lnTo>
                  <a:lnTo>
                    <a:pt x="27" y="6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Freeform 81"/>
            <p:cNvSpPr>
              <a:spLocks/>
            </p:cNvSpPr>
            <p:nvPr/>
          </p:nvSpPr>
          <p:spPr bwMode="auto">
            <a:xfrm>
              <a:off x="4751" y="1106"/>
              <a:ext cx="183" cy="129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29"/>
                </a:cxn>
                <a:cxn ang="0">
                  <a:pos x="3" y="48"/>
                </a:cxn>
                <a:cxn ang="0">
                  <a:pos x="9" y="66"/>
                </a:cxn>
                <a:cxn ang="0">
                  <a:pos x="20" y="85"/>
                </a:cxn>
                <a:cxn ang="0">
                  <a:pos x="36" y="102"/>
                </a:cxn>
                <a:cxn ang="0">
                  <a:pos x="55" y="115"/>
                </a:cxn>
                <a:cxn ang="0">
                  <a:pos x="77" y="124"/>
                </a:cxn>
                <a:cxn ang="0">
                  <a:pos x="100" y="128"/>
                </a:cxn>
                <a:cxn ang="0">
                  <a:pos x="124" y="128"/>
                </a:cxn>
                <a:cxn ang="0">
                  <a:pos x="148" y="124"/>
                </a:cxn>
                <a:cxn ang="0">
                  <a:pos x="170" y="116"/>
                </a:cxn>
                <a:cxn ang="0">
                  <a:pos x="181" y="110"/>
                </a:cxn>
                <a:cxn ang="0">
                  <a:pos x="182" y="109"/>
                </a:cxn>
                <a:cxn ang="0">
                  <a:pos x="183" y="108"/>
                </a:cxn>
                <a:cxn ang="0">
                  <a:pos x="183" y="106"/>
                </a:cxn>
                <a:cxn ang="0">
                  <a:pos x="182" y="105"/>
                </a:cxn>
                <a:cxn ang="0">
                  <a:pos x="181" y="104"/>
                </a:cxn>
                <a:cxn ang="0">
                  <a:pos x="179" y="103"/>
                </a:cxn>
                <a:cxn ang="0">
                  <a:pos x="178" y="103"/>
                </a:cxn>
                <a:cxn ang="0">
                  <a:pos x="168" y="107"/>
                </a:cxn>
                <a:cxn ang="0">
                  <a:pos x="151" y="113"/>
                </a:cxn>
                <a:cxn ang="0">
                  <a:pos x="133" y="117"/>
                </a:cxn>
                <a:cxn ang="0">
                  <a:pos x="114" y="118"/>
                </a:cxn>
                <a:cxn ang="0">
                  <a:pos x="96" y="117"/>
                </a:cxn>
                <a:cxn ang="0">
                  <a:pos x="78" y="114"/>
                </a:cxn>
                <a:cxn ang="0">
                  <a:pos x="61" y="107"/>
                </a:cxn>
                <a:cxn ang="0">
                  <a:pos x="45" y="97"/>
                </a:cxn>
                <a:cxn ang="0">
                  <a:pos x="29" y="82"/>
                </a:cxn>
                <a:cxn ang="0">
                  <a:pos x="17" y="62"/>
                </a:cxn>
                <a:cxn ang="0">
                  <a:pos x="10" y="39"/>
                </a:cxn>
                <a:cxn ang="0">
                  <a:pos x="8" y="15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5" y="2"/>
                </a:cxn>
              </a:cxnLst>
              <a:rect l="0" t="0" r="r" b="b"/>
              <a:pathLst>
                <a:path w="183" h="129">
                  <a:moveTo>
                    <a:pt x="5" y="2"/>
                  </a:moveTo>
                  <a:lnTo>
                    <a:pt x="2" y="11"/>
                  </a:lnTo>
                  <a:lnTo>
                    <a:pt x="1" y="20"/>
                  </a:lnTo>
                  <a:lnTo>
                    <a:pt x="0" y="29"/>
                  </a:lnTo>
                  <a:lnTo>
                    <a:pt x="1" y="39"/>
                  </a:lnTo>
                  <a:lnTo>
                    <a:pt x="3" y="48"/>
                  </a:lnTo>
                  <a:lnTo>
                    <a:pt x="6" y="57"/>
                  </a:lnTo>
                  <a:lnTo>
                    <a:pt x="9" y="66"/>
                  </a:lnTo>
                  <a:lnTo>
                    <a:pt x="13" y="74"/>
                  </a:lnTo>
                  <a:lnTo>
                    <a:pt x="20" y="85"/>
                  </a:lnTo>
                  <a:lnTo>
                    <a:pt x="27" y="94"/>
                  </a:lnTo>
                  <a:lnTo>
                    <a:pt x="36" y="102"/>
                  </a:lnTo>
                  <a:lnTo>
                    <a:pt x="45" y="109"/>
                  </a:lnTo>
                  <a:lnTo>
                    <a:pt x="55" y="115"/>
                  </a:lnTo>
                  <a:lnTo>
                    <a:pt x="66" y="120"/>
                  </a:lnTo>
                  <a:lnTo>
                    <a:pt x="77" y="124"/>
                  </a:lnTo>
                  <a:lnTo>
                    <a:pt x="88" y="127"/>
                  </a:lnTo>
                  <a:lnTo>
                    <a:pt x="100" y="128"/>
                  </a:lnTo>
                  <a:lnTo>
                    <a:pt x="112" y="129"/>
                  </a:lnTo>
                  <a:lnTo>
                    <a:pt x="124" y="128"/>
                  </a:lnTo>
                  <a:lnTo>
                    <a:pt x="136" y="127"/>
                  </a:lnTo>
                  <a:lnTo>
                    <a:pt x="148" y="124"/>
                  </a:lnTo>
                  <a:lnTo>
                    <a:pt x="159" y="121"/>
                  </a:lnTo>
                  <a:lnTo>
                    <a:pt x="170" y="116"/>
                  </a:lnTo>
                  <a:lnTo>
                    <a:pt x="181" y="111"/>
                  </a:lnTo>
                  <a:lnTo>
                    <a:pt x="181" y="110"/>
                  </a:lnTo>
                  <a:lnTo>
                    <a:pt x="182" y="110"/>
                  </a:lnTo>
                  <a:lnTo>
                    <a:pt x="182" y="109"/>
                  </a:lnTo>
                  <a:lnTo>
                    <a:pt x="183" y="108"/>
                  </a:lnTo>
                  <a:lnTo>
                    <a:pt x="183" y="108"/>
                  </a:lnTo>
                  <a:lnTo>
                    <a:pt x="183" y="107"/>
                  </a:lnTo>
                  <a:lnTo>
                    <a:pt x="183" y="106"/>
                  </a:lnTo>
                  <a:lnTo>
                    <a:pt x="183" y="105"/>
                  </a:lnTo>
                  <a:lnTo>
                    <a:pt x="182" y="105"/>
                  </a:lnTo>
                  <a:lnTo>
                    <a:pt x="182" y="104"/>
                  </a:lnTo>
                  <a:lnTo>
                    <a:pt x="181" y="104"/>
                  </a:lnTo>
                  <a:lnTo>
                    <a:pt x="180" y="103"/>
                  </a:lnTo>
                  <a:lnTo>
                    <a:pt x="179" y="103"/>
                  </a:lnTo>
                  <a:lnTo>
                    <a:pt x="179" y="103"/>
                  </a:lnTo>
                  <a:lnTo>
                    <a:pt x="178" y="103"/>
                  </a:lnTo>
                  <a:lnTo>
                    <a:pt x="177" y="103"/>
                  </a:lnTo>
                  <a:lnTo>
                    <a:pt x="168" y="107"/>
                  </a:lnTo>
                  <a:lnTo>
                    <a:pt x="160" y="110"/>
                  </a:lnTo>
                  <a:lnTo>
                    <a:pt x="151" y="113"/>
                  </a:lnTo>
                  <a:lnTo>
                    <a:pt x="142" y="115"/>
                  </a:lnTo>
                  <a:lnTo>
                    <a:pt x="133" y="117"/>
                  </a:lnTo>
                  <a:lnTo>
                    <a:pt x="124" y="118"/>
                  </a:lnTo>
                  <a:lnTo>
                    <a:pt x="114" y="118"/>
                  </a:lnTo>
                  <a:lnTo>
                    <a:pt x="105" y="118"/>
                  </a:lnTo>
                  <a:lnTo>
                    <a:pt x="96" y="117"/>
                  </a:lnTo>
                  <a:lnTo>
                    <a:pt x="87" y="116"/>
                  </a:lnTo>
                  <a:lnTo>
                    <a:pt x="78" y="114"/>
                  </a:lnTo>
                  <a:lnTo>
                    <a:pt x="69" y="111"/>
                  </a:lnTo>
                  <a:lnTo>
                    <a:pt x="61" y="107"/>
                  </a:lnTo>
                  <a:lnTo>
                    <a:pt x="53" y="103"/>
                  </a:lnTo>
                  <a:lnTo>
                    <a:pt x="45" y="97"/>
                  </a:lnTo>
                  <a:lnTo>
                    <a:pt x="38" y="91"/>
                  </a:lnTo>
                  <a:lnTo>
                    <a:pt x="29" y="82"/>
                  </a:lnTo>
                  <a:lnTo>
                    <a:pt x="22" y="72"/>
                  </a:lnTo>
                  <a:lnTo>
                    <a:pt x="17" y="62"/>
                  </a:lnTo>
                  <a:lnTo>
                    <a:pt x="13" y="50"/>
                  </a:lnTo>
                  <a:lnTo>
                    <a:pt x="10" y="39"/>
                  </a:lnTo>
                  <a:lnTo>
                    <a:pt x="9" y="27"/>
                  </a:lnTo>
                  <a:lnTo>
                    <a:pt x="8" y="15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4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Freeform 82"/>
            <p:cNvSpPr>
              <a:spLocks/>
            </p:cNvSpPr>
            <p:nvPr/>
          </p:nvSpPr>
          <p:spPr bwMode="auto">
            <a:xfrm>
              <a:off x="4936" y="1009"/>
              <a:ext cx="59" cy="172"/>
            </a:xfrm>
            <a:custGeom>
              <a:avLst/>
              <a:gdLst/>
              <a:ahLst/>
              <a:cxnLst>
                <a:cxn ang="0">
                  <a:pos x="7" y="9"/>
                </a:cxn>
                <a:cxn ang="0">
                  <a:pos x="17" y="19"/>
                </a:cxn>
                <a:cxn ang="0">
                  <a:pos x="27" y="30"/>
                </a:cxn>
                <a:cxn ang="0">
                  <a:pos x="35" y="43"/>
                </a:cxn>
                <a:cxn ang="0">
                  <a:pos x="41" y="56"/>
                </a:cxn>
                <a:cxn ang="0">
                  <a:pos x="45" y="71"/>
                </a:cxn>
                <a:cxn ang="0">
                  <a:pos x="48" y="93"/>
                </a:cxn>
                <a:cxn ang="0">
                  <a:pos x="44" y="123"/>
                </a:cxn>
                <a:cxn ang="0">
                  <a:pos x="34" y="151"/>
                </a:cxn>
                <a:cxn ang="0">
                  <a:pos x="26" y="165"/>
                </a:cxn>
                <a:cxn ang="0">
                  <a:pos x="26" y="167"/>
                </a:cxn>
                <a:cxn ang="0">
                  <a:pos x="26" y="169"/>
                </a:cxn>
                <a:cxn ang="0">
                  <a:pos x="27" y="170"/>
                </a:cxn>
                <a:cxn ang="0">
                  <a:pos x="28" y="172"/>
                </a:cxn>
                <a:cxn ang="0">
                  <a:pos x="30" y="172"/>
                </a:cxn>
                <a:cxn ang="0">
                  <a:pos x="32" y="172"/>
                </a:cxn>
                <a:cxn ang="0">
                  <a:pos x="33" y="171"/>
                </a:cxn>
                <a:cxn ang="0">
                  <a:pos x="40" y="160"/>
                </a:cxn>
                <a:cxn ang="0">
                  <a:pos x="51" y="140"/>
                </a:cxn>
                <a:cxn ang="0">
                  <a:pos x="57" y="117"/>
                </a:cxn>
                <a:cxn ang="0">
                  <a:pos x="59" y="94"/>
                </a:cxn>
                <a:cxn ang="0">
                  <a:pos x="57" y="74"/>
                </a:cxn>
                <a:cxn ang="0">
                  <a:pos x="54" y="60"/>
                </a:cxn>
                <a:cxn ang="0">
                  <a:pos x="49" y="46"/>
                </a:cxn>
                <a:cxn ang="0">
                  <a:pos x="42" y="33"/>
                </a:cxn>
                <a:cxn ang="0">
                  <a:pos x="34" y="23"/>
                </a:cxn>
                <a:cxn ang="0">
                  <a:pos x="27" y="14"/>
                </a:cxn>
                <a:cxn ang="0">
                  <a:pos x="18" y="6"/>
                </a:cxn>
                <a:cxn ang="0">
                  <a:pos x="9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4"/>
                </a:cxn>
              </a:cxnLst>
              <a:rect l="0" t="0" r="r" b="b"/>
              <a:pathLst>
                <a:path w="59" h="172">
                  <a:moveTo>
                    <a:pt x="1" y="4"/>
                  </a:moveTo>
                  <a:lnTo>
                    <a:pt x="7" y="9"/>
                  </a:lnTo>
                  <a:lnTo>
                    <a:pt x="12" y="14"/>
                  </a:lnTo>
                  <a:lnTo>
                    <a:pt x="17" y="19"/>
                  </a:lnTo>
                  <a:lnTo>
                    <a:pt x="22" y="24"/>
                  </a:lnTo>
                  <a:lnTo>
                    <a:pt x="27" y="30"/>
                  </a:lnTo>
                  <a:lnTo>
                    <a:pt x="31" y="36"/>
                  </a:lnTo>
                  <a:lnTo>
                    <a:pt x="35" y="43"/>
                  </a:lnTo>
                  <a:lnTo>
                    <a:pt x="38" y="49"/>
                  </a:lnTo>
                  <a:lnTo>
                    <a:pt x="41" y="56"/>
                  </a:lnTo>
                  <a:lnTo>
                    <a:pt x="43" y="64"/>
                  </a:lnTo>
                  <a:lnTo>
                    <a:pt x="45" y="71"/>
                  </a:lnTo>
                  <a:lnTo>
                    <a:pt x="47" y="78"/>
                  </a:lnTo>
                  <a:lnTo>
                    <a:pt x="48" y="93"/>
                  </a:lnTo>
                  <a:lnTo>
                    <a:pt x="47" y="108"/>
                  </a:lnTo>
                  <a:lnTo>
                    <a:pt x="44" y="123"/>
                  </a:lnTo>
                  <a:lnTo>
                    <a:pt x="40" y="137"/>
                  </a:lnTo>
                  <a:lnTo>
                    <a:pt x="34" y="151"/>
                  </a:lnTo>
                  <a:lnTo>
                    <a:pt x="26" y="165"/>
                  </a:lnTo>
                  <a:lnTo>
                    <a:pt x="26" y="165"/>
                  </a:lnTo>
                  <a:lnTo>
                    <a:pt x="26" y="166"/>
                  </a:lnTo>
                  <a:lnTo>
                    <a:pt x="26" y="167"/>
                  </a:lnTo>
                  <a:lnTo>
                    <a:pt x="26" y="168"/>
                  </a:lnTo>
                  <a:lnTo>
                    <a:pt x="26" y="169"/>
                  </a:lnTo>
                  <a:lnTo>
                    <a:pt x="26" y="170"/>
                  </a:lnTo>
                  <a:lnTo>
                    <a:pt x="27" y="170"/>
                  </a:lnTo>
                  <a:lnTo>
                    <a:pt x="28" y="171"/>
                  </a:lnTo>
                  <a:lnTo>
                    <a:pt x="28" y="172"/>
                  </a:lnTo>
                  <a:lnTo>
                    <a:pt x="29" y="172"/>
                  </a:lnTo>
                  <a:lnTo>
                    <a:pt x="30" y="172"/>
                  </a:lnTo>
                  <a:lnTo>
                    <a:pt x="31" y="172"/>
                  </a:lnTo>
                  <a:lnTo>
                    <a:pt x="32" y="172"/>
                  </a:lnTo>
                  <a:lnTo>
                    <a:pt x="33" y="171"/>
                  </a:lnTo>
                  <a:lnTo>
                    <a:pt x="33" y="171"/>
                  </a:lnTo>
                  <a:lnTo>
                    <a:pt x="34" y="170"/>
                  </a:lnTo>
                  <a:lnTo>
                    <a:pt x="40" y="160"/>
                  </a:lnTo>
                  <a:lnTo>
                    <a:pt x="46" y="150"/>
                  </a:lnTo>
                  <a:lnTo>
                    <a:pt x="51" y="140"/>
                  </a:lnTo>
                  <a:lnTo>
                    <a:pt x="55" y="129"/>
                  </a:lnTo>
                  <a:lnTo>
                    <a:pt x="57" y="117"/>
                  </a:lnTo>
                  <a:lnTo>
                    <a:pt x="59" y="105"/>
                  </a:lnTo>
                  <a:lnTo>
                    <a:pt x="59" y="94"/>
                  </a:lnTo>
                  <a:lnTo>
                    <a:pt x="58" y="82"/>
                  </a:lnTo>
                  <a:lnTo>
                    <a:pt x="57" y="74"/>
                  </a:lnTo>
                  <a:lnTo>
                    <a:pt x="56" y="67"/>
                  </a:lnTo>
                  <a:lnTo>
                    <a:pt x="54" y="60"/>
                  </a:lnTo>
                  <a:lnTo>
                    <a:pt x="52" y="53"/>
                  </a:lnTo>
                  <a:lnTo>
                    <a:pt x="49" y="46"/>
                  </a:lnTo>
                  <a:lnTo>
                    <a:pt x="46" y="40"/>
                  </a:lnTo>
                  <a:lnTo>
                    <a:pt x="42" y="33"/>
                  </a:lnTo>
                  <a:lnTo>
                    <a:pt x="38" y="27"/>
                  </a:lnTo>
                  <a:lnTo>
                    <a:pt x="34" y="23"/>
                  </a:lnTo>
                  <a:lnTo>
                    <a:pt x="30" y="18"/>
                  </a:lnTo>
                  <a:lnTo>
                    <a:pt x="27" y="14"/>
                  </a:lnTo>
                  <a:lnTo>
                    <a:pt x="23" y="10"/>
                  </a:lnTo>
                  <a:lnTo>
                    <a:pt x="18" y="6"/>
                  </a:lnTo>
                  <a:lnTo>
                    <a:pt x="14" y="3"/>
                  </a:lnTo>
                  <a:lnTo>
                    <a:pt x="9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Freeform 83"/>
            <p:cNvSpPr>
              <a:spLocks/>
            </p:cNvSpPr>
            <p:nvPr/>
          </p:nvSpPr>
          <p:spPr bwMode="auto">
            <a:xfrm>
              <a:off x="4930" y="1202"/>
              <a:ext cx="44" cy="33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0" y="11"/>
                </a:cxn>
                <a:cxn ang="0">
                  <a:pos x="1" y="17"/>
                </a:cxn>
                <a:cxn ang="0">
                  <a:pos x="5" y="23"/>
                </a:cxn>
                <a:cxn ang="0">
                  <a:pos x="11" y="28"/>
                </a:cxn>
                <a:cxn ang="0">
                  <a:pos x="19" y="31"/>
                </a:cxn>
                <a:cxn ang="0">
                  <a:pos x="27" y="33"/>
                </a:cxn>
                <a:cxn ang="0">
                  <a:pos x="35" y="33"/>
                </a:cxn>
                <a:cxn ang="0">
                  <a:pos x="40" y="32"/>
                </a:cxn>
                <a:cxn ang="0">
                  <a:pos x="42" y="31"/>
                </a:cxn>
                <a:cxn ang="0">
                  <a:pos x="43" y="30"/>
                </a:cxn>
                <a:cxn ang="0">
                  <a:pos x="44" y="28"/>
                </a:cxn>
                <a:cxn ang="0">
                  <a:pos x="44" y="26"/>
                </a:cxn>
                <a:cxn ang="0">
                  <a:pos x="43" y="25"/>
                </a:cxn>
                <a:cxn ang="0">
                  <a:pos x="41" y="23"/>
                </a:cxn>
                <a:cxn ang="0">
                  <a:pos x="40" y="23"/>
                </a:cxn>
                <a:cxn ang="0">
                  <a:pos x="35" y="23"/>
                </a:cxn>
                <a:cxn ang="0">
                  <a:pos x="27" y="23"/>
                </a:cxn>
                <a:cxn ang="0">
                  <a:pos x="20" y="22"/>
                </a:cxn>
                <a:cxn ang="0">
                  <a:pos x="13" y="19"/>
                </a:cxn>
                <a:cxn ang="0">
                  <a:pos x="8" y="15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2" y="1"/>
                </a:cxn>
              </a:cxnLst>
              <a:rect l="0" t="0" r="r" b="b"/>
              <a:pathLst>
                <a:path w="44" h="33">
                  <a:moveTo>
                    <a:pt x="2" y="2"/>
                  </a:moveTo>
                  <a:lnTo>
                    <a:pt x="1" y="5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1" y="17"/>
                  </a:lnTo>
                  <a:lnTo>
                    <a:pt x="3" y="20"/>
                  </a:lnTo>
                  <a:lnTo>
                    <a:pt x="5" y="23"/>
                  </a:lnTo>
                  <a:lnTo>
                    <a:pt x="8" y="25"/>
                  </a:lnTo>
                  <a:lnTo>
                    <a:pt x="11" y="28"/>
                  </a:lnTo>
                  <a:lnTo>
                    <a:pt x="15" y="30"/>
                  </a:lnTo>
                  <a:lnTo>
                    <a:pt x="19" y="31"/>
                  </a:lnTo>
                  <a:lnTo>
                    <a:pt x="23" y="32"/>
                  </a:lnTo>
                  <a:lnTo>
                    <a:pt x="27" y="33"/>
                  </a:lnTo>
                  <a:lnTo>
                    <a:pt x="31" y="33"/>
                  </a:lnTo>
                  <a:lnTo>
                    <a:pt x="35" y="33"/>
                  </a:lnTo>
                  <a:lnTo>
                    <a:pt x="39" y="32"/>
                  </a:lnTo>
                  <a:lnTo>
                    <a:pt x="40" y="32"/>
                  </a:lnTo>
                  <a:lnTo>
                    <a:pt x="41" y="32"/>
                  </a:lnTo>
                  <a:lnTo>
                    <a:pt x="42" y="31"/>
                  </a:lnTo>
                  <a:lnTo>
                    <a:pt x="43" y="31"/>
                  </a:lnTo>
                  <a:lnTo>
                    <a:pt x="43" y="30"/>
                  </a:lnTo>
                  <a:lnTo>
                    <a:pt x="44" y="29"/>
                  </a:lnTo>
                  <a:lnTo>
                    <a:pt x="44" y="28"/>
                  </a:lnTo>
                  <a:lnTo>
                    <a:pt x="44" y="27"/>
                  </a:lnTo>
                  <a:lnTo>
                    <a:pt x="44" y="26"/>
                  </a:lnTo>
                  <a:lnTo>
                    <a:pt x="43" y="25"/>
                  </a:lnTo>
                  <a:lnTo>
                    <a:pt x="43" y="25"/>
                  </a:lnTo>
                  <a:lnTo>
                    <a:pt x="42" y="24"/>
                  </a:lnTo>
                  <a:lnTo>
                    <a:pt x="41" y="23"/>
                  </a:lnTo>
                  <a:lnTo>
                    <a:pt x="41" y="23"/>
                  </a:lnTo>
                  <a:lnTo>
                    <a:pt x="40" y="23"/>
                  </a:lnTo>
                  <a:lnTo>
                    <a:pt x="39" y="23"/>
                  </a:lnTo>
                  <a:lnTo>
                    <a:pt x="35" y="23"/>
                  </a:lnTo>
                  <a:lnTo>
                    <a:pt x="31" y="23"/>
                  </a:lnTo>
                  <a:lnTo>
                    <a:pt x="27" y="23"/>
                  </a:lnTo>
                  <a:lnTo>
                    <a:pt x="23" y="23"/>
                  </a:lnTo>
                  <a:lnTo>
                    <a:pt x="20" y="22"/>
                  </a:lnTo>
                  <a:lnTo>
                    <a:pt x="16" y="21"/>
                  </a:lnTo>
                  <a:lnTo>
                    <a:pt x="13" y="19"/>
                  </a:lnTo>
                  <a:lnTo>
                    <a:pt x="10" y="16"/>
                  </a:lnTo>
                  <a:lnTo>
                    <a:pt x="8" y="15"/>
                  </a:lnTo>
                  <a:lnTo>
                    <a:pt x="7" y="13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Freeform 84"/>
            <p:cNvSpPr>
              <a:spLocks/>
            </p:cNvSpPr>
            <p:nvPr/>
          </p:nvSpPr>
          <p:spPr bwMode="auto">
            <a:xfrm>
              <a:off x="4925" y="1163"/>
              <a:ext cx="126" cy="146"/>
            </a:xfrm>
            <a:custGeom>
              <a:avLst/>
              <a:gdLst/>
              <a:ahLst/>
              <a:cxnLst>
                <a:cxn ang="0">
                  <a:pos x="35" y="27"/>
                </a:cxn>
                <a:cxn ang="0">
                  <a:pos x="40" y="32"/>
                </a:cxn>
                <a:cxn ang="0">
                  <a:pos x="46" y="35"/>
                </a:cxn>
                <a:cxn ang="0">
                  <a:pos x="68" y="33"/>
                </a:cxn>
                <a:cxn ang="0">
                  <a:pos x="86" y="21"/>
                </a:cxn>
                <a:cxn ang="0">
                  <a:pos x="98" y="8"/>
                </a:cxn>
                <a:cxn ang="0">
                  <a:pos x="101" y="11"/>
                </a:cxn>
                <a:cxn ang="0">
                  <a:pos x="112" y="21"/>
                </a:cxn>
                <a:cxn ang="0">
                  <a:pos x="115" y="35"/>
                </a:cxn>
                <a:cxn ang="0">
                  <a:pos x="114" y="58"/>
                </a:cxn>
                <a:cxn ang="0">
                  <a:pos x="106" y="84"/>
                </a:cxn>
                <a:cxn ang="0">
                  <a:pos x="92" y="107"/>
                </a:cxn>
                <a:cxn ang="0">
                  <a:pos x="66" y="127"/>
                </a:cxn>
                <a:cxn ang="0">
                  <a:pos x="36" y="135"/>
                </a:cxn>
                <a:cxn ang="0">
                  <a:pos x="20" y="133"/>
                </a:cxn>
                <a:cxn ang="0">
                  <a:pos x="11" y="125"/>
                </a:cxn>
                <a:cxn ang="0">
                  <a:pos x="11" y="115"/>
                </a:cxn>
                <a:cxn ang="0">
                  <a:pos x="17" y="105"/>
                </a:cxn>
                <a:cxn ang="0">
                  <a:pos x="27" y="95"/>
                </a:cxn>
                <a:cxn ang="0">
                  <a:pos x="39" y="87"/>
                </a:cxn>
                <a:cxn ang="0">
                  <a:pos x="48" y="81"/>
                </a:cxn>
                <a:cxn ang="0">
                  <a:pos x="50" y="79"/>
                </a:cxn>
                <a:cxn ang="0">
                  <a:pos x="52" y="77"/>
                </a:cxn>
                <a:cxn ang="0">
                  <a:pos x="53" y="75"/>
                </a:cxn>
                <a:cxn ang="0">
                  <a:pos x="54" y="72"/>
                </a:cxn>
                <a:cxn ang="0">
                  <a:pos x="52" y="70"/>
                </a:cxn>
                <a:cxn ang="0">
                  <a:pos x="50" y="69"/>
                </a:cxn>
                <a:cxn ang="0">
                  <a:pos x="47" y="69"/>
                </a:cxn>
                <a:cxn ang="0">
                  <a:pos x="37" y="75"/>
                </a:cxn>
                <a:cxn ang="0">
                  <a:pos x="10" y="96"/>
                </a:cxn>
                <a:cxn ang="0">
                  <a:pos x="2" y="109"/>
                </a:cxn>
                <a:cxn ang="0">
                  <a:pos x="0" y="124"/>
                </a:cxn>
                <a:cxn ang="0">
                  <a:pos x="6" y="138"/>
                </a:cxn>
                <a:cxn ang="0">
                  <a:pos x="16" y="144"/>
                </a:cxn>
                <a:cxn ang="0">
                  <a:pos x="27" y="146"/>
                </a:cxn>
                <a:cxn ang="0">
                  <a:pos x="50" y="144"/>
                </a:cxn>
                <a:cxn ang="0">
                  <a:pos x="76" y="134"/>
                </a:cxn>
                <a:cxn ang="0">
                  <a:pos x="98" y="116"/>
                </a:cxn>
                <a:cxn ang="0">
                  <a:pos x="116" y="89"/>
                </a:cxn>
                <a:cxn ang="0">
                  <a:pos x="124" y="59"/>
                </a:cxn>
                <a:cxn ang="0">
                  <a:pos x="125" y="31"/>
                </a:cxn>
                <a:cxn ang="0">
                  <a:pos x="119" y="13"/>
                </a:cxn>
                <a:cxn ang="0">
                  <a:pos x="105" y="1"/>
                </a:cxn>
                <a:cxn ang="0">
                  <a:pos x="93" y="0"/>
                </a:cxn>
                <a:cxn ang="0">
                  <a:pos x="92" y="0"/>
                </a:cxn>
                <a:cxn ang="0">
                  <a:pos x="91" y="1"/>
                </a:cxn>
                <a:cxn ang="0">
                  <a:pos x="85" y="9"/>
                </a:cxn>
                <a:cxn ang="0">
                  <a:pos x="72" y="20"/>
                </a:cxn>
                <a:cxn ang="0">
                  <a:pos x="56" y="27"/>
                </a:cxn>
                <a:cxn ang="0">
                  <a:pos x="47" y="28"/>
                </a:cxn>
                <a:cxn ang="0">
                  <a:pos x="42" y="26"/>
                </a:cxn>
                <a:cxn ang="0">
                  <a:pos x="39" y="21"/>
                </a:cxn>
                <a:cxn ang="0">
                  <a:pos x="38" y="20"/>
                </a:cxn>
                <a:cxn ang="0">
                  <a:pos x="37" y="20"/>
                </a:cxn>
                <a:cxn ang="0">
                  <a:pos x="36" y="20"/>
                </a:cxn>
                <a:cxn ang="0">
                  <a:pos x="35" y="20"/>
                </a:cxn>
                <a:cxn ang="0">
                  <a:pos x="35" y="22"/>
                </a:cxn>
              </a:cxnLst>
              <a:rect l="0" t="0" r="r" b="b"/>
              <a:pathLst>
                <a:path w="126" h="146">
                  <a:moveTo>
                    <a:pt x="35" y="22"/>
                  </a:moveTo>
                  <a:lnTo>
                    <a:pt x="35" y="24"/>
                  </a:lnTo>
                  <a:lnTo>
                    <a:pt x="35" y="27"/>
                  </a:lnTo>
                  <a:lnTo>
                    <a:pt x="36" y="29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42" y="33"/>
                  </a:lnTo>
                  <a:lnTo>
                    <a:pt x="44" y="34"/>
                  </a:lnTo>
                  <a:lnTo>
                    <a:pt x="46" y="35"/>
                  </a:lnTo>
                  <a:lnTo>
                    <a:pt x="53" y="36"/>
                  </a:lnTo>
                  <a:lnTo>
                    <a:pt x="61" y="35"/>
                  </a:lnTo>
                  <a:lnTo>
                    <a:pt x="68" y="33"/>
                  </a:lnTo>
                  <a:lnTo>
                    <a:pt x="74" y="30"/>
                  </a:lnTo>
                  <a:lnTo>
                    <a:pt x="81" y="26"/>
                  </a:lnTo>
                  <a:lnTo>
                    <a:pt x="86" y="21"/>
                  </a:lnTo>
                  <a:lnTo>
                    <a:pt x="92" y="16"/>
                  </a:lnTo>
                  <a:lnTo>
                    <a:pt x="96" y="10"/>
                  </a:lnTo>
                  <a:lnTo>
                    <a:pt x="98" y="8"/>
                  </a:lnTo>
                  <a:lnTo>
                    <a:pt x="94" y="10"/>
                  </a:lnTo>
                  <a:lnTo>
                    <a:pt x="96" y="10"/>
                  </a:lnTo>
                  <a:lnTo>
                    <a:pt x="101" y="11"/>
                  </a:lnTo>
                  <a:lnTo>
                    <a:pt x="106" y="13"/>
                  </a:lnTo>
                  <a:lnTo>
                    <a:pt x="109" y="17"/>
                  </a:lnTo>
                  <a:lnTo>
                    <a:pt x="112" y="21"/>
                  </a:lnTo>
                  <a:lnTo>
                    <a:pt x="113" y="25"/>
                  </a:lnTo>
                  <a:lnTo>
                    <a:pt x="115" y="30"/>
                  </a:lnTo>
                  <a:lnTo>
                    <a:pt x="115" y="35"/>
                  </a:lnTo>
                  <a:lnTo>
                    <a:pt x="115" y="40"/>
                  </a:lnTo>
                  <a:lnTo>
                    <a:pt x="115" y="49"/>
                  </a:lnTo>
                  <a:lnTo>
                    <a:pt x="114" y="58"/>
                  </a:lnTo>
                  <a:lnTo>
                    <a:pt x="112" y="67"/>
                  </a:lnTo>
                  <a:lnTo>
                    <a:pt x="110" y="75"/>
                  </a:lnTo>
                  <a:lnTo>
                    <a:pt x="106" y="84"/>
                  </a:lnTo>
                  <a:lnTo>
                    <a:pt x="102" y="92"/>
                  </a:lnTo>
                  <a:lnTo>
                    <a:pt x="97" y="100"/>
                  </a:lnTo>
                  <a:lnTo>
                    <a:pt x="92" y="107"/>
                  </a:lnTo>
                  <a:lnTo>
                    <a:pt x="84" y="114"/>
                  </a:lnTo>
                  <a:lnTo>
                    <a:pt x="76" y="121"/>
                  </a:lnTo>
                  <a:lnTo>
                    <a:pt x="66" y="127"/>
                  </a:lnTo>
                  <a:lnTo>
                    <a:pt x="57" y="131"/>
                  </a:lnTo>
                  <a:lnTo>
                    <a:pt x="46" y="134"/>
                  </a:lnTo>
                  <a:lnTo>
                    <a:pt x="36" y="135"/>
                  </a:lnTo>
                  <a:lnTo>
                    <a:pt x="30" y="135"/>
                  </a:lnTo>
                  <a:lnTo>
                    <a:pt x="25" y="134"/>
                  </a:lnTo>
                  <a:lnTo>
                    <a:pt x="20" y="133"/>
                  </a:lnTo>
                  <a:lnTo>
                    <a:pt x="15" y="132"/>
                  </a:lnTo>
                  <a:lnTo>
                    <a:pt x="13" y="129"/>
                  </a:lnTo>
                  <a:lnTo>
                    <a:pt x="11" y="125"/>
                  </a:lnTo>
                  <a:lnTo>
                    <a:pt x="11" y="122"/>
                  </a:lnTo>
                  <a:lnTo>
                    <a:pt x="11" y="118"/>
                  </a:lnTo>
                  <a:lnTo>
                    <a:pt x="11" y="115"/>
                  </a:lnTo>
                  <a:lnTo>
                    <a:pt x="13" y="111"/>
                  </a:lnTo>
                  <a:lnTo>
                    <a:pt x="14" y="108"/>
                  </a:lnTo>
                  <a:lnTo>
                    <a:pt x="17" y="105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7" y="95"/>
                  </a:lnTo>
                  <a:lnTo>
                    <a:pt x="31" y="93"/>
                  </a:lnTo>
                  <a:lnTo>
                    <a:pt x="35" y="90"/>
                  </a:lnTo>
                  <a:lnTo>
                    <a:pt x="39" y="87"/>
                  </a:lnTo>
                  <a:lnTo>
                    <a:pt x="43" y="85"/>
                  </a:lnTo>
                  <a:lnTo>
                    <a:pt x="48" y="82"/>
                  </a:lnTo>
                  <a:lnTo>
                    <a:pt x="48" y="81"/>
                  </a:lnTo>
                  <a:lnTo>
                    <a:pt x="49" y="81"/>
                  </a:lnTo>
                  <a:lnTo>
                    <a:pt x="50" y="80"/>
                  </a:lnTo>
                  <a:lnTo>
                    <a:pt x="50" y="79"/>
                  </a:lnTo>
                  <a:lnTo>
                    <a:pt x="51" y="79"/>
                  </a:lnTo>
                  <a:lnTo>
                    <a:pt x="51" y="78"/>
                  </a:lnTo>
                  <a:lnTo>
                    <a:pt x="52" y="77"/>
                  </a:lnTo>
                  <a:lnTo>
                    <a:pt x="52" y="77"/>
                  </a:lnTo>
                  <a:lnTo>
                    <a:pt x="53" y="76"/>
                  </a:lnTo>
                  <a:lnTo>
                    <a:pt x="53" y="75"/>
                  </a:lnTo>
                  <a:lnTo>
                    <a:pt x="54" y="74"/>
                  </a:lnTo>
                  <a:lnTo>
                    <a:pt x="54" y="73"/>
                  </a:lnTo>
                  <a:lnTo>
                    <a:pt x="54" y="72"/>
                  </a:lnTo>
                  <a:lnTo>
                    <a:pt x="53" y="72"/>
                  </a:lnTo>
                  <a:lnTo>
                    <a:pt x="53" y="71"/>
                  </a:lnTo>
                  <a:lnTo>
                    <a:pt x="52" y="70"/>
                  </a:lnTo>
                  <a:lnTo>
                    <a:pt x="52" y="69"/>
                  </a:lnTo>
                  <a:lnTo>
                    <a:pt x="51" y="69"/>
                  </a:lnTo>
                  <a:lnTo>
                    <a:pt x="50" y="69"/>
                  </a:lnTo>
                  <a:lnTo>
                    <a:pt x="49" y="69"/>
                  </a:lnTo>
                  <a:lnTo>
                    <a:pt x="48" y="69"/>
                  </a:lnTo>
                  <a:lnTo>
                    <a:pt x="47" y="69"/>
                  </a:lnTo>
                  <a:lnTo>
                    <a:pt x="46" y="70"/>
                  </a:lnTo>
                  <a:lnTo>
                    <a:pt x="46" y="70"/>
                  </a:lnTo>
                  <a:lnTo>
                    <a:pt x="37" y="75"/>
                  </a:lnTo>
                  <a:lnTo>
                    <a:pt x="28" y="81"/>
                  </a:lnTo>
                  <a:lnTo>
                    <a:pt x="18" y="88"/>
                  </a:lnTo>
                  <a:lnTo>
                    <a:pt x="10" y="96"/>
                  </a:lnTo>
                  <a:lnTo>
                    <a:pt x="7" y="100"/>
                  </a:lnTo>
                  <a:lnTo>
                    <a:pt x="4" y="104"/>
                  </a:lnTo>
                  <a:lnTo>
                    <a:pt x="2" y="109"/>
                  </a:lnTo>
                  <a:lnTo>
                    <a:pt x="0" y="114"/>
                  </a:lnTo>
                  <a:lnTo>
                    <a:pt x="0" y="119"/>
                  </a:lnTo>
                  <a:lnTo>
                    <a:pt x="0" y="124"/>
                  </a:lnTo>
                  <a:lnTo>
                    <a:pt x="1" y="129"/>
                  </a:lnTo>
                  <a:lnTo>
                    <a:pt x="4" y="135"/>
                  </a:lnTo>
                  <a:lnTo>
                    <a:pt x="6" y="138"/>
                  </a:lnTo>
                  <a:lnTo>
                    <a:pt x="9" y="141"/>
                  </a:lnTo>
                  <a:lnTo>
                    <a:pt x="13" y="143"/>
                  </a:lnTo>
                  <a:lnTo>
                    <a:pt x="16" y="144"/>
                  </a:lnTo>
                  <a:lnTo>
                    <a:pt x="20" y="145"/>
                  </a:lnTo>
                  <a:lnTo>
                    <a:pt x="24" y="146"/>
                  </a:lnTo>
                  <a:lnTo>
                    <a:pt x="27" y="146"/>
                  </a:lnTo>
                  <a:lnTo>
                    <a:pt x="31" y="146"/>
                  </a:lnTo>
                  <a:lnTo>
                    <a:pt x="41" y="145"/>
                  </a:lnTo>
                  <a:lnTo>
                    <a:pt x="50" y="144"/>
                  </a:lnTo>
                  <a:lnTo>
                    <a:pt x="59" y="141"/>
                  </a:lnTo>
                  <a:lnTo>
                    <a:pt x="68" y="138"/>
                  </a:lnTo>
                  <a:lnTo>
                    <a:pt x="76" y="134"/>
                  </a:lnTo>
                  <a:lnTo>
                    <a:pt x="84" y="129"/>
                  </a:lnTo>
                  <a:lnTo>
                    <a:pt x="91" y="123"/>
                  </a:lnTo>
                  <a:lnTo>
                    <a:pt x="98" y="116"/>
                  </a:lnTo>
                  <a:lnTo>
                    <a:pt x="105" y="108"/>
                  </a:lnTo>
                  <a:lnTo>
                    <a:pt x="111" y="99"/>
                  </a:lnTo>
                  <a:lnTo>
                    <a:pt x="116" y="89"/>
                  </a:lnTo>
                  <a:lnTo>
                    <a:pt x="119" y="79"/>
                  </a:lnTo>
                  <a:lnTo>
                    <a:pt x="122" y="69"/>
                  </a:lnTo>
                  <a:lnTo>
                    <a:pt x="124" y="59"/>
                  </a:lnTo>
                  <a:lnTo>
                    <a:pt x="125" y="48"/>
                  </a:lnTo>
                  <a:lnTo>
                    <a:pt x="126" y="38"/>
                  </a:lnTo>
                  <a:lnTo>
                    <a:pt x="125" y="31"/>
                  </a:lnTo>
                  <a:lnTo>
                    <a:pt x="124" y="25"/>
                  </a:lnTo>
                  <a:lnTo>
                    <a:pt x="122" y="19"/>
                  </a:lnTo>
                  <a:lnTo>
                    <a:pt x="119" y="13"/>
                  </a:lnTo>
                  <a:lnTo>
                    <a:pt x="115" y="8"/>
                  </a:lnTo>
                  <a:lnTo>
                    <a:pt x="111" y="4"/>
                  </a:lnTo>
                  <a:lnTo>
                    <a:pt x="105" y="1"/>
                  </a:lnTo>
                  <a:lnTo>
                    <a:pt x="99" y="0"/>
                  </a:lnTo>
                  <a:lnTo>
                    <a:pt x="94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91" y="1"/>
                  </a:lnTo>
                  <a:lnTo>
                    <a:pt x="91" y="1"/>
                  </a:lnTo>
                  <a:lnTo>
                    <a:pt x="91" y="1"/>
                  </a:lnTo>
                  <a:lnTo>
                    <a:pt x="90" y="1"/>
                  </a:lnTo>
                  <a:lnTo>
                    <a:pt x="88" y="4"/>
                  </a:lnTo>
                  <a:lnTo>
                    <a:pt x="85" y="9"/>
                  </a:lnTo>
                  <a:lnTo>
                    <a:pt x="81" y="13"/>
                  </a:lnTo>
                  <a:lnTo>
                    <a:pt x="77" y="17"/>
                  </a:lnTo>
                  <a:lnTo>
                    <a:pt x="72" y="20"/>
                  </a:lnTo>
                  <a:lnTo>
                    <a:pt x="67" y="23"/>
                  </a:lnTo>
                  <a:lnTo>
                    <a:pt x="62" y="26"/>
                  </a:lnTo>
                  <a:lnTo>
                    <a:pt x="56" y="27"/>
                  </a:lnTo>
                  <a:lnTo>
                    <a:pt x="50" y="28"/>
                  </a:lnTo>
                  <a:lnTo>
                    <a:pt x="49" y="28"/>
                  </a:lnTo>
                  <a:lnTo>
                    <a:pt x="47" y="28"/>
                  </a:lnTo>
                  <a:lnTo>
                    <a:pt x="45" y="28"/>
                  </a:lnTo>
                  <a:lnTo>
                    <a:pt x="43" y="27"/>
                  </a:lnTo>
                  <a:lnTo>
                    <a:pt x="42" y="26"/>
                  </a:lnTo>
                  <a:lnTo>
                    <a:pt x="41" y="25"/>
                  </a:lnTo>
                  <a:lnTo>
                    <a:pt x="40" y="23"/>
                  </a:lnTo>
                  <a:lnTo>
                    <a:pt x="39" y="21"/>
                  </a:lnTo>
                  <a:lnTo>
                    <a:pt x="39" y="21"/>
                  </a:lnTo>
                  <a:lnTo>
                    <a:pt x="39" y="21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7" y="20"/>
                  </a:lnTo>
                  <a:lnTo>
                    <a:pt x="37" y="20"/>
                  </a:lnTo>
                  <a:lnTo>
                    <a:pt x="36" y="20"/>
                  </a:lnTo>
                  <a:lnTo>
                    <a:pt x="36" y="20"/>
                  </a:lnTo>
                  <a:lnTo>
                    <a:pt x="36" y="20"/>
                  </a:lnTo>
                  <a:lnTo>
                    <a:pt x="35" y="20"/>
                  </a:lnTo>
                  <a:lnTo>
                    <a:pt x="35" y="20"/>
                  </a:lnTo>
                  <a:lnTo>
                    <a:pt x="35" y="21"/>
                  </a:lnTo>
                  <a:lnTo>
                    <a:pt x="35" y="21"/>
                  </a:lnTo>
                  <a:lnTo>
                    <a:pt x="35" y="22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Freeform 85"/>
            <p:cNvSpPr>
              <a:spLocks/>
            </p:cNvSpPr>
            <p:nvPr/>
          </p:nvSpPr>
          <p:spPr bwMode="auto">
            <a:xfrm>
              <a:off x="4682" y="1132"/>
              <a:ext cx="66" cy="18"/>
            </a:xfrm>
            <a:custGeom>
              <a:avLst/>
              <a:gdLst/>
              <a:ahLst/>
              <a:cxnLst>
                <a:cxn ang="0">
                  <a:pos x="66" y="12"/>
                </a:cxn>
                <a:cxn ang="0">
                  <a:pos x="59" y="7"/>
                </a:cxn>
                <a:cxn ang="0">
                  <a:pos x="51" y="3"/>
                </a:cxn>
                <a:cxn ang="0">
                  <a:pos x="43" y="1"/>
                </a:cxn>
                <a:cxn ang="0">
                  <a:pos x="35" y="0"/>
                </a:cxn>
                <a:cxn ang="0">
                  <a:pos x="27" y="1"/>
                </a:cxn>
                <a:cxn ang="0">
                  <a:pos x="18" y="2"/>
                </a:cxn>
                <a:cxn ang="0">
                  <a:pos x="10" y="5"/>
                </a:cxn>
                <a:cxn ang="0">
                  <a:pos x="3" y="8"/>
                </a:cxn>
                <a:cxn ang="0">
                  <a:pos x="2" y="9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1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6"/>
                </a:cxn>
                <a:cxn ang="0">
                  <a:pos x="2" y="17"/>
                </a:cxn>
                <a:cxn ang="0">
                  <a:pos x="3" y="17"/>
                </a:cxn>
                <a:cxn ang="0">
                  <a:pos x="4" y="18"/>
                </a:cxn>
                <a:cxn ang="0">
                  <a:pos x="5" y="18"/>
                </a:cxn>
                <a:cxn ang="0">
                  <a:pos x="6" y="18"/>
                </a:cxn>
                <a:cxn ang="0">
                  <a:pos x="7" y="17"/>
                </a:cxn>
                <a:cxn ang="0">
                  <a:pos x="13" y="14"/>
                </a:cxn>
                <a:cxn ang="0">
                  <a:pos x="20" y="12"/>
                </a:cxn>
                <a:cxn ang="0">
                  <a:pos x="27" y="10"/>
                </a:cxn>
                <a:cxn ang="0">
                  <a:pos x="35" y="10"/>
                </a:cxn>
                <a:cxn ang="0">
                  <a:pos x="42" y="10"/>
                </a:cxn>
                <a:cxn ang="0">
                  <a:pos x="49" y="11"/>
                </a:cxn>
                <a:cxn ang="0">
                  <a:pos x="56" y="13"/>
                </a:cxn>
                <a:cxn ang="0">
                  <a:pos x="63" y="15"/>
                </a:cxn>
                <a:cxn ang="0">
                  <a:pos x="63" y="15"/>
                </a:cxn>
                <a:cxn ang="0">
                  <a:pos x="64" y="15"/>
                </a:cxn>
                <a:cxn ang="0">
                  <a:pos x="64" y="15"/>
                </a:cxn>
                <a:cxn ang="0">
                  <a:pos x="65" y="15"/>
                </a:cxn>
                <a:cxn ang="0">
                  <a:pos x="65" y="15"/>
                </a:cxn>
                <a:cxn ang="0">
                  <a:pos x="65" y="15"/>
                </a:cxn>
                <a:cxn ang="0">
                  <a:pos x="66" y="15"/>
                </a:cxn>
                <a:cxn ang="0">
                  <a:pos x="66" y="15"/>
                </a:cxn>
                <a:cxn ang="0">
                  <a:pos x="66" y="14"/>
                </a:cxn>
                <a:cxn ang="0">
                  <a:pos x="66" y="14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12"/>
                </a:cxn>
                <a:cxn ang="0">
                  <a:pos x="66" y="12"/>
                </a:cxn>
                <a:cxn ang="0">
                  <a:pos x="66" y="12"/>
                </a:cxn>
              </a:cxnLst>
              <a:rect l="0" t="0" r="r" b="b"/>
              <a:pathLst>
                <a:path w="66" h="18">
                  <a:moveTo>
                    <a:pt x="66" y="12"/>
                  </a:moveTo>
                  <a:lnTo>
                    <a:pt x="59" y="7"/>
                  </a:lnTo>
                  <a:lnTo>
                    <a:pt x="51" y="3"/>
                  </a:lnTo>
                  <a:lnTo>
                    <a:pt x="43" y="1"/>
                  </a:lnTo>
                  <a:lnTo>
                    <a:pt x="35" y="0"/>
                  </a:lnTo>
                  <a:lnTo>
                    <a:pt x="27" y="1"/>
                  </a:lnTo>
                  <a:lnTo>
                    <a:pt x="18" y="2"/>
                  </a:lnTo>
                  <a:lnTo>
                    <a:pt x="10" y="5"/>
                  </a:lnTo>
                  <a:lnTo>
                    <a:pt x="3" y="8"/>
                  </a:lnTo>
                  <a:lnTo>
                    <a:pt x="2" y="9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6"/>
                  </a:lnTo>
                  <a:lnTo>
                    <a:pt x="2" y="17"/>
                  </a:lnTo>
                  <a:lnTo>
                    <a:pt x="3" y="17"/>
                  </a:lnTo>
                  <a:lnTo>
                    <a:pt x="4" y="18"/>
                  </a:lnTo>
                  <a:lnTo>
                    <a:pt x="5" y="18"/>
                  </a:lnTo>
                  <a:lnTo>
                    <a:pt x="6" y="18"/>
                  </a:lnTo>
                  <a:lnTo>
                    <a:pt x="7" y="17"/>
                  </a:lnTo>
                  <a:lnTo>
                    <a:pt x="13" y="14"/>
                  </a:lnTo>
                  <a:lnTo>
                    <a:pt x="20" y="12"/>
                  </a:lnTo>
                  <a:lnTo>
                    <a:pt x="27" y="10"/>
                  </a:lnTo>
                  <a:lnTo>
                    <a:pt x="35" y="10"/>
                  </a:lnTo>
                  <a:lnTo>
                    <a:pt x="42" y="10"/>
                  </a:lnTo>
                  <a:lnTo>
                    <a:pt x="49" y="11"/>
                  </a:lnTo>
                  <a:lnTo>
                    <a:pt x="56" y="13"/>
                  </a:lnTo>
                  <a:lnTo>
                    <a:pt x="63" y="15"/>
                  </a:lnTo>
                  <a:lnTo>
                    <a:pt x="63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5" y="15"/>
                  </a:lnTo>
                  <a:lnTo>
                    <a:pt x="65" y="15"/>
                  </a:lnTo>
                  <a:lnTo>
                    <a:pt x="65" y="15"/>
                  </a:lnTo>
                  <a:lnTo>
                    <a:pt x="66" y="15"/>
                  </a:lnTo>
                  <a:lnTo>
                    <a:pt x="66" y="15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6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Freeform 86"/>
            <p:cNvSpPr>
              <a:spLocks/>
            </p:cNvSpPr>
            <p:nvPr/>
          </p:nvSpPr>
          <p:spPr bwMode="auto">
            <a:xfrm>
              <a:off x="4691" y="1164"/>
              <a:ext cx="73" cy="26"/>
            </a:xfrm>
            <a:custGeom>
              <a:avLst/>
              <a:gdLst/>
              <a:ahLst/>
              <a:cxnLst>
                <a:cxn ang="0">
                  <a:pos x="72" y="10"/>
                </a:cxn>
                <a:cxn ang="0">
                  <a:pos x="64" y="5"/>
                </a:cxn>
                <a:cxn ang="0">
                  <a:pos x="54" y="2"/>
                </a:cxn>
                <a:cxn ang="0">
                  <a:pos x="44" y="0"/>
                </a:cxn>
                <a:cxn ang="0">
                  <a:pos x="34" y="0"/>
                </a:cxn>
                <a:cxn ang="0">
                  <a:pos x="29" y="1"/>
                </a:cxn>
                <a:cxn ang="0">
                  <a:pos x="24" y="2"/>
                </a:cxn>
                <a:cxn ang="0">
                  <a:pos x="20" y="3"/>
                </a:cxn>
                <a:cxn ang="0">
                  <a:pos x="15" y="5"/>
                </a:cxn>
                <a:cxn ang="0">
                  <a:pos x="11" y="8"/>
                </a:cxn>
                <a:cxn ang="0">
                  <a:pos x="7" y="11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0" y="21"/>
                </a:cxn>
                <a:cxn ang="0">
                  <a:pos x="0" y="22"/>
                </a:cxn>
                <a:cxn ang="0">
                  <a:pos x="0" y="23"/>
                </a:cxn>
                <a:cxn ang="0">
                  <a:pos x="0" y="24"/>
                </a:cxn>
                <a:cxn ang="0">
                  <a:pos x="1" y="24"/>
                </a:cxn>
                <a:cxn ang="0">
                  <a:pos x="1" y="25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3" y="26"/>
                </a:cxn>
                <a:cxn ang="0">
                  <a:pos x="4" y="26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11" y="22"/>
                </a:cxn>
                <a:cxn ang="0">
                  <a:pos x="14" y="19"/>
                </a:cxn>
                <a:cxn ang="0">
                  <a:pos x="17" y="16"/>
                </a:cxn>
                <a:cxn ang="0">
                  <a:pos x="21" y="14"/>
                </a:cxn>
                <a:cxn ang="0">
                  <a:pos x="25" y="12"/>
                </a:cxn>
                <a:cxn ang="0">
                  <a:pos x="29" y="11"/>
                </a:cxn>
                <a:cxn ang="0">
                  <a:pos x="33" y="10"/>
                </a:cxn>
                <a:cxn ang="0">
                  <a:pos x="38" y="9"/>
                </a:cxn>
                <a:cxn ang="0">
                  <a:pos x="42" y="9"/>
                </a:cxn>
                <a:cxn ang="0">
                  <a:pos x="46" y="9"/>
                </a:cxn>
                <a:cxn ang="0">
                  <a:pos x="50" y="10"/>
                </a:cxn>
                <a:cxn ang="0">
                  <a:pos x="54" y="10"/>
                </a:cxn>
                <a:cxn ang="0">
                  <a:pos x="58" y="11"/>
                </a:cxn>
                <a:cxn ang="0">
                  <a:pos x="62" y="12"/>
                </a:cxn>
                <a:cxn ang="0">
                  <a:pos x="66" y="13"/>
                </a:cxn>
                <a:cxn ang="0">
                  <a:pos x="69" y="14"/>
                </a:cxn>
                <a:cxn ang="0">
                  <a:pos x="70" y="14"/>
                </a:cxn>
                <a:cxn ang="0">
                  <a:pos x="70" y="15"/>
                </a:cxn>
                <a:cxn ang="0">
                  <a:pos x="71" y="15"/>
                </a:cxn>
                <a:cxn ang="0">
                  <a:pos x="71" y="15"/>
                </a:cxn>
                <a:cxn ang="0">
                  <a:pos x="72" y="14"/>
                </a:cxn>
                <a:cxn ang="0">
                  <a:pos x="72" y="14"/>
                </a:cxn>
                <a:cxn ang="0">
                  <a:pos x="72" y="14"/>
                </a:cxn>
                <a:cxn ang="0">
                  <a:pos x="73" y="14"/>
                </a:cxn>
                <a:cxn ang="0">
                  <a:pos x="73" y="13"/>
                </a:cxn>
                <a:cxn ang="0">
                  <a:pos x="73" y="13"/>
                </a:cxn>
                <a:cxn ang="0">
                  <a:pos x="73" y="12"/>
                </a:cxn>
                <a:cxn ang="0">
                  <a:pos x="73" y="12"/>
                </a:cxn>
                <a:cxn ang="0">
                  <a:pos x="73" y="11"/>
                </a:cxn>
                <a:cxn ang="0">
                  <a:pos x="73" y="11"/>
                </a:cxn>
                <a:cxn ang="0">
                  <a:pos x="72" y="11"/>
                </a:cxn>
                <a:cxn ang="0">
                  <a:pos x="72" y="10"/>
                </a:cxn>
              </a:cxnLst>
              <a:rect l="0" t="0" r="r" b="b"/>
              <a:pathLst>
                <a:path w="73" h="26">
                  <a:moveTo>
                    <a:pt x="72" y="10"/>
                  </a:moveTo>
                  <a:lnTo>
                    <a:pt x="64" y="5"/>
                  </a:lnTo>
                  <a:lnTo>
                    <a:pt x="54" y="2"/>
                  </a:lnTo>
                  <a:lnTo>
                    <a:pt x="44" y="0"/>
                  </a:lnTo>
                  <a:lnTo>
                    <a:pt x="34" y="0"/>
                  </a:lnTo>
                  <a:lnTo>
                    <a:pt x="29" y="1"/>
                  </a:lnTo>
                  <a:lnTo>
                    <a:pt x="24" y="2"/>
                  </a:lnTo>
                  <a:lnTo>
                    <a:pt x="20" y="3"/>
                  </a:lnTo>
                  <a:lnTo>
                    <a:pt x="15" y="5"/>
                  </a:lnTo>
                  <a:lnTo>
                    <a:pt x="11" y="8"/>
                  </a:lnTo>
                  <a:lnTo>
                    <a:pt x="7" y="11"/>
                  </a:lnTo>
                  <a:lnTo>
                    <a:pt x="4" y="15"/>
                  </a:lnTo>
                  <a:lnTo>
                    <a:pt x="1" y="19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2" y="25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4" y="26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1" y="22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5" y="12"/>
                  </a:lnTo>
                  <a:lnTo>
                    <a:pt x="29" y="11"/>
                  </a:lnTo>
                  <a:lnTo>
                    <a:pt x="33" y="10"/>
                  </a:lnTo>
                  <a:lnTo>
                    <a:pt x="38" y="9"/>
                  </a:lnTo>
                  <a:lnTo>
                    <a:pt x="42" y="9"/>
                  </a:lnTo>
                  <a:lnTo>
                    <a:pt x="46" y="9"/>
                  </a:lnTo>
                  <a:lnTo>
                    <a:pt x="50" y="10"/>
                  </a:lnTo>
                  <a:lnTo>
                    <a:pt x="54" y="10"/>
                  </a:lnTo>
                  <a:lnTo>
                    <a:pt x="58" y="11"/>
                  </a:lnTo>
                  <a:lnTo>
                    <a:pt x="62" y="12"/>
                  </a:lnTo>
                  <a:lnTo>
                    <a:pt x="66" y="13"/>
                  </a:lnTo>
                  <a:lnTo>
                    <a:pt x="69" y="14"/>
                  </a:lnTo>
                  <a:lnTo>
                    <a:pt x="70" y="14"/>
                  </a:lnTo>
                  <a:lnTo>
                    <a:pt x="70" y="15"/>
                  </a:lnTo>
                  <a:lnTo>
                    <a:pt x="71" y="15"/>
                  </a:lnTo>
                  <a:lnTo>
                    <a:pt x="71" y="15"/>
                  </a:lnTo>
                  <a:lnTo>
                    <a:pt x="72" y="14"/>
                  </a:lnTo>
                  <a:lnTo>
                    <a:pt x="72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73" y="12"/>
                  </a:lnTo>
                  <a:lnTo>
                    <a:pt x="73" y="12"/>
                  </a:lnTo>
                  <a:lnTo>
                    <a:pt x="73" y="11"/>
                  </a:lnTo>
                  <a:lnTo>
                    <a:pt x="73" y="11"/>
                  </a:lnTo>
                  <a:lnTo>
                    <a:pt x="72" y="11"/>
                  </a:lnTo>
                  <a:lnTo>
                    <a:pt x="7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Freeform 87"/>
            <p:cNvSpPr>
              <a:spLocks/>
            </p:cNvSpPr>
            <p:nvPr/>
          </p:nvSpPr>
          <p:spPr bwMode="auto">
            <a:xfrm>
              <a:off x="4595" y="1083"/>
              <a:ext cx="124" cy="163"/>
            </a:xfrm>
            <a:custGeom>
              <a:avLst/>
              <a:gdLst/>
              <a:ahLst/>
              <a:cxnLst>
                <a:cxn ang="0">
                  <a:pos x="71" y="42"/>
                </a:cxn>
                <a:cxn ang="0">
                  <a:pos x="55" y="21"/>
                </a:cxn>
                <a:cxn ang="0">
                  <a:pos x="35" y="3"/>
                </a:cxn>
                <a:cxn ang="0">
                  <a:pos x="24" y="0"/>
                </a:cxn>
                <a:cxn ang="0">
                  <a:pos x="14" y="1"/>
                </a:cxn>
                <a:cxn ang="0">
                  <a:pos x="5" y="7"/>
                </a:cxn>
                <a:cxn ang="0">
                  <a:pos x="1" y="15"/>
                </a:cxn>
                <a:cxn ang="0">
                  <a:pos x="0" y="24"/>
                </a:cxn>
                <a:cxn ang="0">
                  <a:pos x="13" y="69"/>
                </a:cxn>
                <a:cxn ang="0">
                  <a:pos x="27" y="98"/>
                </a:cxn>
                <a:cxn ang="0">
                  <a:pos x="45" y="124"/>
                </a:cxn>
                <a:cxn ang="0">
                  <a:pos x="67" y="146"/>
                </a:cxn>
                <a:cxn ang="0">
                  <a:pos x="95" y="162"/>
                </a:cxn>
                <a:cxn ang="0">
                  <a:pos x="103" y="163"/>
                </a:cxn>
                <a:cxn ang="0">
                  <a:pos x="111" y="161"/>
                </a:cxn>
                <a:cxn ang="0">
                  <a:pos x="119" y="152"/>
                </a:cxn>
                <a:cxn ang="0">
                  <a:pos x="124" y="136"/>
                </a:cxn>
                <a:cxn ang="0">
                  <a:pos x="122" y="120"/>
                </a:cxn>
                <a:cxn ang="0">
                  <a:pos x="119" y="113"/>
                </a:cxn>
                <a:cxn ang="0">
                  <a:pos x="117" y="111"/>
                </a:cxn>
                <a:cxn ang="0">
                  <a:pos x="114" y="111"/>
                </a:cxn>
                <a:cxn ang="0">
                  <a:pos x="112" y="112"/>
                </a:cxn>
                <a:cxn ang="0">
                  <a:pos x="110" y="115"/>
                </a:cxn>
                <a:cxn ang="0">
                  <a:pos x="111" y="120"/>
                </a:cxn>
                <a:cxn ang="0">
                  <a:pos x="113" y="128"/>
                </a:cxn>
                <a:cxn ang="0">
                  <a:pos x="113" y="137"/>
                </a:cxn>
                <a:cxn ang="0">
                  <a:pos x="110" y="146"/>
                </a:cxn>
                <a:cxn ang="0">
                  <a:pos x="104" y="151"/>
                </a:cxn>
                <a:cxn ang="0">
                  <a:pos x="96" y="151"/>
                </a:cxn>
                <a:cxn ang="0">
                  <a:pos x="83" y="144"/>
                </a:cxn>
                <a:cxn ang="0">
                  <a:pos x="70" y="135"/>
                </a:cxn>
                <a:cxn ang="0">
                  <a:pos x="58" y="123"/>
                </a:cxn>
                <a:cxn ang="0">
                  <a:pos x="44" y="105"/>
                </a:cxn>
                <a:cxn ang="0">
                  <a:pos x="33" y="85"/>
                </a:cxn>
                <a:cxn ang="0">
                  <a:pos x="23" y="64"/>
                </a:cxn>
                <a:cxn ang="0">
                  <a:pos x="15" y="43"/>
                </a:cxn>
                <a:cxn ang="0">
                  <a:pos x="11" y="21"/>
                </a:cxn>
                <a:cxn ang="0">
                  <a:pos x="11" y="18"/>
                </a:cxn>
                <a:cxn ang="0">
                  <a:pos x="13" y="15"/>
                </a:cxn>
                <a:cxn ang="0">
                  <a:pos x="15" y="13"/>
                </a:cxn>
                <a:cxn ang="0">
                  <a:pos x="19" y="11"/>
                </a:cxn>
                <a:cxn ang="0">
                  <a:pos x="22" y="10"/>
                </a:cxn>
                <a:cxn ang="0">
                  <a:pos x="40" y="20"/>
                </a:cxn>
                <a:cxn ang="0">
                  <a:pos x="59" y="40"/>
                </a:cxn>
                <a:cxn ang="0">
                  <a:pos x="78" y="60"/>
                </a:cxn>
                <a:cxn ang="0">
                  <a:pos x="79" y="61"/>
                </a:cxn>
                <a:cxn ang="0">
                  <a:pos x="80" y="60"/>
                </a:cxn>
                <a:cxn ang="0">
                  <a:pos x="81" y="60"/>
                </a:cxn>
                <a:cxn ang="0">
                  <a:pos x="81" y="58"/>
                </a:cxn>
                <a:cxn ang="0">
                  <a:pos x="81" y="57"/>
                </a:cxn>
              </a:cxnLst>
              <a:rect l="0" t="0" r="r" b="b"/>
              <a:pathLst>
                <a:path w="124" h="163">
                  <a:moveTo>
                    <a:pt x="80" y="57"/>
                  </a:moveTo>
                  <a:lnTo>
                    <a:pt x="76" y="49"/>
                  </a:lnTo>
                  <a:lnTo>
                    <a:pt x="71" y="42"/>
                  </a:lnTo>
                  <a:lnTo>
                    <a:pt x="66" y="35"/>
                  </a:lnTo>
                  <a:lnTo>
                    <a:pt x="61" y="28"/>
                  </a:lnTo>
                  <a:lnTo>
                    <a:pt x="55" y="21"/>
                  </a:lnTo>
                  <a:lnTo>
                    <a:pt x="49" y="15"/>
                  </a:lnTo>
                  <a:lnTo>
                    <a:pt x="42" y="9"/>
                  </a:lnTo>
                  <a:lnTo>
                    <a:pt x="35" y="3"/>
                  </a:lnTo>
                  <a:lnTo>
                    <a:pt x="31" y="2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4" y="1"/>
                  </a:lnTo>
                  <a:lnTo>
                    <a:pt x="11" y="3"/>
                  </a:lnTo>
                  <a:lnTo>
                    <a:pt x="8" y="5"/>
                  </a:lnTo>
                  <a:lnTo>
                    <a:pt x="5" y="7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1" y="27"/>
                  </a:lnTo>
                  <a:lnTo>
                    <a:pt x="6" y="48"/>
                  </a:lnTo>
                  <a:lnTo>
                    <a:pt x="13" y="69"/>
                  </a:lnTo>
                  <a:lnTo>
                    <a:pt x="17" y="79"/>
                  </a:lnTo>
                  <a:lnTo>
                    <a:pt x="22" y="88"/>
                  </a:lnTo>
                  <a:lnTo>
                    <a:pt x="27" y="98"/>
                  </a:lnTo>
                  <a:lnTo>
                    <a:pt x="32" y="107"/>
                  </a:lnTo>
                  <a:lnTo>
                    <a:pt x="38" y="116"/>
                  </a:lnTo>
                  <a:lnTo>
                    <a:pt x="45" y="124"/>
                  </a:lnTo>
                  <a:lnTo>
                    <a:pt x="51" y="132"/>
                  </a:lnTo>
                  <a:lnTo>
                    <a:pt x="59" y="140"/>
                  </a:lnTo>
                  <a:lnTo>
                    <a:pt x="67" y="146"/>
                  </a:lnTo>
                  <a:lnTo>
                    <a:pt x="76" y="152"/>
                  </a:lnTo>
                  <a:lnTo>
                    <a:pt x="85" y="157"/>
                  </a:lnTo>
                  <a:lnTo>
                    <a:pt x="95" y="162"/>
                  </a:lnTo>
                  <a:lnTo>
                    <a:pt x="98" y="162"/>
                  </a:lnTo>
                  <a:lnTo>
                    <a:pt x="100" y="163"/>
                  </a:lnTo>
                  <a:lnTo>
                    <a:pt x="103" y="163"/>
                  </a:lnTo>
                  <a:lnTo>
                    <a:pt x="106" y="163"/>
                  </a:lnTo>
                  <a:lnTo>
                    <a:pt x="108" y="162"/>
                  </a:lnTo>
                  <a:lnTo>
                    <a:pt x="111" y="161"/>
                  </a:lnTo>
                  <a:lnTo>
                    <a:pt x="113" y="159"/>
                  </a:lnTo>
                  <a:lnTo>
                    <a:pt x="115" y="157"/>
                  </a:lnTo>
                  <a:lnTo>
                    <a:pt x="119" y="152"/>
                  </a:lnTo>
                  <a:lnTo>
                    <a:pt x="121" y="147"/>
                  </a:lnTo>
                  <a:lnTo>
                    <a:pt x="123" y="142"/>
                  </a:lnTo>
                  <a:lnTo>
                    <a:pt x="124" y="136"/>
                  </a:lnTo>
                  <a:lnTo>
                    <a:pt x="124" y="131"/>
                  </a:lnTo>
                  <a:lnTo>
                    <a:pt x="124" y="125"/>
                  </a:lnTo>
                  <a:lnTo>
                    <a:pt x="122" y="120"/>
                  </a:lnTo>
                  <a:lnTo>
                    <a:pt x="120" y="114"/>
                  </a:lnTo>
                  <a:lnTo>
                    <a:pt x="120" y="113"/>
                  </a:lnTo>
                  <a:lnTo>
                    <a:pt x="119" y="113"/>
                  </a:lnTo>
                  <a:lnTo>
                    <a:pt x="119" y="112"/>
                  </a:lnTo>
                  <a:lnTo>
                    <a:pt x="118" y="111"/>
                  </a:lnTo>
                  <a:lnTo>
                    <a:pt x="117" y="111"/>
                  </a:lnTo>
                  <a:lnTo>
                    <a:pt x="116" y="111"/>
                  </a:lnTo>
                  <a:lnTo>
                    <a:pt x="115" y="111"/>
                  </a:lnTo>
                  <a:lnTo>
                    <a:pt x="114" y="111"/>
                  </a:lnTo>
                  <a:lnTo>
                    <a:pt x="113" y="111"/>
                  </a:lnTo>
                  <a:lnTo>
                    <a:pt x="112" y="112"/>
                  </a:lnTo>
                  <a:lnTo>
                    <a:pt x="112" y="112"/>
                  </a:lnTo>
                  <a:lnTo>
                    <a:pt x="111" y="113"/>
                  </a:lnTo>
                  <a:lnTo>
                    <a:pt x="111" y="114"/>
                  </a:lnTo>
                  <a:lnTo>
                    <a:pt x="110" y="115"/>
                  </a:lnTo>
                  <a:lnTo>
                    <a:pt x="110" y="116"/>
                  </a:lnTo>
                  <a:lnTo>
                    <a:pt x="110" y="117"/>
                  </a:lnTo>
                  <a:lnTo>
                    <a:pt x="111" y="120"/>
                  </a:lnTo>
                  <a:lnTo>
                    <a:pt x="112" y="123"/>
                  </a:lnTo>
                  <a:lnTo>
                    <a:pt x="112" y="126"/>
                  </a:lnTo>
                  <a:lnTo>
                    <a:pt x="113" y="128"/>
                  </a:lnTo>
                  <a:lnTo>
                    <a:pt x="113" y="131"/>
                  </a:lnTo>
                  <a:lnTo>
                    <a:pt x="113" y="134"/>
                  </a:lnTo>
                  <a:lnTo>
                    <a:pt x="113" y="137"/>
                  </a:lnTo>
                  <a:lnTo>
                    <a:pt x="112" y="140"/>
                  </a:lnTo>
                  <a:lnTo>
                    <a:pt x="112" y="143"/>
                  </a:lnTo>
                  <a:lnTo>
                    <a:pt x="110" y="146"/>
                  </a:lnTo>
                  <a:lnTo>
                    <a:pt x="109" y="148"/>
                  </a:lnTo>
                  <a:lnTo>
                    <a:pt x="107" y="150"/>
                  </a:lnTo>
                  <a:lnTo>
                    <a:pt x="104" y="151"/>
                  </a:lnTo>
                  <a:lnTo>
                    <a:pt x="102" y="152"/>
                  </a:lnTo>
                  <a:lnTo>
                    <a:pt x="99" y="152"/>
                  </a:lnTo>
                  <a:lnTo>
                    <a:pt x="96" y="151"/>
                  </a:lnTo>
                  <a:lnTo>
                    <a:pt x="91" y="149"/>
                  </a:lnTo>
                  <a:lnTo>
                    <a:pt x="87" y="147"/>
                  </a:lnTo>
                  <a:lnTo>
                    <a:pt x="83" y="144"/>
                  </a:lnTo>
                  <a:lnTo>
                    <a:pt x="78" y="141"/>
                  </a:lnTo>
                  <a:lnTo>
                    <a:pt x="74" y="138"/>
                  </a:lnTo>
                  <a:lnTo>
                    <a:pt x="70" y="135"/>
                  </a:lnTo>
                  <a:lnTo>
                    <a:pt x="67" y="132"/>
                  </a:lnTo>
                  <a:lnTo>
                    <a:pt x="63" y="128"/>
                  </a:lnTo>
                  <a:lnTo>
                    <a:pt x="58" y="123"/>
                  </a:lnTo>
                  <a:lnTo>
                    <a:pt x="53" y="117"/>
                  </a:lnTo>
                  <a:lnTo>
                    <a:pt x="48" y="111"/>
                  </a:lnTo>
                  <a:lnTo>
                    <a:pt x="44" y="105"/>
                  </a:lnTo>
                  <a:lnTo>
                    <a:pt x="40" y="98"/>
                  </a:lnTo>
                  <a:lnTo>
                    <a:pt x="36" y="92"/>
                  </a:lnTo>
                  <a:lnTo>
                    <a:pt x="33" y="85"/>
                  </a:lnTo>
                  <a:lnTo>
                    <a:pt x="29" y="78"/>
                  </a:lnTo>
                  <a:lnTo>
                    <a:pt x="26" y="71"/>
                  </a:lnTo>
                  <a:lnTo>
                    <a:pt x="23" y="64"/>
                  </a:lnTo>
                  <a:lnTo>
                    <a:pt x="20" y="57"/>
                  </a:lnTo>
                  <a:lnTo>
                    <a:pt x="17" y="50"/>
                  </a:lnTo>
                  <a:lnTo>
                    <a:pt x="15" y="43"/>
                  </a:lnTo>
                  <a:lnTo>
                    <a:pt x="13" y="36"/>
                  </a:lnTo>
                  <a:lnTo>
                    <a:pt x="11" y="28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1" y="19"/>
                  </a:lnTo>
                  <a:lnTo>
                    <a:pt x="11" y="18"/>
                  </a:lnTo>
                  <a:lnTo>
                    <a:pt x="12" y="17"/>
                  </a:lnTo>
                  <a:lnTo>
                    <a:pt x="12" y="16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2"/>
                  </a:lnTo>
                  <a:lnTo>
                    <a:pt x="17" y="11"/>
                  </a:lnTo>
                  <a:lnTo>
                    <a:pt x="19" y="11"/>
                  </a:lnTo>
                  <a:lnTo>
                    <a:pt x="20" y="11"/>
                  </a:lnTo>
                  <a:lnTo>
                    <a:pt x="21" y="10"/>
                  </a:lnTo>
                  <a:lnTo>
                    <a:pt x="22" y="10"/>
                  </a:lnTo>
                  <a:lnTo>
                    <a:pt x="24" y="11"/>
                  </a:lnTo>
                  <a:lnTo>
                    <a:pt x="32" y="15"/>
                  </a:lnTo>
                  <a:lnTo>
                    <a:pt x="40" y="20"/>
                  </a:lnTo>
                  <a:lnTo>
                    <a:pt x="47" y="26"/>
                  </a:lnTo>
                  <a:lnTo>
                    <a:pt x="53" y="33"/>
                  </a:lnTo>
                  <a:lnTo>
                    <a:pt x="59" y="40"/>
                  </a:lnTo>
                  <a:lnTo>
                    <a:pt x="65" y="47"/>
                  </a:lnTo>
                  <a:lnTo>
                    <a:pt x="71" y="54"/>
                  </a:lnTo>
                  <a:lnTo>
                    <a:pt x="78" y="60"/>
                  </a:lnTo>
                  <a:lnTo>
                    <a:pt x="78" y="61"/>
                  </a:lnTo>
                  <a:lnTo>
                    <a:pt x="79" y="61"/>
                  </a:lnTo>
                  <a:lnTo>
                    <a:pt x="79" y="61"/>
                  </a:lnTo>
                  <a:lnTo>
                    <a:pt x="79" y="61"/>
                  </a:lnTo>
                  <a:lnTo>
                    <a:pt x="80" y="61"/>
                  </a:lnTo>
                  <a:lnTo>
                    <a:pt x="80" y="60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81" y="59"/>
                  </a:lnTo>
                  <a:lnTo>
                    <a:pt x="81" y="59"/>
                  </a:lnTo>
                  <a:lnTo>
                    <a:pt x="81" y="58"/>
                  </a:lnTo>
                  <a:lnTo>
                    <a:pt x="81" y="58"/>
                  </a:lnTo>
                  <a:lnTo>
                    <a:pt x="81" y="57"/>
                  </a:lnTo>
                  <a:lnTo>
                    <a:pt x="81" y="57"/>
                  </a:lnTo>
                  <a:lnTo>
                    <a:pt x="80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Freeform 88"/>
            <p:cNvSpPr>
              <a:spLocks/>
            </p:cNvSpPr>
            <p:nvPr/>
          </p:nvSpPr>
          <p:spPr bwMode="auto">
            <a:xfrm>
              <a:off x="4721" y="634"/>
              <a:ext cx="103" cy="81"/>
            </a:xfrm>
            <a:custGeom>
              <a:avLst/>
              <a:gdLst/>
              <a:ahLst/>
              <a:cxnLst>
                <a:cxn ang="0">
                  <a:pos x="11" y="75"/>
                </a:cxn>
                <a:cxn ang="0">
                  <a:pos x="9" y="69"/>
                </a:cxn>
                <a:cxn ang="0">
                  <a:pos x="7" y="63"/>
                </a:cxn>
                <a:cxn ang="0">
                  <a:pos x="7" y="57"/>
                </a:cxn>
                <a:cxn ang="0">
                  <a:pos x="9" y="48"/>
                </a:cxn>
                <a:cxn ang="0">
                  <a:pos x="13" y="38"/>
                </a:cxn>
                <a:cxn ang="0">
                  <a:pos x="19" y="28"/>
                </a:cxn>
                <a:cxn ang="0">
                  <a:pos x="27" y="20"/>
                </a:cxn>
                <a:cxn ang="0">
                  <a:pos x="36" y="14"/>
                </a:cxn>
                <a:cxn ang="0">
                  <a:pos x="46" y="10"/>
                </a:cxn>
                <a:cxn ang="0">
                  <a:pos x="57" y="8"/>
                </a:cxn>
                <a:cxn ang="0">
                  <a:pos x="68" y="8"/>
                </a:cxn>
                <a:cxn ang="0">
                  <a:pos x="79" y="12"/>
                </a:cxn>
                <a:cxn ang="0">
                  <a:pos x="89" y="20"/>
                </a:cxn>
                <a:cxn ang="0">
                  <a:pos x="94" y="31"/>
                </a:cxn>
                <a:cxn ang="0">
                  <a:pos x="94" y="43"/>
                </a:cxn>
                <a:cxn ang="0">
                  <a:pos x="90" y="49"/>
                </a:cxn>
                <a:cxn ang="0">
                  <a:pos x="90" y="51"/>
                </a:cxn>
                <a:cxn ang="0">
                  <a:pos x="90" y="52"/>
                </a:cxn>
                <a:cxn ang="0">
                  <a:pos x="91" y="53"/>
                </a:cxn>
                <a:cxn ang="0">
                  <a:pos x="93" y="54"/>
                </a:cxn>
                <a:cxn ang="0">
                  <a:pos x="94" y="54"/>
                </a:cxn>
                <a:cxn ang="0">
                  <a:pos x="96" y="54"/>
                </a:cxn>
                <a:cxn ang="0">
                  <a:pos x="97" y="53"/>
                </a:cxn>
                <a:cxn ang="0">
                  <a:pos x="99" y="49"/>
                </a:cxn>
                <a:cxn ang="0">
                  <a:pos x="102" y="41"/>
                </a:cxn>
                <a:cxn ang="0">
                  <a:pos x="103" y="33"/>
                </a:cxn>
                <a:cxn ang="0">
                  <a:pos x="101" y="26"/>
                </a:cxn>
                <a:cxn ang="0">
                  <a:pos x="97" y="18"/>
                </a:cxn>
                <a:cxn ang="0">
                  <a:pos x="91" y="11"/>
                </a:cxn>
                <a:cxn ang="0">
                  <a:pos x="83" y="5"/>
                </a:cxn>
                <a:cxn ang="0">
                  <a:pos x="74" y="1"/>
                </a:cxn>
                <a:cxn ang="0">
                  <a:pos x="63" y="0"/>
                </a:cxn>
                <a:cxn ang="0">
                  <a:pos x="51" y="1"/>
                </a:cxn>
                <a:cxn ang="0">
                  <a:pos x="39" y="4"/>
                </a:cxn>
                <a:cxn ang="0">
                  <a:pos x="29" y="10"/>
                </a:cxn>
                <a:cxn ang="0">
                  <a:pos x="19" y="17"/>
                </a:cxn>
                <a:cxn ang="0">
                  <a:pos x="11" y="26"/>
                </a:cxn>
                <a:cxn ang="0">
                  <a:pos x="5" y="36"/>
                </a:cxn>
                <a:cxn ang="0">
                  <a:pos x="1" y="48"/>
                </a:cxn>
                <a:cxn ang="0">
                  <a:pos x="0" y="58"/>
                </a:cxn>
                <a:cxn ang="0">
                  <a:pos x="1" y="65"/>
                </a:cxn>
                <a:cxn ang="0">
                  <a:pos x="3" y="72"/>
                </a:cxn>
                <a:cxn ang="0">
                  <a:pos x="7" y="77"/>
                </a:cxn>
                <a:cxn ang="0">
                  <a:pos x="10" y="80"/>
                </a:cxn>
                <a:cxn ang="0">
                  <a:pos x="11" y="81"/>
                </a:cxn>
                <a:cxn ang="0">
                  <a:pos x="12" y="81"/>
                </a:cxn>
                <a:cxn ang="0">
                  <a:pos x="13" y="80"/>
                </a:cxn>
                <a:cxn ang="0">
                  <a:pos x="13" y="80"/>
                </a:cxn>
                <a:cxn ang="0">
                  <a:pos x="14" y="79"/>
                </a:cxn>
                <a:cxn ang="0">
                  <a:pos x="14" y="78"/>
                </a:cxn>
                <a:cxn ang="0">
                  <a:pos x="13" y="78"/>
                </a:cxn>
              </a:cxnLst>
              <a:rect l="0" t="0" r="r" b="b"/>
              <a:pathLst>
                <a:path w="103" h="81">
                  <a:moveTo>
                    <a:pt x="13" y="77"/>
                  </a:moveTo>
                  <a:lnTo>
                    <a:pt x="11" y="75"/>
                  </a:lnTo>
                  <a:lnTo>
                    <a:pt x="10" y="72"/>
                  </a:lnTo>
                  <a:lnTo>
                    <a:pt x="9" y="69"/>
                  </a:lnTo>
                  <a:lnTo>
                    <a:pt x="8" y="66"/>
                  </a:lnTo>
                  <a:lnTo>
                    <a:pt x="7" y="63"/>
                  </a:lnTo>
                  <a:lnTo>
                    <a:pt x="7" y="60"/>
                  </a:lnTo>
                  <a:lnTo>
                    <a:pt x="7" y="57"/>
                  </a:lnTo>
                  <a:lnTo>
                    <a:pt x="8" y="54"/>
                  </a:lnTo>
                  <a:lnTo>
                    <a:pt x="9" y="48"/>
                  </a:lnTo>
                  <a:lnTo>
                    <a:pt x="11" y="43"/>
                  </a:lnTo>
                  <a:lnTo>
                    <a:pt x="13" y="38"/>
                  </a:lnTo>
                  <a:lnTo>
                    <a:pt x="16" y="33"/>
                  </a:lnTo>
                  <a:lnTo>
                    <a:pt x="19" y="28"/>
                  </a:lnTo>
                  <a:lnTo>
                    <a:pt x="23" y="24"/>
                  </a:lnTo>
                  <a:lnTo>
                    <a:pt x="27" y="20"/>
                  </a:lnTo>
                  <a:lnTo>
                    <a:pt x="31" y="17"/>
                  </a:lnTo>
                  <a:lnTo>
                    <a:pt x="36" y="14"/>
                  </a:lnTo>
                  <a:lnTo>
                    <a:pt x="41" y="12"/>
                  </a:lnTo>
                  <a:lnTo>
                    <a:pt x="46" y="10"/>
                  </a:lnTo>
                  <a:lnTo>
                    <a:pt x="51" y="8"/>
                  </a:lnTo>
                  <a:lnTo>
                    <a:pt x="57" y="8"/>
                  </a:lnTo>
                  <a:lnTo>
                    <a:pt x="62" y="8"/>
                  </a:lnTo>
                  <a:lnTo>
                    <a:pt x="68" y="8"/>
                  </a:lnTo>
                  <a:lnTo>
                    <a:pt x="74" y="9"/>
                  </a:lnTo>
                  <a:lnTo>
                    <a:pt x="79" y="12"/>
                  </a:lnTo>
                  <a:lnTo>
                    <a:pt x="85" y="15"/>
                  </a:lnTo>
                  <a:lnTo>
                    <a:pt x="89" y="20"/>
                  </a:lnTo>
                  <a:lnTo>
                    <a:pt x="92" y="25"/>
                  </a:lnTo>
                  <a:lnTo>
                    <a:pt x="94" y="31"/>
                  </a:lnTo>
                  <a:lnTo>
                    <a:pt x="95" y="36"/>
                  </a:lnTo>
                  <a:lnTo>
                    <a:pt x="94" y="43"/>
                  </a:lnTo>
                  <a:lnTo>
                    <a:pt x="90" y="48"/>
                  </a:lnTo>
                  <a:lnTo>
                    <a:pt x="90" y="49"/>
                  </a:lnTo>
                  <a:lnTo>
                    <a:pt x="90" y="50"/>
                  </a:lnTo>
                  <a:lnTo>
                    <a:pt x="90" y="51"/>
                  </a:lnTo>
                  <a:lnTo>
                    <a:pt x="90" y="51"/>
                  </a:lnTo>
                  <a:lnTo>
                    <a:pt x="90" y="52"/>
                  </a:lnTo>
                  <a:lnTo>
                    <a:pt x="91" y="53"/>
                  </a:lnTo>
                  <a:lnTo>
                    <a:pt x="91" y="53"/>
                  </a:lnTo>
                  <a:lnTo>
                    <a:pt x="92" y="54"/>
                  </a:lnTo>
                  <a:lnTo>
                    <a:pt x="93" y="54"/>
                  </a:lnTo>
                  <a:lnTo>
                    <a:pt x="93" y="54"/>
                  </a:lnTo>
                  <a:lnTo>
                    <a:pt x="94" y="54"/>
                  </a:lnTo>
                  <a:lnTo>
                    <a:pt x="95" y="54"/>
                  </a:lnTo>
                  <a:lnTo>
                    <a:pt x="96" y="54"/>
                  </a:lnTo>
                  <a:lnTo>
                    <a:pt x="96" y="53"/>
                  </a:lnTo>
                  <a:lnTo>
                    <a:pt x="97" y="53"/>
                  </a:lnTo>
                  <a:lnTo>
                    <a:pt x="97" y="52"/>
                  </a:lnTo>
                  <a:lnTo>
                    <a:pt x="99" y="49"/>
                  </a:lnTo>
                  <a:lnTo>
                    <a:pt x="101" y="45"/>
                  </a:lnTo>
                  <a:lnTo>
                    <a:pt x="102" y="41"/>
                  </a:lnTo>
                  <a:lnTo>
                    <a:pt x="103" y="37"/>
                  </a:lnTo>
                  <a:lnTo>
                    <a:pt x="103" y="33"/>
                  </a:lnTo>
                  <a:lnTo>
                    <a:pt x="102" y="30"/>
                  </a:lnTo>
                  <a:lnTo>
                    <a:pt x="101" y="26"/>
                  </a:lnTo>
                  <a:lnTo>
                    <a:pt x="100" y="22"/>
                  </a:lnTo>
                  <a:lnTo>
                    <a:pt x="97" y="18"/>
                  </a:lnTo>
                  <a:lnTo>
                    <a:pt x="94" y="14"/>
                  </a:lnTo>
                  <a:lnTo>
                    <a:pt x="91" y="11"/>
                  </a:lnTo>
                  <a:lnTo>
                    <a:pt x="87" y="7"/>
                  </a:lnTo>
                  <a:lnTo>
                    <a:pt x="83" y="5"/>
                  </a:lnTo>
                  <a:lnTo>
                    <a:pt x="79" y="3"/>
                  </a:lnTo>
                  <a:lnTo>
                    <a:pt x="74" y="1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1" y="1"/>
                  </a:lnTo>
                  <a:lnTo>
                    <a:pt x="45" y="2"/>
                  </a:lnTo>
                  <a:lnTo>
                    <a:pt x="39" y="4"/>
                  </a:lnTo>
                  <a:lnTo>
                    <a:pt x="34" y="7"/>
                  </a:lnTo>
                  <a:lnTo>
                    <a:pt x="29" y="10"/>
                  </a:lnTo>
                  <a:lnTo>
                    <a:pt x="24" y="13"/>
                  </a:lnTo>
                  <a:lnTo>
                    <a:pt x="19" y="17"/>
                  </a:lnTo>
                  <a:lnTo>
                    <a:pt x="15" y="21"/>
                  </a:lnTo>
                  <a:lnTo>
                    <a:pt x="11" y="26"/>
                  </a:lnTo>
                  <a:lnTo>
                    <a:pt x="8" y="31"/>
                  </a:lnTo>
                  <a:lnTo>
                    <a:pt x="5" y="36"/>
                  </a:lnTo>
                  <a:lnTo>
                    <a:pt x="3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58"/>
                  </a:lnTo>
                  <a:lnTo>
                    <a:pt x="0" y="61"/>
                  </a:lnTo>
                  <a:lnTo>
                    <a:pt x="1" y="65"/>
                  </a:lnTo>
                  <a:lnTo>
                    <a:pt x="2" y="68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7" y="77"/>
                  </a:lnTo>
                  <a:lnTo>
                    <a:pt x="10" y="80"/>
                  </a:lnTo>
                  <a:lnTo>
                    <a:pt x="10" y="80"/>
                  </a:lnTo>
                  <a:lnTo>
                    <a:pt x="11" y="80"/>
                  </a:lnTo>
                  <a:lnTo>
                    <a:pt x="11" y="81"/>
                  </a:lnTo>
                  <a:lnTo>
                    <a:pt x="11" y="81"/>
                  </a:lnTo>
                  <a:lnTo>
                    <a:pt x="12" y="81"/>
                  </a:lnTo>
                  <a:lnTo>
                    <a:pt x="12" y="81"/>
                  </a:lnTo>
                  <a:lnTo>
                    <a:pt x="13" y="80"/>
                  </a:lnTo>
                  <a:lnTo>
                    <a:pt x="13" y="80"/>
                  </a:lnTo>
                  <a:lnTo>
                    <a:pt x="13" y="80"/>
                  </a:lnTo>
                  <a:lnTo>
                    <a:pt x="13" y="80"/>
                  </a:lnTo>
                  <a:lnTo>
                    <a:pt x="14" y="79"/>
                  </a:lnTo>
                  <a:lnTo>
                    <a:pt x="14" y="79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13" y="78"/>
                  </a:lnTo>
                  <a:lnTo>
                    <a:pt x="13" y="7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Freeform 89"/>
            <p:cNvSpPr>
              <a:spLocks/>
            </p:cNvSpPr>
            <p:nvPr/>
          </p:nvSpPr>
          <p:spPr bwMode="auto">
            <a:xfrm>
              <a:off x="4994" y="699"/>
              <a:ext cx="105" cy="112"/>
            </a:xfrm>
            <a:custGeom>
              <a:avLst/>
              <a:gdLst/>
              <a:ahLst/>
              <a:cxnLst>
                <a:cxn ang="0">
                  <a:pos x="7" y="37"/>
                </a:cxn>
                <a:cxn ang="0">
                  <a:pos x="13" y="27"/>
                </a:cxn>
                <a:cxn ang="0">
                  <a:pos x="22" y="19"/>
                </a:cxn>
                <a:cxn ang="0">
                  <a:pos x="32" y="13"/>
                </a:cxn>
                <a:cxn ang="0">
                  <a:pos x="46" y="9"/>
                </a:cxn>
                <a:cxn ang="0">
                  <a:pos x="63" y="10"/>
                </a:cxn>
                <a:cxn ang="0">
                  <a:pos x="79" y="17"/>
                </a:cxn>
                <a:cxn ang="0">
                  <a:pos x="88" y="26"/>
                </a:cxn>
                <a:cxn ang="0">
                  <a:pos x="92" y="34"/>
                </a:cxn>
                <a:cxn ang="0">
                  <a:pos x="94" y="42"/>
                </a:cxn>
                <a:cxn ang="0">
                  <a:pos x="96" y="50"/>
                </a:cxn>
                <a:cxn ang="0">
                  <a:pos x="96" y="57"/>
                </a:cxn>
                <a:cxn ang="0">
                  <a:pos x="95" y="65"/>
                </a:cxn>
                <a:cxn ang="0">
                  <a:pos x="92" y="77"/>
                </a:cxn>
                <a:cxn ang="0">
                  <a:pos x="81" y="90"/>
                </a:cxn>
                <a:cxn ang="0">
                  <a:pos x="67" y="98"/>
                </a:cxn>
                <a:cxn ang="0">
                  <a:pos x="51" y="102"/>
                </a:cxn>
                <a:cxn ang="0">
                  <a:pos x="41" y="103"/>
                </a:cxn>
                <a:cxn ang="0">
                  <a:pos x="40" y="104"/>
                </a:cxn>
                <a:cxn ang="0">
                  <a:pos x="39" y="105"/>
                </a:cxn>
                <a:cxn ang="0">
                  <a:pos x="38" y="107"/>
                </a:cxn>
                <a:cxn ang="0">
                  <a:pos x="38" y="109"/>
                </a:cxn>
                <a:cxn ang="0">
                  <a:pos x="39" y="110"/>
                </a:cxn>
                <a:cxn ang="0">
                  <a:pos x="40" y="111"/>
                </a:cxn>
                <a:cxn ang="0">
                  <a:pos x="42" y="112"/>
                </a:cxn>
                <a:cxn ang="0">
                  <a:pos x="53" y="111"/>
                </a:cxn>
                <a:cxn ang="0">
                  <a:pos x="73" y="105"/>
                </a:cxn>
                <a:cxn ang="0">
                  <a:pos x="89" y="95"/>
                </a:cxn>
                <a:cxn ang="0">
                  <a:pos x="99" y="83"/>
                </a:cxn>
                <a:cxn ang="0">
                  <a:pos x="103" y="74"/>
                </a:cxn>
                <a:cxn ang="0">
                  <a:pos x="105" y="60"/>
                </a:cxn>
                <a:cxn ang="0">
                  <a:pos x="103" y="42"/>
                </a:cxn>
                <a:cxn ang="0">
                  <a:pos x="97" y="25"/>
                </a:cxn>
                <a:cxn ang="0">
                  <a:pos x="86" y="11"/>
                </a:cxn>
                <a:cxn ang="0">
                  <a:pos x="72" y="4"/>
                </a:cxn>
                <a:cxn ang="0">
                  <a:pos x="60" y="1"/>
                </a:cxn>
                <a:cxn ang="0">
                  <a:pos x="48" y="1"/>
                </a:cxn>
                <a:cxn ang="0">
                  <a:pos x="36" y="3"/>
                </a:cxn>
                <a:cxn ang="0">
                  <a:pos x="25" y="7"/>
                </a:cxn>
                <a:cxn ang="0">
                  <a:pos x="15" y="14"/>
                </a:cxn>
                <a:cxn ang="0">
                  <a:pos x="7" y="23"/>
                </a:cxn>
                <a:cxn ang="0">
                  <a:pos x="2" y="34"/>
                </a:cxn>
                <a:cxn ang="0">
                  <a:pos x="0" y="41"/>
                </a:cxn>
                <a:cxn ang="0">
                  <a:pos x="0" y="42"/>
                </a:cxn>
                <a:cxn ang="0">
                  <a:pos x="1" y="43"/>
                </a:cxn>
                <a:cxn ang="0">
                  <a:pos x="1" y="43"/>
                </a:cxn>
                <a:cxn ang="0">
                  <a:pos x="2" y="43"/>
                </a:cxn>
                <a:cxn ang="0">
                  <a:pos x="3" y="43"/>
                </a:cxn>
                <a:cxn ang="0">
                  <a:pos x="4" y="43"/>
                </a:cxn>
                <a:cxn ang="0">
                  <a:pos x="4" y="42"/>
                </a:cxn>
              </a:cxnLst>
              <a:rect l="0" t="0" r="r" b="b"/>
              <a:pathLst>
                <a:path w="105" h="112">
                  <a:moveTo>
                    <a:pt x="5" y="42"/>
                  </a:moveTo>
                  <a:lnTo>
                    <a:pt x="7" y="37"/>
                  </a:lnTo>
                  <a:lnTo>
                    <a:pt x="10" y="31"/>
                  </a:lnTo>
                  <a:lnTo>
                    <a:pt x="13" y="27"/>
                  </a:lnTo>
                  <a:lnTo>
                    <a:pt x="17" y="22"/>
                  </a:lnTo>
                  <a:lnTo>
                    <a:pt x="22" y="19"/>
                  </a:lnTo>
                  <a:lnTo>
                    <a:pt x="27" y="15"/>
                  </a:lnTo>
                  <a:lnTo>
                    <a:pt x="32" y="13"/>
                  </a:lnTo>
                  <a:lnTo>
                    <a:pt x="38" y="11"/>
                  </a:lnTo>
                  <a:lnTo>
                    <a:pt x="46" y="9"/>
                  </a:lnTo>
                  <a:lnTo>
                    <a:pt x="55" y="9"/>
                  </a:lnTo>
                  <a:lnTo>
                    <a:pt x="63" y="10"/>
                  </a:lnTo>
                  <a:lnTo>
                    <a:pt x="71" y="13"/>
                  </a:lnTo>
                  <a:lnTo>
                    <a:pt x="79" y="17"/>
                  </a:lnTo>
                  <a:lnTo>
                    <a:pt x="85" y="23"/>
                  </a:lnTo>
                  <a:lnTo>
                    <a:pt x="88" y="26"/>
                  </a:lnTo>
                  <a:lnTo>
                    <a:pt x="90" y="30"/>
                  </a:lnTo>
                  <a:lnTo>
                    <a:pt x="92" y="34"/>
                  </a:lnTo>
                  <a:lnTo>
                    <a:pt x="93" y="38"/>
                  </a:lnTo>
                  <a:lnTo>
                    <a:pt x="94" y="42"/>
                  </a:lnTo>
                  <a:lnTo>
                    <a:pt x="95" y="46"/>
                  </a:lnTo>
                  <a:lnTo>
                    <a:pt x="96" y="50"/>
                  </a:lnTo>
                  <a:lnTo>
                    <a:pt x="96" y="54"/>
                  </a:lnTo>
                  <a:lnTo>
                    <a:pt x="96" y="57"/>
                  </a:lnTo>
                  <a:lnTo>
                    <a:pt x="96" y="61"/>
                  </a:lnTo>
                  <a:lnTo>
                    <a:pt x="95" y="65"/>
                  </a:lnTo>
                  <a:lnTo>
                    <a:pt x="94" y="69"/>
                  </a:lnTo>
                  <a:lnTo>
                    <a:pt x="92" y="77"/>
                  </a:lnTo>
                  <a:lnTo>
                    <a:pt x="87" y="84"/>
                  </a:lnTo>
                  <a:lnTo>
                    <a:pt x="81" y="90"/>
                  </a:lnTo>
                  <a:lnTo>
                    <a:pt x="75" y="94"/>
                  </a:lnTo>
                  <a:lnTo>
                    <a:pt x="67" y="98"/>
                  </a:lnTo>
                  <a:lnTo>
                    <a:pt x="59" y="101"/>
                  </a:lnTo>
                  <a:lnTo>
                    <a:pt x="51" y="102"/>
                  </a:lnTo>
                  <a:lnTo>
                    <a:pt x="42" y="103"/>
                  </a:lnTo>
                  <a:lnTo>
                    <a:pt x="41" y="103"/>
                  </a:lnTo>
                  <a:lnTo>
                    <a:pt x="41" y="104"/>
                  </a:lnTo>
                  <a:lnTo>
                    <a:pt x="40" y="104"/>
                  </a:lnTo>
                  <a:lnTo>
                    <a:pt x="39" y="105"/>
                  </a:lnTo>
                  <a:lnTo>
                    <a:pt x="39" y="105"/>
                  </a:lnTo>
                  <a:lnTo>
                    <a:pt x="38" y="106"/>
                  </a:lnTo>
                  <a:lnTo>
                    <a:pt x="38" y="107"/>
                  </a:lnTo>
                  <a:lnTo>
                    <a:pt x="38" y="108"/>
                  </a:lnTo>
                  <a:lnTo>
                    <a:pt x="38" y="109"/>
                  </a:lnTo>
                  <a:lnTo>
                    <a:pt x="39" y="110"/>
                  </a:lnTo>
                  <a:lnTo>
                    <a:pt x="39" y="110"/>
                  </a:lnTo>
                  <a:lnTo>
                    <a:pt x="40" y="111"/>
                  </a:lnTo>
                  <a:lnTo>
                    <a:pt x="40" y="111"/>
                  </a:lnTo>
                  <a:lnTo>
                    <a:pt x="41" y="112"/>
                  </a:lnTo>
                  <a:lnTo>
                    <a:pt x="42" y="112"/>
                  </a:lnTo>
                  <a:lnTo>
                    <a:pt x="43" y="112"/>
                  </a:lnTo>
                  <a:lnTo>
                    <a:pt x="53" y="111"/>
                  </a:lnTo>
                  <a:lnTo>
                    <a:pt x="63" y="109"/>
                  </a:lnTo>
                  <a:lnTo>
                    <a:pt x="73" y="105"/>
                  </a:lnTo>
                  <a:lnTo>
                    <a:pt x="81" y="101"/>
                  </a:lnTo>
                  <a:lnTo>
                    <a:pt x="89" y="95"/>
                  </a:lnTo>
                  <a:lnTo>
                    <a:pt x="96" y="87"/>
                  </a:lnTo>
                  <a:lnTo>
                    <a:pt x="99" y="83"/>
                  </a:lnTo>
                  <a:lnTo>
                    <a:pt x="101" y="79"/>
                  </a:lnTo>
                  <a:lnTo>
                    <a:pt x="103" y="74"/>
                  </a:lnTo>
                  <a:lnTo>
                    <a:pt x="104" y="69"/>
                  </a:lnTo>
                  <a:lnTo>
                    <a:pt x="105" y="60"/>
                  </a:lnTo>
                  <a:lnTo>
                    <a:pt x="105" y="51"/>
                  </a:lnTo>
                  <a:lnTo>
                    <a:pt x="103" y="42"/>
                  </a:lnTo>
                  <a:lnTo>
                    <a:pt x="101" y="33"/>
                  </a:lnTo>
                  <a:lnTo>
                    <a:pt x="97" y="25"/>
                  </a:lnTo>
                  <a:lnTo>
                    <a:pt x="92" y="18"/>
                  </a:lnTo>
                  <a:lnTo>
                    <a:pt x="86" y="11"/>
                  </a:lnTo>
                  <a:lnTo>
                    <a:pt x="78" y="6"/>
                  </a:lnTo>
                  <a:lnTo>
                    <a:pt x="72" y="4"/>
                  </a:lnTo>
                  <a:lnTo>
                    <a:pt x="66" y="2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1"/>
                  </a:lnTo>
                  <a:lnTo>
                    <a:pt x="36" y="3"/>
                  </a:lnTo>
                  <a:lnTo>
                    <a:pt x="30" y="5"/>
                  </a:lnTo>
                  <a:lnTo>
                    <a:pt x="25" y="7"/>
                  </a:lnTo>
                  <a:lnTo>
                    <a:pt x="20" y="11"/>
                  </a:lnTo>
                  <a:lnTo>
                    <a:pt x="15" y="14"/>
                  </a:lnTo>
                  <a:lnTo>
                    <a:pt x="11" y="19"/>
                  </a:lnTo>
                  <a:lnTo>
                    <a:pt x="7" y="23"/>
                  </a:lnTo>
                  <a:lnTo>
                    <a:pt x="4" y="29"/>
                  </a:lnTo>
                  <a:lnTo>
                    <a:pt x="2" y="34"/>
                  </a:lnTo>
                  <a:lnTo>
                    <a:pt x="1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2"/>
                  </a:lnTo>
                  <a:lnTo>
                    <a:pt x="1" y="42"/>
                  </a:lnTo>
                  <a:lnTo>
                    <a:pt x="1" y="43"/>
                  </a:lnTo>
                  <a:lnTo>
                    <a:pt x="1" y="43"/>
                  </a:lnTo>
                  <a:lnTo>
                    <a:pt x="1" y="4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3" y="43"/>
                  </a:lnTo>
                  <a:lnTo>
                    <a:pt x="3" y="43"/>
                  </a:lnTo>
                  <a:lnTo>
                    <a:pt x="3" y="43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4" y="42"/>
                  </a:lnTo>
                  <a:lnTo>
                    <a:pt x="5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8" name="107 Llamada de nube"/>
          <p:cNvSpPr/>
          <p:nvPr/>
        </p:nvSpPr>
        <p:spPr>
          <a:xfrm>
            <a:off x="2643174" y="3571876"/>
            <a:ext cx="2857520" cy="1214446"/>
          </a:xfrm>
          <a:prstGeom prst="cloudCallout">
            <a:avLst>
              <a:gd name="adj1" fmla="val -51633"/>
              <a:gd name="adj2" fmla="val 98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 want a product with PDA, WS and Repository</a:t>
            </a:r>
            <a:endParaRPr lang="en-GB" dirty="0"/>
          </a:p>
        </p:txBody>
      </p:sp>
      <p:sp>
        <p:nvSpPr>
          <p:cNvPr id="112" name="111 Llamada de nube"/>
          <p:cNvSpPr/>
          <p:nvPr/>
        </p:nvSpPr>
        <p:spPr>
          <a:xfrm>
            <a:off x="4071934" y="4786322"/>
            <a:ext cx="2857520" cy="1357322"/>
          </a:xfrm>
          <a:prstGeom prst="cloudCallout">
            <a:avLst>
              <a:gd name="adj1" fmla="val 68097"/>
              <a:gd name="adj2" fmla="val 4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Sorry, PDA and Repository are incompatible features</a:t>
            </a:r>
            <a:endParaRPr lang="en-GB" dirty="0"/>
          </a:p>
        </p:txBody>
      </p:sp>
      <p:sp>
        <p:nvSpPr>
          <p:cNvPr id="98" name="97 CuadroTexto"/>
          <p:cNvSpPr txBox="1"/>
          <p:nvPr/>
        </p:nvSpPr>
        <p:spPr>
          <a:xfrm rot="19890414">
            <a:off x="3807773" y="3161814"/>
            <a:ext cx="155363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4800" dirty="0" smtClean="0">
                <a:solidFill>
                  <a:srgbClr val="A8003B"/>
                </a:solidFill>
              </a:rPr>
              <a:t>Filter</a:t>
            </a:r>
            <a:endParaRPr lang="en-GB" sz="4800" dirty="0">
              <a:solidFill>
                <a:srgbClr val="A8003B"/>
              </a:solidFill>
            </a:endParaRPr>
          </a:p>
        </p:txBody>
      </p:sp>
      <p:sp>
        <p:nvSpPr>
          <p:cNvPr id="99" name="98 CuadroTexto"/>
          <p:cNvSpPr txBox="1"/>
          <p:nvPr/>
        </p:nvSpPr>
        <p:spPr>
          <a:xfrm rot="19890414">
            <a:off x="5393463" y="3749255"/>
            <a:ext cx="34050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4800" dirty="0" smtClean="0">
                <a:solidFill>
                  <a:srgbClr val="A8003B"/>
                </a:solidFill>
              </a:rPr>
              <a:t>Explanation</a:t>
            </a:r>
            <a:endParaRPr lang="en-GB" sz="4800" dirty="0">
              <a:solidFill>
                <a:srgbClr val="A8003B"/>
              </a:solidFill>
            </a:endParaRPr>
          </a:p>
        </p:txBody>
      </p:sp>
      <p:sp>
        <p:nvSpPr>
          <p:cNvPr id="100" name="Oval 14"/>
          <p:cNvSpPr>
            <a:spLocks noChangeArrowheads="1"/>
          </p:cNvSpPr>
          <p:nvPr/>
        </p:nvSpPr>
        <p:spPr bwMode="auto">
          <a:xfrm>
            <a:off x="4572000" y="2214554"/>
            <a:ext cx="857256" cy="357190"/>
          </a:xfrm>
          <a:prstGeom prst="ellips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1" name="Oval 14"/>
          <p:cNvSpPr>
            <a:spLocks noChangeArrowheads="1"/>
          </p:cNvSpPr>
          <p:nvPr/>
        </p:nvSpPr>
        <p:spPr bwMode="auto">
          <a:xfrm>
            <a:off x="6715140" y="2214554"/>
            <a:ext cx="1071570" cy="428628"/>
          </a:xfrm>
          <a:prstGeom prst="ellips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32" y="-9540"/>
            <a:ext cx="914403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5656" y="166670"/>
            <a:ext cx="847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5" name="104 CuadroTexto"/>
          <p:cNvSpPr txBox="1"/>
          <p:nvPr/>
        </p:nvSpPr>
        <p:spPr>
          <a:xfrm>
            <a:off x="1301498" y="186394"/>
            <a:ext cx="6858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dirty="0" err="1" smtClean="0">
                <a:solidFill>
                  <a:schemeClr val="bg1"/>
                </a:solidFill>
              </a:rPr>
              <a:t>Automated</a:t>
            </a:r>
            <a:r>
              <a:rPr lang="es-ES_tradnl" sz="4000" dirty="0" smtClean="0">
                <a:solidFill>
                  <a:schemeClr val="bg1"/>
                </a:solidFill>
              </a:rPr>
              <a:t> </a:t>
            </a:r>
            <a:r>
              <a:rPr lang="es-ES_tradnl" sz="4000" dirty="0" err="1" smtClean="0">
                <a:solidFill>
                  <a:schemeClr val="bg1"/>
                </a:solidFill>
              </a:rPr>
              <a:t>Analysis</a:t>
            </a:r>
            <a:endParaRPr lang="es-E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  <p:bldP spid="10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101 Grupo"/>
          <p:cNvGrpSpPr/>
          <p:nvPr/>
        </p:nvGrpSpPr>
        <p:grpSpPr>
          <a:xfrm>
            <a:off x="1571604" y="1508628"/>
            <a:ext cx="1082843" cy="540000"/>
            <a:chOff x="3477726" y="1007655"/>
            <a:chExt cx="960504" cy="478991"/>
          </a:xfrm>
        </p:grpSpPr>
        <p:sp>
          <p:nvSpPr>
            <p:cNvPr id="103" name="102 Rectángulo"/>
            <p:cNvSpPr/>
            <p:nvPr/>
          </p:nvSpPr>
          <p:spPr>
            <a:xfrm>
              <a:off x="3477726" y="1007655"/>
              <a:ext cx="957982" cy="4789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103 Rectángulo"/>
            <p:cNvSpPr/>
            <p:nvPr/>
          </p:nvSpPr>
          <p:spPr>
            <a:xfrm>
              <a:off x="3480248" y="1007655"/>
              <a:ext cx="957982" cy="4789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kern="1200" dirty="0" smtClean="0"/>
                <a:t>Valid</a:t>
              </a:r>
              <a:endParaRPr lang="en-GB" sz="1200" kern="1200" dirty="0"/>
            </a:p>
          </p:txBody>
        </p:sp>
      </p:grpSp>
      <p:grpSp>
        <p:nvGrpSpPr>
          <p:cNvPr id="4" name="104 Grupo"/>
          <p:cNvGrpSpPr/>
          <p:nvPr/>
        </p:nvGrpSpPr>
        <p:grpSpPr>
          <a:xfrm>
            <a:off x="3014446" y="1508628"/>
            <a:ext cx="1080000" cy="540000"/>
            <a:chOff x="4057305" y="1007655"/>
            <a:chExt cx="957982" cy="478991"/>
          </a:xfrm>
        </p:grpSpPr>
        <p:sp>
          <p:nvSpPr>
            <p:cNvPr id="106" name="105 Rectángulo"/>
            <p:cNvSpPr/>
            <p:nvPr/>
          </p:nvSpPr>
          <p:spPr>
            <a:xfrm>
              <a:off x="4057305" y="1007655"/>
              <a:ext cx="957982" cy="4789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106 Rectángulo"/>
            <p:cNvSpPr/>
            <p:nvPr/>
          </p:nvSpPr>
          <p:spPr>
            <a:xfrm>
              <a:off x="4057305" y="1007655"/>
              <a:ext cx="957982" cy="4789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kern="1200" dirty="0" smtClean="0"/>
                <a:t>Void</a:t>
              </a:r>
              <a:endParaRPr lang="en-GB" sz="1200" kern="1200" dirty="0"/>
            </a:p>
          </p:txBody>
        </p:sp>
      </p:grpSp>
      <p:grpSp>
        <p:nvGrpSpPr>
          <p:cNvPr id="5" name="108 Grupo"/>
          <p:cNvGrpSpPr/>
          <p:nvPr/>
        </p:nvGrpSpPr>
        <p:grpSpPr>
          <a:xfrm>
            <a:off x="7334446" y="1508628"/>
            <a:ext cx="1080000" cy="540000"/>
            <a:chOff x="3357585" y="4735982"/>
            <a:chExt cx="957982" cy="478991"/>
          </a:xfrm>
        </p:grpSpPr>
        <p:sp>
          <p:nvSpPr>
            <p:cNvPr id="110" name="109 Rectángulo"/>
            <p:cNvSpPr/>
            <p:nvPr/>
          </p:nvSpPr>
          <p:spPr>
            <a:xfrm>
              <a:off x="3357585" y="4735982"/>
              <a:ext cx="957982" cy="4789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110 Rectángulo"/>
            <p:cNvSpPr/>
            <p:nvPr/>
          </p:nvSpPr>
          <p:spPr>
            <a:xfrm>
              <a:off x="3357585" y="4735982"/>
              <a:ext cx="957982" cy="4789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kern="1200" dirty="0" smtClean="0"/>
                <a:t>Filter</a:t>
              </a:r>
              <a:endParaRPr lang="en-GB" sz="1200" kern="1200" dirty="0"/>
            </a:p>
          </p:txBody>
        </p:sp>
      </p:grpSp>
      <p:grpSp>
        <p:nvGrpSpPr>
          <p:cNvPr id="6" name="112 Grupo"/>
          <p:cNvGrpSpPr/>
          <p:nvPr/>
        </p:nvGrpSpPr>
        <p:grpSpPr>
          <a:xfrm>
            <a:off x="3014446" y="2357430"/>
            <a:ext cx="1080000" cy="540000"/>
            <a:chOff x="4261846" y="3502197"/>
            <a:chExt cx="1097803" cy="548901"/>
          </a:xfrm>
        </p:grpSpPr>
        <p:sp>
          <p:nvSpPr>
            <p:cNvPr id="114" name="113 Rectángulo"/>
            <p:cNvSpPr/>
            <p:nvPr/>
          </p:nvSpPr>
          <p:spPr>
            <a:xfrm>
              <a:off x="4261846" y="3502197"/>
              <a:ext cx="1097803" cy="5489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114 Rectángulo"/>
            <p:cNvSpPr/>
            <p:nvPr/>
          </p:nvSpPr>
          <p:spPr>
            <a:xfrm>
              <a:off x="4261846" y="3502197"/>
              <a:ext cx="1097803" cy="5489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kern="1200" dirty="0" smtClean="0"/>
                <a:t>Partial Variability</a:t>
              </a:r>
              <a:endParaRPr lang="en-GB" sz="1200" kern="1200" dirty="0"/>
            </a:p>
          </p:txBody>
        </p:sp>
      </p:grpSp>
      <p:grpSp>
        <p:nvGrpSpPr>
          <p:cNvPr id="7" name="115 Grupo"/>
          <p:cNvGrpSpPr/>
          <p:nvPr/>
        </p:nvGrpSpPr>
        <p:grpSpPr>
          <a:xfrm>
            <a:off x="4454446" y="1508628"/>
            <a:ext cx="1080000" cy="540000"/>
            <a:chOff x="3987395" y="1553595"/>
            <a:chExt cx="1097803" cy="548901"/>
          </a:xfrm>
        </p:grpSpPr>
        <p:sp>
          <p:nvSpPr>
            <p:cNvPr id="117" name="116 Rectángulo"/>
            <p:cNvSpPr/>
            <p:nvPr/>
          </p:nvSpPr>
          <p:spPr>
            <a:xfrm>
              <a:off x="3987395" y="1553595"/>
              <a:ext cx="1097803" cy="5489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117 Rectángulo"/>
            <p:cNvSpPr/>
            <p:nvPr/>
          </p:nvSpPr>
          <p:spPr>
            <a:xfrm>
              <a:off x="3987395" y="1553595"/>
              <a:ext cx="1097803" cy="5489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kern="1200" dirty="0" smtClean="0"/>
                <a:t>Products</a:t>
              </a:r>
              <a:endParaRPr lang="en-GB" sz="1200" kern="1200" dirty="0"/>
            </a:p>
          </p:txBody>
        </p:sp>
      </p:grpSp>
      <p:grpSp>
        <p:nvGrpSpPr>
          <p:cNvPr id="8" name="118 Grupo"/>
          <p:cNvGrpSpPr/>
          <p:nvPr/>
        </p:nvGrpSpPr>
        <p:grpSpPr>
          <a:xfrm>
            <a:off x="7334446" y="2357430"/>
            <a:ext cx="1080000" cy="540000"/>
            <a:chOff x="3759666" y="1116356"/>
            <a:chExt cx="1553260" cy="776630"/>
          </a:xfrm>
        </p:grpSpPr>
        <p:sp>
          <p:nvSpPr>
            <p:cNvPr id="120" name="119 Rectángulo"/>
            <p:cNvSpPr/>
            <p:nvPr/>
          </p:nvSpPr>
          <p:spPr>
            <a:xfrm>
              <a:off x="3759666" y="1116356"/>
              <a:ext cx="1553260" cy="7766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120 Rectángulo"/>
            <p:cNvSpPr/>
            <p:nvPr/>
          </p:nvSpPr>
          <p:spPr>
            <a:xfrm>
              <a:off x="3759666" y="1116356"/>
              <a:ext cx="1553260" cy="7766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kern="1200" dirty="0" smtClean="0"/>
                <a:t>Partial Equivalence</a:t>
              </a:r>
              <a:endParaRPr lang="en-GB" sz="1200" kern="1200" dirty="0"/>
            </a:p>
          </p:txBody>
        </p:sp>
      </p:grpSp>
      <p:grpSp>
        <p:nvGrpSpPr>
          <p:cNvPr id="9" name="121 Grupo"/>
          <p:cNvGrpSpPr/>
          <p:nvPr/>
        </p:nvGrpSpPr>
        <p:grpSpPr>
          <a:xfrm>
            <a:off x="1574446" y="2357430"/>
            <a:ext cx="1080000" cy="540000"/>
            <a:chOff x="3759666" y="1116356"/>
            <a:chExt cx="1553260" cy="776630"/>
          </a:xfrm>
        </p:grpSpPr>
        <p:sp>
          <p:nvSpPr>
            <p:cNvPr id="123" name="122 Rectángulo"/>
            <p:cNvSpPr/>
            <p:nvPr/>
          </p:nvSpPr>
          <p:spPr>
            <a:xfrm>
              <a:off x="3759666" y="1116356"/>
              <a:ext cx="1553260" cy="7766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123 Rectángulo"/>
            <p:cNvSpPr/>
            <p:nvPr/>
          </p:nvSpPr>
          <p:spPr>
            <a:xfrm>
              <a:off x="3759666" y="1116356"/>
              <a:ext cx="1553260" cy="7766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kern="1200" dirty="0" smtClean="0"/>
                <a:t>Core Features</a:t>
              </a:r>
              <a:endParaRPr lang="en-GB" sz="1200" kern="1200" dirty="0"/>
            </a:p>
          </p:txBody>
        </p:sp>
      </p:grpSp>
      <p:grpSp>
        <p:nvGrpSpPr>
          <p:cNvPr id="10" name="124 Grupo"/>
          <p:cNvGrpSpPr/>
          <p:nvPr/>
        </p:nvGrpSpPr>
        <p:grpSpPr>
          <a:xfrm>
            <a:off x="5894446" y="2357430"/>
            <a:ext cx="1080000" cy="540000"/>
            <a:chOff x="3557548" y="728290"/>
            <a:chExt cx="1957496" cy="978748"/>
          </a:xfrm>
        </p:grpSpPr>
        <p:sp>
          <p:nvSpPr>
            <p:cNvPr id="126" name="125 Rectángulo"/>
            <p:cNvSpPr/>
            <p:nvPr/>
          </p:nvSpPr>
          <p:spPr>
            <a:xfrm>
              <a:off x="3557548" y="728290"/>
              <a:ext cx="1957496" cy="978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126 Rectángulo"/>
            <p:cNvSpPr/>
            <p:nvPr/>
          </p:nvSpPr>
          <p:spPr>
            <a:xfrm>
              <a:off x="3557548" y="728290"/>
              <a:ext cx="1957496" cy="978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kern="1200" dirty="0" smtClean="0"/>
                <a:t>Variants</a:t>
              </a:r>
              <a:endParaRPr lang="en-GB" sz="1200" kern="1200" dirty="0"/>
            </a:p>
          </p:txBody>
        </p:sp>
      </p:grpSp>
      <p:grpSp>
        <p:nvGrpSpPr>
          <p:cNvPr id="11" name="127 Grupo"/>
          <p:cNvGrpSpPr/>
          <p:nvPr/>
        </p:nvGrpSpPr>
        <p:grpSpPr>
          <a:xfrm>
            <a:off x="5894446" y="1508628"/>
            <a:ext cx="1080000" cy="540000"/>
            <a:chOff x="3557548" y="1423201"/>
            <a:chExt cx="1957496" cy="978748"/>
          </a:xfrm>
        </p:grpSpPr>
        <p:sp>
          <p:nvSpPr>
            <p:cNvPr id="129" name="128 Rectángulo"/>
            <p:cNvSpPr/>
            <p:nvPr/>
          </p:nvSpPr>
          <p:spPr>
            <a:xfrm>
              <a:off x="3557548" y="1423201"/>
              <a:ext cx="1957496" cy="978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129 Rectángulo"/>
            <p:cNvSpPr/>
            <p:nvPr/>
          </p:nvSpPr>
          <p:spPr>
            <a:xfrm>
              <a:off x="3557548" y="1423201"/>
              <a:ext cx="1957496" cy="978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kern="1200" dirty="0" smtClean="0"/>
                <a:t>#products</a:t>
              </a:r>
              <a:endParaRPr lang="en-GB" sz="1200" kern="1200" dirty="0"/>
            </a:p>
          </p:txBody>
        </p:sp>
      </p:grpSp>
      <p:grpSp>
        <p:nvGrpSpPr>
          <p:cNvPr id="12" name="130 Grupo"/>
          <p:cNvGrpSpPr/>
          <p:nvPr/>
        </p:nvGrpSpPr>
        <p:grpSpPr>
          <a:xfrm>
            <a:off x="4454446" y="2357430"/>
            <a:ext cx="1080000" cy="540000"/>
            <a:chOff x="3210072" y="1002755"/>
            <a:chExt cx="2652449" cy="1326224"/>
          </a:xfrm>
        </p:grpSpPr>
        <p:sp>
          <p:nvSpPr>
            <p:cNvPr id="132" name="131 Rectángulo"/>
            <p:cNvSpPr/>
            <p:nvPr/>
          </p:nvSpPr>
          <p:spPr>
            <a:xfrm>
              <a:off x="3210072" y="1002755"/>
              <a:ext cx="2652449" cy="13262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132 Rectángulo"/>
            <p:cNvSpPr/>
            <p:nvPr/>
          </p:nvSpPr>
          <p:spPr>
            <a:xfrm>
              <a:off x="3210072" y="1002755"/>
              <a:ext cx="2652449" cy="13262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kern="1200" dirty="0" smtClean="0"/>
                <a:t>Total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kern="1200" dirty="0" smtClean="0"/>
                <a:t>Variability</a:t>
              </a:r>
              <a:endParaRPr lang="en-GB" sz="1200" kern="1200" dirty="0"/>
            </a:p>
          </p:txBody>
        </p:sp>
      </p:grpSp>
      <p:grpSp>
        <p:nvGrpSpPr>
          <p:cNvPr id="13" name="133 Grupo"/>
          <p:cNvGrpSpPr/>
          <p:nvPr/>
        </p:nvGrpSpPr>
        <p:grpSpPr>
          <a:xfrm>
            <a:off x="3014446" y="3143248"/>
            <a:ext cx="1080000" cy="540000"/>
            <a:chOff x="1949993" y="657687"/>
            <a:chExt cx="3222808" cy="1611404"/>
          </a:xfrm>
        </p:grpSpPr>
        <p:sp>
          <p:nvSpPr>
            <p:cNvPr id="135" name="134 Rectángulo"/>
            <p:cNvSpPr/>
            <p:nvPr/>
          </p:nvSpPr>
          <p:spPr>
            <a:xfrm>
              <a:off x="1949993" y="657687"/>
              <a:ext cx="3222808" cy="16114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6" name="135 Rectángulo"/>
            <p:cNvSpPr/>
            <p:nvPr/>
          </p:nvSpPr>
          <p:spPr>
            <a:xfrm>
              <a:off x="1949993" y="657687"/>
              <a:ext cx="3222808" cy="16114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kern="1200" dirty="0" smtClean="0"/>
                <a:t>Commonality</a:t>
              </a:r>
              <a:endParaRPr lang="en-GB" sz="1200" kern="1200" dirty="0"/>
            </a:p>
          </p:txBody>
        </p:sp>
      </p:grpSp>
      <p:grpSp>
        <p:nvGrpSpPr>
          <p:cNvPr id="14" name="136 Grupo"/>
          <p:cNvGrpSpPr/>
          <p:nvPr/>
        </p:nvGrpSpPr>
        <p:grpSpPr>
          <a:xfrm>
            <a:off x="1574446" y="4000504"/>
            <a:ext cx="1080000" cy="540000"/>
            <a:chOff x="2187" y="125010"/>
            <a:chExt cx="4103266" cy="2051633"/>
          </a:xfrm>
        </p:grpSpPr>
        <p:sp>
          <p:nvSpPr>
            <p:cNvPr id="138" name="137 Rectángulo"/>
            <p:cNvSpPr/>
            <p:nvPr/>
          </p:nvSpPr>
          <p:spPr>
            <a:xfrm>
              <a:off x="2187" y="125010"/>
              <a:ext cx="4103266" cy="205163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9" name="138 Rectángulo"/>
            <p:cNvSpPr/>
            <p:nvPr/>
          </p:nvSpPr>
          <p:spPr>
            <a:xfrm>
              <a:off x="2187" y="125010"/>
              <a:ext cx="4103266" cy="20516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b="1" kern="1200" dirty="0" smtClean="0"/>
                <a:t>optimization</a:t>
              </a:r>
              <a:endParaRPr lang="en-GB" sz="1200" b="1" kern="1200" dirty="0"/>
            </a:p>
          </p:txBody>
        </p:sp>
      </p:grpSp>
      <p:grpSp>
        <p:nvGrpSpPr>
          <p:cNvPr id="15" name="139 Grupo"/>
          <p:cNvGrpSpPr/>
          <p:nvPr/>
        </p:nvGrpSpPr>
        <p:grpSpPr>
          <a:xfrm>
            <a:off x="7334446" y="3143248"/>
            <a:ext cx="1080000" cy="540000"/>
            <a:chOff x="2187" y="1581670"/>
            <a:chExt cx="4103266" cy="2051633"/>
          </a:xfrm>
        </p:grpSpPr>
        <p:sp>
          <p:nvSpPr>
            <p:cNvPr id="141" name="140 Rectángulo"/>
            <p:cNvSpPr/>
            <p:nvPr/>
          </p:nvSpPr>
          <p:spPr>
            <a:xfrm>
              <a:off x="2187" y="1581670"/>
              <a:ext cx="4103266" cy="205163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142" name="141 Rectángulo"/>
            <p:cNvSpPr/>
            <p:nvPr/>
          </p:nvSpPr>
          <p:spPr>
            <a:xfrm>
              <a:off x="2187" y="1581670"/>
              <a:ext cx="4103266" cy="205163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 smtClean="0"/>
                <a:t>Corrective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 smtClean="0"/>
                <a:t>Explanations</a:t>
              </a:r>
              <a:endParaRPr lang="en-GB" sz="1200" dirty="0"/>
            </a:p>
          </p:txBody>
        </p:sp>
      </p:grpSp>
      <p:grpSp>
        <p:nvGrpSpPr>
          <p:cNvPr id="16" name="142 Grupo"/>
          <p:cNvGrpSpPr/>
          <p:nvPr/>
        </p:nvGrpSpPr>
        <p:grpSpPr>
          <a:xfrm>
            <a:off x="1574446" y="3143248"/>
            <a:ext cx="1080000" cy="540000"/>
            <a:chOff x="2214" y="679784"/>
            <a:chExt cx="9070379" cy="4535189"/>
          </a:xfrm>
        </p:grpSpPr>
        <p:sp>
          <p:nvSpPr>
            <p:cNvPr id="144" name="143 Rectángulo"/>
            <p:cNvSpPr/>
            <p:nvPr/>
          </p:nvSpPr>
          <p:spPr>
            <a:xfrm>
              <a:off x="2214" y="679784"/>
              <a:ext cx="9070379" cy="453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144 Rectángulo"/>
            <p:cNvSpPr/>
            <p:nvPr/>
          </p:nvSpPr>
          <p:spPr>
            <a:xfrm>
              <a:off x="2214" y="679784"/>
              <a:ext cx="9070379" cy="453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kern="1200" dirty="0" smtClean="0"/>
                <a:t>Total</a:t>
              </a:r>
            </a:p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kern="1200" dirty="0" smtClean="0"/>
                <a:t>Equivalence</a:t>
              </a:r>
              <a:endParaRPr lang="en-GB" sz="1200" kern="1200" dirty="0"/>
            </a:p>
          </p:txBody>
        </p:sp>
      </p:grpSp>
      <p:grpSp>
        <p:nvGrpSpPr>
          <p:cNvPr id="17" name="145 Grupo"/>
          <p:cNvGrpSpPr/>
          <p:nvPr/>
        </p:nvGrpSpPr>
        <p:grpSpPr>
          <a:xfrm>
            <a:off x="4454446" y="3143248"/>
            <a:ext cx="1080000" cy="540000"/>
            <a:chOff x="1949993" y="657687"/>
            <a:chExt cx="3222808" cy="1611404"/>
          </a:xfrm>
        </p:grpSpPr>
        <p:sp>
          <p:nvSpPr>
            <p:cNvPr id="147" name="146 Rectángulo"/>
            <p:cNvSpPr/>
            <p:nvPr/>
          </p:nvSpPr>
          <p:spPr>
            <a:xfrm>
              <a:off x="1949993" y="657687"/>
              <a:ext cx="3222808" cy="16114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147 Rectángulo"/>
            <p:cNvSpPr/>
            <p:nvPr/>
          </p:nvSpPr>
          <p:spPr>
            <a:xfrm>
              <a:off x="1949993" y="657687"/>
              <a:ext cx="3222808" cy="16114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kern="1200" dirty="0" smtClean="0"/>
                <a:t>Dead Features</a:t>
              </a:r>
              <a:endParaRPr lang="en-GB" sz="1200" kern="1200" dirty="0"/>
            </a:p>
          </p:txBody>
        </p:sp>
      </p:grpSp>
      <p:grpSp>
        <p:nvGrpSpPr>
          <p:cNvPr id="18" name="149 Grupo"/>
          <p:cNvGrpSpPr/>
          <p:nvPr/>
        </p:nvGrpSpPr>
        <p:grpSpPr>
          <a:xfrm>
            <a:off x="5894446" y="3143248"/>
            <a:ext cx="1080000" cy="540000"/>
            <a:chOff x="1949993" y="657687"/>
            <a:chExt cx="3222808" cy="1611404"/>
          </a:xfrm>
        </p:grpSpPr>
        <p:sp>
          <p:nvSpPr>
            <p:cNvPr id="151" name="150 Rectángulo"/>
            <p:cNvSpPr/>
            <p:nvPr/>
          </p:nvSpPr>
          <p:spPr>
            <a:xfrm>
              <a:off x="1949993" y="657687"/>
              <a:ext cx="3222808" cy="161140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152" name="151 Rectángulo"/>
            <p:cNvSpPr/>
            <p:nvPr/>
          </p:nvSpPr>
          <p:spPr>
            <a:xfrm>
              <a:off x="1949993" y="657687"/>
              <a:ext cx="3222808" cy="161140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 smtClean="0"/>
                <a:t>Explanations</a:t>
              </a:r>
              <a:endParaRPr lang="en-GB" sz="1200" kern="1200" dirty="0"/>
            </a:p>
          </p:txBody>
        </p:sp>
      </p:grpSp>
      <p:grpSp>
        <p:nvGrpSpPr>
          <p:cNvPr id="19" name="152 Grupo"/>
          <p:cNvGrpSpPr/>
          <p:nvPr/>
        </p:nvGrpSpPr>
        <p:grpSpPr>
          <a:xfrm>
            <a:off x="1574446" y="5103578"/>
            <a:ext cx="1080000" cy="540000"/>
            <a:chOff x="1949993" y="657687"/>
            <a:chExt cx="3222808" cy="1611404"/>
          </a:xfrm>
        </p:grpSpPr>
        <p:sp>
          <p:nvSpPr>
            <p:cNvPr id="154" name="153 Rectángulo"/>
            <p:cNvSpPr/>
            <p:nvPr/>
          </p:nvSpPr>
          <p:spPr>
            <a:xfrm>
              <a:off x="1949993" y="657687"/>
              <a:ext cx="3222808" cy="161140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155" name="154 Rectángulo"/>
            <p:cNvSpPr/>
            <p:nvPr/>
          </p:nvSpPr>
          <p:spPr>
            <a:xfrm>
              <a:off x="1949993" y="657687"/>
              <a:ext cx="3222808" cy="1611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kern="1200" dirty="0" smtClean="0"/>
                <a:t>Reducing the number of products</a:t>
              </a:r>
              <a:endParaRPr lang="en-GB" sz="1200" kern="1200" dirty="0"/>
            </a:p>
          </p:txBody>
        </p:sp>
      </p:grpSp>
      <p:grpSp>
        <p:nvGrpSpPr>
          <p:cNvPr id="20" name="155 Grupo"/>
          <p:cNvGrpSpPr/>
          <p:nvPr/>
        </p:nvGrpSpPr>
        <p:grpSpPr>
          <a:xfrm>
            <a:off x="3014446" y="5103578"/>
            <a:ext cx="1080000" cy="540000"/>
            <a:chOff x="1949993" y="657687"/>
            <a:chExt cx="3222808" cy="1611404"/>
          </a:xfrm>
        </p:grpSpPr>
        <p:sp>
          <p:nvSpPr>
            <p:cNvPr id="157" name="156 Rectángulo"/>
            <p:cNvSpPr/>
            <p:nvPr/>
          </p:nvSpPr>
          <p:spPr>
            <a:xfrm>
              <a:off x="1949993" y="657687"/>
              <a:ext cx="3222808" cy="161140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158" name="157 Rectángulo"/>
            <p:cNvSpPr/>
            <p:nvPr/>
          </p:nvSpPr>
          <p:spPr>
            <a:xfrm>
              <a:off x="1949993" y="657687"/>
              <a:ext cx="3222808" cy="1611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kern="1200" dirty="0" smtClean="0"/>
                <a:t>Propagating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 smtClean="0"/>
                <a:t>decisions</a:t>
              </a:r>
              <a:endParaRPr lang="en-GB" sz="1200" kern="1200" dirty="0"/>
            </a:p>
          </p:txBody>
        </p:sp>
      </p:grpSp>
      <p:grpSp>
        <p:nvGrpSpPr>
          <p:cNvPr id="21" name="158 Grupo"/>
          <p:cNvGrpSpPr/>
          <p:nvPr/>
        </p:nvGrpSpPr>
        <p:grpSpPr>
          <a:xfrm>
            <a:off x="4454446" y="5103578"/>
            <a:ext cx="1080000" cy="540000"/>
            <a:chOff x="1949993" y="657687"/>
            <a:chExt cx="3222808" cy="1611404"/>
          </a:xfrm>
        </p:grpSpPr>
        <p:sp>
          <p:nvSpPr>
            <p:cNvPr id="160" name="159 Rectángulo"/>
            <p:cNvSpPr/>
            <p:nvPr/>
          </p:nvSpPr>
          <p:spPr>
            <a:xfrm>
              <a:off x="1949993" y="657687"/>
              <a:ext cx="3222808" cy="161140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161" name="160 Rectángulo"/>
            <p:cNvSpPr/>
            <p:nvPr/>
          </p:nvSpPr>
          <p:spPr>
            <a:xfrm>
              <a:off x="1949993" y="657687"/>
              <a:ext cx="3222808" cy="1611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kern="1200" dirty="0" smtClean="0"/>
                <a:t>Simplification</a:t>
              </a:r>
            </a:p>
          </p:txBody>
        </p:sp>
      </p:grpSp>
      <p:grpSp>
        <p:nvGrpSpPr>
          <p:cNvPr id="22" name="161 Grupo"/>
          <p:cNvGrpSpPr/>
          <p:nvPr/>
        </p:nvGrpSpPr>
        <p:grpSpPr>
          <a:xfrm rot="16200000">
            <a:off x="-820148" y="2766091"/>
            <a:ext cx="3071834" cy="540000"/>
            <a:chOff x="3477726" y="1007655"/>
            <a:chExt cx="960504" cy="478991"/>
          </a:xfrm>
        </p:grpSpPr>
        <p:sp>
          <p:nvSpPr>
            <p:cNvPr id="163" name="162 Rectángulo"/>
            <p:cNvSpPr/>
            <p:nvPr/>
          </p:nvSpPr>
          <p:spPr>
            <a:xfrm>
              <a:off x="3477726" y="1007655"/>
              <a:ext cx="957982" cy="4789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4" name="163 Rectángulo"/>
            <p:cNvSpPr/>
            <p:nvPr/>
          </p:nvSpPr>
          <p:spPr>
            <a:xfrm>
              <a:off x="3480248" y="1007655"/>
              <a:ext cx="957982" cy="4789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000" kern="1200" dirty="0" smtClean="0"/>
                <a:t>Analysis</a:t>
              </a:r>
              <a:endParaRPr lang="en-GB" sz="2000" kern="1200" dirty="0"/>
            </a:p>
          </p:txBody>
        </p:sp>
      </p:grpSp>
      <p:grpSp>
        <p:nvGrpSpPr>
          <p:cNvPr id="23" name="164 Grupo"/>
          <p:cNvGrpSpPr/>
          <p:nvPr/>
        </p:nvGrpSpPr>
        <p:grpSpPr>
          <a:xfrm rot="16200000">
            <a:off x="230034" y="5087826"/>
            <a:ext cx="1000132" cy="540000"/>
            <a:chOff x="3477726" y="1007655"/>
            <a:chExt cx="960504" cy="478991"/>
          </a:xfrm>
        </p:grpSpPr>
        <p:sp>
          <p:nvSpPr>
            <p:cNvPr id="166" name="165 Rectángulo"/>
            <p:cNvSpPr/>
            <p:nvPr/>
          </p:nvSpPr>
          <p:spPr>
            <a:xfrm>
              <a:off x="3477726" y="1007655"/>
              <a:ext cx="957982" cy="4789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7" name="166 Rectángulo"/>
            <p:cNvSpPr/>
            <p:nvPr/>
          </p:nvSpPr>
          <p:spPr>
            <a:xfrm>
              <a:off x="3480248" y="1007655"/>
              <a:ext cx="957982" cy="4789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kern="1200" dirty="0" smtClean="0"/>
                <a:t>Modification</a:t>
              </a:r>
              <a:endParaRPr lang="en-GB" sz="1200" kern="1200" dirty="0"/>
            </a:p>
          </p:txBody>
        </p:sp>
      </p:grp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-9540"/>
            <a:ext cx="914403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656" y="166670"/>
            <a:ext cx="847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" name="68 CuadroTexto"/>
          <p:cNvSpPr txBox="1"/>
          <p:nvPr/>
        </p:nvSpPr>
        <p:spPr>
          <a:xfrm>
            <a:off x="1301498" y="186394"/>
            <a:ext cx="6858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dirty="0" err="1" smtClean="0">
                <a:solidFill>
                  <a:schemeClr val="bg1"/>
                </a:solidFill>
              </a:rPr>
              <a:t>Automated</a:t>
            </a:r>
            <a:r>
              <a:rPr lang="es-ES_tradnl" sz="4000" dirty="0" smtClean="0">
                <a:solidFill>
                  <a:schemeClr val="bg1"/>
                </a:solidFill>
              </a:rPr>
              <a:t> </a:t>
            </a:r>
            <a:r>
              <a:rPr lang="es-ES_tradnl" sz="4000" dirty="0" err="1" smtClean="0">
                <a:solidFill>
                  <a:schemeClr val="bg1"/>
                </a:solidFill>
              </a:rPr>
              <a:t>Analysis</a:t>
            </a:r>
            <a:endParaRPr lang="es-E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-9540"/>
            <a:ext cx="914403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 redondeado"/>
          <p:cNvSpPr/>
          <p:nvPr/>
        </p:nvSpPr>
        <p:spPr>
          <a:xfrm>
            <a:off x="131260" y="14270"/>
            <a:ext cx="985838" cy="9858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656" y="166670"/>
            <a:ext cx="847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16 CuadroTexto"/>
          <p:cNvSpPr txBox="1"/>
          <p:nvPr/>
        </p:nvSpPr>
        <p:spPr>
          <a:xfrm>
            <a:off x="1301498" y="186394"/>
            <a:ext cx="6858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dirty="0" err="1" smtClean="0">
                <a:solidFill>
                  <a:schemeClr val="bg1"/>
                </a:solidFill>
              </a:rPr>
              <a:t>Automated</a:t>
            </a:r>
            <a:r>
              <a:rPr lang="es-ES_tradnl" sz="4000" dirty="0" smtClean="0">
                <a:solidFill>
                  <a:schemeClr val="bg1"/>
                </a:solidFill>
              </a:rPr>
              <a:t> </a:t>
            </a:r>
            <a:r>
              <a:rPr lang="es-ES_tradnl" sz="4000" dirty="0" err="1" smtClean="0">
                <a:solidFill>
                  <a:schemeClr val="bg1"/>
                </a:solidFill>
              </a:rPr>
              <a:t>Analysis</a:t>
            </a:r>
            <a:endParaRPr lang="es-ES" sz="4000" dirty="0">
              <a:solidFill>
                <a:schemeClr val="bg1"/>
              </a:solidFill>
            </a:endParaRPr>
          </a:p>
        </p:txBody>
      </p:sp>
      <p:pic>
        <p:nvPicPr>
          <p:cNvPr id="2" name="Picture 2" descr="C:\Documents and Settings\Pablo\Mis documentos\Mis papers\Presentación FAMA\FAMAFW4c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82892" y="1360486"/>
            <a:ext cx="4318000" cy="1854200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571472" y="3571876"/>
            <a:ext cx="8143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err="1" smtClean="0">
                <a:solidFill>
                  <a:srgbClr val="4D87AC"/>
                </a:solidFill>
              </a:rPr>
              <a:t>Features</a:t>
            </a:r>
            <a:r>
              <a:rPr lang="es-ES_tradnl" sz="2000" b="1" dirty="0" smtClean="0">
                <a:solidFill>
                  <a:srgbClr val="4D87AC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s-ES_tradnl" sz="2000" dirty="0" smtClean="0">
                <a:solidFill>
                  <a:srgbClr val="4D87AC"/>
                </a:solidFill>
              </a:rPr>
              <a:t> </a:t>
            </a:r>
            <a:r>
              <a:rPr lang="es-ES_tradnl" sz="2000" dirty="0" err="1" smtClean="0">
                <a:solidFill>
                  <a:srgbClr val="4D87AC"/>
                </a:solidFill>
              </a:rPr>
              <a:t>Multiple</a:t>
            </a:r>
            <a:r>
              <a:rPr lang="es-ES_tradnl" sz="2000" dirty="0" smtClean="0">
                <a:solidFill>
                  <a:srgbClr val="4D87AC"/>
                </a:solidFill>
              </a:rPr>
              <a:t> </a:t>
            </a:r>
            <a:r>
              <a:rPr lang="es-ES_tradnl" sz="2000" dirty="0" err="1" smtClean="0">
                <a:solidFill>
                  <a:srgbClr val="4D87AC"/>
                </a:solidFill>
              </a:rPr>
              <a:t>reasoners</a:t>
            </a:r>
            <a:r>
              <a:rPr lang="es-ES_tradnl" sz="2000" dirty="0" smtClean="0">
                <a:solidFill>
                  <a:srgbClr val="4D87AC"/>
                </a:solidFill>
              </a:rPr>
              <a:t> </a:t>
            </a:r>
            <a:r>
              <a:rPr lang="es-ES_tradnl" sz="2000" dirty="0" err="1" smtClean="0">
                <a:solidFill>
                  <a:srgbClr val="4D87AC"/>
                </a:solidFill>
              </a:rPr>
              <a:t>supported</a:t>
            </a:r>
            <a:r>
              <a:rPr lang="es-ES_tradnl" sz="2000" dirty="0" smtClean="0">
                <a:solidFill>
                  <a:srgbClr val="4D87AC"/>
                </a:solidFill>
              </a:rPr>
              <a:t> </a:t>
            </a:r>
            <a:r>
              <a:rPr lang="es-ES_tradnl" sz="2000" dirty="0" err="1" smtClean="0">
                <a:solidFill>
                  <a:srgbClr val="4D87AC"/>
                </a:solidFill>
              </a:rPr>
              <a:t>to</a:t>
            </a:r>
            <a:r>
              <a:rPr lang="es-ES_tradnl" sz="2000" dirty="0" smtClean="0">
                <a:solidFill>
                  <a:srgbClr val="4D87AC"/>
                </a:solidFill>
              </a:rPr>
              <a:t> </a:t>
            </a:r>
            <a:r>
              <a:rPr lang="es-ES_tradnl" sz="2000" dirty="0" err="1" smtClean="0">
                <a:solidFill>
                  <a:srgbClr val="4D87AC"/>
                </a:solidFill>
              </a:rPr>
              <a:t>extract</a:t>
            </a:r>
            <a:r>
              <a:rPr lang="es-ES_tradnl" sz="2000" dirty="0" smtClean="0">
                <a:solidFill>
                  <a:srgbClr val="4D87AC"/>
                </a:solidFill>
              </a:rPr>
              <a:t> </a:t>
            </a:r>
            <a:r>
              <a:rPr lang="es-ES_tradnl" sz="2000" dirty="0" err="1" smtClean="0">
                <a:solidFill>
                  <a:srgbClr val="4D87AC"/>
                </a:solidFill>
              </a:rPr>
              <a:t>information</a:t>
            </a:r>
            <a:r>
              <a:rPr lang="es-ES_tradnl" sz="2000" dirty="0" smtClean="0">
                <a:solidFill>
                  <a:srgbClr val="4D87AC"/>
                </a:solidFill>
              </a:rPr>
              <a:t>: CSP, BDD, SAT,…</a:t>
            </a:r>
          </a:p>
          <a:p>
            <a:pPr>
              <a:buFont typeface="Arial" pitchFamily="34" charset="0"/>
              <a:buChar char="•"/>
            </a:pPr>
            <a:r>
              <a:rPr lang="es-ES_tradnl" sz="2000" dirty="0" smtClean="0">
                <a:solidFill>
                  <a:srgbClr val="4D87AC"/>
                </a:solidFill>
              </a:rPr>
              <a:t> </a:t>
            </a:r>
            <a:r>
              <a:rPr lang="es-ES_tradnl" sz="2000" dirty="0" err="1" smtClean="0">
                <a:solidFill>
                  <a:srgbClr val="4D87AC"/>
                </a:solidFill>
              </a:rPr>
              <a:t>Multiple</a:t>
            </a:r>
            <a:r>
              <a:rPr lang="es-ES_tradnl" sz="2000" dirty="0" smtClean="0">
                <a:solidFill>
                  <a:srgbClr val="4D87AC"/>
                </a:solidFill>
              </a:rPr>
              <a:t> </a:t>
            </a:r>
            <a:r>
              <a:rPr lang="es-ES_tradnl" sz="2000" dirty="0" err="1" smtClean="0">
                <a:solidFill>
                  <a:srgbClr val="4D87AC"/>
                </a:solidFill>
              </a:rPr>
              <a:t>metamodels</a:t>
            </a:r>
            <a:r>
              <a:rPr lang="es-ES_tradnl" sz="2000" dirty="0" smtClean="0">
                <a:solidFill>
                  <a:srgbClr val="4D87AC"/>
                </a:solidFill>
              </a:rPr>
              <a:t> are </a:t>
            </a:r>
            <a:r>
              <a:rPr lang="es-ES_tradnl" sz="2000" dirty="0" err="1" smtClean="0">
                <a:solidFill>
                  <a:srgbClr val="4D87AC"/>
                </a:solidFill>
              </a:rPr>
              <a:t>supported</a:t>
            </a:r>
            <a:r>
              <a:rPr lang="es-ES_tradnl" sz="2000" dirty="0" smtClean="0">
                <a:solidFill>
                  <a:srgbClr val="4D87AC"/>
                </a:solidFill>
              </a:rPr>
              <a:t> as </a:t>
            </a:r>
            <a:r>
              <a:rPr lang="es-ES_tradnl" sz="2000" dirty="0" err="1" smtClean="0">
                <a:solidFill>
                  <a:srgbClr val="4D87AC"/>
                </a:solidFill>
              </a:rPr>
              <a:t>an</a:t>
            </a:r>
            <a:r>
              <a:rPr lang="es-ES_tradnl" sz="2000" dirty="0" smtClean="0">
                <a:solidFill>
                  <a:srgbClr val="4D87AC"/>
                </a:solidFill>
              </a:rPr>
              <a:t> input/output: </a:t>
            </a:r>
            <a:r>
              <a:rPr lang="es-ES_tradnl" sz="2000" dirty="0" err="1" smtClean="0">
                <a:solidFill>
                  <a:srgbClr val="4D87AC"/>
                </a:solidFill>
              </a:rPr>
              <a:t>Czarnacki’s</a:t>
            </a:r>
            <a:r>
              <a:rPr lang="es-ES_tradnl" sz="2000" dirty="0" smtClean="0">
                <a:solidFill>
                  <a:srgbClr val="4D87AC"/>
                </a:solidFill>
              </a:rPr>
              <a:t>, FODA, Extended FM,…</a:t>
            </a:r>
          </a:p>
          <a:p>
            <a:pPr>
              <a:buFont typeface="Arial" pitchFamily="34" charset="0"/>
              <a:buChar char="•"/>
            </a:pPr>
            <a:r>
              <a:rPr lang="es-ES_tradnl" sz="2000" dirty="0" smtClean="0">
                <a:solidFill>
                  <a:srgbClr val="4D87AC"/>
                </a:solidFill>
              </a:rPr>
              <a:t> </a:t>
            </a:r>
            <a:r>
              <a:rPr lang="es-ES_tradnl" sz="2000" dirty="0" err="1" smtClean="0">
                <a:solidFill>
                  <a:srgbClr val="4D87AC"/>
                </a:solidFill>
              </a:rPr>
              <a:t>Multiple</a:t>
            </a:r>
            <a:r>
              <a:rPr lang="es-ES_tradnl" sz="2000" dirty="0" smtClean="0">
                <a:solidFill>
                  <a:srgbClr val="4D87AC"/>
                </a:solidFill>
              </a:rPr>
              <a:t> </a:t>
            </a:r>
            <a:r>
              <a:rPr lang="es-ES_tradnl" sz="2000" dirty="0" err="1" smtClean="0">
                <a:solidFill>
                  <a:srgbClr val="4D87AC"/>
                </a:solidFill>
              </a:rPr>
              <a:t>analysis</a:t>
            </a:r>
            <a:r>
              <a:rPr lang="es-ES_tradnl" sz="2000" dirty="0" smtClean="0">
                <a:solidFill>
                  <a:srgbClr val="4D87AC"/>
                </a:solidFill>
              </a:rPr>
              <a:t> </a:t>
            </a:r>
            <a:r>
              <a:rPr lang="es-ES_tradnl" sz="2000" dirty="0" err="1" smtClean="0">
                <a:solidFill>
                  <a:srgbClr val="4D87AC"/>
                </a:solidFill>
              </a:rPr>
              <a:t>operations</a:t>
            </a:r>
            <a:r>
              <a:rPr lang="es-ES_tradnl" sz="2000" dirty="0" smtClean="0">
                <a:solidFill>
                  <a:srgbClr val="4D87AC"/>
                </a:solidFill>
              </a:rPr>
              <a:t> are </a:t>
            </a:r>
            <a:r>
              <a:rPr lang="es-ES_tradnl" sz="2000" dirty="0" err="1" smtClean="0">
                <a:solidFill>
                  <a:srgbClr val="4D87AC"/>
                </a:solidFill>
              </a:rPr>
              <a:t>supported</a:t>
            </a:r>
            <a:r>
              <a:rPr lang="es-ES_tradnl" sz="2000" dirty="0" smtClean="0">
                <a:solidFill>
                  <a:srgbClr val="4D87AC"/>
                </a:solidFill>
              </a:rPr>
              <a:t>: #</a:t>
            </a:r>
            <a:r>
              <a:rPr lang="es-ES_tradnl" sz="2000" dirty="0" err="1" smtClean="0">
                <a:solidFill>
                  <a:srgbClr val="4D87AC"/>
                </a:solidFill>
              </a:rPr>
              <a:t>Products</a:t>
            </a:r>
            <a:r>
              <a:rPr lang="es-ES_tradnl" sz="2000" dirty="0" smtClean="0">
                <a:solidFill>
                  <a:srgbClr val="4D87AC"/>
                </a:solidFill>
              </a:rPr>
              <a:t>, </a:t>
            </a:r>
            <a:r>
              <a:rPr lang="es-ES_tradnl" sz="2000" dirty="0" err="1" smtClean="0">
                <a:solidFill>
                  <a:srgbClr val="4D87AC"/>
                </a:solidFill>
              </a:rPr>
              <a:t>Products</a:t>
            </a:r>
            <a:r>
              <a:rPr lang="es-ES_tradnl" sz="2000" dirty="0" smtClean="0">
                <a:solidFill>
                  <a:srgbClr val="4D87AC"/>
                </a:solidFill>
              </a:rPr>
              <a:t>, </a:t>
            </a:r>
            <a:r>
              <a:rPr lang="es-ES_tradnl" sz="2000" dirty="0" err="1" smtClean="0">
                <a:solidFill>
                  <a:srgbClr val="4D87AC"/>
                </a:solidFill>
              </a:rPr>
              <a:t>Valid</a:t>
            </a:r>
            <a:r>
              <a:rPr lang="es-ES_tradnl" sz="2000" dirty="0" smtClean="0">
                <a:solidFill>
                  <a:srgbClr val="4D87AC"/>
                </a:solidFill>
              </a:rPr>
              <a:t>, </a:t>
            </a:r>
            <a:r>
              <a:rPr lang="es-ES_tradnl" sz="2000" dirty="0" err="1" smtClean="0">
                <a:solidFill>
                  <a:srgbClr val="4D87AC"/>
                </a:solidFill>
              </a:rPr>
              <a:t>Filter</a:t>
            </a:r>
            <a:r>
              <a:rPr lang="es-ES_tradnl" sz="2000" dirty="0" smtClean="0">
                <a:solidFill>
                  <a:srgbClr val="4D87AC"/>
                </a:solidFill>
              </a:rPr>
              <a:t>, Error </a:t>
            </a:r>
            <a:r>
              <a:rPr lang="es-ES_tradnl" sz="2000" dirty="0" err="1" smtClean="0">
                <a:solidFill>
                  <a:srgbClr val="4D87AC"/>
                </a:solidFill>
              </a:rPr>
              <a:t>Detection</a:t>
            </a:r>
            <a:r>
              <a:rPr lang="es-ES_tradnl" sz="2000" dirty="0" smtClean="0">
                <a:solidFill>
                  <a:srgbClr val="4D87AC"/>
                </a:solidFill>
              </a:rPr>
              <a:t>,…</a:t>
            </a:r>
          </a:p>
          <a:p>
            <a:pPr>
              <a:buFont typeface="Arial" pitchFamily="34" charset="0"/>
              <a:buChar char="•"/>
            </a:pPr>
            <a:r>
              <a:rPr lang="es-ES_tradnl" sz="2000" dirty="0" smtClean="0">
                <a:solidFill>
                  <a:srgbClr val="4D87AC"/>
                </a:solidFill>
              </a:rPr>
              <a:t> </a:t>
            </a:r>
            <a:r>
              <a:rPr lang="es-ES_tradnl" sz="2000" dirty="0" err="1" smtClean="0">
                <a:solidFill>
                  <a:srgbClr val="4D87AC"/>
                </a:solidFill>
              </a:rPr>
              <a:t>Multiple</a:t>
            </a:r>
            <a:r>
              <a:rPr lang="es-ES_tradnl" sz="2000" dirty="0" smtClean="0">
                <a:solidFill>
                  <a:srgbClr val="4D87AC"/>
                </a:solidFill>
              </a:rPr>
              <a:t> </a:t>
            </a:r>
            <a:r>
              <a:rPr lang="es-ES_tradnl" sz="2000" dirty="0" err="1" smtClean="0">
                <a:solidFill>
                  <a:srgbClr val="4D87AC"/>
                </a:solidFill>
              </a:rPr>
              <a:t>criteria</a:t>
            </a:r>
            <a:r>
              <a:rPr lang="es-ES_tradnl" sz="2000" dirty="0" smtClean="0">
                <a:solidFill>
                  <a:srgbClr val="4D87AC"/>
                </a:solidFill>
              </a:rPr>
              <a:t> </a:t>
            </a:r>
            <a:r>
              <a:rPr lang="es-ES_tradnl" sz="2000" dirty="0" err="1" smtClean="0">
                <a:solidFill>
                  <a:srgbClr val="4D87AC"/>
                </a:solidFill>
              </a:rPr>
              <a:t>to</a:t>
            </a:r>
            <a:r>
              <a:rPr lang="es-ES_tradnl" sz="2000" dirty="0" smtClean="0">
                <a:solidFill>
                  <a:srgbClr val="4D87AC"/>
                </a:solidFill>
              </a:rPr>
              <a:t> </a:t>
            </a:r>
            <a:r>
              <a:rPr lang="es-ES_tradnl" sz="2000" dirty="0" err="1" smtClean="0">
                <a:solidFill>
                  <a:srgbClr val="4D87AC"/>
                </a:solidFill>
              </a:rPr>
              <a:t>select</a:t>
            </a:r>
            <a:r>
              <a:rPr lang="es-ES_tradnl" sz="2000" dirty="0" smtClean="0">
                <a:solidFill>
                  <a:srgbClr val="4D87AC"/>
                </a:solidFill>
              </a:rPr>
              <a:t> </a:t>
            </a:r>
            <a:r>
              <a:rPr lang="es-ES_tradnl" sz="2000" dirty="0" err="1" smtClean="0">
                <a:solidFill>
                  <a:srgbClr val="4D87AC"/>
                </a:solidFill>
              </a:rPr>
              <a:t>the</a:t>
            </a:r>
            <a:r>
              <a:rPr lang="es-ES_tradnl" sz="2000" dirty="0" smtClean="0">
                <a:solidFill>
                  <a:srgbClr val="4D87AC"/>
                </a:solidFill>
              </a:rPr>
              <a:t> </a:t>
            </a:r>
            <a:r>
              <a:rPr lang="es-ES_tradnl" sz="2000" dirty="0" err="1" smtClean="0">
                <a:solidFill>
                  <a:srgbClr val="4D87AC"/>
                </a:solidFill>
              </a:rPr>
              <a:t>proper</a:t>
            </a:r>
            <a:r>
              <a:rPr lang="es-ES_tradnl" sz="2000" dirty="0" smtClean="0">
                <a:solidFill>
                  <a:srgbClr val="4D87AC"/>
                </a:solidFill>
              </a:rPr>
              <a:t> </a:t>
            </a:r>
            <a:r>
              <a:rPr lang="es-ES_tradnl" sz="2000" dirty="0" err="1" smtClean="0">
                <a:solidFill>
                  <a:srgbClr val="4D87AC"/>
                </a:solidFill>
              </a:rPr>
              <a:t>reasoner</a:t>
            </a:r>
            <a:r>
              <a:rPr lang="es-ES_tradnl" sz="2000" dirty="0" smtClean="0">
                <a:solidFill>
                  <a:srgbClr val="4D87AC"/>
                </a:solidFill>
              </a:rPr>
              <a:t> </a:t>
            </a:r>
            <a:r>
              <a:rPr lang="es-ES_tradnl" sz="2000" dirty="0" err="1" smtClean="0">
                <a:solidFill>
                  <a:srgbClr val="4D87AC"/>
                </a:solidFill>
              </a:rPr>
              <a:t>to</a:t>
            </a:r>
            <a:r>
              <a:rPr lang="es-ES_tradnl" sz="2000" dirty="0" smtClean="0">
                <a:solidFill>
                  <a:srgbClr val="4D87AC"/>
                </a:solidFill>
              </a:rPr>
              <a:t> </a:t>
            </a:r>
            <a:r>
              <a:rPr lang="es-ES_tradnl" sz="2000" dirty="0" err="1" smtClean="0">
                <a:solidFill>
                  <a:srgbClr val="4D87AC"/>
                </a:solidFill>
              </a:rPr>
              <a:t>perform</a:t>
            </a:r>
            <a:r>
              <a:rPr lang="es-ES_tradnl" sz="2000" dirty="0" smtClean="0">
                <a:solidFill>
                  <a:srgbClr val="4D87AC"/>
                </a:solidFill>
              </a:rPr>
              <a:t> </a:t>
            </a:r>
            <a:r>
              <a:rPr lang="es-ES_tradnl" sz="2000" dirty="0" err="1" smtClean="0">
                <a:solidFill>
                  <a:srgbClr val="4D87AC"/>
                </a:solidFill>
              </a:rPr>
              <a:t>an</a:t>
            </a:r>
            <a:r>
              <a:rPr lang="es-ES_tradnl" sz="2000" dirty="0" smtClean="0">
                <a:solidFill>
                  <a:srgbClr val="4D87AC"/>
                </a:solidFill>
              </a:rPr>
              <a:t> </a:t>
            </a:r>
            <a:r>
              <a:rPr lang="es-ES_tradnl" sz="2000" dirty="0" err="1" smtClean="0">
                <a:solidFill>
                  <a:srgbClr val="4D87AC"/>
                </a:solidFill>
              </a:rPr>
              <a:t>operation</a:t>
            </a:r>
            <a:endParaRPr lang="es-ES_tradnl" sz="2000" dirty="0" smtClean="0">
              <a:solidFill>
                <a:srgbClr val="4D87AC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_tradnl" sz="2000" dirty="0" smtClean="0">
                <a:solidFill>
                  <a:srgbClr val="4D87AC"/>
                </a:solidFill>
              </a:rPr>
              <a:t> Benchmarking </a:t>
            </a:r>
            <a:r>
              <a:rPr lang="es-ES_tradnl" sz="2000" dirty="0" err="1" smtClean="0">
                <a:solidFill>
                  <a:srgbClr val="4D87AC"/>
                </a:solidFill>
              </a:rPr>
              <a:t>system</a:t>
            </a:r>
            <a:r>
              <a:rPr lang="es-ES_tradnl" sz="2000" dirty="0" smtClean="0">
                <a:solidFill>
                  <a:srgbClr val="4D87AC"/>
                </a:solidFill>
              </a:rPr>
              <a:t> (</a:t>
            </a:r>
            <a:r>
              <a:rPr lang="es-ES_tradnl" sz="2000" dirty="0" err="1" smtClean="0">
                <a:solidFill>
                  <a:srgbClr val="4D87AC"/>
                </a:solidFill>
              </a:rPr>
              <a:t>Optional</a:t>
            </a:r>
            <a:r>
              <a:rPr lang="es-ES_tradnl" sz="2000" dirty="0" smtClean="0">
                <a:solidFill>
                  <a:srgbClr val="4D87AC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s-ES_tradnl" sz="2000" dirty="0" smtClean="0">
                <a:solidFill>
                  <a:srgbClr val="4D87AC"/>
                </a:solidFill>
              </a:rPr>
              <a:t> FM </a:t>
            </a:r>
            <a:r>
              <a:rPr lang="es-ES_tradnl" sz="2000" dirty="0" err="1" smtClean="0">
                <a:solidFill>
                  <a:srgbClr val="4D87AC"/>
                </a:solidFill>
              </a:rPr>
              <a:t>random</a:t>
            </a:r>
            <a:r>
              <a:rPr lang="es-ES_tradnl" sz="2000" dirty="0" smtClean="0">
                <a:solidFill>
                  <a:srgbClr val="4D87AC"/>
                </a:solidFill>
              </a:rPr>
              <a:t> </a:t>
            </a:r>
            <a:r>
              <a:rPr lang="es-ES_tradnl" sz="2000" dirty="0" err="1" smtClean="0">
                <a:solidFill>
                  <a:srgbClr val="4D87AC"/>
                </a:solidFill>
              </a:rPr>
              <a:t>generation</a:t>
            </a:r>
            <a:r>
              <a:rPr lang="es-ES_tradnl" sz="2000" dirty="0" smtClean="0">
                <a:solidFill>
                  <a:srgbClr val="4D87AC"/>
                </a:solidFill>
              </a:rPr>
              <a:t> (</a:t>
            </a:r>
            <a:r>
              <a:rPr lang="es-ES_tradnl" sz="2000" dirty="0" err="1" smtClean="0">
                <a:solidFill>
                  <a:srgbClr val="4D87AC"/>
                </a:solidFill>
              </a:rPr>
              <a:t>Optional</a:t>
            </a:r>
            <a:r>
              <a:rPr lang="es-ES_tradnl" sz="2000" dirty="0" smtClean="0">
                <a:solidFill>
                  <a:srgbClr val="4D87AC"/>
                </a:solidFill>
              </a:rPr>
              <a:t>)</a:t>
            </a:r>
            <a:endParaRPr lang="es-ES" sz="2000" dirty="0">
              <a:solidFill>
                <a:srgbClr val="4D87AC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-9540"/>
            <a:ext cx="914403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 redondeado"/>
          <p:cNvSpPr/>
          <p:nvPr/>
        </p:nvSpPr>
        <p:spPr>
          <a:xfrm>
            <a:off x="131260" y="14270"/>
            <a:ext cx="985838" cy="9858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656" y="166670"/>
            <a:ext cx="847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16 CuadroTexto"/>
          <p:cNvSpPr txBox="1"/>
          <p:nvPr/>
        </p:nvSpPr>
        <p:spPr>
          <a:xfrm>
            <a:off x="1301498" y="186394"/>
            <a:ext cx="6858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dirty="0" err="1" smtClean="0">
                <a:solidFill>
                  <a:schemeClr val="bg1"/>
                </a:solidFill>
              </a:rPr>
              <a:t>Automated</a:t>
            </a:r>
            <a:r>
              <a:rPr lang="es-ES_tradnl" sz="4000" dirty="0" smtClean="0">
                <a:solidFill>
                  <a:schemeClr val="bg1"/>
                </a:solidFill>
              </a:rPr>
              <a:t> </a:t>
            </a:r>
            <a:r>
              <a:rPr lang="es-ES_tradnl" sz="4000" dirty="0" err="1" smtClean="0">
                <a:solidFill>
                  <a:schemeClr val="bg1"/>
                </a:solidFill>
              </a:rPr>
              <a:t>Analysis</a:t>
            </a:r>
            <a:endParaRPr lang="es-ES" sz="4000" dirty="0">
              <a:solidFill>
                <a:schemeClr val="bg1"/>
              </a:solidFill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428596" y="1357298"/>
          <a:ext cx="8358248" cy="4697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562"/>
                <a:gridCol w="2089562"/>
                <a:gridCol w="2089562"/>
                <a:gridCol w="2089562"/>
              </a:tblGrid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s-ES_tradnl" dirty="0" err="1" smtClean="0"/>
                        <a:t>Operation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err="1" smtClean="0"/>
                        <a:t>JaCoPReasoner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SAT4jReasoner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err="1" smtClean="0"/>
                        <a:t>JavaBDDReasoner</a:t>
                      </a:r>
                      <a:endParaRPr lang="es-ES" dirty="0"/>
                    </a:p>
                  </a:txBody>
                  <a:tcPr/>
                </a:tc>
              </a:tr>
              <a:tr h="589447">
                <a:tc>
                  <a:txBody>
                    <a:bodyPr/>
                    <a:lstStyle/>
                    <a:p>
                      <a:pPr algn="ctr"/>
                      <a:r>
                        <a:rPr lang="es-ES_tradnl" dirty="0" err="1" smtClean="0"/>
                        <a:t>Valid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Yes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 smtClean="0"/>
                        <a:t>Yes (no </a:t>
                      </a:r>
                      <a:r>
                        <a:rPr lang="es-ES_tradnl" dirty="0" err="1" smtClean="0"/>
                        <a:t>Cardinality</a:t>
                      </a:r>
                      <a:r>
                        <a:rPr lang="es-ES_tradnl" dirty="0" smtClean="0"/>
                        <a:t>)</a:t>
                      </a:r>
                      <a:endParaRPr lang="es-E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Yes (no </a:t>
                      </a:r>
                      <a:r>
                        <a:rPr lang="es-ES_tradnl" dirty="0" err="1" smtClean="0"/>
                        <a:t>Cardinality</a:t>
                      </a:r>
                      <a:r>
                        <a:rPr lang="es-ES_tradnl" dirty="0" smtClean="0"/>
                        <a:t>)</a:t>
                      </a:r>
                      <a:endParaRPr lang="es-ES" dirty="0"/>
                    </a:p>
                  </a:txBody>
                  <a:tcPr anchor="ctr"/>
                </a:tc>
              </a:tr>
              <a:tr h="589447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#</a:t>
                      </a:r>
                      <a:r>
                        <a:rPr lang="es-ES_tradnl" dirty="0" err="1" smtClean="0"/>
                        <a:t>Products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Yes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Yes (no </a:t>
                      </a:r>
                      <a:r>
                        <a:rPr lang="es-ES_tradnl" dirty="0" err="1" smtClean="0"/>
                        <a:t>Cardinality</a:t>
                      </a:r>
                      <a:r>
                        <a:rPr lang="es-ES_tradnl" dirty="0" smtClean="0"/>
                        <a:t>)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 smtClean="0"/>
                        <a:t>Yes (no </a:t>
                      </a:r>
                      <a:r>
                        <a:rPr lang="es-ES_tradnl" dirty="0" err="1" smtClean="0"/>
                        <a:t>Cardinality</a:t>
                      </a:r>
                      <a:r>
                        <a:rPr lang="es-ES_tradnl" dirty="0" smtClean="0"/>
                        <a:t>)</a:t>
                      </a:r>
                      <a:endParaRPr lang="es-ES" dirty="0" smtClean="0"/>
                    </a:p>
                  </a:txBody>
                  <a:tcPr anchor="ctr"/>
                </a:tc>
              </a:tr>
              <a:tr h="589447">
                <a:tc>
                  <a:txBody>
                    <a:bodyPr/>
                    <a:lstStyle/>
                    <a:p>
                      <a:pPr algn="ctr"/>
                      <a:r>
                        <a:rPr lang="es-ES_tradnl" dirty="0" err="1" smtClean="0"/>
                        <a:t>List</a:t>
                      </a:r>
                      <a:r>
                        <a:rPr lang="es-ES_tradnl" dirty="0" smtClean="0"/>
                        <a:t> of </a:t>
                      </a:r>
                      <a:r>
                        <a:rPr lang="es-ES_tradnl" dirty="0" err="1" smtClean="0"/>
                        <a:t>Products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Yes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 smtClean="0"/>
                        <a:t>Yes (no </a:t>
                      </a:r>
                      <a:r>
                        <a:rPr lang="es-ES_tradnl" dirty="0" err="1" smtClean="0"/>
                        <a:t>Cardinality</a:t>
                      </a:r>
                      <a:r>
                        <a:rPr lang="es-ES_tradnl" dirty="0" smtClean="0"/>
                        <a:t>)</a:t>
                      </a:r>
                      <a:endParaRPr lang="es-E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Yes (no </a:t>
                      </a:r>
                      <a:r>
                        <a:rPr lang="es-ES_tradnl" dirty="0" err="1" smtClean="0"/>
                        <a:t>Cardinality</a:t>
                      </a:r>
                      <a:r>
                        <a:rPr lang="es-ES_tradnl" dirty="0" smtClean="0"/>
                        <a:t>)</a:t>
                      </a:r>
                      <a:endParaRPr lang="es-ES" dirty="0"/>
                    </a:p>
                  </a:txBody>
                  <a:tcPr anchor="ctr"/>
                </a:tc>
              </a:tr>
              <a:tr h="589447">
                <a:tc>
                  <a:txBody>
                    <a:bodyPr/>
                    <a:lstStyle/>
                    <a:p>
                      <a:pPr algn="ctr"/>
                      <a:r>
                        <a:rPr lang="es-ES_tradnl" dirty="0" err="1" smtClean="0"/>
                        <a:t>Filters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Yes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 smtClean="0"/>
                        <a:t>Yes (no </a:t>
                      </a:r>
                      <a:r>
                        <a:rPr lang="es-ES_tradnl" dirty="0" err="1" smtClean="0"/>
                        <a:t>Cardinality</a:t>
                      </a:r>
                      <a:r>
                        <a:rPr lang="es-ES_tradnl" dirty="0" smtClean="0"/>
                        <a:t>)</a:t>
                      </a:r>
                      <a:endParaRPr lang="es-E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 smtClean="0"/>
                        <a:t>Yes (no </a:t>
                      </a:r>
                      <a:r>
                        <a:rPr lang="es-ES_tradnl" dirty="0" err="1" smtClean="0"/>
                        <a:t>Cardinality</a:t>
                      </a:r>
                      <a:r>
                        <a:rPr lang="es-ES_tradnl" dirty="0" smtClean="0"/>
                        <a:t>)</a:t>
                      </a:r>
                      <a:endParaRPr lang="es-ES" dirty="0" smtClean="0"/>
                    </a:p>
                  </a:txBody>
                  <a:tcPr anchor="ctr"/>
                </a:tc>
              </a:tr>
              <a:tr h="589447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Error </a:t>
                      </a:r>
                      <a:r>
                        <a:rPr lang="es-ES_tradnl" dirty="0" err="1" smtClean="0"/>
                        <a:t>Detection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Yes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 smtClean="0"/>
                        <a:t>Yes (no </a:t>
                      </a:r>
                      <a:r>
                        <a:rPr lang="es-ES_tradnl" dirty="0" err="1" smtClean="0"/>
                        <a:t>Cardinality</a:t>
                      </a:r>
                      <a:r>
                        <a:rPr lang="es-ES_tradnl" dirty="0" smtClean="0"/>
                        <a:t>)</a:t>
                      </a:r>
                      <a:endParaRPr lang="es-E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No</a:t>
                      </a:r>
                      <a:endParaRPr lang="es-ES" dirty="0"/>
                    </a:p>
                  </a:txBody>
                  <a:tcPr anchor="ctr"/>
                </a:tc>
              </a:tr>
              <a:tr h="589447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Error </a:t>
                      </a:r>
                      <a:r>
                        <a:rPr lang="es-ES_tradnl" dirty="0" err="1" smtClean="0"/>
                        <a:t>Explanation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Yes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No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No</a:t>
                      </a:r>
                      <a:endParaRPr lang="es-ES" dirty="0"/>
                    </a:p>
                  </a:txBody>
                  <a:tcPr anchor="ctr"/>
                </a:tc>
              </a:tr>
              <a:tr h="589447">
                <a:tc>
                  <a:txBody>
                    <a:bodyPr/>
                    <a:lstStyle/>
                    <a:p>
                      <a:pPr algn="ctr"/>
                      <a:r>
                        <a:rPr lang="es-ES_tradnl" dirty="0" err="1" smtClean="0"/>
                        <a:t>Commonality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Yes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Yes (no </a:t>
                      </a:r>
                      <a:r>
                        <a:rPr lang="es-ES_tradnl" dirty="0" err="1" smtClean="0"/>
                        <a:t>Cardinality</a:t>
                      </a:r>
                      <a:r>
                        <a:rPr lang="es-ES_tradnl" dirty="0" smtClean="0"/>
                        <a:t>)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Yes (no </a:t>
                      </a:r>
                      <a:r>
                        <a:rPr lang="es-ES_tradnl" dirty="0" err="1" smtClean="0"/>
                        <a:t>Cardinality</a:t>
                      </a:r>
                      <a:r>
                        <a:rPr lang="es-ES_tradnl" dirty="0" smtClean="0"/>
                        <a:t>)</a:t>
                      </a:r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-9540"/>
            <a:ext cx="914403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 redondeado"/>
          <p:cNvSpPr/>
          <p:nvPr/>
        </p:nvSpPr>
        <p:spPr>
          <a:xfrm>
            <a:off x="131260" y="14270"/>
            <a:ext cx="985838" cy="9858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656" y="166670"/>
            <a:ext cx="847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16 CuadroTexto"/>
          <p:cNvSpPr txBox="1"/>
          <p:nvPr/>
        </p:nvSpPr>
        <p:spPr>
          <a:xfrm>
            <a:off x="1301498" y="186394"/>
            <a:ext cx="6858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dirty="0" err="1" smtClean="0">
                <a:solidFill>
                  <a:schemeClr val="bg1"/>
                </a:solidFill>
              </a:rPr>
              <a:t>Exercise</a:t>
            </a:r>
            <a:r>
              <a:rPr lang="es-ES_tradnl" sz="4000" dirty="0" smtClean="0">
                <a:solidFill>
                  <a:schemeClr val="bg1"/>
                </a:solidFill>
              </a:rPr>
              <a:t> 1</a:t>
            </a:r>
            <a:endParaRPr lang="es-ES" sz="4000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85720" y="1428736"/>
            <a:ext cx="8572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err="1" smtClean="0">
                <a:solidFill>
                  <a:srgbClr val="4D87AC"/>
                </a:solidFill>
              </a:rPr>
              <a:t>From</a:t>
            </a:r>
            <a:r>
              <a:rPr lang="es-ES_tradnl" sz="2800" dirty="0" smtClean="0">
                <a:solidFill>
                  <a:srgbClr val="4D87AC"/>
                </a:solidFill>
              </a:rPr>
              <a:t> </a:t>
            </a:r>
            <a:r>
              <a:rPr lang="es-ES_tradnl" sz="2800" dirty="0" err="1" smtClean="0">
                <a:solidFill>
                  <a:srgbClr val="4D87AC"/>
                </a:solidFill>
              </a:rPr>
              <a:t>the</a:t>
            </a:r>
            <a:r>
              <a:rPr lang="es-ES_tradnl" sz="2800" dirty="0" smtClean="0">
                <a:solidFill>
                  <a:srgbClr val="4D87AC"/>
                </a:solidFill>
              </a:rPr>
              <a:t> </a:t>
            </a:r>
            <a:r>
              <a:rPr lang="es-ES_tradnl" sz="2800" dirty="0" err="1" smtClean="0">
                <a:solidFill>
                  <a:srgbClr val="4D87AC"/>
                </a:solidFill>
              </a:rPr>
              <a:t>above</a:t>
            </a:r>
            <a:r>
              <a:rPr lang="es-ES_tradnl" sz="2800" dirty="0" smtClean="0">
                <a:solidFill>
                  <a:srgbClr val="4D87AC"/>
                </a:solidFill>
              </a:rPr>
              <a:t> FAMA FW </a:t>
            </a:r>
            <a:r>
              <a:rPr lang="es-ES_tradnl" sz="2800" dirty="0" err="1" smtClean="0">
                <a:solidFill>
                  <a:srgbClr val="4D87AC"/>
                </a:solidFill>
              </a:rPr>
              <a:t>features</a:t>
            </a:r>
            <a:r>
              <a:rPr lang="es-ES_tradnl" sz="2800" dirty="0" smtClean="0">
                <a:solidFill>
                  <a:srgbClr val="4D87AC"/>
                </a:solidFill>
              </a:rPr>
              <a:t> , try </a:t>
            </a:r>
            <a:r>
              <a:rPr lang="es-ES_tradnl" sz="2800" dirty="0" err="1" smtClean="0">
                <a:solidFill>
                  <a:srgbClr val="4D87AC"/>
                </a:solidFill>
              </a:rPr>
              <a:t>to</a:t>
            </a:r>
            <a:r>
              <a:rPr lang="es-ES_tradnl" sz="2800" dirty="0" smtClean="0">
                <a:solidFill>
                  <a:srgbClr val="4D87AC"/>
                </a:solidFill>
              </a:rPr>
              <a:t> </a:t>
            </a:r>
            <a:r>
              <a:rPr lang="es-ES_tradnl" sz="2800" dirty="0" err="1" smtClean="0">
                <a:solidFill>
                  <a:srgbClr val="4D87AC"/>
                </a:solidFill>
              </a:rPr>
              <a:t>draw</a:t>
            </a:r>
            <a:r>
              <a:rPr lang="es-ES_tradnl" sz="2800" dirty="0" smtClean="0">
                <a:solidFill>
                  <a:srgbClr val="4D87AC"/>
                </a:solidFill>
              </a:rPr>
              <a:t> </a:t>
            </a:r>
            <a:r>
              <a:rPr lang="es-ES_tradnl" sz="2800" dirty="0" err="1" smtClean="0">
                <a:solidFill>
                  <a:srgbClr val="4D87AC"/>
                </a:solidFill>
              </a:rPr>
              <a:t>the</a:t>
            </a:r>
            <a:r>
              <a:rPr lang="es-ES_tradnl" sz="2800" dirty="0" smtClean="0">
                <a:solidFill>
                  <a:srgbClr val="4D87AC"/>
                </a:solidFill>
              </a:rPr>
              <a:t> </a:t>
            </a:r>
            <a:r>
              <a:rPr lang="es-ES_tradnl" sz="2800" dirty="0" err="1" smtClean="0">
                <a:solidFill>
                  <a:srgbClr val="4D87AC"/>
                </a:solidFill>
              </a:rPr>
              <a:t>feature</a:t>
            </a:r>
            <a:r>
              <a:rPr lang="es-ES_tradnl" sz="2800" dirty="0" smtClean="0">
                <a:solidFill>
                  <a:srgbClr val="4D87AC"/>
                </a:solidFill>
              </a:rPr>
              <a:t> </a:t>
            </a:r>
            <a:r>
              <a:rPr lang="es-ES_tradnl" sz="2800" dirty="0" err="1" smtClean="0">
                <a:solidFill>
                  <a:srgbClr val="4D87AC"/>
                </a:solidFill>
              </a:rPr>
              <a:t>model</a:t>
            </a:r>
            <a:r>
              <a:rPr lang="es-ES_tradnl" sz="2800" dirty="0" smtClean="0">
                <a:solidFill>
                  <a:srgbClr val="4D87AC"/>
                </a:solidFill>
              </a:rPr>
              <a:t> </a:t>
            </a:r>
            <a:r>
              <a:rPr lang="es-ES_tradnl" sz="2800" dirty="0" err="1" smtClean="0">
                <a:solidFill>
                  <a:srgbClr val="4D87AC"/>
                </a:solidFill>
              </a:rPr>
              <a:t>that</a:t>
            </a:r>
            <a:r>
              <a:rPr lang="es-ES_tradnl" sz="2800" dirty="0" smtClean="0">
                <a:solidFill>
                  <a:srgbClr val="4D87AC"/>
                </a:solidFill>
              </a:rPr>
              <a:t> </a:t>
            </a:r>
            <a:r>
              <a:rPr lang="es-ES_tradnl" sz="2800" dirty="0" err="1" smtClean="0">
                <a:solidFill>
                  <a:srgbClr val="4D87AC"/>
                </a:solidFill>
              </a:rPr>
              <a:t>will</a:t>
            </a:r>
            <a:r>
              <a:rPr lang="es-ES_tradnl" sz="2800" dirty="0" smtClean="0">
                <a:solidFill>
                  <a:srgbClr val="4D87AC"/>
                </a:solidFill>
              </a:rPr>
              <a:t> describe </a:t>
            </a:r>
            <a:r>
              <a:rPr lang="es-ES_tradnl" sz="2800" dirty="0" err="1" smtClean="0">
                <a:solidFill>
                  <a:srgbClr val="4D87AC"/>
                </a:solidFill>
              </a:rPr>
              <a:t>all</a:t>
            </a:r>
            <a:r>
              <a:rPr lang="es-ES_tradnl" sz="2800" dirty="0" smtClean="0">
                <a:solidFill>
                  <a:srgbClr val="4D87AC"/>
                </a:solidFill>
              </a:rPr>
              <a:t> </a:t>
            </a:r>
            <a:r>
              <a:rPr lang="es-ES_tradnl" sz="2800" dirty="0" err="1" smtClean="0">
                <a:solidFill>
                  <a:srgbClr val="4D87AC"/>
                </a:solidFill>
              </a:rPr>
              <a:t>the</a:t>
            </a:r>
            <a:r>
              <a:rPr lang="es-ES_tradnl" sz="2800" dirty="0" smtClean="0">
                <a:solidFill>
                  <a:srgbClr val="4D87AC"/>
                </a:solidFill>
              </a:rPr>
              <a:t> derivable </a:t>
            </a:r>
            <a:r>
              <a:rPr lang="es-ES_tradnl" sz="2800" dirty="0" err="1" smtClean="0">
                <a:solidFill>
                  <a:srgbClr val="4D87AC"/>
                </a:solidFill>
              </a:rPr>
              <a:t>products</a:t>
            </a:r>
            <a:r>
              <a:rPr lang="es-ES_tradnl" sz="2800" dirty="0" smtClean="0">
                <a:solidFill>
                  <a:srgbClr val="4D87AC"/>
                </a:solidFill>
              </a:rPr>
              <a:t> </a:t>
            </a:r>
            <a:r>
              <a:rPr lang="es-ES_tradnl" sz="2800" dirty="0" err="1" smtClean="0">
                <a:solidFill>
                  <a:srgbClr val="4D87AC"/>
                </a:solidFill>
              </a:rPr>
              <a:t>from</a:t>
            </a:r>
            <a:r>
              <a:rPr lang="es-ES_tradnl" sz="2800" dirty="0" smtClean="0">
                <a:solidFill>
                  <a:srgbClr val="4D87AC"/>
                </a:solidFill>
              </a:rPr>
              <a:t> FAMA FW.</a:t>
            </a:r>
            <a:endParaRPr lang="es-ES" sz="2800" dirty="0">
              <a:solidFill>
                <a:srgbClr val="4D87AC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-9540"/>
            <a:ext cx="914403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 redondeado"/>
          <p:cNvSpPr/>
          <p:nvPr/>
        </p:nvSpPr>
        <p:spPr>
          <a:xfrm>
            <a:off x="131260" y="14270"/>
            <a:ext cx="985838" cy="9858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656" y="166670"/>
            <a:ext cx="847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16 CuadroTexto"/>
          <p:cNvSpPr txBox="1"/>
          <p:nvPr/>
        </p:nvSpPr>
        <p:spPr>
          <a:xfrm>
            <a:off x="1301498" y="186394"/>
            <a:ext cx="6858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dirty="0" err="1" smtClean="0">
                <a:solidFill>
                  <a:schemeClr val="bg1"/>
                </a:solidFill>
              </a:rPr>
              <a:t>Automated</a:t>
            </a:r>
            <a:r>
              <a:rPr lang="es-ES_tradnl" sz="4000" dirty="0" smtClean="0">
                <a:solidFill>
                  <a:schemeClr val="bg1"/>
                </a:solidFill>
              </a:rPr>
              <a:t> </a:t>
            </a:r>
            <a:r>
              <a:rPr lang="es-ES_tradnl" sz="4000" dirty="0" err="1" smtClean="0">
                <a:solidFill>
                  <a:schemeClr val="bg1"/>
                </a:solidFill>
              </a:rPr>
              <a:t>Analysis</a:t>
            </a:r>
            <a:endParaRPr lang="es-ES" sz="4000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85720" y="1428736"/>
            <a:ext cx="85725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4D87AC"/>
                </a:solidFill>
              </a:rPr>
              <a:t>Q: How do we communicate FAMA FW a feature model to be </a:t>
            </a:r>
            <a:r>
              <a:rPr lang="en-US" sz="2800" dirty="0" err="1" smtClean="0">
                <a:solidFill>
                  <a:srgbClr val="4D87AC"/>
                </a:solidFill>
              </a:rPr>
              <a:t>analysed</a:t>
            </a:r>
            <a:r>
              <a:rPr lang="en-US" sz="2800" dirty="0" smtClean="0">
                <a:solidFill>
                  <a:srgbClr val="4D87AC"/>
                </a:solidFill>
              </a:rPr>
              <a:t>?</a:t>
            </a:r>
          </a:p>
          <a:p>
            <a:r>
              <a:rPr lang="en-US" sz="2800" dirty="0" smtClean="0">
                <a:solidFill>
                  <a:srgbClr val="4D87AC"/>
                </a:solidFill>
              </a:rPr>
              <a:t>A: XML file format</a:t>
            </a:r>
          </a:p>
          <a:p>
            <a:endParaRPr lang="en-US" sz="2800" dirty="0" smtClean="0">
              <a:solidFill>
                <a:srgbClr val="4D87AC"/>
              </a:solidFill>
            </a:endParaRPr>
          </a:p>
          <a:p>
            <a:r>
              <a:rPr lang="en-US" sz="2800" dirty="0" smtClean="0">
                <a:solidFill>
                  <a:srgbClr val="4D87AC"/>
                </a:solidFill>
              </a:rPr>
              <a:t>Q: But GUIs were invented long time ago, why not using them?</a:t>
            </a:r>
          </a:p>
          <a:p>
            <a:r>
              <a:rPr lang="en-US" sz="2800" dirty="0" smtClean="0">
                <a:solidFill>
                  <a:srgbClr val="4D87AC"/>
                </a:solidFill>
              </a:rPr>
              <a:t>A: Well, we’ll use FAMA Eclipse plug-in to edit and </a:t>
            </a:r>
            <a:r>
              <a:rPr lang="en-US" sz="2800" dirty="0" err="1" smtClean="0">
                <a:solidFill>
                  <a:srgbClr val="4D87AC"/>
                </a:solidFill>
              </a:rPr>
              <a:t>analyse</a:t>
            </a:r>
            <a:r>
              <a:rPr lang="en-US" sz="2800" dirty="0" smtClean="0">
                <a:solidFill>
                  <a:srgbClr val="4D87AC"/>
                </a:solidFill>
              </a:rPr>
              <a:t> FM although FAMA FW can still be used as an standalone application.</a:t>
            </a:r>
            <a:endParaRPr lang="en-US" sz="2800" dirty="0">
              <a:solidFill>
                <a:srgbClr val="4D87AC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-9540"/>
            <a:ext cx="914403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 redondeado"/>
          <p:cNvSpPr/>
          <p:nvPr/>
        </p:nvSpPr>
        <p:spPr>
          <a:xfrm>
            <a:off x="131260" y="14270"/>
            <a:ext cx="985838" cy="9858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656" y="166670"/>
            <a:ext cx="847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16 CuadroTexto"/>
          <p:cNvSpPr txBox="1"/>
          <p:nvPr/>
        </p:nvSpPr>
        <p:spPr>
          <a:xfrm>
            <a:off x="1301498" y="186394"/>
            <a:ext cx="6858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dirty="0" smtClean="0">
                <a:solidFill>
                  <a:schemeClr val="bg1"/>
                </a:solidFill>
              </a:rPr>
              <a:t>FAMA Eclipse </a:t>
            </a:r>
            <a:r>
              <a:rPr lang="es-ES_tradnl" sz="4000" dirty="0" err="1" smtClean="0">
                <a:solidFill>
                  <a:schemeClr val="bg1"/>
                </a:solidFill>
              </a:rPr>
              <a:t>plug</a:t>
            </a:r>
            <a:r>
              <a:rPr lang="es-ES_tradnl" sz="4000" dirty="0" smtClean="0">
                <a:solidFill>
                  <a:schemeClr val="bg1"/>
                </a:solidFill>
              </a:rPr>
              <a:t>-in</a:t>
            </a:r>
            <a:endParaRPr lang="es-ES" sz="4000" dirty="0">
              <a:solidFill>
                <a:schemeClr val="bg1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1214422"/>
            <a:ext cx="7858147" cy="5616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-9540"/>
            <a:ext cx="914403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 redondeado"/>
          <p:cNvSpPr/>
          <p:nvPr/>
        </p:nvSpPr>
        <p:spPr>
          <a:xfrm>
            <a:off x="131260" y="14270"/>
            <a:ext cx="985838" cy="9858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656" y="166670"/>
            <a:ext cx="847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16 CuadroTexto"/>
          <p:cNvSpPr txBox="1"/>
          <p:nvPr/>
        </p:nvSpPr>
        <p:spPr>
          <a:xfrm>
            <a:off x="1301498" y="186394"/>
            <a:ext cx="6858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dirty="0" smtClean="0">
                <a:solidFill>
                  <a:schemeClr val="bg1"/>
                </a:solidFill>
              </a:rPr>
              <a:t>FAMA Eclipse </a:t>
            </a:r>
            <a:r>
              <a:rPr lang="es-ES_tradnl" sz="4000" dirty="0" err="1" smtClean="0">
                <a:solidFill>
                  <a:schemeClr val="bg1"/>
                </a:solidFill>
              </a:rPr>
              <a:t>plug</a:t>
            </a:r>
            <a:r>
              <a:rPr lang="es-ES_tradnl" sz="4000" dirty="0" smtClean="0">
                <a:solidFill>
                  <a:schemeClr val="bg1"/>
                </a:solidFill>
              </a:rPr>
              <a:t>-in</a:t>
            </a:r>
            <a:endParaRPr lang="es-ES" sz="4000" dirty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1785926"/>
            <a:ext cx="75533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-9540"/>
            <a:ext cx="914403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 redondeado"/>
          <p:cNvSpPr/>
          <p:nvPr/>
        </p:nvSpPr>
        <p:spPr>
          <a:xfrm>
            <a:off x="131260" y="14270"/>
            <a:ext cx="985838" cy="9858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656" y="166670"/>
            <a:ext cx="847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16 CuadroTexto"/>
          <p:cNvSpPr txBox="1"/>
          <p:nvPr/>
        </p:nvSpPr>
        <p:spPr>
          <a:xfrm>
            <a:off x="1301498" y="186394"/>
            <a:ext cx="6858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dirty="0" smtClean="0">
                <a:solidFill>
                  <a:schemeClr val="bg1"/>
                </a:solidFill>
              </a:rPr>
              <a:t>FAMA Eclipse </a:t>
            </a:r>
            <a:r>
              <a:rPr lang="es-ES_tradnl" sz="4000" dirty="0" err="1" smtClean="0">
                <a:solidFill>
                  <a:schemeClr val="bg1"/>
                </a:solidFill>
              </a:rPr>
              <a:t>plug</a:t>
            </a:r>
            <a:r>
              <a:rPr lang="es-ES_tradnl" sz="4000" dirty="0" smtClean="0">
                <a:solidFill>
                  <a:schemeClr val="bg1"/>
                </a:solidFill>
              </a:rPr>
              <a:t>-in</a:t>
            </a:r>
            <a:endParaRPr lang="es-ES" sz="4000" dirty="0">
              <a:solidFill>
                <a:schemeClr val="bg1"/>
              </a:solidFill>
            </a:endParaRPr>
          </a:p>
        </p:txBody>
      </p:sp>
      <p:sp>
        <p:nvSpPr>
          <p:cNvPr id="8" name="7 Abrir llave"/>
          <p:cNvSpPr/>
          <p:nvPr/>
        </p:nvSpPr>
        <p:spPr>
          <a:xfrm>
            <a:off x="2071670" y="1785926"/>
            <a:ext cx="285752" cy="36433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285720" y="3357562"/>
            <a:ext cx="1845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>
                <a:solidFill>
                  <a:srgbClr val="4D87AC"/>
                </a:solidFill>
              </a:rPr>
              <a:t>Relationships</a:t>
            </a:r>
            <a:endParaRPr lang="es-ES" sz="2400" dirty="0">
              <a:solidFill>
                <a:srgbClr val="4D87AC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357422" y="2143116"/>
            <a:ext cx="979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>
                <a:solidFill>
                  <a:srgbClr val="4D87AC"/>
                </a:solidFill>
              </a:rPr>
              <a:t>Binary</a:t>
            </a:r>
            <a:endParaRPr lang="es-ES" sz="2400" dirty="0">
              <a:solidFill>
                <a:srgbClr val="4D87AC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357422" y="4324657"/>
            <a:ext cx="580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>
                <a:solidFill>
                  <a:srgbClr val="4D87AC"/>
                </a:solidFill>
              </a:rPr>
              <a:t>Set</a:t>
            </a:r>
            <a:endParaRPr lang="es-ES" sz="2400" dirty="0">
              <a:solidFill>
                <a:srgbClr val="4D87AC"/>
              </a:solidFill>
            </a:endParaRPr>
          </a:p>
        </p:txBody>
      </p:sp>
      <p:sp>
        <p:nvSpPr>
          <p:cNvPr id="12" name="11 Abrir llave"/>
          <p:cNvSpPr/>
          <p:nvPr/>
        </p:nvSpPr>
        <p:spPr>
          <a:xfrm>
            <a:off x="3357554" y="1500174"/>
            <a:ext cx="285752" cy="17859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3592373" y="1610013"/>
            <a:ext cx="1523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>
                <a:solidFill>
                  <a:srgbClr val="4D87AC"/>
                </a:solidFill>
              </a:rPr>
              <a:t>Cardinality</a:t>
            </a:r>
            <a:endParaRPr lang="es-ES" sz="2400" dirty="0">
              <a:solidFill>
                <a:srgbClr val="4D87AC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571868" y="2753021"/>
            <a:ext cx="2323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>
                <a:solidFill>
                  <a:srgbClr val="4D87AC"/>
                </a:solidFill>
              </a:rPr>
              <a:t>1 </a:t>
            </a:r>
            <a:r>
              <a:rPr lang="es-ES_tradnl" sz="2400" dirty="0" err="1" smtClean="0">
                <a:solidFill>
                  <a:srgbClr val="4D87AC"/>
                </a:solidFill>
              </a:rPr>
              <a:t>Solitary</a:t>
            </a:r>
            <a:r>
              <a:rPr lang="es-ES_tradnl" sz="2400" dirty="0" smtClean="0">
                <a:solidFill>
                  <a:srgbClr val="4D87AC"/>
                </a:solidFill>
              </a:rPr>
              <a:t> </a:t>
            </a:r>
            <a:r>
              <a:rPr lang="es-ES_tradnl" sz="2400" dirty="0" err="1" smtClean="0">
                <a:solidFill>
                  <a:srgbClr val="4D87AC"/>
                </a:solidFill>
              </a:rPr>
              <a:t>feature</a:t>
            </a:r>
            <a:endParaRPr lang="es-ES" sz="2400" dirty="0">
              <a:solidFill>
                <a:srgbClr val="4D87AC"/>
              </a:solidFill>
            </a:endParaRPr>
          </a:p>
        </p:txBody>
      </p:sp>
      <p:sp>
        <p:nvSpPr>
          <p:cNvPr id="15" name="14 Abrir llave"/>
          <p:cNvSpPr/>
          <p:nvPr/>
        </p:nvSpPr>
        <p:spPr>
          <a:xfrm>
            <a:off x="5000628" y="1214422"/>
            <a:ext cx="285752" cy="12144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5191390" y="1252823"/>
            <a:ext cx="3108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>
                <a:solidFill>
                  <a:srgbClr val="4D87AC"/>
                </a:solidFill>
              </a:rPr>
              <a:t>[0,1] = </a:t>
            </a:r>
            <a:r>
              <a:rPr lang="es-ES_tradnl" sz="2400" dirty="0" err="1" smtClean="0">
                <a:solidFill>
                  <a:srgbClr val="4D87AC"/>
                </a:solidFill>
              </a:rPr>
              <a:t>Optional</a:t>
            </a:r>
            <a:r>
              <a:rPr lang="es-ES_tradnl" sz="2400" dirty="0" smtClean="0">
                <a:solidFill>
                  <a:srgbClr val="4D87AC"/>
                </a:solidFill>
              </a:rPr>
              <a:t> </a:t>
            </a:r>
            <a:r>
              <a:rPr lang="es-ES_tradnl" sz="2400" dirty="0" err="1" smtClean="0">
                <a:solidFill>
                  <a:srgbClr val="4D87AC"/>
                </a:solidFill>
              </a:rPr>
              <a:t>feature</a:t>
            </a:r>
            <a:endParaRPr lang="es-ES" sz="2400" dirty="0">
              <a:solidFill>
                <a:srgbClr val="4D87AC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5198046" y="1610013"/>
            <a:ext cx="3418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>
                <a:solidFill>
                  <a:srgbClr val="4D87AC"/>
                </a:solidFill>
              </a:rPr>
              <a:t>[1,1] = </a:t>
            </a:r>
            <a:r>
              <a:rPr lang="es-ES_tradnl" sz="2400" dirty="0" err="1" smtClean="0">
                <a:solidFill>
                  <a:srgbClr val="4D87AC"/>
                </a:solidFill>
              </a:rPr>
              <a:t>Mandatory</a:t>
            </a:r>
            <a:r>
              <a:rPr lang="es-ES_tradnl" sz="2400" dirty="0" smtClean="0">
                <a:solidFill>
                  <a:srgbClr val="4D87AC"/>
                </a:solidFill>
              </a:rPr>
              <a:t> </a:t>
            </a:r>
            <a:r>
              <a:rPr lang="es-ES_tradnl" sz="2400" dirty="0" err="1" smtClean="0">
                <a:solidFill>
                  <a:srgbClr val="4D87AC"/>
                </a:solidFill>
              </a:rPr>
              <a:t>feature</a:t>
            </a:r>
            <a:endParaRPr lang="es-ES" sz="2400" dirty="0">
              <a:solidFill>
                <a:srgbClr val="4D87AC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5198046" y="2000240"/>
            <a:ext cx="320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>
                <a:solidFill>
                  <a:srgbClr val="4D87AC"/>
                </a:solidFill>
              </a:rPr>
              <a:t>[N,M] = Cardinal </a:t>
            </a:r>
            <a:r>
              <a:rPr lang="es-ES_tradnl" sz="2400" dirty="0" err="1" smtClean="0">
                <a:solidFill>
                  <a:srgbClr val="4D87AC"/>
                </a:solidFill>
              </a:rPr>
              <a:t>feature</a:t>
            </a:r>
            <a:endParaRPr lang="es-ES" sz="2400" dirty="0">
              <a:solidFill>
                <a:srgbClr val="4D87AC"/>
              </a:solidFill>
            </a:endParaRPr>
          </a:p>
        </p:txBody>
      </p:sp>
      <p:sp>
        <p:nvSpPr>
          <p:cNvPr id="20" name="19 Abrir llave"/>
          <p:cNvSpPr/>
          <p:nvPr/>
        </p:nvSpPr>
        <p:spPr>
          <a:xfrm>
            <a:off x="3365481" y="3643314"/>
            <a:ext cx="285752" cy="17859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CuadroTexto"/>
          <p:cNvSpPr txBox="1"/>
          <p:nvPr/>
        </p:nvSpPr>
        <p:spPr>
          <a:xfrm>
            <a:off x="3600300" y="3753153"/>
            <a:ext cx="1523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>
                <a:solidFill>
                  <a:srgbClr val="4D87AC"/>
                </a:solidFill>
              </a:rPr>
              <a:t>Cardinality</a:t>
            </a:r>
            <a:endParaRPr lang="es-ES" sz="2400" dirty="0">
              <a:solidFill>
                <a:srgbClr val="4D87AC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579795" y="4896161"/>
            <a:ext cx="2710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>
                <a:solidFill>
                  <a:srgbClr val="4D87AC"/>
                </a:solidFill>
              </a:rPr>
              <a:t>M </a:t>
            </a:r>
            <a:r>
              <a:rPr lang="es-ES_tradnl" sz="2400" dirty="0" err="1" smtClean="0">
                <a:solidFill>
                  <a:srgbClr val="4D87AC"/>
                </a:solidFill>
              </a:rPr>
              <a:t>Grouped</a:t>
            </a:r>
            <a:r>
              <a:rPr lang="es-ES_tradnl" sz="2400" dirty="0" smtClean="0">
                <a:solidFill>
                  <a:srgbClr val="4D87AC"/>
                </a:solidFill>
              </a:rPr>
              <a:t> </a:t>
            </a:r>
            <a:r>
              <a:rPr lang="es-ES_tradnl" sz="2400" dirty="0" err="1" smtClean="0">
                <a:solidFill>
                  <a:srgbClr val="4D87AC"/>
                </a:solidFill>
              </a:rPr>
              <a:t>features</a:t>
            </a:r>
            <a:endParaRPr lang="es-ES" sz="2400" dirty="0">
              <a:solidFill>
                <a:srgbClr val="4D87AC"/>
              </a:solidFill>
            </a:endParaRPr>
          </a:p>
        </p:txBody>
      </p:sp>
      <p:sp>
        <p:nvSpPr>
          <p:cNvPr id="23" name="22 Abrir llave"/>
          <p:cNvSpPr/>
          <p:nvPr/>
        </p:nvSpPr>
        <p:spPr>
          <a:xfrm>
            <a:off x="5008555" y="3357562"/>
            <a:ext cx="285752" cy="12144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CuadroTexto"/>
          <p:cNvSpPr txBox="1"/>
          <p:nvPr/>
        </p:nvSpPr>
        <p:spPr>
          <a:xfrm>
            <a:off x="5199317" y="3395963"/>
            <a:ext cx="2695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>
                <a:solidFill>
                  <a:srgbClr val="4D87AC"/>
                </a:solidFill>
              </a:rPr>
              <a:t>[1,M] = inclusive-</a:t>
            </a:r>
            <a:r>
              <a:rPr lang="es-ES_tradnl" sz="2400" dirty="0" err="1" smtClean="0">
                <a:solidFill>
                  <a:srgbClr val="4D87AC"/>
                </a:solidFill>
              </a:rPr>
              <a:t>or</a:t>
            </a:r>
            <a:endParaRPr lang="es-ES" sz="2400" dirty="0">
              <a:solidFill>
                <a:srgbClr val="4D87AC"/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5205973" y="3753153"/>
            <a:ext cx="2536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>
                <a:solidFill>
                  <a:srgbClr val="4D87AC"/>
                </a:solidFill>
              </a:rPr>
              <a:t>[1,1] = exclusive-</a:t>
            </a:r>
            <a:r>
              <a:rPr lang="es-ES_tradnl" sz="2400" dirty="0" err="1" smtClean="0">
                <a:solidFill>
                  <a:srgbClr val="4D87AC"/>
                </a:solidFill>
              </a:rPr>
              <a:t>or</a:t>
            </a:r>
            <a:endParaRPr lang="es-ES" sz="2400" dirty="0">
              <a:solidFill>
                <a:srgbClr val="4D87AC"/>
              </a:solidFill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5205973" y="4143380"/>
            <a:ext cx="3783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>
                <a:solidFill>
                  <a:srgbClr val="4D87AC"/>
                </a:solidFill>
              </a:rPr>
              <a:t>[N,M] = Cardinal </a:t>
            </a:r>
            <a:r>
              <a:rPr lang="es-ES_tradnl" sz="2400" dirty="0" err="1" smtClean="0">
                <a:solidFill>
                  <a:srgbClr val="4D87AC"/>
                </a:solidFill>
              </a:rPr>
              <a:t>relationship</a:t>
            </a:r>
            <a:endParaRPr lang="es-ES" sz="2400" dirty="0">
              <a:solidFill>
                <a:srgbClr val="4D87AC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450127" y="5701519"/>
            <a:ext cx="1530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>
                <a:solidFill>
                  <a:srgbClr val="4D87AC"/>
                </a:solidFill>
              </a:rPr>
              <a:t>Cross-</a:t>
            </a:r>
            <a:r>
              <a:rPr lang="es-ES_tradnl" sz="2400" dirty="0" err="1" smtClean="0">
                <a:solidFill>
                  <a:srgbClr val="4D87AC"/>
                </a:solidFill>
              </a:rPr>
              <a:t>tree</a:t>
            </a:r>
            <a:r>
              <a:rPr lang="es-ES_tradnl" sz="2400" dirty="0" smtClean="0">
                <a:solidFill>
                  <a:srgbClr val="4D87AC"/>
                </a:solidFill>
              </a:rPr>
              <a:t> </a:t>
            </a:r>
          </a:p>
          <a:p>
            <a:r>
              <a:rPr lang="es-ES_tradnl" sz="2400" dirty="0" err="1" smtClean="0">
                <a:solidFill>
                  <a:srgbClr val="4D87AC"/>
                </a:solidFill>
              </a:rPr>
              <a:t>contrainst</a:t>
            </a:r>
            <a:endParaRPr lang="es-ES" sz="2400" dirty="0">
              <a:solidFill>
                <a:srgbClr val="4D87AC"/>
              </a:solidFill>
            </a:endParaRPr>
          </a:p>
        </p:txBody>
      </p:sp>
      <p:sp>
        <p:nvSpPr>
          <p:cNvPr id="28" name="27 Abrir llave"/>
          <p:cNvSpPr/>
          <p:nvPr/>
        </p:nvSpPr>
        <p:spPr>
          <a:xfrm>
            <a:off x="2123230" y="5552262"/>
            <a:ext cx="214314" cy="12144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CuadroTexto"/>
          <p:cNvSpPr txBox="1"/>
          <p:nvPr/>
        </p:nvSpPr>
        <p:spPr>
          <a:xfrm>
            <a:off x="2290577" y="5570785"/>
            <a:ext cx="5910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>
                <a:solidFill>
                  <a:srgbClr val="4D87AC"/>
                </a:solidFill>
              </a:rPr>
              <a:t>Requires</a:t>
            </a:r>
            <a:r>
              <a:rPr lang="es-ES_tradnl" sz="2400" dirty="0" smtClean="0">
                <a:solidFill>
                  <a:srgbClr val="4D87AC"/>
                </a:solidFill>
              </a:rPr>
              <a:t>: </a:t>
            </a:r>
            <a:r>
              <a:rPr lang="es-ES_tradnl" sz="2400" dirty="0" err="1" smtClean="0">
                <a:solidFill>
                  <a:srgbClr val="4D87AC"/>
                </a:solidFill>
              </a:rPr>
              <a:t>feature</a:t>
            </a:r>
            <a:r>
              <a:rPr lang="es-ES_tradnl" sz="2400" dirty="0" smtClean="0">
                <a:solidFill>
                  <a:srgbClr val="4D87AC"/>
                </a:solidFill>
              </a:rPr>
              <a:t> A </a:t>
            </a:r>
            <a:r>
              <a:rPr lang="es-ES_tradnl" sz="2400" dirty="0" err="1" smtClean="0">
                <a:solidFill>
                  <a:srgbClr val="4D87AC"/>
                </a:solidFill>
              </a:rPr>
              <a:t>requires</a:t>
            </a:r>
            <a:r>
              <a:rPr lang="es-ES_tradnl" sz="2400" dirty="0" smtClean="0">
                <a:solidFill>
                  <a:srgbClr val="4D87AC"/>
                </a:solidFill>
              </a:rPr>
              <a:t> </a:t>
            </a:r>
            <a:r>
              <a:rPr lang="es-ES_tradnl" sz="2400" dirty="0" err="1" smtClean="0">
                <a:solidFill>
                  <a:srgbClr val="4D87AC"/>
                </a:solidFill>
              </a:rPr>
              <a:t>feature</a:t>
            </a:r>
            <a:r>
              <a:rPr lang="es-ES_tradnl" sz="2400" dirty="0" smtClean="0">
                <a:solidFill>
                  <a:srgbClr val="4D87AC"/>
                </a:solidFill>
              </a:rPr>
              <a:t> B </a:t>
            </a:r>
            <a:r>
              <a:rPr lang="es-ES_tradnl" sz="2400" dirty="0" err="1" smtClean="0">
                <a:solidFill>
                  <a:srgbClr val="4D87AC"/>
                </a:solidFill>
              </a:rPr>
              <a:t>to</a:t>
            </a:r>
            <a:r>
              <a:rPr lang="es-ES_tradnl" sz="2400" dirty="0" smtClean="0">
                <a:solidFill>
                  <a:srgbClr val="4D87AC"/>
                </a:solidFill>
              </a:rPr>
              <a:t> </a:t>
            </a:r>
            <a:r>
              <a:rPr lang="es-ES_tradnl" sz="2400" dirty="0" err="1" smtClean="0">
                <a:solidFill>
                  <a:srgbClr val="4D87AC"/>
                </a:solidFill>
              </a:rPr>
              <a:t>work</a:t>
            </a:r>
            <a:endParaRPr lang="es-ES" sz="2400" dirty="0">
              <a:solidFill>
                <a:srgbClr val="4D87AC"/>
              </a:solidFill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2270072" y="6175326"/>
            <a:ext cx="6372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>
                <a:solidFill>
                  <a:srgbClr val="4D87AC"/>
                </a:solidFill>
              </a:rPr>
              <a:t>Excludes</a:t>
            </a:r>
            <a:r>
              <a:rPr lang="es-ES_tradnl" sz="2400" dirty="0" smtClean="0">
                <a:solidFill>
                  <a:srgbClr val="4D87AC"/>
                </a:solidFill>
              </a:rPr>
              <a:t>: </a:t>
            </a:r>
            <a:r>
              <a:rPr lang="es-ES_tradnl" sz="2400" dirty="0" err="1" smtClean="0">
                <a:solidFill>
                  <a:srgbClr val="4D87AC"/>
                </a:solidFill>
              </a:rPr>
              <a:t>feature</a:t>
            </a:r>
            <a:r>
              <a:rPr lang="es-ES_tradnl" sz="2400" dirty="0" smtClean="0">
                <a:solidFill>
                  <a:srgbClr val="4D87AC"/>
                </a:solidFill>
              </a:rPr>
              <a:t> A </a:t>
            </a:r>
            <a:r>
              <a:rPr lang="es-ES_tradnl" sz="2400" dirty="0" err="1" smtClean="0">
                <a:solidFill>
                  <a:srgbClr val="4D87AC"/>
                </a:solidFill>
              </a:rPr>
              <a:t>is</a:t>
            </a:r>
            <a:r>
              <a:rPr lang="es-ES_tradnl" sz="2400" dirty="0" smtClean="0">
                <a:solidFill>
                  <a:srgbClr val="4D87AC"/>
                </a:solidFill>
              </a:rPr>
              <a:t> incompatible </a:t>
            </a:r>
            <a:r>
              <a:rPr lang="es-ES_tradnl" sz="2400" dirty="0" err="1" smtClean="0">
                <a:solidFill>
                  <a:srgbClr val="4D87AC"/>
                </a:solidFill>
              </a:rPr>
              <a:t>with</a:t>
            </a:r>
            <a:r>
              <a:rPr lang="es-ES_tradnl" sz="2400" dirty="0" smtClean="0">
                <a:solidFill>
                  <a:srgbClr val="4D87AC"/>
                </a:solidFill>
              </a:rPr>
              <a:t> </a:t>
            </a:r>
            <a:r>
              <a:rPr lang="es-ES_tradnl" sz="2400" dirty="0" err="1" smtClean="0">
                <a:solidFill>
                  <a:srgbClr val="4D87AC"/>
                </a:solidFill>
              </a:rPr>
              <a:t>feature</a:t>
            </a:r>
            <a:r>
              <a:rPr lang="es-ES_tradnl" sz="2400" dirty="0" smtClean="0">
                <a:solidFill>
                  <a:srgbClr val="4D87AC"/>
                </a:solidFill>
              </a:rPr>
              <a:t> B</a:t>
            </a:r>
            <a:endParaRPr lang="es-ES" sz="2400" dirty="0">
              <a:solidFill>
                <a:srgbClr val="4D87AC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-9540"/>
            <a:ext cx="914403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 redondeado"/>
          <p:cNvSpPr/>
          <p:nvPr/>
        </p:nvSpPr>
        <p:spPr>
          <a:xfrm>
            <a:off x="131260" y="14270"/>
            <a:ext cx="985838" cy="9858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656" y="166670"/>
            <a:ext cx="847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16 CuadroTexto"/>
          <p:cNvSpPr txBox="1"/>
          <p:nvPr/>
        </p:nvSpPr>
        <p:spPr>
          <a:xfrm>
            <a:off x="1301498" y="186394"/>
            <a:ext cx="6858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dirty="0" err="1" smtClean="0">
                <a:solidFill>
                  <a:schemeClr val="bg1"/>
                </a:solidFill>
              </a:rPr>
              <a:t>Outline</a:t>
            </a:r>
            <a:endParaRPr lang="es-ES_tradnl" sz="4000" dirty="0" smtClean="0">
              <a:solidFill>
                <a:schemeClr val="bg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42876" y="1357298"/>
            <a:ext cx="87868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_tradnl" sz="3200" dirty="0" smtClean="0">
                <a:solidFill>
                  <a:srgbClr val="4D87AC"/>
                </a:solidFill>
              </a:rPr>
              <a:t> </a:t>
            </a:r>
            <a:r>
              <a:rPr lang="es-ES_tradnl" sz="3200" dirty="0" err="1" smtClean="0">
                <a:solidFill>
                  <a:srgbClr val="4D87AC"/>
                </a:solidFill>
              </a:rPr>
              <a:t>Information</a:t>
            </a:r>
            <a:r>
              <a:rPr lang="es-ES_tradnl" sz="3200" dirty="0" smtClean="0">
                <a:solidFill>
                  <a:srgbClr val="4D87AC"/>
                </a:solidFill>
              </a:rPr>
              <a:t> </a:t>
            </a:r>
            <a:r>
              <a:rPr lang="es-ES_tradnl" sz="3200" dirty="0" err="1" smtClean="0">
                <a:solidFill>
                  <a:srgbClr val="4D87AC"/>
                </a:solidFill>
              </a:rPr>
              <a:t>extraction</a:t>
            </a:r>
            <a:r>
              <a:rPr lang="es-ES_tradnl" sz="3200" dirty="0" smtClean="0">
                <a:solidFill>
                  <a:srgbClr val="4D87AC"/>
                </a:solidFill>
              </a:rPr>
              <a:t> </a:t>
            </a:r>
            <a:r>
              <a:rPr lang="es-ES_tradnl" sz="3200" dirty="0" err="1" smtClean="0">
                <a:solidFill>
                  <a:srgbClr val="4D87AC"/>
                </a:solidFill>
              </a:rPr>
              <a:t>from</a:t>
            </a:r>
            <a:r>
              <a:rPr lang="es-ES_tradnl" sz="3200" dirty="0" smtClean="0">
                <a:solidFill>
                  <a:srgbClr val="4D87AC"/>
                </a:solidFill>
              </a:rPr>
              <a:t> </a:t>
            </a:r>
            <a:r>
              <a:rPr lang="es-ES_tradnl" sz="3200" dirty="0" err="1" smtClean="0">
                <a:solidFill>
                  <a:srgbClr val="4D87AC"/>
                </a:solidFill>
              </a:rPr>
              <a:t>Feature</a:t>
            </a:r>
            <a:r>
              <a:rPr lang="es-ES_tradnl" sz="3200" dirty="0" smtClean="0">
                <a:solidFill>
                  <a:srgbClr val="4D87AC"/>
                </a:solidFill>
              </a:rPr>
              <a:t> </a:t>
            </a:r>
            <a:r>
              <a:rPr lang="es-ES_tradnl" sz="3200" dirty="0" err="1" smtClean="0">
                <a:solidFill>
                  <a:srgbClr val="4D87AC"/>
                </a:solidFill>
              </a:rPr>
              <a:t>Models</a:t>
            </a:r>
            <a:endParaRPr lang="es-ES_tradnl" sz="3200" dirty="0" smtClean="0">
              <a:solidFill>
                <a:srgbClr val="4D87AC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_tradnl" sz="3200" dirty="0" smtClean="0">
                <a:solidFill>
                  <a:srgbClr val="4D87AC"/>
                </a:solidFill>
              </a:rPr>
              <a:t> </a:t>
            </a:r>
            <a:r>
              <a:rPr lang="es-ES_tradnl" sz="3200" dirty="0" err="1" smtClean="0">
                <a:solidFill>
                  <a:srgbClr val="4D87AC"/>
                </a:solidFill>
              </a:rPr>
              <a:t>Automated</a:t>
            </a:r>
            <a:r>
              <a:rPr lang="es-ES_tradnl" sz="3200" dirty="0" smtClean="0">
                <a:solidFill>
                  <a:srgbClr val="4D87AC"/>
                </a:solidFill>
              </a:rPr>
              <a:t> </a:t>
            </a:r>
            <a:r>
              <a:rPr lang="es-ES_tradnl" sz="3200" dirty="0" err="1" smtClean="0">
                <a:solidFill>
                  <a:srgbClr val="4D87AC"/>
                </a:solidFill>
              </a:rPr>
              <a:t>Analysis</a:t>
            </a:r>
            <a:r>
              <a:rPr lang="es-ES_tradnl" sz="3200" dirty="0" smtClean="0">
                <a:solidFill>
                  <a:srgbClr val="4D87AC"/>
                </a:solidFill>
              </a:rPr>
              <a:t> </a:t>
            </a:r>
            <a:r>
              <a:rPr lang="es-ES_tradnl" sz="3200" dirty="0" err="1" smtClean="0">
                <a:solidFill>
                  <a:srgbClr val="4D87AC"/>
                </a:solidFill>
              </a:rPr>
              <a:t>to</a:t>
            </a:r>
            <a:r>
              <a:rPr lang="es-ES_tradnl" sz="3200" dirty="0" smtClean="0">
                <a:solidFill>
                  <a:srgbClr val="4D87AC"/>
                </a:solidFill>
              </a:rPr>
              <a:t> </a:t>
            </a:r>
            <a:r>
              <a:rPr lang="es-ES_tradnl" sz="3200" dirty="0" err="1" smtClean="0">
                <a:solidFill>
                  <a:srgbClr val="4D87AC"/>
                </a:solidFill>
              </a:rPr>
              <a:t>extract</a:t>
            </a:r>
            <a:r>
              <a:rPr lang="es-ES_tradnl" sz="3200" dirty="0" smtClean="0">
                <a:solidFill>
                  <a:srgbClr val="4D87AC"/>
                </a:solidFill>
              </a:rPr>
              <a:t> </a:t>
            </a:r>
            <a:r>
              <a:rPr lang="es-ES_tradnl" sz="3200" dirty="0" err="1" smtClean="0">
                <a:solidFill>
                  <a:srgbClr val="4D87AC"/>
                </a:solidFill>
              </a:rPr>
              <a:t>that</a:t>
            </a:r>
            <a:r>
              <a:rPr lang="es-ES_tradnl" sz="3200" dirty="0" smtClean="0">
                <a:solidFill>
                  <a:srgbClr val="4D87AC"/>
                </a:solidFill>
              </a:rPr>
              <a:t> </a:t>
            </a:r>
            <a:r>
              <a:rPr lang="es-ES_tradnl" sz="3200" dirty="0" err="1" smtClean="0">
                <a:solidFill>
                  <a:srgbClr val="4D87AC"/>
                </a:solidFill>
              </a:rPr>
              <a:t>information</a:t>
            </a:r>
            <a:endParaRPr lang="es-ES_tradnl" sz="3200" dirty="0" smtClean="0">
              <a:solidFill>
                <a:srgbClr val="4D87AC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_tradnl" sz="3200" dirty="0" smtClean="0">
                <a:solidFill>
                  <a:srgbClr val="4D87AC"/>
                </a:solidFill>
              </a:rPr>
              <a:t> </a:t>
            </a:r>
            <a:r>
              <a:rPr lang="es-ES_tradnl" sz="3200" dirty="0" err="1" smtClean="0">
                <a:solidFill>
                  <a:srgbClr val="4D87AC"/>
                </a:solidFill>
              </a:rPr>
              <a:t>Exercise</a:t>
            </a:r>
            <a:r>
              <a:rPr lang="es-ES_tradnl" sz="3200" dirty="0" smtClean="0">
                <a:solidFill>
                  <a:srgbClr val="4D87AC"/>
                </a:solidFill>
              </a:rPr>
              <a:t> 1</a:t>
            </a:r>
          </a:p>
          <a:p>
            <a:pPr>
              <a:buFont typeface="Arial" pitchFamily="34" charset="0"/>
              <a:buChar char="•"/>
            </a:pPr>
            <a:r>
              <a:rPr lang="es-ES_tradnl" sz="3200" dirty="0" smtClean="0">
                <a:solidFill>
                  <a:srgbClr val="4D87AC"/>
                </a:solidFill>
              </a:rPr>
              <a:t> FAMA Eclipse </a:t>
            </a:r>
            <a:r>
              <a:rPr lang="es-ES_tradnl" sz="3200" dirty="0" err="1" smtClean="0">
                <a:solidFill>
                  <a:srgbClr val="4D87AC"/>
                </a:solidFill>
              </a:rPr>
              <a:t>plug</a:t>
            </a:r>
            <a:r>
              <a:rPr lang="es-ES_tradnl" sz="3200" dirty="0" smtClean="0">
                <a:solidFill>
                  <a:srgbClr val="4D87AC"/>
                </a:solidFill>
              </a:rPr>
              <a:t>-in</a:t>
            </a:r>
          </a:p>
          <a:p>
            <a:pPr>
              <a:buFont typeface="Arial" pitchFamily="34" charset="0"/>
              <a:buChar char="•"/>
            </a:pPr>
            <a:r>
              <a:rPr lang="es-ES_tradnl" sz="3200" dirty="0" smtClean="0">
                <a:solidFill>
                  <a:srgbClr val="4D87AC"/>
                </a:solidFill>
              </a:rPr>
              <a:t> </a:t>
            </a:r>
            <a:r>
              <a:rPr lang="es-ES_tradnl" sz="3200" dirty="0" err="1" smtClean="0">
                <a:solidFill>
                  <a:srgbClr val="4D87AC"/>
                </a:solidFill>
              </a:rPr>
              <a:t>Exercise</a:t>
            </a:r>
            <a:r>
              <a:rPr lang="es-ES_tradnl" sz="3200" dirty="0" smtClean="0">
                <a:solidFill>
                  <a:srgbClr val="4D87AC"/>
                </a:solidFill>
              </a:rPr>
              <a:t> 2</a:t>
            </a:r>
          </a:p>
          <a:p>
            <a:pPr>
              <a:buFont typeface="Arial" pitchFamily="34" charset="0"/>
              <a:buChar char="•"/>
            </a:pPr>
            <a:r>
              <a:rPr lang="es-ES_tradnl" sz="3200" dirty="0" smtClean="0">
                <a:solidFill>
                  <a:srgbClr val="4D87AC"/>
                </a:solidFill>
              </a:rPr>
              <a:t> FAMA FW </a:t>
            </a:r>
            <a:r>
              <a:rPr lang="es-ES_tradnl" sz="3200" dirty="0" err="1" smtClean="0">
                <a:solidFill>
                  <a:srgbClr val="4D87AC"/>
                </a:solidFill>
              </a:rPr>
              <a:t>insides</a:t>
            </a:r>
            <a:endParaRPr lang="es-ES_tradnl" sz="3200" dirty="0" smtClean="0">
              <a:solidFill>
                <a:srgbClr val="4D87AC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_tradnl" sz="3200" dirty="0" smtClean="0">
                <a:solidFill>
                  <a:srgbClr val="4D87AC"/>
                </a:solidFill>
              </a:rPr>
              <a:t> </a:t>
            </a:r>
            <a:r>
              <a:rPr lang="es-ES_tradnl" sz="3200" dirty="0" err="1" smtClean="0">
                <a:solidFill>
                  <a:srgbClr val="4D87AC"/>
                </a:solidFill>
              </a:rPr>
              <a:t>Dynamic</a:t>
            </a:r>
            <a:r>
              <a:rPr lang="es-ES_tradnl" sz="3200" dirty="0" smtClean="0">
                <a:solidFill>
                  <a:srgbClr val="4D87AC"/>
                </a:solidFill>
              </a:rPr>
              <a:t> </a:t>
            </a:r>
            <a:r>
              <a:rPr lang="es-ES_tradnl" sz="3200" dirty="0" err="1" smtClean="0">
                <a:solidFill>
                  <a:srgbClr val="4D87AC"/>
                </a:solidFill>
              </a:rPr>
              <a:t>Binding</a:t>
            </a:r>
            <a:endParaRPr lang="es-ES_tradnl" sz="3200" dirty="0" smtClean="0">
              <a:solidFill>
                <a:srgbClr val="4D87AC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_tradnl" sz="3200" dirty="0" smtClean="0">
                <a:solidFill>
                  <a:srgbClr val="4D87AC"/>
                </a:solidFill>
              </a:rPr>
              <a:t> </a:t>
            </a:r>
            <a:r>
              <a:rPr lang="es-ES_tradnl" sz="3200" dirty="0" err="1" smtClean="0">
                <a:solidFill>
                  <a:srgbClr val="4D87AC"/>
                </a:solidFill>
              </a:rPr>
              <a:t>Exercise</a:t>
            </a:r>
            <a:r>
              <a:rPr lang="es-ES_tradnl" sz="3200" dirty="0" smtClean="0">
                <a:solidFill>
                  <a:srgbClr val="4D87AC"/>
                </a:solidFill>
              </a:rPr>
              <a:t> 3</a:t>
            </a:r>
          </a:p>
          <a:p>
            <a:pPr>
              <a:buFont typeface="Arial" pitchFamily="34" charset="0"/>
              <a:buChar char="•"/>
            </a:pPr>
            <a:r>
              <a:rPr lang="es-ES_tradnl" sz="3200" dirty="0" smtClean="0">
                <a:solidFill>
                  <a:srgbClr val="4D87AC"/>
                </a:solidFill>
              </a:rPr>
              <a:t> </a:t>
            </a:r>
            <a:r>
              <a:rPr lang="es-ES_tradnl" sz="3200" dirty="0" err="1" smtClean="0">
                <a:solidFill>
                  <a:srgbClr val="4D87AC"/>
                </a:solidFill>
              </a:rPr>
              <a:t>Bibliography</a:t>
            </a:r>
            <a:endParaRPr lang="es-ES" sz="3200" dirty="0">
              <a:solidFill>
                <a:srgbClr val="4D87AC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-9540"/>
            <a:ext cx="914403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 redondeado"/>
          <p:cNvSpPr/>
          <p:nvPr/>
        </p:nvSpPr>
        <p:spPr>
          <a:xfrm>
            <a:off x="131260" y="14270"/>
            <a:ext cx="985838" cy="9858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656" y="166670"/>
            <a:ext cx="847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16 CuadroTexto"/>
          <p:cNvSpPr txBox="1"/>
          <p:nvPr/>
        </p:nvSpPr>
        <p:spPr>
          <a:xfrm>
            <a:off x="1301498" y="186394"/>
            <a:ext cx="6858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Exercise</a:t>
            </a:r>
            <a:r>
              <a:rPr lang="es-ES_tradnl" sz="4000" dirty="0" smtClean="0">
                <a:solidFill>
                  <a:schemeClr val="bg1"/>
                </a:solidFill>
              </a:rPr>
              <a:t> 2</a:t>
            </a:r>
            <a:endParaRPr lang="es-ES" sz="4000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85720" y="1816136"/>
            <a:ext cx="85725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arenR"/>
            </a:pPr>
            <a:r>
              <a:rPr lang="en-US" sz="2800" dirty="0" smtClean="0">
                <a:solidFill>
                  <a:srgbClr val="4D87AC"/>
                </a:solidFill>
              </a:rPr>
              <a:t>Describe the FAMA FW feature model using FAMA Eclipse plug-in.</a:t>
            </a:r>
          </a:p>
          <a:p>
            <a:pPr marL="514350" indent="-514350">
              <a:buAutoNum type="alphaLcParenR"/>
            </a:pPr>
            <a:r>
              <a:rPr lang="en-US" sz="2800" dirty="0" smtClean="0">
                <a:solidFill>
                  <a:srgbClr val="4D87AC"/>
                </a:solidFill>
              </a:rPr>
              <a:t>Detect the errors that you may have </a:t>
            </a:r>
            <a:r>
              <a:rPr lang="en-US" sz="2800" dirty="0" err="1" smtClean="0">
                <a:solidFill>
                  <a:srgbClr val="4D87AC"/>
                </a:solidFill>
              </a:rPr>
              <a:t>commited</a:t>
            </a:r>
            <a:endParaRPr lang="en-US" sz="2800" dirty="0" smtClean="0">
              <a:solidFill>
                <a:srgbClr val="4D87AC"/>
              </a:solidFill>
            </a:endParaRPr>
          </a:p>
          <a:p>
            <a:pPr marL="514350" indent="-514350">
              <a:buAutoNum type="alphaLcParenR"/>
            </a:pPr>
            <a:r>
              <a:rPr lang="en-US" sz="2800" dirty="0" smtClean="0">
                <a:solidFill>
                  <a:srgbClr val="4D87AC"/>
                </a:solidFill>
              </a:rPr>
              <a:t>Try to repair the errors from the information provided</a:t>
            </a:r>
          </a:p>
          <a:p>
            <a:pPr marL="514350" indent="-514350">
              <a:buAutoNum type="alphaLcParenR"/>
            </a:pPr>
            <a:r>
              <a:rPr lang="en-US" sz="2800" dirty="0" smtClean="0">
                <a:solidFill>
                  <a:srgbClr val="4D87AC"/>
                </a:solidFill>
              </a:rPr>
              <a:t>Count the products and share the information with your classmates</a:t>
            </a:r>
          </a:p>
          <a:p>
            <a:pPr marL="514350" indent="-514350">
              <a:buAutoNum type="alphaLcParenR"/>
            </a:pPr>
            <a:r>
              <a:rPr lang="en-US" sz="2800" dirty="0" smtClean="0">
                <a:solidFill>
                  <a:srgbClr val="4D87AC"/>
                </a:solidFill>
              </a:rPr>
              <a:t>Compare your feature model with your classmates’</a:t>
            </a:r>
          </a:p>
          <a:p>
            <a:pPr marL="514350" indent="-514350">
              <a:buAutoNum type="alphaLcParenR"/>
            </a:pPr>
            <a:r>
              <a:rPr lang="en-US" sz="2800" dirty="0" smtClean="0">
                <a:solidFill>
                  <a:srgbClr val="4D87AC"/>
                </a:solidFill>
              </a:rPr>
              <a:t>Export the feature model in XML file and store it in a file</a:t>
            </a:r>
            <a:endParaRPr lang="en-US" sz="2800" dirty="0">
              <a:solidFill>
                <a:srgbClr val="4D87AC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-9540"/>
            <a:ext cx="914403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 redondeado"/>
          <p:cNvSpPr/>
          <p:nvPr/>
        </p:nvSpPr>
        <p:spPr>
          <a:xfrm>
            <a:off x="131260" y="14270"/>
            <a:ext cx="985838" cy="9858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656" y="166670"/>
            <a:ext cx="847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16 CuadroTexto"/>
          <p:cNvSpPr txBox="1"/>
          <p:nvPr/>
        </p:nvSpPr>
        <p:spPr>
          <a:xfrm>
            <a:off x="1301498" y="186394"/>
            <a:ext cx="6858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dirty="0" smtClean="0">
                <a:solidFill>
                  <a:schemeClr val="bg1"/>
                </a:solidFill>
              </a:rPr>
              <a:t>FAMA FW </a:t>
            </a:r>
            <a:r>
              <a:rPr lang="es-ES_tradnl" sz="4000" dirty="0" err="1" smtClean="0">
                <a:solidFill>
                  <a:schemeClr val="bg1"/>
                </a:solidFill>
              </a:rPr>
              <a:t>Insides</a:t>
            </a:r>
            <a:endParaRPr lang="es-ES" sz="4000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85720" y="1428736"/>
            <a:ext cx="8286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_tradnl" sz="4000" dirty="0" smtClean="0">
                <a:solidFill>
                  <a:srgbClr val="4D87AC"/>
                </a:solidFill>
              </a:rPr>
              <a:t> FAMA FW </a:t>
            </a:r>
            <a:r>
              <a:rPr lang="es-ES_tradnl" sz="4000" dirty="0" err="1" smtClean="0">
                <a:solidFill>
                  <a:srgbClr val="4D87AC"/>
                </a:solidFill>
              </a:rPr>
              <a:t>Architecture</a:t>
            </a:r>
            <a:endParaRPr lang="es-ES_tradnl" sz="4000" dirty="0" smtClean="0">
              <a:solidFill>
                <a:srgbClr val="4D87AC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_tradnl" sz="4000" dirty="0" smtClean="0">
                <a:solidFill>
                  <a:srgbClr val="4D87AC"/>
                </a:solidFill>
              </a:rPr>
              <a:t> FAMA </a:t>
            </a:r>
            <a:r>
              <a:rPr lang="es-ES_tradnl" sz="4000" dirty="0" err="1" smtClean="0">
                <a:solidFill>
                  <a:srgbClr val="4D87AC"/>
                </a:solidFill>
              </a:rPr>
              <a:t>Extensions</a:t>
            </a:r>
            <a:endParaRPr lang="es-ES_tradnl" sz="4000" dirty="0" smtClean="0">
              <a:solidFill>
                <a:srgbClr val="4D87AC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_tradnl" sz="4000" dirty="0" smtClean="0">
                <a:solidFill>
                  <a:srgbClr val="4D87AC"/>
                </a:solidFill>
              </a:rPr>
              <a:t> </a:t>
            </a:r>
            <a:r>
              <a:rPr lang="es-ES_tradnl" sz="4000" dirty="0" err="1" smtClean="0">
                <a:solidFill>
                  <a:srgbClr val="4D87AC"/>
                </a:solidFill>
              </a:rPr>
              <a:t>Questions</a:t>
            </a:r>
            <a:r>
              <a:rPr lang="es-ES_tradnl" sz="4000" dirty="0" smtClean="0">
                <a:solidFill>
                  <a:srgbClr val="4D87AC"/>
                </a:solidFill>
              </a:rPr>
              <a:t> </a:t>
            </a:r>
            <a:r>
              <a:rPr lang="es-ES_tradnl" sz="4000" dirty="0" err="1" smtClean="0">
                <a:solidFill>
                  <a:srgbClr val="4D87AC"/>
                </a:solidFill>
              </a:rPr>
              <a:t>architecture</a:t>
            </a:r>
            <a:endParaRPr lang="es-ES" sz="4000" dirty="0">
              <a:solidFill>
                <a:srgbClr val="4D87AC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35 Diagrama"/>
          <p:cNvGraphicFramePr/>
          <p:nvPr/>
        </p:nvGraphicFramePr>
        <p:xfrm>
          <a:off x="214282" y="1285860"/>
          <a:ext cx="8715404" cy="4746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7" name="36 Rectángulo redondeado"/>
          <p:cNvSpPr/>
          <p:nvPr/>
        </p:nvSpPr>
        <p:spPr>
          <a:xfrm>
            <a:off x="171450" y="4857750"/>
            <a:ext cx="8115300" cy="1143000"/>
          </a:xfrm>
          <a:prstGeom prst="roundRect">
            <a:avLst/>
          </a:prstGeom>
          <a:noFill/>
          <a:ln w="38100">
            <a:solidFill>
              <a:srgbClr val="739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-9525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 redondeado"/>
          <p:cNvSpPr/>
          <p:nvPr/>
        </p:nvSpPr>
        <p:spPr>
          <a:xfrm>
            <a:off x="131763" y="14288"/>
            <a:ext cx="985837" cy="9858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5126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6375" y="166688"/>
            <a:ext cx="847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1357338" y="142852"/>
            <a:ext cx="6858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4000" dirty="0">
                <a:solidFill>
                  <a:schemeClr val="bg1"/>
                </a:solidFill>
                <a:latin typeface="Calibri" pitchFamily="34" charset="0"/>
              </a:rPr>
              <a:t>FAMA FW </a:t>
            </a:r>
            <a:r>
              <a:rPr lang="es-ES_tradnl" sz="4000" dirty="0" err="1">
                <a:solidFill>
                  <a:schemeClr val="bg1"/>
                </a:solidFill>
                <a:latin typeface="Calibri" pitchFamily="34" charset="0"/>
              </a:rPr>
              <a:t>Architecture</a:t>
            </a:r>
            <a:endParaRPr lang="es-ES" sz="4000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2" name="35 Grupo"/>
          <p:cNvGrpSpPr/>
          <p:nvPr/>
        </p:nvGrpSpPr>
        <p:grpSpPr>
          <a:xfrm>
            <a:off x="3143240" y="1990716"/>
            <a:ext cx="1464403" cy="1295408"/>
            <a:chOff x="2821845" y="4633922"/>
            <a:chExt cx="1464403" cy="1295408"/>
          </a:xfrm>
          <a:solidFill>
            <a:schemeClr val="bg1"/>
          </a:solidFill>
        </p:grpSpPr>
        <p:sp>
          <p:nvSpPr>
            <p:cNvPr id="33" name="32 Llamada rectangular redondeada"/>
            <p:cNvSpPr/>
            <p:nvPr/>
          </p:nvSpPr>
          <p:spPr>
            <a:xfrm>
              <a:off x="2821845" y="4633922"/>
              <a:ext cx="1322441" cy="1223970"/>
            </a:xfrm>
            <a:prstGeom prst="wedgeRoundRectCallout">
              <a:avLst>
                <a:gd name="adj1" fmla="val 37542"/>
                <a:gd name="adj2" fmla="val 62500"/>
                <a:gd name="adj3" fmla="val 16667"/>
              </a:avLst>
            </a:prstGeom>
            <a:grpFill/>
            <a:ln w="57150">
              <a:solidFill>
                <a:srgbClr val="4D87AC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_tradnl" sz="4400" b="1" dirty="0">
                  <a:solidFill>
                    <a:srgbClr val="4D87AC"/>
                  </a:solidFill>
                  <a:latin typeface="Century Gothic" pitchFamily="34" charset="0"/>
                  <a:cs typeface="Tunga" pitchFamily="2"/>
                </a:rPr>
                <a:t>FW</a:t>
              </a:r>
              <a:r>
                <a:rPr lang="es-ES_tradnl" sz="3500" b="1" dirty="0">
                  <a:solidFill>
                    <a:srgbClr val="4D87AC"/>
                  </a:solidFill>
                  <a:latin typeface="Century Gothic" pitchFamily="34" charset="0"/>
                  <a:cs typeface="Tunga" pitchFamily="2"/>
                </a:rPr>
                <a:t> </a:t>
              </a:r>
              <a:endParaRPr lang="es-ES" sz="3500" b="1" dirty="0">
                <a:solidFill>
                  <a:srgbClr val="4D87AC"/>
                </a:solidFill>
                <a:latin typeface="Century Gothic" pitchFamily="34" charset="0"/>
                <a:cs typeface="Tunga" pitchFamily="2"/>
              </a:endParaRPr>
            </a:p>
          </p:txBody>
        </p:sp>
        <p:sp>
          <p:nvSpPr>
            <p:cNvPr id="34" name="33 Elipse"/>
            <p:cNvSpPr/>
            <p:nvPr/>
          </p:nvSpPr>
          <p:spPr>
            <a:xfrm>
              <a:off x="4168432" y="5816948"/>
              <a:ext cx="117816" cy="112382"/>
            </a:xfrm>
            <a:prstGeom prst="ellipse">
              <a:avLst/>
            </a:prstGeom>
            <a:grpFill/>
            <a:ln w="57150">
              <a:solidFill>
                <a:srgbClr val="4D87AC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srgbClr val="739618"/>
                </a:solidFill>
              </a:endParaRPr>
            </a:p>
          </p:txBody>
        </p:sp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786182" y="5500702"/>
              <a:ext cx="314325" cy="285750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43" name="42 CuadroTexto"/>
          <p:cNvSpPr txBox="1">
            <a:spLocks noChangeArrowheads="1"/>
          </p:cNvSpPr>
          <p:nvPr/>
        </p:nvSpPr>
        <p:spPr bwMode="auto">
          <a:xfrm>
            <a:off x="5600700" y="5857875"/>
            <a:ext cx="3400425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3500" b="1">
                <a:solidFill>
                  <a:srgbClr val="739618"/>
                </a:solidFill>
                <a:latin typeface="Calibri" pitchFamily="34" charset="0"/>
              </a:rPr>
              <a:t>FAMA Extensions</a:t>
            </a:r>
            <a:endParaRPr lang="es-ES" sz="3500" b="1">
              <a:solidFill>
                <a:srgbClr val="739618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5 Grupo"/>
          <p:cNvGrpSpPr/>
          <p:nvPr/>
        </p:nvGrpSpPr>
        <p:grpSpPr>
          <a:xfrm>
            <a:off x="6108002" y="3071822"/>
            <a:ext cx="1464403" cy="1295408"/>
            <a:chOff x="2821845" y="4633922"/>
            <a:chExt cx="1464403" cy="1295408"/>
          </a:xfrm>
          <a:solidFill>
            <a:schemeClr val="bg1"/>
          </a:solidFill>
        </p:grpSpPr>
        <p:sp>
          <p:nvSpPr>
            <p:cNvPr id="48" name="47 Llamada rectangular redondeada"/>
            <p:cNvSpPr/>
            <p:nvPr/>
          </p:nvSpPr>
          <p:spPr>
            <a:xfrm>
              <a:off x="2821845" y="4633922"/>
              <a:ext cx="1322441" cy="1223970"/>
            </a:xfrm>
            <a:prstGeom prst="wedgeRoundRectCallout">
              <a:avLst>
                <a:gd name="adj1" fmla="val 37542"/>
                <a:gd name="adj2" fmla="val 62500"/>
                <a:gd name="adj3" fmla="val 16667"/>
              </a:avLst>
            </a:prstGeom>
            <a:grpFill/>
            <a:ln w="57150">
              <a:solidFill>
                <a:srgbClr val="4D87AC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_tradnl" sz="4400" b="1" dirty="0">
                  <a:solidFill>
                    <a:srgbClr val="4D87AC"/>
                  </a:solidFill>
                  <a:latin typeface="Century Gothic" pitchFamily="34" charset="0"/>
                  <a:cs typeface="Tunga" pitchFamily="2"/>
                </a:rPr>
                <a:t>FW</a:t>
              </a:r>
              <a:r>
                <a:rPr lang="es-ES_tradnl" sz="3500" b="1" dirty="0">
                  <a:solidFill>
                    <a:srgbClr val="4D87AC"/>
                  </a:solidFill>
                  <a:latin typeface="Century Gothic" pitchFamily="34" charset="0"/>
                  <a:cs typeface="Tunga" pitchFamily="2"/>
                </a:rPr>
                <a:t> </a:t>
              </a:r>
              <a:endParaRPr lang="es-ES" sz="3500" b="1" dirty="0">
                <a:solidFill>
                  <a:srgbClr val="4D87AC"/>
                </a:solidFill>
                <a:latin typeface="Century Gothic" pitchFamily="34" charset="0"/>
                <a:cs typeface="Tunga" pitchFamily="2"/>
              </a:endParaRPr>
            </a:p>
          </p:txBody>
        </p:sp>
        <p:sp>
          <p:nvSpPr>
            <p:cNvPr id="49" name="48 Elipse"/>
            <p:cNvSpPr/>
            <p:nvPr/>
          </p:nvSpPr>
          <p:spPr>
            <a:xfrm>
              <a:off x="4168432" y="5816948"/>
              <a:ext cx="117816" cy="112382"/>
            </a:xfrm>
            <a:prstGeom prst="ellipse">
              <a:avLst/>
            </a:prstGeom>
            <a:grpFill/>
            <a:ln w="57150">
              <a:solidFill>
                <a:srgbClr val="4D87AC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srgbClr val="739618"/>
                </a:solidFill>
              </a:endParaRPr>
            </a:p>
          </p:txBody>
        </p:sp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786182" y="5500702"/>
              <a:ext cx="314325" cy="285750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525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 redondeado"/>
          <p:cNvSpPr/>
          <p:nvPr/>
        </p:nvSpPr>
        <p:spPr>
          <a:xfrm>
            <a:off x="131763" y="14288"/>
            <a:ext cx="985837" cy="9858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6375" y="166688"/>
            <a:ext cx="847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1214438" y="142852"/>
            <a:ext cx="6858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4000" dirty="0">
                <a:solidFill>
                  <a:schemeClr val="bg1"/>
                </a:solidFill>
                <a:latin typeface="Calibri" pitchFamily="34" charset="0"/>
              </a:rPr>
              <a:t>FAMA </a:t>
            </a:r>
            <a:r>
              <a:rPr lang="es-ES_tradnl" sz="4000" dirty="0" err="1">
                <a:solidFill>
                  <a:schemeClr val="bg1"/>
                </a:solidFill>
                <a:latin typeface="Calibri" pitchFamily="34" charset="0"/>
              </a:rPr>
              <a:t>Extensions</a:t>
            </a:r>
            <a:endParaRPr lang="es-ES" sz="4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44 CuadroTexto"/>
          <p:cNvSpPr txBox="1">
            <a:spLocks noChangeArrowheads="1"/>
          </p:cNvSpPr>
          <p:nvPr/>
        </p:nvSpPr>
        <p:spPr bwMode="auto">
          <a:xfrm>
            <a:off x="5105419" y="3262338"/>
            <a:ext cx="503237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5000">
                <a:solidFill>
                  <a:srgbClr val="739618"/>
                </a:solidFill>
                <a:latin typeface="Calibri" pitchFamily="34" charset="0"/>
              </a:rPr>
              <a:t>=</a:t>
            </a:r>
            <a:endParaRPr lang="es-ES" sz="5000">
              <a:solidFill>
                <a:srgbClr val="739618"/>
              </a:solidFill>
              <a:latin typeface="Calibri" pitchFamily="34" charset="0"/>
            </a:endParaRPr>
          </a:p>
        </p:txBody>
      </p:sp>
      <p:grpSp>
        <p:nvGrpSpPr>
          <p:cNvPr id="3" name="53 Grupo"/>
          <p:cNvGrpSpPr>
            <a:grpSpLocks/>
          </p:cNvGrpSpPr>
          <p:nvPr/>
        </p:nvGrpSpPr>
        <p:grpSpPr bwMode="auto">
          <a:xfrm>
            <a:off x="3711594" y="3217888"/>
            <a:ext cx="1047750" cy="952500"/>
            <a:chOff x="2975208" y="1361100"/>
            <a:chExt cx="1047819" cy="951597"/>
          </a:xfrm>
        </p:grpSpPr>
        <p:sp>
          <p:nvSpPr>
            <p:cNvPr id="36" name="35 Llamada rectangular redondeada"/>
            <p:cNvSpPr/>
            <p:nvPr/>
          </p:nvSpPr>
          <p:spPr>
            <a:xfrm>
              <a:off x="2975208" y="1361100"/>
              <a:ext cx="930336" cy="904017"/>
            </a:xfrm>
            <a:prstGeom prst="wedgeRoundRectCallout">
              <a:avLst>
                <a:gd name="adj1" fmla="val 37542"/>
                <a:gd name="adj2" fmla="val 62500"/>
                <a:gd name="adj3" fmla="val 16667"/>
              </a:avLst>
            </a:prstGeom>
            <a:solidFill>
              <a:schemeClr val="bg1"/>
            </a:solidFill>
            <a:ln w="57150">
              <a:solidFill>
                <a:srgbClr val="739618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_tradnl" sz="6600" b="1" dirty="0">
                  <a:solidFill>
                    <a:srgbClr val="739618"/>
                  </a:solidFill>
                  <a:latin typeface="Century Gothic" pitchFamily="34" charset="0"/>
                  <a:cs typeface="Tunga" pitchFamily="2"/>
                </a:rPr>
                <a:t>+</a:t>
              </a:r>
              <a:r>
                <a:rPr lang="es-ES_tradnl" sz="3500" b="1" dirty="0">
                  <a:solidFill>
                    <a:srgbClr val="739618"/>
                  </a:solidFill>
                  <a:latin typeface="Century Gothic" pitchFamily="34" charset="0"/>
                  <a:cs typeface="Tunga" pitchFamily="2"/>
                </a:rPr>
                <a:t> </a:t>
              </a:r>
              <a:endParaRPr lang="es-ES" sz="3500" b="1" dirty="0">
                <a:solidFill>
                  <a:srgbClr val="739618"/>
                </a:solidFill>
                <a:latin typeface="Century Gothic" pitchFamily="34" charset="0"/>
                <a:cs typeface="Tunga" pitchFamily="2"/>
              </a:endParaRPr>
            </a:p>
          </p:txBody>
        </p:sp>
        <p:sp>
          <p:nvSpPr>
            <p:cNvPr id="37" name="36 Elipse"/>
            <p:cNvSpPr/>
            <p:nvPr/>
          </p:nvSpPr>
          <p:spPr>
            <a:xfrm>
              <a:off x="3940472" y="2233397"/>
              <a:ext cx="82555" cy="79300"/>
            </a:xfrm>
            <a:prstGeom prst="ellipse">
              <a:avLst/>
            </a:prstGeom>
            <a:ln w="38100">
              <a:solidFill>
                <a:srgbClr val="739618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srgbClr val="739618"/>
                </a:solidFill>
              </a:endParaRPr>
            </a:p>
          </p:txBody>
        </p:sp>
        <p:pic>
          <p:nvPicPr>
            <p:cNvPr id="7198" name="Picture 2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41900" y="1979446"/>
              <a:ext cx="211353" cy="2047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5" name="54 CuadroTexto"/>
          <p:cNvSpPr txBox="1">
            <a:spLocks noChangeArrowheads="1"/>
          </p:cNvSpPr>
          <p:nvPr/>
        </p:nvSpPr>
        <p:spPr bwMode="auto">
          <a:xfrm>
            <a:off x="5470549" y="4364049"/>
            <a:ext cx="26019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4000">
                <a:solidFill>
                  <a:srgbClr val="4D87AC"/>
                </a:solidFill>
                <a:latin typeface="Calibri" pitchFamily="34" charset="0"/>
              </a:rPr>
              <a:t>Customized</a:t>
            </a:r>
            <a:endParaRPr lang="es-ES" sz="4000">
              <a:solidFill>
                <a:srgbClr val="4D87AC"/>
              </a:solidFill>
              <a:latin typeface="Calibri" pitchFamily="34" charset="0"/>
            </a:endParaRPr>
          </a:p>
        </p:txBody>
      </p:sp>
      <p:sp>
        <p:nvSpPr>
          <p:cNvPr id="56" name="55 Llamada rectangular redondeada"/>
          <p:cNvSpPr/>
          <p:nvPr/>
        </p:nvSpPr>
        <p:spPr>
          <a:xfrm>
            <a:off x="1785918" y="3214686"/>
            <a:ext cx="930275" cy="903287"/>
          </a:xfrm>
          <a:prstGeom prst="wedgeRoundRectCallout">
            <a:avLst>
              <a:gd name="adj1" fmla="val 37542"/>
              <a:gd name="adj2" fmla="val 62500"/>
              <a:gd name="adj3" fmla="val 16667"/>
            </a:avLst>
          </a:prstGeom>
          <a:ln w="57150">
            <a:solidFill>
              <a:srgbClr val="73961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2800" b="1" dirty="0">
                <a:solidFill>
                  <a:srgbClr val="739618"/>
                </a:solidFill>
                <a:latin typeface="Century Gothic" pitchFamily="34" charset="0"/>
                <a:cs typeface="Tunga" pitchFamily="2"/>
              </a:rPr>
              <a:t>SDK</a:t>
            </a:r>
            <a:endParaRPr lang="es-ES" sz="2800" b="1" dirty="0">
              <a:solidFill>
                <a:srgbClr val="739618"/>
              </a:solidFill>
              <a:latin typeface="Century Gothic" pitchFamily="34" charset="0"/>
              <a:cs typeface="Tunga" pitchFamily="2"/>
            </a:endParaRPr>
          </a:p>
        </p:txBody>
      </p:sp>
      <p:sp>
        <p:nvSpPr>
          <p:cNvPr id="57" name="56 Elipse"/>
          <p:cNvSpPr/>
          <p:nvPr/>
        </p:nvSpPr>
        <p:spPr>
          <a:xfrm>
            <a:off x="2751118" y="4086223"/>
            <a:ext cx="82550" cy="79375"/>
          </a:xfrm>
          <a:prstGeom prst="ellipse">
            <a:avLst/>
          </a:prstGeom>
          <a:ln w="38100">
            <a:solidFill>
              <a:srgbClr val="73961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solidFill>
                <a:srgbClr val="739618"/>
              </a:solidFill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52668" y="3832223"/>
            <a:ext cx="211137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58 CuadroTexto"/>
          <p:cNvSpPr txBox="1">
            <a:spLocks noChangeArrowheads="1"/>
          </p:cNvSpPr>
          <p:nvPr/>
        </p:nvSpPr>
        <p:spPr bwMode="auto">
          <a:xfrm>
            <a:off x="2997192" y="3214686"/>
            <a:ext cx="503238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5000" dirty="0">
                <a:solidFill>
                  <a:srgbClr val="739618"/>
                </a:solidFill>
                <a:latin typeface="Calibri" pitchFamily="34" charset="0"/>
              </a:rPr>
              <a:t>+</a:t>
            </a:r>
            <a:endParaRPr lang="es-ES" sz="5000" dirty="0">
              <a:solidFill>
                <a:srgbClr val="739618"/>
              </a:solidFill>
              <a:latin typeface="Calibri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1285852" y="2610145"/>
            <a:ext cx="1863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>
                <a:solidFill>
                  <a:srgbClr val="4D87AC"/>
                </a:solidFill>
              </a:rPr>
              <a:t>Core</a:t>
            </a:r>
            <a:r>
              <a:rPr lang="es-ES_tradnl" sz="2400" dirty="0" smtClean="0">
                <a:solidFill>
                  <a:srgbClr val="4D87AC"/>
                </a:solidFill>
              </a:rPr>
              <a:t> </a:t>
            </a:r>
            <a:r>
              <a:rPr lang="es-ES_tradnl" sz="2400" dirty="0" err="1" smtClean="0">
                <a:solidFill>
                  <a:srgbClr val="4D87AC"/>
                </a:solidFill>
              </a:rPr>
              <a:t>features</a:t>
            </a:r>
            <a:endParaRPr lang="es-ES" sz="2400" dirty="0">
              <a:solidFill>
                <a:srgbClr val="4D87AC"/>
              </a:solidFill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3071802" y="2285992"/>
            <a:ext cx="2189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400" dirty="0" err="1" smtClean="0">
                <a:solidFill>
                  <a:srgbClr val="4D87AC"/>
                </a:solidFill>
              </a:rPr>
              <a:t>Product-specific</a:t>
            </a:r>
            <a:endParaRPr lang="es-ES_tradnl" sz="2400" dirty="0" smtClean="0">
              <a:solidFill>
                <a:srgbClr val="4D87AC"/>
              </a:solidFill>
            </a:endParaRPr>
          </a:p>
          <a:p>
            <a:pPr algn="ctr"/>
            <a:r>
              <a:rPr lang="es-ES_tradnl" sz="2400" dirty="0" err="1" smtClean="0">
                <a:solidFill>
                  <a:srgbClr val="4D87AC"/>
                </a:solidFill>
              </a:rPr>
              <a:t>features</a:t>
            </a:r>
            <a:endParaRPr lang="es-ES" sz="2400" dirty="0">
              <a:solidFill>
                <a:srgbClr val="4D87A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9525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 redondeado"/>
          <p:cNvSpPr/>
          <p:nvPr/>
        </p:nvSpPr>
        <p:spPr>
          <a:xfrm>
            <a:off x="131763" y="14288"/>
            <a:ext cx="985837" cy="9858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375" y="166688"/>
            <a:ext cx="847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1214438" y="142852"/>
            <a:ext cx="6858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4000" dirty="0" err="1">
                <a:solidFill>
                  <a:schemeClr val="bg1"/>
                </a:solidFill>
                <a:latin typeface="Calibri" pitchFamily="34" charset="0"/>
              </a:rPr>
              <a:t>Questions</a:t>
            </a:r>
            <a:r>
              <a:rPr lang="es-ES_tradnl" sz="40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s-ES_tradnl" sz="4000" dirty="0" err="1">
                <a:solidFill>
                  <a:schemeClr val="bg1"/>
                </a:solidFill>
                <a:latin typeface="Calibri" pitchFamily="34" charset="0"/>
              </a:rPr>
              <a:t>Architecture</a:t>
            </a:r>
            <a:endParaRPr lang="es-ES" sz="4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0" name="29 Rectángulo redondeado"/>
          <p:cNvSpPr/>
          <p:nvPr/>
        </p:nvSpPr>
        <p:spPr>
          <a:xfrm>
            <a:off x="857250" y="3000375"/>
            <a:ext cx="1571625" cy="150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2400" b="1" dirty="0" err="1"/>
              <a:t>App</a:t>
            </a:r>
            <a:endParaRPr lang="es-ES" sz="2400" b="1" dirty="0"/>
          </a:p>
        </p:txBody>
      </p:sp>
      <p:grpSp>
        <p:nvGrpSpPr>
          <p:cNvPr id="2" name="35 Grupo"/>
          <p:cNvGrpSpPr/>
          <p:nvPr/>
        </p:nvGrpSpPr>
        <p:grpSpPr>
          <a:xfrm>
            <a:off x="6965249" y="3071810"/>
            <a:ext cx="1464403" cy="1295408"/>
            <a:chOff x="2821845" y="4633922"/>
            <a:chExt cx="1464403" cy="1295408"/>
          </a:xfrm>
          <a:solidFill>
            <a:schemeClr val="bg1"/>
          </a:solidFill>
        </p:grpSpPr>
        <p:sp>
          <p:nvSpPr>
            <p:cNvPr id="32" name="31 Llamada rectangular redondeada"/>
            <p:cNvSpPr/>
            <p:nvPr/>
          </p:nvSpPr>
          <p:spPr>
            <a:xfrm>
              <a:off x="2821845" y="4633922"/>
              <a:ext cx="1322441" cy="1223970"/>
            </a:xfrm>
            <a:prstGeom prst="wedgeRoundRectCallout">
              <a:avLst>
                <a:gd name="adj1" fmla="val 37542"/>
                <a:gd name="adj2" fmla="val 62500"/>
                <a:gd name="adj3" fmla="val 16667"/>
              </a:avLst>
            </a:prstGeom>
            <a:grpFill/>
            <a:ln w="57150">
              <a:solidFill>
                <a:srgbClr val="4D87AC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_tradnl" sz="4400" b="1" dirty="0">
                  <a:solidFill>
                    <a:srgbClr val="4D87AC"/>
                  </a:solidFill>
                  <a:latin typeface="Century Gothic" pitchFamily="34" charset="0"/>
                  <a:cs typeface="Tunga" pitchFamily="2"/>
                </a:rPr>
                <a:t>FW</a:t>
              </a:r>
              <a:r>
                <a:rPr lang="es-ES_tradnl" sz="3500" b="1" dirty="0">
                  <a:solidFill>
                    <a:srgbClr val="4D87AC"/>
                  </a:solidFill>
                  <a:latin typeface="Century Gothic" pitchFamily="34" charset="0"/>
                  <a:cs typeface="Tunga" pitchFamily="2"/>
                </a:rPr>
                <a:t> </a:t>
              </a:r>
              <a:endParaRPr lang="es-ES" sz="3500" b="1" dirty="0">
                <a:solidFill>
                  <a:srgbClr val="4D87AC"/>
                </a:solidFill>
                <a:latin typeface="Century Gothic" pitchFamily="34" charset="0"/>
                <a:cs typeface="Tunga" pitchFamily="2"/>
              </a:endParaRPr>
            </a:p>
          </p:txBody>
        </p:sp>
        <p:sp>
          <p:nvSpPr>
            <p:cNvPr id="33" name="32 Elipse"/>
            <p:cNvSpPr/>
            <p:nvPr/>
          </p:nvSpPr>
          <p:spPr>
            <a:xfrm>
              <a:off x="4168432" y="5816948"/>
              <a:ext cx="117816" cy="112382"/>
            </a:xfrm>
            <a:prstGeom prst="ellipse">
              <a:avLst/>
            </a:prstGeom>
            <a:grpFill/>
            <a:ln w="57150">
              <a:solidFill>
                <a:srgbClr val="4D87AC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srgbClr val="739618"/>
                </a:solidFill>
              </a:endParaRPr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786182" y="5500702"/>
              <a:ext cx="314325" cy="285750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35" name="34 Flecha derecha"/>
          <p:cNvSpPr/>
          <p:nvPr/>
        </p:nvSpPr>
        <p:spPr>
          <a:xfrm>
            <a:off x="2643188" y="3500438"/>
            <a:ext cx="4143375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_tradnl" dirty="0" smtClean="0"/>
              <a:t>Load / Set FM</a:t>
            </a:r>
            <a:endParaRPr lang="es-ES" dirty="0" smtClean="0"/>
          </a:p>
        </p:txBody>
      </p:sp>
      <p:sp>
        <p:nvSpPr>
          <p:cNvPr id="14" name="13 Multiplicar"/>
          <p:cNvSpPr/>
          <p:nvPr/>
        </p:nvSpPr>
        <p:spPr>
          <a:xfrm>
            <a:off x="5572132" y="3300418"/>
            <a:ext cx="914400" cy="9144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9525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 redondeado"/>
          <p:cNvSpPr/>
          <p:nvPr/>
        </p:nvSpPr>
        <p:spPr>
          <a:xfrm>
            <a:off x="131763" y="14288"/>
            <a:ext cx="985837" cy="9858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375" y="166688"/>
            <a:ext cx="847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1214438" y="142852"/>
            <a:ext cx="6858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4000" dirty="0" err="1">
                <a:solidFill>
                  <a:schemeClr val="bg1"/>
                </a:solidFill>
                <a:latin typeface="Calibri" pitchFamily="34" charset="0"/>
              </a:rPr>
              <a:t>Questions</a:t>
            </a:r>
            <a:r>
              <a:rPr lang="es-ES_tradnl" sz="40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s-ES_tradnl" sz="4000" dirty="0" err="1">
                <a:solidFill>
                  <a:schemeClr val="bg1"/>
                </a:solidFill>
                <a:latin typeface="Calibri" pitchFamily="34" charset="0"/>
              </a:rPr>
              <a:t>Architecture</a:t>
            </a:r>
            <a:endParaRPr lang="es-ES" sz="4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0" name="29 Rectángulo redondeado"/>
          <p:cNvSpPr/>
          <p:nvPr/>
        </p:nvSpPr>
        <p:spPr>
          <a:xfrm>
            <a:off x="857250" y="3000375"/>
            <a:ext cx="1571625" cy="150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2400" b="1" dirty="0" err="1"/>
              <a:t>App</a:t>
            </a:r>
            <a:endParaRPr lang="es-ES" sz="2400" b="1" dirty="0"/>
          </a:p>
        </p:txBody>
      </p:sp>
      <p:grpSp>
        <p:nvGrpSpPr>
          <p:cNvPr id="2" name="35 Grupo"/>
          <p:cNvGrpSpPr/>
          <p:nvPr/>
        </p:nvGrpSpPr>
        <p:grpSpPr>
          <a:xfrm>
            <a:off x="6965249" y="3071810"/>
            <a:ext cx="1464403" cy="1295408"/>
            <a:chOff x="2821845" y="4633922"/>
            <a:chExt cx="1464403" cy="1295408"/>
          </a:xfrm>
          <a:solidFill>
            <a:schemeClr val="bg1"/>
          </a:solidFill>
        </p:grpSpPr>
        <p:sp>
          <p:nvSpPr>
            <p:cNvPr id="32" name="31 Llamada rectangular redondeada"/>
            <p:cNvSpPr/>
            <p:nvPr/>
          </p:nvSpPr>
          <p:spPr>
            <a:xfrm>
              <a:off x="2821845" y="4633922"/>
              <a:ext cx="1322441" cy="1223970"/>
            </a:xfrm>
            <a:prstGeom prst="wedgeRoundRectCallout">
              <a:avLst>
                <a:gd name="adj1" fmla="val 37542"/>
                <a:gd name="adj2" fmla="val 62500"/>
                <a:gd name="adj3" fmla="val 16667"/>
              </a:avLst>
            </a:prstGeom>
            <a:grpFill/>
            <a:ln w="57150">
              <a:solidFill>
                <a:srgbClr val="4D87AC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_tradnl" sz="4400" b="1" dirty="0">
                  <a:solidFill>
                    <a:srgbClr val="4D87AC"/>
                  </a:solidFill>
                  <a:latin typeface="Century Gothic" pitchFamily="34" charset="0"/>
                  <a:cs typeface="Tunga" pitchFamily="2"/>
                </a:rPr>
                <a:t>FW</a:t>
              </a:r>
              <a:r>
                <a:rPr lang="es-ES_tradnl" sz="3500" b="1" dirty="0">
                  <a:solidFill>
                    <a:srgbClr val="4D87AC"/>
                  </a:solidFill>
                  <a:latin typeface="Century Gothic" pitchFamily="34" charset="0"/>
                  <a:cs typeface="Tunga" pitchFamily="2"/>
                </a:rPr>
                <a:t> </a:t>
              </a:r>
              <a:endParaRPr lang="es-ES" sz="3500" b="1" dirty="0">
                <a:solidFill>
                  <a:srgbClr val="4D87AC"/>
                </a:solidFill>
                <a:latin typeface="Century Gothic" pitchFamily="34" charset="0"/>
                <a:cs typeface="Tunga" pitchFamily="2"/>
              </a:endParaRPr>
            </a:p>
          </p:txBody>
        </p:sp>
        <p:sp>
          <p:nvSpPr>
            <p:cNvPr id="33" name="32 Elipse"/>
            <p:cNvSpPr/>
            <p:nvPr/>
          </p:nvSpPr>
          <p:spPr>
            <a:xfrm>
              <a:off x="4168432" y="5816948"/>
              <a:ext cx="117816" cy="112382"/>
            </a:xfrm>
            <a:prstGeom prst="ellipse">
              <a:avLst/>
            </a:prstGeom>
            <a:grpFill/>
            <a:ln w="57150">
              <a:solidFill>
                <a:srgbClr val="4D87AC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srgbClr val="739618"/>
                </a:solidFill>
              </a:endParaRPr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786182" y="5500702"/>
              <a:ext cx="314325" cy="285750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39" name="38 Cubo"/>
          <p:cNvSpPr/>
          <p:nvPr/>
        </p:nvSpPr>
        <p:spPr>
          <a:xfrm>
            <a:off x="5143500" y="3000375"/>
            <a:ext cx="1357313" cy="1357313"/>
          </a:xfrm>
          <a:prstGeom prst="cube">
            <a:avLst>
              <a:gd name="adj" fmla="val 12168"/>
            </a:avLst>
          </a:prstGeom>
          <a:solidFill>
            <a:srgbClr val="C06E21"/>
          </a:solidFill>
          <a:ln>
            <a:solidFill>
              <a:srgbClr val="C06E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2000" b="1" dirty="0" err="1"/>
              <a:t>Question</a:t>
            </a:r>
            <a:r>
              <a:rPr lang="es-ES_tradnl" sz="2000" b="1" dirty="0"/>
              <a:t> </a:t>
            </a:r>
            <a:r>
              <a:rPr lang="es-ES_tradnl" sz="2000" b="1" dirty="0" err="1"/>
              <a:t>Trader</a:t>
            </a:r>
            <a:endParaRPr lang="es-ES" sz="2000" b="1" dirty="0"/>
          </a:p>
        </p:txBody>
      </p:sp>
      <p:sp>
        <p:nvSpPr>
          <p:cNvPr id="41" name="40 Flecha derecha"/>
          <p:cNvSpPr/>
          <p:nvPr/>
        </p:nvSpPr>
        <p:spPr>
          <a:xfrm>
            <a:off x="2643188" y="3429000"/>
            <a:ext cx="2357437" cy="500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dirty="0"/>
              <a:t>Load / Set FM</a:t>
            </a:r>
            <a:endParaRPr lang="es-ES" dirty="0"/>
          </a:p>
        </p:txBody>
      </p:sp>
      <p:sp>
        <p:nvSpPr>
          <p:cNvPr id="35" name="34 Flecha derecha"/>
          <p:cNvSpPr/>
          <p:nvPr/>
        </p:nvSpPr>
        <p:spPr>
          <a:xfrm>
            <a:off x="6466320" y="3446256"/>
            <a:ext cx="428613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1" grpId="1" animBg="1"/>
      <p:bldP spid="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Rectángulo redondeado"/>
          <p:cNvSpPr/>
          <p:nvPr/>
        </p:nvSpPr>
        <p:spPr>
          <a:xfrm>
            <a:off x="857250" y="3000375"/>
            <a:ext cx="1571625" cy="150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2400" b="1" dirty="0" err="1"/>
              <a:t>App</a:t>
            </a:r>
            <a:endParaRPr lang="es-ES" sz="2400" b="1" dirty="0"/>
          </a:p>
        </p:txBody>
      </p:sp>
      <p:grpSp>
        <p:nvGrpSpPr>
          <p:cNvPr id="2" name="35 Grupo"/>
          <p:cNvGrpSpPr/>
          <p:nvPr/>
        </p:nvGrpSpPr>
        <p:grpSpPr>
          <a:xfrm>
            <a:off x="6965249" y="3071810"/>
            <a:ext cx="1464403" cy="1295408"/>
            <a:chOff x="2821845" y="4633922"/>
            <a:chExt cx="1464403" cy="1295408"/>
          </a:xfrm>
          <a:solidFill>
            <a:schemeClr val="bg1"/>
          </a:solidFill>
        </p:grpSpPr>
        <p:sp>
          <p:nvSpPr>
            <p:cNvPr id="32" name="31 Llamada rectangular redondeada"/>
            <p:cNvSpPr/>
            <p:nvPr/>
          </p:nvSpPr>
          <p:spPr>
            <a:xfrm>
              <a:off x="2821845" y="4633922"/>
              <a:ext cx="1322441" cy="1223970"/>
            </a:xfrm>
            <a:prstGeom prst="wedgeRoundRectCallout">
              <a:avLst>
                <a:gd name="adj1" fmla="val 37542"/>
                <a:gd name="adj2" fmla="val 62500"/>
                <a:gd name="adj3" fmla="val 16667"/>
              </a:avLst>
            </a:prstGeom>
            <a:grpFill/>
            <a:ln w="57150">
              <a:solidFill>
                <a:srgbClr val="4D87AC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_tradnl" sz="4400" b="1" dirty="0">
                  <a:solidFill>
                    <a:srgbClr val="4D87AC"/>
                  </a:solidFill>
                  <a:latin typeface="Century Gothic" pitchFamily="34" charset="0"/>
                  <a:cs typeface="Tunga" pitchFamily="2"/>
                </a:rPr>
                <a:t>FW</a:t>
              </a:r>
              <a:r>
                <a:rPr lang="es-ES_tradnl" sz="3500" b="1" dirty="0">
                  <a:solidFill>
                    <a:srgbClr val="4D87AC"/>
                  </a:solidFill>
                  <a:latin typeface="Century Gothic" pitchFamily="34" charset="0"/>
                  <a:cs typeface="Tunga" pitchFamily="2"/>
                </a:rPr>
                <a:t> </a:t>
              </a:r>
              <a:endParaRPr lang="es-ES" sz="3500" b="1" dirty="0">
                <a:solidFill>
                  <a:srgbClr val="4D87AC"/>
                </a:solidFill>
                <a:latin typeface="Century Gothic" pitchFamily="34" charset="0"/>
                <a:cs typeface="Tunga" pitchFamily="2"/>
              </a:endParaRPr>
            </a:p>
          </p:txBody>
        </p:sp>
        <p:sp>
          <p:nvSpPr>
            <p:cNvPr id="33" name="32 Elipse"/>
            <p:cNvSpPr/>
            <p:nvPr/>
          </p:nvSpPr>
          <p:spPr>
            <a:xfrm>
              <a:off x="4168432" y="5816948"/>
              <a:ext cx="117816" cy="112382"/>
            </a:xfrm>
            <a:prstGeom prst="ellipse">
              <a:avLst/>
            </a:prstGeom>
            <a:grpFill/>
            <a:ln w="57150">
              <a:solidFill>
                <a:srgbClr val="4D87AC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srgbClr val="739618"/>
                </a:solidFill>
              </a:endParaRPr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786182" y="5500702"/>
              <a:ext cx="314325" cy="285750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39" name="38 Cubo"/>
          <p:cNvSpPr/>
          <p:nvPr/>
        </p:nvSpPr>
        <p:spPr>
          <a:xfrm>
            <a:off x="5143500" y="3000375"/>
            <a:ext cx="1357313" cy="1357313"/>
          </a:xfrm>
          <a:prstGeom prst="cube">
            <a:avLst>
              <a:gd name="adj" fmla="val 12168"/>
            </a:avLst>
          </a:prstGeom>
          <a:solidFill>
            <a:srgbClr val="C06E21"/>
          </a:solidFill>
          <a:ln>
            <a:solidFill>
              <a:srgbClr val="C06E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2000" b="1" dirty="0" err="1"/>
              <a:t>Question</a:t>
            </a:r>
            <a:r>
              <a:rPr lang="es-ES_tradnl" sz="2000" b="1" dirty="0"/>
              <a:t> </a:t>
            </a:r>
            <a:r>
              <a:rPr lang="es-ES_tradnl" sz="2000" b="1" dirty="0" err="1"/>
              <a:t>Trader</a:t>
            </a:r>
            <a:endParaRPr lang="es-ES" sz="2000" b="1" dirty="0"/>
          </a:p>
        </p:txBody>
      </p:sp>
      <p:sp>
        <p:nvSpPr>
          <p:cNvPr id="41" name="40 Flecha derecha"/>
          <p:cNvSpPr/>
          <p:nvPr/>
        </p:nvSpPr>
        <p:spPr>
          <a:xfrm>
            <a:off x="2643188" y="3143250"/>
            <a:ext cx="2357437" cy="500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dirty="0" err="1"/>
              <a:t>Question</a:t>
            </a:r>
            <a:r>
              <a:rPr lang="es-ES_tradnl" dirty="0"/>
              <a:t> </a:t>
            </a:r>
            <a:r>
              <a:rPr lang="es-ES_tradnl" dirty="0" err="1"/>
              <a:t>type</a:t>
            </a:r>
            <a:endParaRPr lang="es-ES" dirty="0"/>
          </a:p>
        </p:txBody>
      </p:sp>
      <p:sp>
        <p:nvSpPr>
          <p:cNvPr id="43" name="42 Flecha izquierda"/>
          <p:cNvSpPr/>
          <p:nvPr/>
        </p:nvSpPr>
        <p:spPr>
          <a:xfrm>
            <a:off x="2643188" y="3857625"/>
            <a:ext cx="2357437" cy="5000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dirty="0" err="1"/>
              <a:t>Question</a:t>
            </a:r>
            <a:r>
              <a:rPr lang="es-ES_tradnl" dirty="0"/>
              <a:t> </a:t>
            </a:r>
            <a:r>
              <a:rPr lang="es-ES_tradnl" dirty="0" err="1"/>
              <a:t>Instance</a:t>
            </a:r>
            <a:endParaRPr lang="es-ES" dirty="0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525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27 Rectángulo redondeado"/>
          <p:cNvSpPr/>
          <p:nvPr/>
        </p:nvSpPr>
        <p:spPr>
          <a:xfrm>
            <a:off x="131763" y="14288"/>
            <a:ext cx="985837" cy="9858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6375" y="166688"/>
            <a:ext cx="847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30 CuadroTexto"/>
          <p:cNvSpPr txBox="1">
            <a:spLocks noChangeArrowheads="1"/>
          </p:cNvSpPr>
          <p:nvPr/>
        </p:nvSpPr>
        <p:spPr bwMode="auto">
          <a:xfrm>
            <a:off x="1214438" y="142852"/>
            <a:ext cx="6858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4000" dirty="0" err="1">
                <a:solidFill>
                  <a:schemeClr val="bg1"/>
                </a:solidFill>
                <a:latin typeface="Calibri" pitchFamily="34" charset="0"/>
              </a:rPr>
              <a:t>Questions</a:t>
            </a:r>
            <a:r>
              <a:rPr lang="es-ES_tradnl" sz="40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s-ES_tradnl" sz="4000" dirty="0" err="1">
                <a:solidFill>
                  <a:schemeClr val="bg1"/>
                </a:solidFill>
                <a:latin typeface="Calibri" pitchFamily="34" charset="0"/>
              </a:rPr>
              <a:t>Architecture</a:t>
            </a:r>
            <a:endParaRPr lang="es-ES" sz="40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3" grpId="0" animBg="1"/>
      <p:bldP spid="43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Rectángulo redondeado"/>
          <p:cNvSpPr/>
          <p:nvPr/>
        </p:nvSpPr>
        <p:spPr>
          <a:xfrm>
            <a:off x="857250" y="3000375"/>
            <a:ext cx="1571625" cy="150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2400" b="1" dirty="0" err="1"/>
              <a:t>App</a:t>
            </a:r>
            <a:endParaRPr lang="es-ES" sz="2400" b="1" dirty="0"/>
          </a:p>
        </p:txBody>
      </p:sp>
      <p:grpSp>
        <p:nvGrpSpPr>
          <p:cNvPr id="2" name="35 Grupo"/>
          <p:cNvGrpSpPr/>
          <p:nvPr/>
        </p:nvGrpSpPr>
        <p:grpSpPr>
          <a:xfrm>
            <a:off x="6965249" y="3071810"/>
            <a:ext cx="1464403" cy="1295408"/>
            <a:chOff x="2821845" y="4633922"/>
            <a:chExt cx="1464403" cy="1295408"/>
          </a:xfrm>
          <a:solidFill>
            <a:schemeClr val="bg1"/>
          </a:solidFill>
        </p:grpSpPr>
        <p:sp>
          <p:nvSpPr>
            <p:cNvPr id="32" name="31 Llamada rectangular redondeada"/>
            <p:cNvSpPr/>
            <p:nvPr/>
          </p:nvSpPr>
          <p:spPr>
            <a:xfrm>
              <a:off x="2821845" y="4633922"/>
              <a:ext cx="1322441" cy="1223970"/>
            </a:xfrm>
            <a:prstGeom prst="wedgeRoundRectCallout">
              <a:avLst>
                <a:gd name="adj1" fmla="val 37542"/>
                <a:gd name="adj2" fmla="val 62500"/>
                <a:gd name="adj3" fmla="val 16667"/>
              </a:avLst>
            </a:prstGeom>
            <a:grpFill/>
            <a:ln w="57150">
              <a:solidFill>
                <a:srgbClr val="4D87AC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_tradnl" sz="4400" b="1" dirty="0">
                  <a:solidFill>
                    <a:srgbClr val="4D87AC"/>
                  </a:solidFill>
                  <a:latin typeface="Century Gothic" pitchFamily="34" charset="0"/>
                  <a:cs typeface="Tunga" pitchFamily="2"/>
                </a:rPr>
                <a:t>FW</a:t>
              </a:r>
              <a:r>
                <a:rPr lang="es-ES_tradnl" sz="3500" b="1" dirty="0">
                  <a:solidFill>
                    <a:srgbClr val="4D87AC"/>
                  </a:solidFill>
                  <a:latin typeface="Century Gothic" pitchFamily="34" charset="0"/>
                  <a:cs typeface="Tunga" pitchFamily="2"/>
                </a:rPr>
                <a:t> </a:t>
              </a:r>
              <a:endParaRPr lang="es-ES" sz="3500" b="1" dirty="0">
                <a:solidFill>
                  <a:srgbClr val="4D87AC"/>
                </a:solidFill>
                <a:latin typeface="Century Gothic" pitchFamily="34" charset="0"/>
                <a:cs typeface="Tunga" pitchFamily="2"/>
              </a:endParaRPr>
            </a:p>
          </p:txBody>
        </p:sp>
        <p:sp>
          <p:nvSpPr>
            <p:cNvPr id="33" name="32 Elipse"/>
            <p:cNvSpPr/>
            <p:nvPr/>
          </p:nvSpPr>
          <p:spPr>
            <a:xfrm>
              <a:off x="4168432" y="5816948"/>
              <a:ext cx="117816" cy="112382"/>
            </a:xfrm>
            <a:prstGeom prst="ellipse">
              <a:avLst/>
            </a:prstGeom>
            <a:grpFill/>
            <a:ln w="57150">
              <a:solidFill>
                <a:srgbClr val="4D87AC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srgbClr val="739618"/>
                </a:solidFill>
              </a:endParaRPr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786182" y="5500702"/>
              <a:ext cx="314325" cy="285750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39" name="38 Cubo"/>
          <p:cNvSpPr/>
          <p:nvPr/>
        </p:nvSpPr>
        <p:spPr>
          <a:xfrm>
            <a:off x="5143500" y="3000375"/>
            <a:ext cx="1357313" cy="1357313"/>
          </a:xfrm>
          <a:prstGeom prst="cube">
            <a:avLst>
              <a:gd name="adj" fmla="val 12168"/>
            </a:avLst>
          </a:prstGeom>
          <a:solidFill>
            <a:srgbClr val="C06E21"/>
          </a:solidFill>
          <a:ln>
            <a:solidFill>
              <a:srgbClr val="C06E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2000" b="1" dirty="0" err="1"/>
              <a:t>Question</a:t>
            </a:r>
            <a:r>
              <a:rPr lang="es-ES_tradnl" sz="2000" b="1" dirty="0"/>
              <a:t> </a:t>
            </a:r>
            <a:r>
              <a:rPr lang="es-ES_tradnl" sz="2000" b="1" dirty="0" err="1"/>
              <a:t>Trader</a:t>
            </a:r>
            <a:endParaRPr lang="es-ES" sz="2000" b="1" dirty="0"/>
          </a:p>
        </p:txBody>
      </p:sp>
      <p:sp>
        <p:nvSpPr>
          <p:cNvPr id="41" name="40 Flecha derecha"/>
          <p:cNvSpPr/>
          <p:nvPr/>
        </p:nvSpPr>
        <p:spPr>
          <a:xfrm>
            <a:off x="2643188" y="3143250"/>
            <a:ext cx="2357437" cy="500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dirty="0"/>
              <a:t>Ask </a:t>
            </a:r>
            <a:r>
              <a:rPr lang="es-ES_tradnl" dirty="0" err="1"/>
              <a:t>Question</a:t>
            </a:r>
            <a:endParaRPr lang="es-ES" dirty="0"/>
          </a:p>
        </p:txBody>
      </p:sp>
      <p:sp>
        <p:nvSpPr>
          <p:cNvPr id="43" name="42 Flecha izquierda"/>
          <p:cNvSpPr/>
          <p:nvPr/>
        </p:nvSpPr>
        <p:spPr>
          <a:xfrm>
            <a:off x="2643188" y="3857625"/>
            <a:ext cx="2357437" cy="5000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dirty="0"/>
              <a:t>Response</a:t>
            </a:r>
            <a:endParaRPr lang="es-ES" dirty="0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525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27 Rectángulo redondeado"/>
          <p:cNvSpPr/>
          <p:nvPr/>
        </p:nvSpPr>
        <p:spPr>
          <a:xfrm>
            <a:off x="131763" y="14288"/>
            <a:ext cx="985837" cy="9858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6375" y="166688"/>
            <a:ext cx="847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30 CuadroTexto"/>
          <p:cNvSpPr txBox="1">
            <a:spLocks noChangeArrowheads="1"/>
          </p:cNvSpPr>
          <p:nvPr/>
        </p:nvSpPr>
        <p:spPr bwMode="auto">
          <a:xfrm>
            <a:off x="1214438" y="142852"/>
            <a:ext cx="6858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4000" dirty="0" err="1">
                <a:solidFill>
                  <a:schemeClr val="bg1"/>
                </a:solidFill>
                <a:latin typeface="Calibri" pitchFamily="34" charset="0"/>
              </a:rPr>
              <a:t>Questions</a:t>
            </a:r>
            <a:r>
              <a:rPr lang="es-ES_tradnl" sz="40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s-ES_tradnl" sz="4000" dirty="0" err="1">
                <a:solidFill>
                  <a:schemeClr val="bg1"/>
                </a:solidFill>
                <a:latin typeface="Calibri" pitchFamily="34" charset="0"/>
              </a:rPr>
              <a:t>Architecture</a:t>
            </a:r>
            <a:endParaRPr lang="es-ES" sz="40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3" grpId="0" animBg="1"/>
      <p:bldP spid="43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9525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27 Rectángulo redondeado"/>
          <p:cNvSpPr/>
          <p:nvPr/>
        </p:nvSpPr>
        <p:spPr>
          <a:xfrm>
            <a:off x="131763" y="14288"/>
            <a:ext cx="985837" cy="9858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375" y="166688"/>
            <a:ext cx="847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30 CuadroTexto"/>
          <p:cNvSpPr txBox="1">
            <a:spLocks noChangeArrowheads="1"/>
          </p:cNvSpPr>
          <p:nvPr/>
        </p:nvSpPr>
        <p:spPr bwMode="auto">
          <a:xfrm>
            <a:off x="1214438" y="142852"/>
            <a:ext cx="6858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4000" dirty="0" err="1" smtClean="0">
                <a:solidFill>
                  <a:schemeClr val="bg1"/>
                </a:solidFill>
                <a:latin typeface="Calibri" pitchFamily="34" charset="0"/>
              </a:rPr>
              <a:t>Dynamic</a:t>
            </a:r>
            <a:r>
              <a:rPr lang="es-ES_tradnl" sz="40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s-ES_tradnl" sz="4000" dirty="0" err="1" smtClean="0">
                <a:solidFill>
                  <a:schemeClr val="bg1"/>
                </a:solidFill>
                <a:latin typeface="Calibri" pitchFamily="34" charset="0"/>
              </a:rPr>
              <a:t>Binding</a:t>
            </a:r>
            <a:endParaRPr lang="es-ES" sz="4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00034" y="1643050"/>
            <a:ext cx="82153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4D87AC"/>
                </a:solidFill>
              </a:rPr>
              <a:t>Java is an interpreted language. Java compiler generates a </a:t>
            </a:r>
            <a:r>
              <a:rPr lang="en-US" sz="2000" dirty="0" err="1" smtClean="0">
                <a:solidFill>
                  <a:srgbClr val="4D87AC"/>
                </a:solidFill>
              </a:rPr>
              <a:t>bytecode</a:t>
            </a:r>
            <a:r>
              <a:rPr lang="en-US" sz="2000" dirty="0" smtClean="0">
                <a:solidFill>
                  <a:srgbClr val="4D87AC"/>
                </a:solidFill>
              </a:rPr>
              <a:t> that keeps many of the information from code. It is the reason why you may obtain code from </a:t>
            </a:r>
            <a:r>
              <a:rPr lang="en-US" sz="2000" dirty="0" err="1" smtClean="0">
                <a:solidFill>
                  <a:srgbClr val="4D87AC"/>
                </a:solidFill>
              </a:rPr>
              <a:t>decompilers</a:t>
            </a:r>
            <a:r>
              <a:rPr lang="en-US" sz="2000" dirty="0" smtClean="0">
                <a:solidFill>
                  <a:srgbClr val="4D87AC"/>
                </a:solidFill>
              </a:rPr>
              <a:t> with an accurate result.</a:t>
            </a:r>
          </a:p>
          <a:p>
            <a:endParaRPr lang="en-US" sz="2000" dirty="0" smtClean="0">
              <a:solidFill>
                <a:srgbClr val="4D87AC"/>
              </a:solidFill>
            </a:endParaRPr>
          </a:p>
          <a:p>
            <a:r>
              <a:rPr lang="en-US" sz="2000" dirty="0" smtClean="0">
                <a:solidFill>
                  <a:srgbClr val="4D87AC"/>
                </a:solidFill>
              </a:rPr>
              <a:t>It means that code is able to know properties from itself such as its classes, methods, attributes, etc. Reflection API is provided to access such an information.</a:t>
            </a:r>
          </a:p>
          <a:p>
            <a:endParaRPr lang="en-US" sz="2000" dirty="0" smtClean="0">
              <a:solidFill>
                <a:srgbClr val="4D87AC"/>
              </a:solidFill>
            </a:endParaRPr>
          </a:p>
          <a:p>
            <a:r>
              <a:rPr lang="en-US" sz="2000" dirty="0" smtClean="0">
                <a:solidFill>
                  <a:srgbClr val="4D87AC"/>
                </a:solidFill>
              </a:rPr>
              <a:t>We use Reflection API to decouple code from interface implementations.</a:t>
            </a:r>
            <a:endParaRPr lang="en-US" sz="2000" dirty="0">
              <a:solidFill>
                <a:srgbClr val="4D87A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9525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27 Rectángulo redondeado"/>
          <p:cNvSpPr/>
          <p:nvPr/>
        </p:nvSpPr>
        <p:spPr>
          <a:xfrm>
            <a:off x="131763" y="14288"/>
            <a:ext cx="985837" cy="9858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375" y="166688"/>
            <a:ext cx="847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30 CuadroTexto"/>
          <p:cNvSpPr txBox="1">
            <a:spLocks noChangeArrowheads="1"/>
          </p:cNvSpPr>
          <p:nvPr/>
        </p:nvSpPr>
        <p:spPr bwMode="auto">
          <a:xfrm>
            <a:off x="1214438" y="142852"/>
            <a:ext cx="6858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4000" dirty="0" err="1" smtClean="0">
                <a:solidFill>
                  <a:schemeClr val="bg1"/>
                </a:solidFill>
                <a:latin typeface="Calibri" pitchFamily="34" charset="0"/>
              </a:rPr>
              <a:t>Dynamic</a:t>
            </a:r>
            <a:r>
              <a:rPr lang="es-ES_tradnl" sz="40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s-ES_tradnl" sz="4000" dirty="0" err="1" smtClean="0">
                <a:solidFill>
                  <a:schemeClr val="bg1"/>
                </a:solidFill>
                <a:latin typeface="Calibri" pitchFamily="34" charset="0"/>
              </a:rPr>
              <a:t>Binding</a:t>
            </a:r>
            <a:endParaRPr lang="es-ES" sz="4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00034" y="1643050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4D87AC"/>
                </a:solidFill>
              </a:rPr>
              <a:t>Imagine that we define an </a:t>
            </a:r>
            <a:r>
              <a:rPr lang="en-US" sz="20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IReasoner</a:t>
            </a:r>
            <a:r>
              <a:rPr lang="en-US" sz="2000" dirty="0" smtClean="0">
                <a:solidFill>
                  <a:srgbClr val="4D87AC"/>
                </a:solidFill>
              </a:rPr>
              <a:t> interface. We need an implementation to that interface such as </a:t>
            </a:r>
            <a:r>
              <a:rPr lang="en-US" sz="20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JaCoPReasoner</a:t>
            </a:r>
            <a:r>
              <a:rPr lang="en-US" sz="2000" dirty="0" smtClean="0">
                <a:solidFill>
                  <a:srgbClr val="4D87AC"/>
                </a:solidFill>
              </a:rPr>
              <a:t>.</a:t>
            </a:r>
            <a:endParaRPr lang="en-US" sz="2000" dirty="0">
              <a:solidFill>
                <a:srgbClr val="4D87AC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00034" y="2435362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IReasoner</a:t>
            </a:r>
            <a:r>
              <a:rPr lang="en-US" sz="20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reasoner</a:t>
            </a:r>
            <a:r>
              <a:rPr lang="en-US" sz="20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reasoner</a:t>
            </a:r>
            <a:r>
              <a:rPr lang="en-US" sz="20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JaCoPReasoner</a:t>
            </a:r>
            <a:r>
              <a:rPr lang="en-US" sz="20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2000" dirty="0">
              <a:solidFill>
                <a:srgbClr val="4D87A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00034" y="3643314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4D87AC"/>
                </a:solidFill>
              </a:rPr>
              <a:t>What if I produce a new product that uses </a:t>
            </a:r>
            <a:r>
              <a:rPr lang="en-US" sz="20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SAT4jReasoner</a:t>
            </a:r>
            <a:r>
              <a:rPr lang="en-US" sz="2000" dirty="0" smtClean="0">
                <a:solidFill>
                  <a:srgbClr val="4D87AC"/>
                </a:solidFill>
              </a:rPr>
              <a:t> instead of </a:t>
            </a:r>
            <a:r>
              <a:rPr lang="en-US" sz="20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JaCoPReasoner</a:t>
            </a:r>
            <a:r>
              <a:rPr lang="en-US" sz="2000" dirty="0" smtClean="0">
                <a:solidFill>
                  <a:srgbClr val="4D87AC"/>
                </a:solidFill>
              </a:rPr>
              <a:t>?</a:t>
            </a:r>
            <a:endParaRPr lang="en-US" sz="2000" dirty="0">
              <a:solidFill>
                <a:srgbClr val="4D87AC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500034" y="4435626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IReasoner</a:t>
            </a:r>
            <a:r>
              <a:rPr lang="en-US" sz="20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reasoner</a:t>
            </a:r>
            <a:r>
              <a:rPr lang="en-US" sz="20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reasoner</a:t>
            </a:r>
            <a:r>
              <a:rPr lang="en-US" sz="20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 = new SAT4jReasoner();</a:t>
            </a:r>
            <a:endParaRPr lang="en-US" sz="2000" dirty="0">
              <a:solidFill>
                <a:srgbClr val="4D87A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00034" y="5743534"/>
            <a:ext cx="8215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4D87AC"/>
                </a:solidFill>
              </a:rPr>
              <a:t>Quite easy but you still have to recompile. May we avoid compiling again?</a:t>
            </a:r>
            <a:endParaRPr lang="en-US" sz="2000" dirty="0">
              <a:solidFill>
                <a:srgbClr val="4D87A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-9540"/>
            <a:ext cx="914403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 redondeado"/>
          <p:cNvSpPr/>
          <p:nvPr/>
        </p:nvSpPr>
        <p:spPr>
          <a:xfrm>
            <a:off x="131260" y="14270"/>
            <a:ext cx="985838" cy="9858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656" y="166670"/>
            <a:ext cx="847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16 CuadroTexto"/>
          <p:cNvSpPr txBox="1"/>
          <p:nvPr/>
        </p:nvSpPr>
        <p:spPr>
          <a:xfrm>
            <a:off x="1301498" y="186394"/>
            <a:ext cx="6858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dirty="0" err="1" smtClean="0">
                <a:solidFill>
                  <a:schemeClr val="bg1"/>
                </a:solidFill>
              </a:rPr>
              <a:t>Information</a:t>
            </a:r>
            <a:r>
              <a:rPr lang="es-ES_tradnl" sz="4000" dirty="0" smtClean="0">
                <a:solidFill>
                  <a:schemeClr val="bg1"/>
                </a:solidFill>
              </a:rPr>
              <a:t> </a:t>
            </a:r>
            <a:r>
              <a:rPr lang="es-ES_tradnl" sz="4000" dirty="0" err="1" smtClean="0">
                <a:solidFill>
                  <a:schemeClr val="bg1"/>
                </a:solidFill>
              </a:rPr>
              <a:t>extraction</a:t>
            </a:r>
            <a:endParaRPr lang="es-ES" sz="4000" dirty="0">
              <a:solidFill>
                <a:schemeClr val="bg1"/>
              </a:solidFill>
            </a:endParaRPr>
          </a:p>
        </p:txBody>
      </p:sp>
      <p:sp>
        <p:nvSpPr>
          <p:cNvPr id="11" name="10 Elipse"/>
          <p:cNvSpPr/>
          <p:nvPr/>
        </p:nvSpPr>
        <p:spPr>
          <a:xfrm>
            <a:off x="3929058" y="3143248"/>
            <a:ext cx="1285884" cy="1285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4000" dirty="0" smtClean="0"/>
              <a:t>SPL</a:t>
            </a:r>
            <a:endParaRPr lang="es-ES" sz="4000" dirty="0"/>
          </a:p>
        </p:txBody>
      </p:sp>
      <p:cxnSp>
        <p:nvCxnSpPr>
          <p:cNvPr id="18" name="17 Conector recto de flecha"/>
          <p:cNvCxnSpPr>
            <a:stCxn id="19" idx="3"/>
            <a:endCxn id="11" idx="1"/>
          </p:cNvCxnSpPr>
          <p:nvPr/>
        </p:nvCxnSpPr>
        <p:spPr>
          <a:xfrm>
            <a:off x="3283496" y="2483788"/>
            <a:ext cx="833875" cy="847773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571472" y="2068289"/>
            <a:ext cx="27120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>
                <a:solidFill>
                  <a:srgbClr val="4D87AC"/>
                </a:solidFill>
              </a:rPr>
              <a:t>Domain</a:t>
            </a:r>
            <a:r>
              <a:rPr lang="es-ES_tradnl" sz="2400" dirty="0" smtClean="0">
                <a:solidFill>
                  <a:srgbClr val="4D87AC"/>
                </a:solidFill>
              </a:rPr>
              <a:t> </a:t>
            </a:r>
            <a:r>
              <a:rPr lang="es-ES_tradnl" sz="2400" dirty="0" err="1" smtClean="0">
                <a:solidFill>
                  <a:srgbClr val="4D87AC"/>
                </a:solidFill>
              </a:rPr>
              <a:t>knowledge</a:t>
            </a:r>
            <a:r>
              <a:rPr lang="es-ES_tradnl" sz="2400" dirty="0" smtClean="0">
                <a:solidFill>
                  <a:srgbClr val="4D87AC"/>
                </a:solidFill>
              </a:rPr>
              <a:t>/</a:t>
            </a:r>
          </a:p>
          <a:p>
            <a:r>
              <a:rPr lang="es-ES_tradnl" sz="2400" dirty="0" smtClean="0">
                <a:solidFill>
                  <a:srgbClr val="4D87AC"/>
                </a:solidFill>
              </a:rPr>
              <a:t> </a:t>
            </a:r>
            <a:r>
              <a:rPr lang="es-ES_tradnl" sz="2400" dirty="0" err="1" smtClean="0">
                <a:solidFill>
                  <a:srgbClr val="4D87AC"/>
                </a:solidFill>
              </a:rPr>
              <a:t>requirements</a:t>
            </a:r>
            <a:endParaRPr lang="es-ES" sz="2400" dirty="0">
              <a:solidFill>
                <a:srgbClr val="4D87AC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793852" y="3571876"/>
            <a:ext cx="1261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>
                <a:solidFill>
                  <a:srgbClr val="4D87AC"/>
                </a:solidFill>
              </a:rPr>
              <a:t>Features</a:t>
            </a:r>
            <a:endParaRPr lang="es-ES" sz="2400" dirty="0">
              <a:solidFill>
                <a:srgbClr val="4D87AC"/>
              </a:solidFill>
            </a:endParaRPr>
          </a:p>
        </p:txBody>
      </p:sp>
      <p:cxnSp>
        <p:nvCxnSpPr>
          <p:cNvPr id="23" name="22 Conector recto de flecha"/>
          <p:cNvCxnSpPr>
            <a:stCxn id="22" idx="3"/>
            <a:endCxn id="11" idx="2"/>
          </p:cNvCxnSpPr>
          <p:nvPr/>
        </p:nvCxnSpPr>
        <p:spPr>
          <a:xfrm flipV="1">
            <a:off x="2055544" y="3786190"/>
            <a:ext cx="1873514" cy="16519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11" idx="7"/>
          </p:cNvCxnSpPr>
          <p:nvPr/>
        </p:nvCxnSpPr>
        <p:spPr>
          <a:xfrm rot="5400000" flipH="1" flipV="1">
            <a:off x="5490976" y="2035960"/>
            <a:ext cx="831255" cy="1759949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endCxn id="11" idx="6"/>
          </p:cNvCxnSpPr>
          <p:nvPr/>
        </p:nvCxnSpPr>
        <p:spPr>
          <a:xfrm rot="10800000">
            <a:off x="5214942" y="3786190"/>
            <a:ext cx="1643074" cy="1588"/>
          </a:xfrm>
          <a:prstGeom prst="straightConnector1">
            <a:avLst/>
          </a:prstGeom>
          <a:ln w="19050"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>
            <a:stCxn id="11" idx="5"/>
          </p:cNvCxnSpPr>
          <p:nvPr/>
        </p:nvCxnSpPr>
        <p:spPr>
          <a:xfrm rot="16200000" flipH="1">
            <a:off x="5419538" y="3847909"/>
            <a:ext cx="974131" cy="1759949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7000892" y="2214554"/>
            <a:ext cx="138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>
                <a:solidFill>
                  <a:srgbClr val="4D87AC"/>
                </a:solidFill>
              </a:rPr>
              <a:t>Product</a:t>
            </a:r>
            <a:r>
              <a:rPr lang="es-ES_tradnl" sz="2400" dirty="0" smtClean="0">
                <a:solidFill>
                  <a:srgbClr val="4D87AC"/>
                </a:solidFill>
              </a:rPr>
              <a:t> 1</a:t>
            </a:r>
            <a:endParaRPr lang="es-ES" sz="2400" dirty="0">
              <a:solidFill>
                <a:srgbClr val="4D87AC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7000892" y="3559734"/>
            <a:ext cx="138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>
                <a:solidFill>
                  <a:srgbClr val="4D87AC"/>
                </a:solidFill>
              </a:rPr>
              <a:t>Product</a:t>
            </a:r>
            <a:r>
              <a:rPr lang="es-ES_tradnl" sz="2400" dirty="0" smtClean="0">
                <a:solidFill>
                  <a:srgbClr val="4D87AC"/>
                </a:solidFill>
              </a:rPr>
              <a:t> 2</a:t>
            </a:r>
            <a:endParaRPr lang="es-ES" sz="2400" dirty="0">
              <a:solidFill>
                <a:srgbClr val="4D87AC"/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7000892" y="5059932"/>
            <a:ext cx="1431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>
                <a:solidFill>
                  <a:srgbClr val="4D87AC"/>
                </a:solidFill>
              </a:rPr>
              <a:t>Product</a:t>
            </a:r>
            <a:r>
              <a:rPr lang="es-ES_tradnl" sz="2400" dirty="0" smtClean="0">
                <a:solidFill>
                  <a:srgbClr val="4D87AC"/>
                </a:solidFill>
              </a:rPr>
              <a:t> N</a:t>
            </a:r>
            <a:endParaRPr lang="es-ES" sz="2400" dirty="0">
              <a:solidFill>
                <a:srgbClr val="4D87AC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7371908" y="427411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rgbClr val="4D87AC"/>
                </a:solidFill>
              </a:rPr>
              <a:t>…</a:t>
            </a:r>
            <a:endParaRPr lang="es-ES" dirty="0">
              <a:solidFill>
                <a:srgbClr val="4D87AC"/>
              </a:solidFill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650976" y="4988494"/>
            <a:ext cx="2842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>
                <a:solidFill>
                  <a:srgbClr val="4D87AC"/>
                </a:solidFill>
              </a:rPr>
              <a:t>Quality</a:t>
            </a:r>
            <a:r>
              <a:rPr lang="es-ES_tradnl" sz="2400" dirty="0" smtClean="0">
                <a:solidFill>
                  <a:srgbClr val="4D87AC"/>
                </a:solidFill>
              </a:rPr>
              <a:t> </a:t>
            </a:r>
            <a:r>
              <a:rPr lang="es-ES_tradnl" sz="2400" dirty="0" err="1" smtClean="0">
                <a:solidFill>
                  <a:srgbClr val="4D87AC"/>
                </a:solidFill>
              </a:rPr>
              <a:t>requirements</a:t>
            </a:r>
            <a:endParaRPr lang="es-ES" sz="2400" dirty="0">
              <a:solidFill>
                <a:srgbClr val="4D87AC"/>
              </a:solidFill>
            </a:endParaRPr>
          </a:p>
        </p:txBody>
      </p:sp>
      <p:cxnSp>
        <p:nvCxnSpPr>
          <p:cNvPr id="44" name="43 Conector recto de flecha"/>
          <p:cNvCxnSpPr>
            <a:stCxn id="43" idx="3"/>
            <a:endCxn id="11" idx="3"/>
          </p:cNvCxnSpPr>
          <p:nvPr/>
        </p:nvCxnSpPr>
        <p:spPr>
          <a:xfrm flipV="1">
            <a:off x="3493677" y="4240819"/>
            <a:ext cx="623694" cy="978508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52 CuadroTexto"/>
          <p:cNvSpPr txBox="1"/>
          <p:nvPr/>
        </p:nvSpPr>
        <p:spPr>
          <a:xfrm rot="20069646">
            <a:off x="4853396" y="2568030"/>
            <a:ext cx="1789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solidFill>
                  <a:srgbClr val="4D87AC"/>
                </a:solidFill>
              </a:rPr>
              <a:t>Configuration</a:t>
            </a:r>
            <a:r>
              <a:rPr lang="es-ES_tradnl" sz="2000" dirty="0" smtClean="0">
                <a:solidFill>
                  <a:srgbClr val="4D87AC"/>
                </a:solidFill>
              </a:rPr>
              <a:t> 1</a:t>
            </a:r>
            <a:endParaRPr lang="es-ES" sz="2000" dirty="0">
              <a:solidFill>
                <a:srgbClr val="4D87AC"/>
              </a:solidFill>
            </a:endParaRPr>
          </a:p>
        </p:txBody>
      </p:sp>
      <p:sp>
        <p:nvSpPr>
          <p:cNvPr id="54" name="53 CuadroTexto"/>
          <p:cNvSpPr txBox="1"/>
          <p:nvPr/>
        </p:nvSpPr>
        <p:spPr>
          <a:xfrm rot="1722229">
            <a:off x="5069642" y="4318139"/>
            <a:ext cx="1825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solidFill>
                  <a:srgbClr val="4D87AC"/>
                </a:solidFill>
              </a:rPr>
              <a:t>Configuration</a:t>
            </a:r>
            <a:r>
              <a:rPr lang="es-ES_tradnl" sz="2000" dirty="0" smtClean="0">
                <a:solidFill>
                  <a:srgbClr val="4D87AC"/>
                </a:solidFill>
              </a:rPr>
              <a:t> N</a:t>
            </a:r>
            <a:endParaRPr lang="es-ES" sz="2000" dirty="0">
              <a:solidFill>
                <a:srgbClr val="4D87AC"/>
              </a:solidFill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5155308" y="3429000"/>
            <a:ext cx="1789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solidFill>
                  <a:srgbClr val="4D87AC"/>
                </a:solidFill>
              </a:rPr>
              <a:t>Configuration</a:t>
            </a:r>
            <a:r>
              <a:rPr lang="es-ES_tradnl" sz="2000" dirty="0" smtClean="0">
                <a:solidFill>
                  <a:srgbClr val="4D87AC"/>
                </a:solidFill>
              </a:rPr>
              <a:t> 2</a:t>
            </a:r>
            <a:endParaRPr lang="es-ES" sz="2000" dirty="0">
              <a:solidFill>
                <a:srgbClr val="4D87AC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9525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27 Rectángulo redondeado"/>
          <p:cNvSpPr/>
          <p:nvPr/>
        </p:nvSpPr>
        <p:spPr>
          <a:xfrm>
            <a:off x="131763" y="14288"/>
            <a:ext cx="985837" cy="9858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375" y="166688"/>
            <a:ext cx="847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30 CuadroTexto"/>
          <p:cNvSpPr txBox="1">
            <a:spLocks noChangeArrowheads="1"/>
          </p:cNvSpPr>
          <p:nvPr/>
        </p:nvSpPr>
        <p:spPr bwMode="auto">
          <a:xfrm>
            <a:off x="1214438" y="142852"/>
            <a:ext cx="6858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4000" dirty="0" err="1" smtClean="0">
                <a:solidFill>
                  <a:schemeClr val="bg1"/>
                </a:solidFill>
                <a:latin typeface="Calibri" pitchFamily="34" charset="0"/>
              </a:rPr>
              <a:t>Dynamic</a:t>
            </a:r>
            <a:r>
              <a:rPr lang="es-ES_tradnl" sz="40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s-ES_tradnl" sz="4000" dirty="0" err="1" smtClean="0">
                <a:solidFill>
                  <a:schemeClr val="bg1"/>
                </a:solidFill>
                <a:latin typeface="Calibri" pitchFamily="34" charset="0"/>
              </a:rPr>
              <a:t>Binding</a:t>
            </a:r>
            <a:endParaRPr lang="es-ES" sz="4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00034" y="1643050"/>
            <a:ext cx="8215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4D87AC"/>
                </a:solidFill>
              </a:rPr>
              <a:t>We use Reflection API to create an instance of class </a:t>
            </a:r>
            <a:r>
              <a:rPr lang="en-US" sz="20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JaCoPReasoner</a:t>
            </a:r>
            <a:endParaRPr lang="en-US" sz="2000" dirty="0">
              <a:solidFill>
                <a:srgbClr val="4D87A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00034" y="2214554"/>
            <a:ext cx="82153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IReasoner</a:t>
            </a:r>
            <a:r>
              <a:rPr lang="en-US" sz="20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reasoner</a:t>
            </a:r>
            <a:r>
              <a:rPr lang="en-US" sz="20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0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20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sz="20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es.us.isa.JaCoPReasoner</a:t>
            </a:r>
            <a:r>
              <a:rPr lang="en-US" sz="20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”;</a:t>
            </a:r>
          </a:p>
          <a:p>
            <a:r>
              <a:rPr lang="en-US" sz="20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Class&lt;</a:t>
            </a:r>
            <a:r>
              <a:rPr lang="en-US" sz="20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IReasoner</a:t>
            </a:r>
            <a:r>
              <a:rPr lang="en-US" sz="20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reasonerClass</a:t>
            </a:r>
            <a:r>
              <a:rPr lang="en-US" sz="20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 = 	</a:t>
            </a:r>
            <a:r>
              <a:rPr lang="en-US" sz="20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US" sz="20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20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reasoner</a:t>
            </a:r>
            <a:r>
              <a:rPr lang="en-US" sz="20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reasonerClass.newInstance</a:t>
            </a:r>
            <a:r>
              <a:rPr lang="en-US" sz="20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2000" dirty="0">
              <a:solidFill>
                <a:srgbClr val="4D87A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00034" y="4143380"/>
            <a:ext cx="82153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4D87AC"/>
                </a:solidFill>
              </a:rPr>
              <a:t>It has the same effect than previous code. What’s new on it? </a:t>
            </a:r>
          </a:p>
          <a:p>
            <a:r>
              <a:rPr lang="en-US" sz="2000" dirty="0" smtClean="0">
                <a:solidFill>
                  <a:srgbClr val="4D87AC"/>
                </a:solidFill>
              </a:rPr>
              <a:t>The name of the class is just a string so it may be taken from a configuration file for example</a:t>
            </a:r>
            <a:endParaRPr lang="en-US" sz="2000" dirty="0">
              <a:solidFill>
                <a:srgbClr val="4D87AC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500034" y="5286388"/>
            <a:ext cx="82153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20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0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20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ConfigurationFile.getReasoner</a:t>
            </a:r>
            <a:r>
              <a:rPr lang="en-US" sz="20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2000" dirty="0">
              <a:solidFill>
                <a:srgbClr val="4D87A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9525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27 Rectángulo redondeado"/>
          <p:cNvSpPr/>
          <p:nvPr/>
        </p:nvSpPr>
        <p:spPr>
          <a:xfrm>
            <a:off x="131763" y="14288"/>
            <a:ext cx="985837" cy="9858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375" y="166688"/>
            <a:ext cx="847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30 CuadroTexto"/>
          <p:cNvSpPr txBox="1">
            <a:spLocks noChangeArrowheads="1"/>
          </p:cNvSpPr>
          <p:nvPr/>
        </p:nvSpPr>
        <p:spPr bwMode="auto">
          <a:xfrm>
            <a:off x="1214438" y="142852"/>
            <a:ext cx="6858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4000" dirty="0" err="1" smtClean="0">
                <a:solidFill>
                  <a:schemeClr val="bg1"/>
                </a:solidFill>
                <a:latin typeface="Calibri" pitchFamily="34" charset="0"/>
              </a:rPr>
              <a:t>Dynamic</a:t>
            </a:r>
            <a:r>
              <a:rPr lang="es-ES_tradnl" sz="40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s-ES_tradnl" sz="4000" dirty="0" err="1" smtClean="0">
                <a:solidFill>
                  <a:schemeClr val="bg1"/>
                </a:solidFill>
                <a:latin typeface="Calibri" pitchFamily="34" charset="0"/>
              </a:rPr>
              <a:t>Binding</a:t>
            </a:r>
            <a:endParaRPr lang="es-ES" sz="4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00034" y="1643050"/>
            <a:ext cx="8215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4D87AC"/>
                </a:solidFill>
              </a:rPr>
              <a:t>Common structure of frameworks:</a:t>
            </a:r>
            <a:endParaRPr lang="en-US" sz="2000" dirty="0">
              <a:solidFill>
                <a:srgbClr val="4D87A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285852" y="2143116"/>
            <a:ext cx="1714512" cy="1428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1285852" y="2143116"/>
            <a:ext cx="1714512" cy="4905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>
                <a:solidFill>
                  <a:srgbClr val="4D87AC"/>
                </a:solidFill>
              </a:rPr>
              <a:t>IReasoner</a:t>
            </a:r>
            <a:endParaRPr lang="es-ES" i="1" dirty="0">
              <a:solidFill>
                <a:srgbClr val="4D87AC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5857884" y="2143116"/>
            <a:ext cx="1714512" cy="1428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5857884" y="2143116"/>
            <a:ext cx="1714512" cy="4905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>
                <a:solidFill>
                  <a:srgbClr val="4D87AC"/>
                </a:solidFill>
              </a:rPr>
              <a:t>IQuestion</a:t>
            </a:r>
            <a:endParaRPr lang="es-ES" i="1" dirty="0">
              <a:solidFill>
                <a:srgbClr val="4D87AC"/>
              </a:solidFill>
            </a:endParaRPr>
          </a:p>
        </p:txBody>
      </p:sp>
      <p:cxnSp>
        <p:nvCxnSpPr>
          <p:cNvPr id="16" name="15 Conector recto de flecha"/>
          <p:cNvCxnSpPr>
            <a:stCxn id="10" idx="3"/>
            <a:endCxn id="12" idx="1"/>
          </p:cNvCxnSpPr>
          <p:nvPr/>
        </p:nvCxnSpPr>
        <p:spPr>
          <a:xfrm>
            <a:off x="3000364" y="2857496"/>
            <a:ext cx="2857520" cy="1588"/>
          </a:xfrm>
          <a:prstGeom prst="straightConnector1">
            <a:avLst/>
          </a:prstGeom>
          <a:ln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1285852" y="4714884"/>
            <a:ext cx="1714512" cy="1428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Rectángulo"/>
          <p:cNvSpPr/>
          <p:nvPr/>
        </p:nvSpPr>
        <p:spPr>
          <a:xfrm>
            <a:off x="1285852" y="4714884"/>
            <a:ext cx="1714512" cy="4905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4D87AC"/>
                </a:solidFill>
              </a:rPr>
              <a:t>JaCoPReasoner</a:t>
            </a:r>
            <a:endParaRPr lang="es-ES" dirty="0">
              <a:solidFill>
                <a:srgbClr val="4D87AC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5643570" y="4714884"/>
            <a:ext cx="2143140" cy="1428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Rectángulo"/>
          <p:cNvSpPr/>
          <p:nvPr/>
        </p:nvSpPr>
        <p:spPr>
          <a:xfrm>
            <a:off x="5643570" y="4714884"/>
            <a:ext cx="2143140" cy="4905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4D87AC"/>
                </a:solidFill>
              </a:rPr>
              <a:t>JaCoPValidQuestion</a:t>
            </a:r>
            <a:endParaRPr lang="es-ES" dirty="0">
              <a:solidFill>
                <a:srgbClr val="4D87AC"/>
              </a:solidFill>
            </a:endParaRPr>
          </a:p>
        </p:txBody>
      </p:sp>
      <p:cxnSp>
        <p:nvCxnSpPr>
          <p:cNvPr id="21" name="20 Conector recto de flecha"/>
          <p:cNvCxnSpPr>
            <a:stCxn id="17" idx="3"/>
            <a:endCxn id="19" idx="1"/>
          </p:cNvCxnSpPr>
          <p:nvPr/>
        </p:nvCxnSpPr>
        <p:spPr>
          <a:xfrm>
            <a:off x="3000364" y="5429264"/>
            <a:ext cx="2643206" cy="1588"/>
          </a:xfrm>
          <a:prstGeom prst="straightConnector1">
            <a:avLst/>
          </a:prstGeom>
          <a:ln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18" idx="0"/>
            <a:endCxn id="10" idx="2"/>
          </p:cNvCxnSpPr>
          <p:nvPr/>
        </p:nvCxnSpPr>
        <p:spPr>
          <a:xfrm rot="5400000" flipH="1" flipV="1">
            <a:off x="1571604" y="4143380"/>
            <a:ext cx="1143008" cy="1588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Triángulo isósceles"/>
          <p:cNvSpPr/>
          <p:nvPr/>
        </p:nvSpPr>
        <p:spPr>
          <a:xfrm>
            <a:off x="2051792" y="3571876"/>
            <a:ext cx="214314" cy="285752"/>
          </a:xfrm>
          <a:prstGeom prst="triangle">
            <a:avLst/>
          </a:prstGeom>
          <a:solidFill>
            <a:schemeClr val="bg1"/>
          </a:solidFill>
          <a:ln>
            <a:solidFill>
              <a:srgbClr val="4D8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25 Conector recto de flecha"/>
          <p:cNvCxnSpPr/>
          <p:nvPr/>
        </p:nvCxnSpPr>
        <p:spPr>
          <a:xfrm rot="5400000" flipH="1" flipV="1">
            <a:off x="6163514" y="4143380"/>
            <a:ext cx="1143008" cy="1588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Triángulo isósceles"/>
          <p:cNvSpPr/>
          <p:nvPr/>
        </p:nvSpPr>
        <p:spPr>
          <a:xfrm>
            <a:off x="6643702" y="3571876"/>
            <a:ext cx="214314" cy="285752"/>
          </a:xfrm>
          <a:prstGeom prst="triangle">
            <a:avLst/>
          </a:prstGeom>
          <a:solidFill>
            <a:schemeClr val="bg1"/>
          </a:solidFill>
          <a:ln>
            <a:solidFill>
              <a:srgbClr val="4D8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CuadroTexto"/>
          <p:cNvSpPr txBox="1"/>
          <p:nvPr/>
        </p:nvSpPr>
        <p:spPr>
          <a:xfrm>
            <a:off x="3857620" y="2500306"/>
            <a:ext cx="123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rgbClr val="4D87AC"/>
                </a:solidFill>
              </a:rPr>
              <a:t>&lt;&lt;</a:t>
            </a:r>
            <a:r>
              <a:rPr lang="es-ES_tradnl" dirty="0" err="1" smtClean="0">
                <a:solidFill>
                  <a:srgbClr val="4D87AC"/>
                </a:solidFill>
              </a:rPr>
              <a:t>create</a:t>
            </a:r>
            <a:r>
              <a:rPr lang="es-ES_tradnl" dirty="0" smtClean="0">
                <a:solidFill>
                  <a:srgbClr val="4D87AC"/>
                </a:solidFill>
              </a:rPr>
              <a:t>&gt;&gt;</a:t>
            </a:r>
            <a:endParaRPr lang="es-ES" dirty="0">
              <a:solidFill>
                <a:srgbClr val="4D87AC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857620" y="5059932"/>
            <a:ext cx="123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rgbClr val="4D87AC"/>
                </a:solidFill>
              </a:rPr>
              <a:t>&lt;&lt;</a:t>
            </a:r>
            <a:r>
              <a:rPr lang="es-ES_tradnl" dirty="0" err="1" smtClean="0">
                <a:solidFill>
                  <a:srgbClr val="4D87AC"/>
                </a:solidFill>
              </a:rPr>
              <a:t>create</a:t>
            </a:r>
            <a:r>
              <a:rPr lang="es-ES_tradnl" dirty="0" smtClean="0">
                <a:solidFill>
                  <a:srgbClr val="4D87AC"/>
                </a:solidFill>
              </a:rPr>
              <a:t>&gt;&gt;</a:t>
            </a:r>
            <a:endParaRPr lang="es-ES" dirty="0">
              <a:solidFill>
                <a:srgbClr val="4D87A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9525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27 Rectángulo redondeado"/>
          <p:cNvSpPr/>
          <p:nvPr/>
        </p:nvSpPr>
        <p:spPr>
          <a:xfrm>
            <a:off x="131763" y="14288"/>
            <a:ext cx="985837" cy="9858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375" y="166688"/>
            <a:ext cx="847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30 CuadroTexto"/>
          <p:cNvSpPr txBox="1">
            <a:spLocks noChangeArrowheads="1"/>
          </p:cNvSpPr>
          <p:nvPr/>
        </p:nvSpPr>
        <p:spPr bwMode="auto">
          <a:xfrm>
            <a:off x="1214438" y="142852"/>
            <a:ext cx="6858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4000" dirty="0" err="1" smtClean="0">
                <a:solidFill>
                  <a:schemeClr val="bg1"/>
                </a:solidFill>
                <a:latin typeface="Calibri" pitchFamily="34" charset="0"/>
              </a:rPr>
              <a:t>Dynamic</a:t>
            </a:r>
            <a:r>
              <a:rPr lang="es-ES_tradnl" sz="40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s-ES_tradnl" sz="4000" dirty="0" err="1" smtClean="0">
                <a:solidFill>
                  <a:schemeClr val="bg1"/>
                </a:solidFill>
                <a:latin typeface="Calibri" pitchFamily="34" charset="0"/>
              </a:rPr>
              <a:t>Binding</a:t>
            </a:r>
            <a:endParaRPr lang="es-ES" sz="4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00034" y="1643050"/>
            <a:ext cx="8215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4D87AC"/>
                </a:solidFill>
              </a:rPr>
              <a:t>Structure of a framework that uses Reflection API:</a:t>
            </a:r>
            <a:endParaRPr lang="en-US" sz="2000" dirty="0">
              <a:solidFill>
                <a:srgbClr val="4D87A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285852" y="2143116"/>
            <a:ext cx="1714512" cy="1428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1285852" y="2143116"/>
            <a:ext cx="1714512" cy="4905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>
                <a:solidFill>
                  <a:srgbClr val="4D87AC"/>
                </a:solidFill>
              </a:rPr>
              <a:t>IReasoner</a:t>
            </a:r>
            <a:endParaRPr lang="es-ES" i="1" dirty="0">
              <a:solidFill>
                <a:srgbClr val="4D87AC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5857884" y="2143116"/>
            <a:ext cx="1714512" cy="1428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5857884" y="2143116"/>
            <a:ext cx="1714512" cy="4905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>
                <a:solidFill>
                  <a:srgbClr val="4D87AC"/>
                </a:solidFill>
              </a:rPr>
              <a:t>IQuestion</a:t>
            </a:r>
            <a:endParaRPr lang="es-ES" i="1" dirty="0">
              <a:solidFill>
                <a:srgbClr val="4D87AC"/>
              </a:solidFill>
            </a:endParaRPr>
          </a:p>
        </p:txBody>
      </p:sp>
      <p:cxnSp>
        <p:nvCxnSpPr>
          <p:cNvPr id="16" name="15 Conector recto de flecha"/>
          <p:cNvCxnSpPr>
            <a:stCxn id="10" idx="3"/>
            <a:endCxn id="12" idx="1"/>
          </p:cNvCxnSpPr>
          <p:nvPr/>
        </p:nvCxnSpPr>
        <p:spPr>
          <a:xfrm>
            <a:off x="3000364" y="2857496"/>
            <a:ext cx="2857520" cy="1588"/>
          </a:xfrm>
          <a:prstGeom prst="straightConnector1">
            <a:avLst/>
          </a:prstGeom>
          <a:ln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1285852" y="4714884"/>
            <a:ext cx="1714512" cy="1428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Rectángulo"/>
          <p:cNvSpPr/>
          <p:nvPr/>
        </p:nvSpPr>
        <p:spPr>
          <a:xfrm>
            <a:off x="1285852" y="4714884"/>
            <a:ext cx="1714512" cy="4905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4D87AC"/>
                </a:solidFill>
              </a:rPr>
              <a:t>JaCoPReasoner</a:t>
            </a:r>
            <a:endParaRPr lang="es-ES" dirty="0">
              <a:solidFill>
                <a:srgbClr val="4D87AC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5643570" y="4714884"/>
            <a:ext cx="2143140" cy="1428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Rectángulo"/>
          <p:cNvSpPr/>
          <p:nvPr/>
        </p:nvSpPr>
        <p:spPr>
          <a:xfrm>
            <a:off x="5643570" y="4714884"/>
            <a:ext cx="2143140" cy="4905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4D87AC"/>
                </a:solidFill>
              </a:rPr>
              <a:t>JaCoPValidQuestion</a:t>
            </a:r>
            <a:endParaRPr lang="es-ES" dirty="0">
              <a:solidFill>
                <a:srgbClr val="4D87AC"/>
              </a:solidFill>
            </a:endParaRPr>
          </a:p>
        </p:txBody>
      </p:sp>
      <p:cxnSp>
        <p:nvCxnSpPr>
          <p:cNvPr id="24" name="23 Conector recto de flecha"/>
          <p:cNvCxnSpPr>
            <a:stCxn id="18" idx="0"/>
            <a:endCxn id="10" idx="2"/>
          </p:cNvCxnSpPr>
          <p:nvPr/>
        </p:nvCxnSpPr>
        <p:spPr>
          <a:xfrm rot="5400000" flipH="1" flipV="1">
            <a:off x="1571604" y="4143380"/>
            <a:ext cx="1143008" cy="1588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Triángulo isósceles"/>
          <p:cNvSpPr/>
          <p:nvPr/>
        </p:nvSpPr>
        <p:spPr>
          <a:xfrm>
            <a:off x="2051792" y="3571876"/>
            <a:ext cx="214314" cy="285752"/>
          </a:xfrm>
          <a:prstGeom prst="triangle">
            <a:avLst/>
          </a:prstGeom>
          <a:solidFill>
            <a:schemeClr val="bg1"/>
          </a:solidFill>
          <a:ln>
            <a:solidFill>
              <a:srgbClr val="4D8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25 Conector recto de flecha"/>
          <p:cNvCxnSpPr/>
          <p:nvPr/>
        </p:nvCxnSpPr>
        <p:spPr>
          <a:xfrm rot="5400000" flipH="1" flipV="1">
            <a:off x="6163514" y="4143380"/>
            <a:ext cx="1143008" cy="1588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Triángulo isósceles"/>
          <p:cNvSpPr/>
          <p:nvPr/>
        </p:nvSpPr>
        <p:spPr>
          <a:xfrm>
            <a:off x="6643702" y="3571876"/>
            <a:ext cx="214314" cy="285752"/>
          </a:xfrm>
          <a:prstGeom prst="triangle">
            <a:avLst/>
          </a:prstGeom>
          <a:solidFill>
            <a:schemeClr val="bg1"/>
          </a:solidFill>
          <a:ln>
            <a:solidFill>
              <a:srgbClr val="4D8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CuadroTexto"/>
          <p:cNvSpPr txBox="1"/>
          <p:nvPr/>
        </p:nvSpPr>
        <p:spPr>
          <a:xfrm>
            <a:off x="3857620" y="2500306"/>
            <a:ext cx="123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rgbClr val="4D87AC"/>
                </a:solidFill>
              </a:rPr>
              <a:t>&lt;&lt;</a:t>
            </a:r>
            <a:r>
              <a:rPr lang="es-ES_tradnl" dirty="0" err="1" smtClean="0">
                <a:solidFill>
                  <a:srgbClr val="4D87AC"/>
                </a:solidFill>
              </a:rPr>
              <a:t>create</a:t>
            </a:r>
            <a:r>
              <a:rPr lang="es-ES_tradnl" dirty="0" smtClean="0">
                <a:solidFill>
                  <a:srgbClr val="4D87AC"/>
                </a:solidFill>
              </a:rPr>
              <a:t>&gt;&gt;</a:t>
            </a:r>
            <a:endParaRPr lang="es-ES" dirty="0">
              <a:solidFill>
                <a:srgbClr val="4D87AC"/>
              </a:solidFill>
            </a:endParaRPr>
          </a:p>
        </p:txBody>
      </p:sp>
      <p:sp>
        <p:nvSpPr>
          <p:cNvPr id="23" name="22 Rectángulo redondeado"/>
          <p:cNvSpPr/>
          <p:nvPr/>
        </p:nvSpPr>
        <p:spPr>
          <a:xfrm>
            <a:off x="3143240" y="3786190"/>
            <a:ext cx="2357454" cy="12144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rgbClr val="4D87AC"/>
                </a:solidFill>
              </a:rPr>
              <a:t>A </a:t>
            </a:r>
            <a:r>
              <a:rPr lang="es-ES_tradnl" dirty="0" err="1" smtClean="0">
                <a:solidFill>
                  <a:srgbClr val="4D87AC"/>
                </a:solidFill>
              </a:rPr>
              <a:t>configuration</a:t>
            </a:r>
            <a:r>
              <a:rPr lang="es-ES_tradnl" dirty="0" smtClean="0">
                <a:solidFill>
                  <a:srgbClr val="4D87AC"/>
                </a:solidFill>
              </a:rPr>
              <a:t> </a:t>
            </a:r>
            <a:r>
              <a:rPr lang="es-ES_tradnl" dirty="0" err="1" smtClean="0">
                <a:solidFill>
                  <a:srgbClr val="4D87AC"/>
                </a:solidFill>
              </a:rPr>
              <a:t>file</a:t>
            </a:r>
            <a:r>
              <a:rPr lang="es-ES_tradnl" dirty="0" smtClean="0">
                <a:solidFill>
                  <a:srgbClr val="4D87AC"/>
                </a:solidFill>
              </a:rPr>
              <a:t> </a:t>
            </a:r>
            <a:r>
              <a:rPr lang="es-ES_tradnl" dirty="0" err="1" smtClean="0">
                <a:solidFill>
                  <a:srgbClr val="4D87AC"/>
                </a:solidFill>
              </a:rPr>
              <a:t>couples</a:t>
            </a:r>
            <a:r>
              <a:rPr lang="es-ES_tradnl" dirty="0" smtClean="0">
                <a:solidFill>
                  <a:srgbClr val="4D87AC"/>
                </a:solidFill>
              </a:rPr>
              <a:t> </a:t>
            </a:r>
            <a:r>
              <a:rPr lang="es-ES_tradnl" dirty="0" err="1" smtClean="0">
                <a:solidFill>
                  <a:srgbClr val="4D87AC"/>
                </a:solidFill>
              </a:rPr>
              <a:t>JaCoPReasoner</a:t>
            </a:r>
            <a:r>
              <a:rPr lang="es-ES_tradnl" dirty="0" smtClean="0">
                <a:solidFill>
                  <a:srgbClr val="4D87AC"/>
                </a:solidFill>
              </a:rPr>
              <a:t> and </a:t>
            </a:r>
            <a:r>
              <a:rPr lang="es-ES_tradnl" dirty="0" err="1" smtClean="0">
                <a:solidFill>
                  <a:srgbClr val="4D87AC"/>
                </a:solidFill>
              </a:rPr>
              <a:t>JaCoPValidQuestion</a:t>
            </a:r>
            <a:endParaRPr lang="es-ES" dirty="0">
              <a:solidFill>
                <a:srgbClr val="4D87A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9525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" name="100 Rectángulo redondeado"/>
          <p:cNvSpPr/>
          <p:nvPr/>
        </p:nvSpPr>
        <p:spPr>
          <a:xfrm>
            <a:off x="152400" y="1281113"/>
            <a:ext cx="6372225" cy="5500687"/>
          </a:xfrm>
          <a:prstGeom prst="roundRect">
            <a:avLst>
              <a:gd name="adj" fmla="val 697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3200" b="1" dirty="0" err="1">
                <a:solidFill>
                  <a:srgbClr val="4D87AC"/>
                </a:solidFill>
              </a:rPr>
              <a:t>Metamodels</a:t>
            </a:r>
            <a:endParaRPr lang="es-ES" sz="3200" b="1" dirty="0">
              <a:solidFill>
                <a:srgbClr val="4D87AC"/>
              </a:solidFill>
            </a:endParaRPr>
          </a:p>
        </p:txBody>
      </p:sp>
      <p:sp>
        <p:nvSpPr>
          <p:cNvPr id="102" name="101 Rectángulo redondeado"/>
          <p:cNvSpPr/>
          <p:nvPr/>
        </p:nvSpPr>
        <p:spPr>
          <a:xfrm>
            <a:off x="6643688" y="1285875"/>
            <a:ext cx="2338387" cy="5500688"/>
          </a:xfrm>
          <a:prstGeom prst="roundRect">
            <a:avLst>
              <a:gd name="adj" fmla="val 1674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3200" b="1" dirty="0" err="1">
                <a:solidFill>
                  <a:srgbClr val="4D87AC"/>
                </a:solidFill>
              </a:rPr>
              <a:t>Reasoners</a:t>
            </a:r>
            <a:endParaRPr lang="es-ES" sz="3200" b="1" dirty="0">
              <a:solidFill>
                <a:srgbClr val="4D87AC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2200275" y="1500188"/>
            <a:ext cx="1143000" cy="1143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7" name="26 Rectángulo"/>
          <p:cNvSpPr/>
          <p:nvPr/>
        </p:nvSpPr>
        <p:spPr>
          <a:xfrm>
            <a:off x="2200275" y="1500188"/>
            <a:ext cx="1143000" cy="2857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b="1" i="1" dirty="0" err="1">
                <a:solidFill>
                  <a:srgbClr val="4D87AC"/>
                </a:solidFill>
              </a:rPr>
              <a:t>VModel</a:t>
            </a:r>
            <a:endParaRPr lang="es-ES" b="1" i="1" dirty="0">
              <a:solidFill>
                <a:srgbClr val="4D87AC"/>
              </a:solidFill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2200275" y="3429000"/>
            <a:ext cx="1143000" cy="1143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9" name="28 Rectángulo"/>
          <p:cNvSpPr/>
          <p:nvPr/>
        </p:nvSpPr>
        <p:spPr>
          <a:xfrm>
            <a:off x="2200275" y="3429000"/>
            <a:ext cx="1143000" cy="2857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b="1" i="1" dirty="0">
                <a:solidFill>
                  <a:srgbClr val="4D87AC"/>
                </a:solidFill>
              </a:rPr>
              <a:t>FM</a:t>
            </a:r>
            <a:endParaRPr lang="es-ES" b="1" i="1" dirty="0">
              <a:solidFill>
                <a:srgbClr val="4D87AC"/>
              </a:solidFill>
            </a:endParaRPr>
          </a:p>
        </p:txBody>
      </p:sp>
      <p:cxnSp>
        <p:nvCxnSpPr>
          <p:cNvPr id="31" name="30 Conector recto de flecha"/>
          <p:cNvCxnSpPr>
            <a:stCxn id="29" idx="0"/>
            <a:endCxn id="26" idx="2"/>
          </p:cNvCxnSpPr>
          <p:nvPr/>
        </p:nvCxnSpPr>
        <p:spPr>
          <a:xfrm rot="5400000" flipH="1" flipV="1">
            <a:off x="2377282" y="3036094"/>
            <a:ext cx="787400" cy="15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Rectángulo"/>
          <p:cNvSpPr/>
          <p:nvPr/>
        </p:nvSpPr>
        <p:spPr>
          <a:xfrm>
            <a:off x="2200275" y="5357813"/>
            <a:ext cx="1143000" cy="1143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9" name="38 Rectángulo"/>
          <p:cNvSpPr/>
          <p:nvPr/>
        </p:nvSpPr>
        <p:spPr>
          <a:xfrm>
            <a:off x="2200275" y="5357813"/>
            <a:ext cx="1143000" cy="2857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b="1" dirty="0">
                <a:solidFill>
                  <a:srgbClr val="4D87AC"/>
                </a:solidFill>
              </a:rPr>
              <a:t>FAMA FM</a:t>
            </a:r>
            <a:endParaRPr lang="es-ES" b="1" dirty="0">
              <a:solidFill>
                <a:srgbClr val="4D87AC"/>
              </a:solidFill>
            </a:endParaRPr>
          </a:p>
        </p:txBody>
      </p:sp>
      <p:cxnSp>
        <p:nvCxnSpPr>
          <p:cNvPr id="40" name="39 Conector recto de flecha"/>
          <p:cNvCxnSpPr>
            <a:stCxn id="39" idx="0"/>
          </p:cNvCxnSpPr>
          <p:nvPr/>
        </p:nvCxnSpPr>
        <p:spPr>
          <a:xfrm rot="5400000" flipH="1" flipV="1">
            <a:off x="2378076" y="4965700"/>
            <a:ext cx="785812" cy="15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Rombo"/>
          <p:cNvSpPr/>
          <p:nvPr/>
        </p:nvSpPr>
        <p:spPr>
          <a:xfrm>
            <a:off x="3343275" y="3881438"/>
            <a:ext cx="285750" cy="2143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2" name="41 Rectángulo"/>
          <p:cNvSpPr/>
          <p:nvPr/>
        </p:nvSpPr>
        <p:spPr>
          <a:xfrm>
            <a:off x="4643438" y="3409950"/>
            <a:ext cx="1371600" cy="1143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4" name="43 Rectángulo"/>
          <p:cNvSpPr/>
          <p:nvPr/>
        </p:nvSpPr>
        <p:spPr>
          <a:xfrm>
            <a:off x="4643438" y="3409950"/>
            <a:ext cx="1371600" cy="2857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b="1" i="1" dirty="0" err="1">
                <a:solidFill>
                  <a:srgbClr val="4D87AC"/>
                </a:solidFill>
              </a:rPr>
              <a:t>ITransform</a:t>
            </a:r>
            <a:endParaRPr lang="es-ES" b="1" i="1" dirty="0">
              <a:solidFill>
                <a:srgbClr val="4D87AC"/>
              </a:solidFill>
            </a:endParaRPr>
          </a:p>
        </p:txBody>
      </p:sp>
      <p:cxnSp>
        <p:nvCxnSpPr>
          <p:cNvPr id="46" name="45 Conector recto de flecha"/>
          <p:cNvCxnSpPr>
            <a:stCxn id="41" idx="3"/>
            <a:endCxn id="42" idx="1"/>
          </p:cNvCxnSpPr>
          <p:nvPr/>
        </p:nvCxnSpPr>
        <p:spPr>
          <a:xfrm flipV="1">
            <a:off x="3629025" y="3981450"/>
            <a:ext cx="1014413" cy="7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Rectángulo"/>
          <p:cNvSpPr/>
          <p:nvPr/>
        </p:nvSpPr>
        <p:spPr>
          <a:xfrm>
            <a:off x="4500563" y="5357813"/>
            <a:ext cx="1643062" cy="1143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8" name="47 Rectángulo"/>
          <p:cNvSpPr/>
          <p:nvPr/>
        </p:nvSpPr>
        <p:spPr>
          <a:xfrm>
            <a:off x="4500563" y="5357813"/>
            <a:ext cx="1643062" cy="2857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b="1" dirty="0" err="1">
                <a:solidFill>
                  <a:srgbClr val="4D87AC"/>
                </a:solidFill>
              </a:rPr>
              <a:t>FMTransform</a:t>
            </a:r>
            <a:endParaRPr lang="es-ES" b="1" dirty="0">
              <a:solidFill>
                <a:srgbClr val="4D87AC"/>
              </a:solidFill>
            </a:endParaRPr>
          </a:p>
        </p:txBody>
      </p:sp>
      <p:cxnSp>
        <p:nvCxnSpPr>
          <p:cNvPr id="49" name="48 Conector recto de flecha"/>
          <p:cNvCxnSpPr>
            <a:stCxn id="48" idx="0"/>
            <a:endCxn id="42" idx="2"/>
          </p:cNvCxnSpPr>
          <p:nvPr/>
        </p:nvCxnSpPr>
        <p:spPr>
          <a:xfrm rot="5400000" flipH="1" flipV="1">
            <a:off x="4923631" y="4952207"/>
            <a:ext cx="804863" cy="635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Rectángulo"/>
          <p:cNvSpPr/>
          <p:nvPr/>
        </p:nvSpPr>
        <p:spPr>
          <a:xfrm>
            <a:off x="7324725" y="3411538"/>
            <a:ext cx="1214438" cy="1143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4" name="53 Rectángulo"/>
          <p:cNvSpPr/>
          <p:nvPr/>
        </p:nvSpPr>
        <p:spPr>
          <a:xfrm>
            <a:off x="7324725" y="3411538"/>
            <a:ext cx="1214438" cy="2857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b="1" i="1" dirty="0" err="1">
                <a:solidFill>
                  <a:srgbClr val="4D87AC"/>
                </a:solidFill>
              </a:rPr>
              <a:t>Reasoner</a:t>
            </a:r>
            <a:endParaRPr lang="es-ES" b="1" i="1" dirty="0">
              <a:solidFill>
                <a:srgbClr val="4D87AC"/>
              </a:solidFill>
            </a:endParaRPr>
          </a:p>
        </p:txBody>
      </p:sp>
      <p:sp>
        <p:nvSpPr>
          <p:cNvPr id="55" name="54 Rectángulo"/>
          <p:cNvSpPr/>
          <p:nvPr/>
        </p:nvSpPr>
        <p:spPr>
          <a:xfrm>
            <a:off x="7105650" y="5000625"/>
            <a:ext cx="1643063" cy="1143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6" name="55 Rectángulo"/>
          <p:cNvSpPr/>
          <p:nvPr/>
        </p:nvSpPr>
        <p:spPr>
          <a:xfrm>
            <a:off x="7105650" y="5000625"/>
            <a:ext cx="1643063" cy="2857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b="1" dirty="0" err="1">
                <a:solidFill>
                  <a:srgbClr val="4D87AC"/>
                </a:solidFill>
              </a:rPr>
              <a:t>JaCoPReasoner</a:t>
            </a:r>
            <a:endParaRPr lang="es-ES" b="1" dirty="0">
              <a:solidFill>
                <a:srgbClr val="4D87AC"/>
              </a:solidFill>
            </a:endParaRPr>
          </a:p>
        </p:txBody>
      </p:sp>
      <p:cxnSp>
        <p:nvCxnSpPr>
          <p:cNvPr id="57" name="56 Conector recto de flecha"/>
          <p:cNvCxnSpPr>
            <a:stCxn id="56" idx="0"/>
            <a:endCxn id="53" idx="2"/>
          </p:cNvCxnSpPr>
          <p:nvPr/>
        </p:nvCxnSpPr>
        <p:spPr>
          <a:xfrm rot="5400000" flipH="1" flipV="1">
            <a:off x="7707313" y="4775200"/>
            <a:ext cx="446087" cy="476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>
            <a:stCxn id="42" idx="3"/>
            <a:endCxn id="53" idx="1"/>
          </p:cNvCxnSpPr>
          <p:nvPr/>
        </p:nvCxnSpPr>
        <p:spPr>
          <a:xfrm>
            <a:off x="6015038" y="3981450"/>
            <a:ext cx="1309687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Rectángulo"/>
          <p:cNvSpPr/>
          <p:nvPr/>
        </p:nvSpPr>
        <p:spPr>
          <a:xfrm>
            <a:off x="7000875" y="1500188"/>
            <a:ext cx="1857375" cy="1143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3" name="62 Rectángulo"/>
          <p:cNvSpPr/>
          <p:nvPr/>
        </p:nvSpPr>
        <p:spPr>
          <a:xfrm>
            <a:off x="7000875" y="1500188"/>
            <a:ext cx="1857375" cy="2857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b="1" i="1" dirty="0" err="1">
                <a:solidFill>
                  <a:srgbClr val="4D87AC"/>
                </a:solidFill>
              </a:rPr>
              <a:t>GenericReaoner</a:t>
            </a:r>
            <a:endParaRPr lang="es-ES" b="1" i="1" dirty="0">
              <a:solidFill>
                <a:srgbClr val="4D87AC"/>
              </a:solidFill>
            </a:endParaRPr>
          </a:p>
        </p:txBody>
      </p:sp>
      <p:cxnSp>
        <p:nvCxnSpPr>
          <p:cNvPr id="65" name="64 Conector recto de flecha"/>
          <p:cNvCxnSpPr>
            <a:stCxn id="54" idx="0"/>
            <a:endCxn id="62" idx="2"/>
          </p:cNvCxnSpPr>
          <p:nvPr/>
        </p:nvCxnSpPr>
        <p:spPr>
          <a:xfrm rot="16200000" flipV="1">
            <a:off x="7546976" y="3025775"/>
            <a:ext cx="768350" cy="317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>
            <a:stCxn id="47" idx="1"/>
            <a:endCxn id="38" idx="3"/>
          </p:cNvCxnSpPr>
          <p:nvPr/>
        </p:nvCxnSpPr>
        <p:spPr>
          <a:xfrm rot="10800000" flipV="1">
            <a:off x="3343275" y="5929313"/>
            <a:ext cx="115728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83 Rombo"/>
          <p:cNvSpPr/>
          <p:nvPr/>
        </p:nvSpPr>
        <p:spPr>
          <a:xfrm>
            <a:off x="1928813" y="3857625"/>
            <a:ext cx="285750" cy="21431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5" name="84 Rectángulo"/>
          <p:cNvSpPr/>
          <p:nvPr/>
        </p:nvSpPr>
        <p:spPr>
          <a:xfrm>
            <a:off x="357188" y="5357813"/>
            <a:ext cx="1214437" cy="1143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6" name="85 Rectángulo"/>
          <p:cNvSpPr/>
          <p:nvPr/>
        </p:nvSpPr>
        <p:spPr>
          <a:xfrm>
            <a:off x="357188" y="5357813"/>
            <a:ext cx="1214437" cy="2857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b="1" i="1" dirty="0" err="1">
                <a:solidFill>
                  <a:srgbClr val="4D87AC"/>
                </a:solidFill>
              </a:rPr>
              <a:t>IWriter</a:t>
            </a:r>
            <a:endParaRPr lang="es-ES" b="1" i="1" dirty="0">
              <a:solidFill>
                <a:srgbClr val="4D87AC"/>
              </a:solidFill>
            </a:endParaRPr>
          </a:p>
        </p:txBody>
      </p:sp>
      <p:cxnSp>
        <p:nvCxnSpPr>
          <p:cNvPr id="91" name="90 Forma"/>
          <p:cNvCxnSpPr>
            <a:stCxn id="84" idx="1"/>
            <a:endCxn id="86" idx="0"/>
          </p:cNvCxnSpPr>
          <p:nvPr/>
        </p:nvCxnSpPr>
        <p:spPr>
          <a:xfrm rot="10800000" flipV="1">
            <a:off x="963613" y="3965575"/>
            <a:ext cx="965200" cy="13922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91 Rectángulo"/>
          <p:cNvSpPr/>
          <p:nvPr/>
        </p:nvSpPr>
        <p:spPr>
          <a:xfrm>
            <a:off x="357188" y="1500188"/>
            <a:ext cx="1214437" cy="1143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3" name="92 Rectángulo"/>
          <p:cNvSpPr/>
          <p:nvPr/>
        </p:nvSpPr>
        <p:spPr>
          <a:xfrm>
            <a:off x="357188" y="1500188"/>
            <a:ext cx="1214437" cy="2857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b="1" i="1" dirty="0" err="1">
                <a:solidFill>
                  <a:srgbClr val="4D87AC"/>
                </a:solidFill>
              </a:rPr>
              <a:t>IParser</a:t>
            </a:r>
            <a:endParaRPr lang="es-ES" b="1" i="1" dirty="0">
              <a:solidFill>
                <a:srgbClr val="4D87AC"/>
              </a:solidFill>
            </a:endParaRPr>
          </a:p>
        </p:txBody>
      </p:sp>
      <p:cxnSp>
        <p:nvCxnSpPr>
          <p:cNvPr id="94" name="93 Forma"/>
          <p:cNvCxnSpPr>
            <a:stCxn id="84" idx="1"/>
            <a:endCxn id="92" idx="2"/>
          </p:cNvCxnSpPr>
          <p:nvPr/>
        </p:nvCxnSpPr>
        <p:spPr>
          <a:xfrm rot="10800000">
            <a:off x="963613" y="2643188"/>
            <a:ext cx="965200" cy="13223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Rectángulo redondeado"/>
          <p:cNvSpPr/>
          <p:nvPr/>
        </p:nvSpPr>
        <p:spPr>
          <a:xfrm>
            <a:off x="131763" y="14288"/>
            <a:ext cx="985837" cy="9858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375" y="166688"/>
            <a:ext cx="847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63 CuadroTexto"/>
          <p:cNvSpPr txBox="1">
            <a:spLocks noChangeArrowheads="1"/>
          </p:cNvSpPr>
          <p:nvPr/>
        </p:nvSpPr>
        <p:spPr bwMode="auto">
          <a:xfrm>
            <a:off x="1214438" y="142852"/>
            <a:ext cx="6858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4000" dirty="0" err="1" smtClean="0">
                <a:solidFill>
                  <a:schemeClr val="bg1"/>
                </a:solidFill>
                <a:latin typeface="Calibri" pitchFamily="34" charset="0"/>
              </a:rPr>
              <a:t>Dynamic</a:t>
            </a:r>
            <a:r>
              <a:rPr lang="es-ES_tradnl" sz="40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s-ES_tradnl" sz="4000" dirty="0" err="1" smtClean="0">
                <a:solidFill>
                  <a:schemeClr val="bg1"/>
                </a:solidFill>
                <a:latin typeface="Calibri" pitchFamily="34" charset="0"/>
              </a:rPr>
              <a:t>Binding</a:t>
            </a:r>
            <a:endParaRPr lang="es-ES" sz="40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9525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27 Rectángulo redondeado"/>
          <p:cNvSpPr/>
          <p:nvPr/>
        </p:nvSpPr>
        <p:spPr>
          <a:xfrm>
            <a:off x="131763" y="14288"/>
            <a:ext cx="985837" cy="9858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375" y="166688"/>
            <a:ext cx="847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30 CuadroTexto"/>
          <p:cNvSpPr txBox="1">
            <a:spLocks noChangeArrowheads="1"/>
          </p:cNvSpPr>
          <p:nvPr/>
        </p:nvSpPr>
        <p:spPr bwMode="auto">
          <a:xfrm>
            <a:off x="1214438" y="142852"/>
            <a:ext cx="6858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4000" dirty="0" err="1" smtClean="0">
                <a:solidFill>
                  <a:schemeClr val="bg1"/>
                </a:solidFill>
                <a:latin typeface="Calibri" pitchFamily="34" charset="0"/>
              </a:rPr>
              <a:t>Dynamic</a:t>
            </a:r>
            <a:r>
              <a:rPr lang="es-ES_tradnl" sz="40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s-ES_tradnl" sz="4000" dirty="0" err="1" smtClean="0">
                <a:solidFill>
                  <a:schemeClr val="bg1"/>
                </a:solidFill>
                <a:latin typeface="Calibri" pitchFamily="34" charset="0"/>
              </a:rPr>
              <a:t>Binding</a:t>
            </a:r>
            <a:endParaRPr lang="es-ES" sz="4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57158" y="1357298"/>
            <a:ext cx="8215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4D87AC"/>
                </a:solidFill>
              </a:rPr>
              <a:t>An example of FAMA FW configuration file:</a:t>
            </a:r>
            <a:endParaRPr lang="en-US" sz="2000" dirty="0">
              <a:solidFill>
                <a:srgbClr val="4D87A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428596" y="1785926"/>
            <a:ext cx="8572560" cy="4770537"/>
          </a:xfrm>
          <a:prstGeom prst="rect">
            <a:avLst/>
          </a:prstGeom>
          <a:noFill/>
          <a:ln>
            <a:solidFill>
              <a:srgbClr val="4D87AC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6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questionTrader</a:t>
            </a:r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s-ES" sz="16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reasoner</a:t>
            </a:r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 id="</a:t>
            </a:r>
            <a:r>
              <a:rPr lang="es-ES" sz="16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JavaBDD</a:t>
            </a:r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s-ES" sz="16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ES" sz="16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lib</a:t>
            </a:r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/JavaBDDReasoner.jar" 			</a:t>
            </a:r>
            <a:r>
              <a:rPr lang="es-ES" sz="16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ES" sz="16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es.us.isa.JavaBDDReasoner.JavaBDDReasoner</a:t>
            </a:r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s-ES" sz="16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reasoner</a:t>
            </a:r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 id="</a:t>
            </a:r>
            <a:r>
              <a:rPr lang="es-ES" sz="16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JaCoP</a:t>
            </a:r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s-ES" sz="16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ES" sz="16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lib</a:t>
            </a:r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/JaCoPReasoner.jar" 				</a:t>
            </a:r>
            <a:r>
              <a:rPr lang="es-ES" sz="16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ES" sz="16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es.us.isa.JaCoPReasoner.JaCoPReasoner</a:t>
            </a:r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s-ES" sz="16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criteriaSelector</a:t>
            </a:r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="default" 						</a:t>
            </a:r>
            <a:r>
              <a:rPr lang="es-ES" sz="16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ES" sz="16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es.us.isa.FAMA.Reasoner.DefaultCriteria</a:t>
            </a:r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s-ES" sz="16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question</a:t>
            </a:r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 id="</a:t>
            </a:r>
            <a:r>
              <a:rPr lang="es-ES" sz="16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Products</a:t>
            </a:r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“</a:t>
            </a:r>
          </a:p>
          <a:p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     interface="</a:t>
            </a:r>
            <a:r>
              <a:rPr lang="es-ES" sz="16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es.us.isa.FAMA.Reasoner.questions.ProductsQuestion</a:t>
            </a:r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"   </a:t>
            </a:r>
          </a:p>
          <a:p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s-ES" sz="16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ES" sz="16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lib</a:t>
            </a:r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/FAMAquestions.jar"/&gt;</a:t>
            </a:r>
          </a:p>
          <a:p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s-ES" sz="16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models</a:t>
            </a:r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s-ES" sz="16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reader</a:t>
            </a:r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extensions</a:t>
            </a:r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ES" sz="16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xml,fama</a:t>
            </a:r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" 	</a:t>
            </a:r>
            <a:r>
              <a:rPr lang="es-ES" sz="16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ES" sz="16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es.us.isa.FAMA.models.fileformats.XMLReader</a:t>
            </a:r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"        	</a:t>
            </a:r>
            <a:r>
              <a:rPr lang="es-ES" sz="16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ES" sz="16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lib</a:t>
            </a:r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/FAMAmodel.jar"/&gt;</a:t>
            </a:r>
          </a:p>
          <a:p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s-ES" sz="16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writer</a:t>
            </a:r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extensions</a:t>
            </a:r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ES" sz="16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xml,fama</a:t>
            </a:r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" 	</a:t>
            </a:r>
            <a:r>
              <a:rPr lang="es-ES" sz="16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ES" sz="16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es.us.isa.FAMA.models.fileformats.XMLWriter</a:t>
            </a:r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" 	</a:t>
            </a:r>
            <a:r>
              <a:rPr lang="es-ES" sz="16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ES" sz="16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lib</a:t>
            </a:r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/FAMAmodel.jar"/&gt;</a:t>
            </a:r>
          </a:p>
          <a:p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es-ES" sz="16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models</a:t>
            </a:r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600" dirty="0" err="1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questionTrader</a:t>
            </a:r>
            <a:r>
              <a:rPr lang="es-ES" sz="1600" dirty="0" smtClean="0">
                <a:solidFill>
                  <a:srgbClr val="4D87AC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s-ES" sz="1600" dirty="0">
              <a:solidFill>
                <a:srgbClr val="4D87A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-9540"/>
            <a:ext cx="914403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 redondeado"/>
          <p:cNvSpPr/>
          <p:nvPr/>
        </p:nvSpPr>
        <p:spPr>
          <a:xfrm>
            <a:off x="131260" y="14270"/>
            <a:ext cx="985838" cy="9858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656" y="166670"/>
            <a:ext cx="847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16 CuadroTexto"/>
          <p:cNvSpPr txBox="1"/>
          <p:nvPr/>
        </p:nvSpPr>
        <p:spPr>
          <a:xfrm>
            <a:off x="1301498" y="186394"/>
            <a:ext cx="6858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dirty="0" err="1" smtClean="0">
                <a:solidFill>
                  <a:schemeClr val="bg1"/>
                </a:solidFill>
              </a:rPr>
              <a:t>Exercise</a:t>
            </a:r>
            <a:r>
              <a:rPr lang="es-ES_tradnl" sz="4000" dirty="0" smtClean="0">
                <a:solidFill>
                  <a:schemeClr val="bg1"/>
                </a:solidFill>
              </a:rPr>
              <a:t> 3</a:t>
            </a:r>
            <a:endParaRPr lang="es-ES" sz="4000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85720" y="1428736"/>
            <a:ext cx="8572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4D87AC"/>
                </a:solidFill>
              </a:rPr>
              <a:t>An air conditioning system in a home integration system needs the external temperature to set the power of the air conditioner. A </a:t>
            </a:r>
            <a:r>
              <a:rPr lang="en-US" sz="2400" dirty="0" err="1" smtClean="0">
                <a:solidFill>
                  <a:srgbClr val="4D87AC"/>
                </a:solidFill>
              </a:rPr>
              <a:t>termostat</a:t>
            </a:r>
            <a:r>
              <a:rPr lang="en-US" sz="2400" dirty="0" smtClean="0">
                <a:solidFill>
                  <a:srgbClr val="4D87AC"/>
                </a:solidFill>
              </a:rPr>
              <a:t> is available, but it is frequent that it fails so the system may obtain the external temperature either from weather.com Internet service or from a forecast system that stores previous temperatures to give an estimated temperature.</a:t>
            </a:r>
          </a:p>
          <a:p>
            <a:endParaRPr lang="en-US" sz="2400" dirty="0" smtClean="0">
              <a:solidFill>
                <a:srgbClr val="4D87AC"/>
              </a:solidFill>
            </a:endParaRPr>
          </a:p>
          <a:p>
            <a:pPr marL="514350" indent="-514350">
              <a:buAutoNum type="alphaLcParenR"/>
            </a:pPr>
            <a:r>
              <a:rPr lang="en-US" sz="2400" dirty="0" err="1" smtClean="0">
                <a:solidFill>
                  <a:srgbClr val="4D87AC"/>
                </a:solidFill>
              </a:rPr>
              <a:t>Analyse</a:t>
            </a:r>
            <a:r>
              <a:rPr lang="en-US" sz="2400" dirty="0" smtClean="0">
                <a:solidFill>
                  <a:srgbClr val="4D87AC"/>
                </a:solidFill>
              </a:rPr>
              <a:t> the feature model to describe the reconfiguration scenarios.</a:t>
            </a:r>
          </a:p>
          <a:p>
            <a:pPr marL="514350" indent="-514350">
              <a:buAutoNum type="alphaLcParenR"/>
            </a:pPr>
            <a:r>
              <a:rPr lang="en-US" sz="2400" dirty="0" smtClean="0">
                <a:solidFill>
                  <a:srgbClr val="4D87AC"/>
                </a:solidFill>
              </a:rPr>
              <a:t>Design a solution to the air conditioning system.</a:t>
            </a:r>
          </a:p>
          <a:p>
            <a:pPr marL="514350" indent="-514350">
              <a:buAutoNum type="alphaLcParenR"/>
            </a:pPr>
            <a:r>
              <a:rPr lang="en-US" sz="2400" dirty="0" smtClean="0">
                <a:solidFill>
                  <a:srgbClr val="4D87AC"/>
                </a:solidFill>
              </a:rPr>
              <a:t>Implement the solution in Java</a:t>
            </a:r>
            <a:endParaRPr lang="en-US" sz="2400" dirty="0">
              <a:solidFill>
                <a:srgbClr val="4D87AC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9525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27 Rectángulo redondeado"/>
          <p:cNvSpPr/>
          <p:nvPr/>
        </p:nvSpPr>
        <p:spPr>
          <a:xfrm>
            <a:off x="131763" y="14288"/>
            <a:ext cx="985837" cy="9858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375" y="166688"/>
            <a:ext cx="847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30 CuadroTexto"/>
          <p:cNvSpPr txBox="1">
            <a:spLocks noChangeArrowheads="1"/>
          </p:cNvSpPr>
          <p:nvPr/>
        </p:nvSpPr>
        <p:spPr bwMode="auto">
          <a:xfrm>
            <a:off x="1214438" y="142852"/>
            <a:ext cx="6858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4000" dirty="0" err="1" smtClean="0">
                <a:solidFill>
                  <a:schemeClr val="bg1"/>
                </a:solidFill>
                <a:latin typeface="Calibri" pitchFamily="34" charset="0"/>
              </a:rPr>
              <a:t>Bibliography</a:t>
            </a:r>
            <a:endParaRPr lang="es-ES" sz="4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57158" y="1357298"/>
            <a:ext cx="821537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2200" dirty="0" smtClean="0">
                <a:solidFill>
                  <a:srgbClr val="4D87AC"/>
                </a:solidFill>
              </a:rPr>
              <a:t> Benavides, D., Ruiz-Cortés, A., Trinidad, P. </a:t>
            </a:r>
            <a:r>
              <a:rPr lang="es-ES" sz="2200" i="1" dirty="0" err="1" smtClean="0">
                <a:solidFill>
                  <a:srgbClr val="4D87AC"/>
                </a:solidFill>
              </a:rPr>
              <a:t>Automated</a:t>
            </a:r>
            <a:r>
              <a:rPr lang="es-ES" sz="2200" i="1" dirty="0" smtClean="0">
                <a:solidFill>
                  <a:srgbClr val="4D87AC"/>
                </a:solidFill>
              </a:rPr>
              <a:t> </a:t>
            </a:r>
            <a:r>
              <a:rPr lang="es-ES" sz="2200" i="1" dirty="0" err="1" smtClean="0">
                <a:solidFill>
                  <a:srgbClr val="4D87AC"/>
                </a:solidFill>
              </a:rPr>
              <a:t>reasoning</a:t>
            </a:r>
            <a:r>
              <a:rPr lang="es-ES" sz="2200" i="1" dirty="0" smtClean="0">
                <a:solidFill>
                  <a:srgbClr val="4D87AC"/>
                </a:solidFill>
              </a:rPr>
              <a:t> </a:t>
            </a:r>
            <a:r>
              <a:rPr lang="en-US" sz="2200" i="1" dirty="0" smtClean="0">
                <a:solidFill>
                  <a:srgbClr val="4D87AC"/>
                </a:solidFill>
              </a:rPr>
              <a:t>on feature models</a:t>
            </a:r>
            <a:r>
              <a:rPr lang="en-US" sz="2200" dirty="0" smtClean="0">
                <a:solidFill>
                  <a:srgbClr val="4D87AC"/>
                </a:solidFill>
              </a:rPr>
              <a:t>.  In LNCS, 17th International Conference, </a:t>
            </a:r>
            <a:r>
              <a:rPr lang="en-US" sz="2200" dirty="0" err="1" smtClean="0">
                <a:solidFill>
                  <a:srgbClr val="4D87AC"/>
                </a:solidFill>
              </a:rPr>
              <a:t>CAiSE</a:t>
            </a:r>
            <a:r>
              <a:rPr lang="en-US" sz="2200" dirty="0" smtClean="0">
                <a:solidFill>
                  <a:srgbClr val="4D87AC"/>
                </a:solidFill>
              </a:rPr>
              <a:t> 2005, vol. 3520, pp. </a:t>
            </a:r>
            <a:r>
              <a:rPr lang="es-ES" sz="2200" dirty="0" smtClean="0">
                <a:solidFill>
                  <a:srgbClr val="4D87AC"/>
                </a:solidFill>
              </a:rPr>
              <a:t>491–503.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4D87AC"/>
                </a:solidFill>
              </a:rPr>
              <a:t> </a:t>
            </a:r>
            <a:r>
              <a:rPr lang="es-ES" sz="2200" dirty="0" smtClean="0">
                <a:solidFill>
                  <a:srgbClr val="4D87AC"/>
                </a:solidFill>
              </a:rPr>
              <a:t>Benavides, D., Ruiz-Cortés, A., Trinidad, P. and Segura, S. </a:t>
            </a:r>
            <a:r>
              <a:rPr lang="es-ES" sz="2200" i="1" dirty="0" smtClean="0">
                <a:solidFill>
                  <a:srgbClr val="4D87AC"/>
                </a:solidFill>
              </a:rPr>
              <a:t>A</a:t>
            </a:r>
          </a:p>
          <a:p>
            <a:r>
              <a:rPr lang="en-US" sz="2200" i="1" dirty="0" smtClean="0">
                <a:solidFill>
                  <a:srgbClr val="4D87AC"/>
                </a:solidFill>
              </a:rPr>
              <a:t>survey on the automated analyses of feature models.</a:t>
            </a:r>
            <a:r>
              <a:rPr lang="en-US" sz="2200" dirty="0" smtClean="0">
                <a:solidFill>
                  <a:srgbClr val="4D87AC"/>
                </a:solidFill>
              </a:rPr>
              <a:t> In </a:t>
            </a:r>
            <a:r>
              <a:rPr lang="es-ES_tradnl" sz="2200" i="1" dirty="0" smtClean="0">
                <a:solidFill>
                  <a:srgbClr val="4D87AC"/>
                </a:solidFill>
              </a:rPr>
              <a:t>JISBD </a:t>
            </a:r>
            <a:r>
              <a:rPr lang="es-ES" sz="2200" dirty="0" smtClean="0">
                <a:solidFill>
                  <a:srgbClr val="4D87AC"/>
                </a:solidFill>
              </a:rPr>
              <a:t>2006.</a:t>
            </a:r>
          </a:p>
          <a:p>
            <a:pPr>
              <a:buFont typeface="Arial" pitchFamily="34" charset="0"/>
              <a:buChar char="•"/>
            </a:pPr>
            <a:r>
              <a:rPr lang="es-ES" sz="2200" dirty="0" smtClean="0">
                <a:solidFill>
                  <a:srgbClr val="4D87AC"/>
                </a:solidFill>
              </a:rPr>
              <a:t> D. Benavides, S. Segura, P. Trinidad, and A. Ruiz-Cortés. </a:t>
            </a:r>
            <a:r>
              <a:rPr lang="en-US" sz="2200" i="1" dirty="0" smtClean="0">
                <a:solidFill>
                  <a:srgbClr val="4D87AC"/>
                </a:solidFill>
              </a:rPr>
              <a:t>FAMA: Tooling a framework for the automated analysis of feature models</a:t>
            </a:r>
            <a:r>
              <a:rPr lang="en-US" sz="2200" dirty="0" smtClean="0">
                <a:solidFill>
                  <a:srgbClr val="4D87AC"/>
                </a:solidFill>
              </a:rPr>
              <a:t>. In </a:t>
            </a:r>
            <a:r>
              <a:rPr lang="es-ES_tradnl" sz="2200" i="1" dirty="0" smtClean="0">
                <a:solidFill>
                  <a:srgbClr val="4D87AC"/>
                </a:solidFill>
              </a:rPr>
              <a:t>VAMOS </a:t>
            </a:r>
            <a:r>
              <a:rPr lang="es-ES" sz="2200" i="1" dirty="0" smtClean="0">
                <a:solidFill>
                  <a:srgbClr val="4D87AC"/>
                </a:solidFill>
              </a:rPr>
              <a:t>2007.</a:t>
            </a:r>
            <a:endParaRPr lang="es-ES_tradnl" sz="2200" i="1" dirty="0" smtClean="0">
              <a:solidFill>
                <a:srgbClr val="4D87AC"/>
              </a:solidFill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4D87AC"/>
                </a:solidFill>
              </a:rPr>
              <a:t> </a:t>
            </a:r>
            <a:r>
              <a:rPr lang="en-US" sz="2200" dirty="0" err="1" smtClean="0">
                <a:solidFill>
                  <a:srgbClr val="4D87AC"/>
                </a:solidFill>
              </a:rPr>
              <a:t>Batory</a:t>
            </a:r>
            <a:r>
              <a:rPr lang="en-US" sz="2200" dirty="0" smtClean="0">
                <a:solidFill>
                  <a:srgbClr val="4D87AC"/>
                </a:solidFill>
              </a:rPr>
              <a:t>, D., 2005. </a:t>
            </a:r>
            <a:r>
              <a:rPr lang="en-US" sz="2200" i="1" dirty="0" smtClean="0">
                <a:solidFill>
                  <a:srgbClr val="4D87AC"/>
                </a:solidFill>
              </a:rPr>
              <a:t>Feature models, grammars, and propositional formulas</a:t>
            </a:r>
            <a:r>
              <a:rPr lang="en-US" sz="2200" dirty="0" smtClean="0">
                <a:solidFill>
                  <a:srgbClr val="4D87AC"/>
                </a:solidFill>
              </a:rPr>
              <a:t>.</a:t>
            </a:r>
          </a:p>
          <a:p>
            <a:r>
              <a:rPr lang="en-US" sz="2200" dirty="0" smtClean="0">
                <a:solidFill>
                  <a:srgbClr val="4D87AC"/>
                </a:solidFill>
              </a:rPr>
              <a:t>In Software Product Lines Conference, LNCS 3714, pp. 7–20.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4D87AC"/>
                </a:solidFill>
              </a:rPr>
              <a:t> </a:t>
            </a:r>
            <a:r>
              <a:rPr lang="en-US" sz="2200" dirty="0" err="1" smtClean="0">
                <a:solidFill>
                  <a:srgbClr val="4D87AC"/>
                </a:solidFill>
              </a:rPr>
              <a:t>Batory</a:t>
            </a:r>
            <a:r>
              <a:rPr lang="en-US" sz="2200" dirty="0" smtClean="0">
                <a:solidFill>
                  <a:srgbClr val="4D87AC"/>
                </a:solidFill>
              </a:rPr>
              <a:t>, D., Benavides, D., Ruiz-Cortés, A., 2006. </a:t>
            </a:r>
            <a:r>
              <a:rPr lang="en-US" sz="2200" i="1" dirty="0" smtClean="0">
                <a:solidFill>
                  <a:srgbClr val="4D87AC"/>
                </a:solidFill>
              </a:rPr>
              <a:t>Automated analysis of feature models: challenges ahead</a:t>
            </a:r>
            <a:r>
              <a:rPr lang="en-US" sz="2200" dirty="0" smtClean="0">
                <a:solidFill>
                  <a:srgbClr val="4D87AC"/>
                </a:solidFill>
              </a:rPr>
              <a:t>. </a:t>
            </a:r>
            <a:r>
              <a:rPr lang="en-US" sz="2200" dirty="0" err="1" smtClean="0">
                <a:solidFill>
                  <a:srgbClr val="4D87AC"/>
                </a:solidFill>
              </a:rPr>
              <a:t>Commun</a:t>
            </a:r>
            <a:r>
              <a:rPr lang="en-US" sz="2200" dirty="0" smtClean="0">
                <a:solidFill>
                  <a:srgbClr val="4D87AC"/>
                </a:solidFill>
              </a:rPr>
              <a:t>. ACM 49 (12), 45–47.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>
              <a:solidFill>
                <a:srgbClr val="4D87AC"/>
              </a:solidFill>
              <a:cs typeface="Courier New" pitchFamily="49" charset="0"/>
            </a:endParaRPr>
          </a:p>
          <a:p>
            <a:r>
              <a:rPr lang="en-US" sz="2200" dirty="0" smtClean="0">
                <a:solidFill>
                  <a:srgbClr val="4D87AC"/>
                </a:solidFill>
                <a:cs typeface="Courier New" pitchFamily="49" charset="0"/>
              </a:rPr>
              <a:t>Or just visit </a:t>
            </a:r>
            <a:r>
              <a:rPr lang="en-US" sz="2200" dirty="0" smtClean="0">
                <a:solidFill>
                  <a:srgbClr val="4D87AC"/>
                </a:solidFill>
                <a:cs typeface="Courier New" pitchFamily="49" charset="0"/>
                <a:hlinkClick r:id="rId4"/>
              </a:rPr>
              <a:t>www.lsi.us.es\~trinidad</a:t>
            </a:r>
            <a:r>
              <a:rPr lang="en-US" sz="2200" dirty="0" smtClean="0">
                <a:solidFill>
                  <a:srgbClr val="4D87AC"/>
                </a:solidFill>
                <a:cs typeface="Courier New" pitchFamily="49" charset="0"/>
              </a:rPr>
              <a:t> and </a:t>
            </a:r>
            <a:r>
              <a:rPr lang="en-US" sz="2200" dirty="0" smtClean="0">
                <a:solidFill>
                  <a:srgbClr val="4D87AC"/>
                </a:solidFill>
                <a:cs typeface="Courier New" pitchFamily="49" charset="0"/>
                <a:hlinkClick r:id="rId5"/>
              </a:rPr>
              <a:t>www.isa.us.es</a:t>
            </a:r>
            <a:endParaRPr lang="en-US" sz="2200" dirty="0" smtClean="0">
              <a:solidFill>
                <a:srgbClr val="4D87AC"/>
              </a:solidFill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4D87AC"/>
              </a:solidFill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-9540"/>
            <a:ext cx="914403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 redondeado"/>
          <p:cNvSpPr/>
          <p:nvPr/>
        </p:nvSpPr>
        <p:spPr>
          <a:xfrm>
            <a:off x="131260" y="14270"/>
            <a:ext cx="985838" cy="9858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656" y="166670"/>
            <a:ext cx="847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10 Grupo"/>
          <p:cNvGrpSpPr/>
          <p:nvPr/>
        </p:nvGrpSpPr>
        <p:grpSpPr>
          <a:xfrm>
            <a:off x="3964853" y="2143116"/>
            <a:ext cx="1464403" cy="1295408"/>
            <a:chOff x="2821845" y="4633922"/>
            <a:chExt cx="1464403" cy="1295408"/>
          </a:xfrm>
        </p:grpSpPr>
        <p:sp>
          <p:nvSpPr>
            <p:cNvPr id="12" name="11 Llamada rectangular redondeada"/>
            <p:cNvSpPr/>
            <p:nvPr/>
          </p:nvSpPr>
          <p:spPr>
            <a:xfrm>
              <a:off x="2821845" y="4633922"/>
              <a:ext cx="1322441" cy="1223970"/>
            </a:xfrm>
            <a:prstGeom prst="wedgeRoundRectCallout">
              <a:avLst>
                <a:gd name="adj1" fmla="val 37542"/>
                <a:gd name="adj2" fmla="val 62500"/>
                <a:gd name="adj3" fmla="val 16667"/>
              </a:avLst>
            </a:prstGeom>
            <a:ln w="57150">
              <a:solidFill>
                <a:srgbClr val="4D87AC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4400" b="1" dirty="0" smtClean="0">
                  <a:solidFill>
                    <a:srgbClr val="4D87AC"/>
                  </a:solidFill>
                  <a:latin typeface="Century Gothic" pitchFamily="34" charset="0"/>
                  <a:cs typeface="Tunga" pitchFamily="2"/>
                </a:rPr>
                <a:t>FW</a:t>
              </a:r>
              <a:r>
                <a:rPr lang="es-ES_tradnl" sz="3500" b="1" dirty="0" smtClean="0">
                  <a:solidFill>
                    <a:srgbClr val="4D87AC"/>
                  </a:solidFill>
                  <a:latin typeface="Century Gothic" pitchFamily="34" charset="0"/>
                  <a:cs typeface="Tunga" pitchFamily="2"/>
                </a:rPr>
                <a:t> </a:t>
              </a:r>
              <a:endParaRPr lang="es-ES" sz="3500" b="1" dirty="0">
                <a:solidFill>
                  <a:srgbClr val="4D87AC"/>
                </a:solidFill>
                <a:latin typeface="Century Gothic" pitchFamily="34" charset="0"/>
                <a:cs typeface="Tunga" pitchFamily="2"/>
              </a:endParaRPr>
            </a:p>
          </p:txBody>
        </p:sp>
        <p:sp>
          <p:nvSpPr>
            <p:cNvPr id="13" name="12 Elipse"/>
            <p:cNvSpPr/>
            <p:nvPr/>
          </p:nvSpPr>
          <p:spPr>
            <a:xfrm>
              <a:off x="4168432" y="5816948"/>
              <a:ext cx="117816" cy="112382"/>
            </a:xfrm>
            <a:prstGeom prst="ellipse">
              <a:avLst/>
            </a:prstGeom>
            <a:ln w="57150">
              <a:solidFill>
                <a:srgbClr val="4D87AC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739618"/>
                </a:solidFill>
              </a:endParaRP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786182" y="5500702"/>
              <a:ext cx="314325" cy="285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15 Rectángulo redondeado"/>
          <p:cNvSpPr/>
          <p:nvPr/>
        </p:nvSpPr>
        <p:spPr>
          <a:xfrm>
            <a:off x="1000100" y="4552958"/>
            <a:ext cx="7429552" cy="947744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5400" b="1" dirty="0" smtClean="0">
                <a:solidFill>
                  <a:srgbClr val="4D87AC"/>
                </a:solidFill>
                <a:latin typeface="Century Gothic" pitchFamily="34" charset="0"/>
              </a:rPr>
              <a:t>www.isa.us.es/fama</a:t>
            </a:r>
            <a:endParaRPr lang="es-ES" sz="5400" b="1" dirty="0">
              <a:solidFill>
                <a:srgbClr val="4D87AC"/>
              </a:solidFill>
              <a:latin typeface="Century Gothic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301498" y="186394"/>
            <a:ext cx="6858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dirty="0" err="1" smtClean="0">
                <a:solidFill>
                  <a:schemeClr val="bg1"/>
                </a:solidFill>
              </a:rPr>
              <a:t>Thanks</a:t>
            </a:r>
            <a:r>
              <a:rPr lang="es-ES_tradnl" sz="4000" dirty="0" smtClean="0">
                <a:solidFill>
                  <a:schemeClr val="bg1"/>
                </a:solidFill>
              </a:rPr>
              <a:t>!</a:t>
            </a:r>
            <a:endParaRPr lang="es-E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-9540"/>
            <a:ext cx="914403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 redondeado"/>
          <p:cNvSpPr/>
          <p:nvPr/>
        </p:nvSpPr>
        <p:spPr>
          <a:xfrm>
            <a:off x="131260" y="14270"/>
            <a:ext cx="985838" cy="9858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656" y="166670"/>
            <a:ext cx="847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16 CuadroTexto"/>
          <p:cNvSpPr txBox="1"/>
          <p:nvPr/>
        </p:nvSpPr>
        <p:spPr>
          <a:xfrm>
            <a:off x="1301498" y="186394"/>
            <a:ext cx="6858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dirty="0" err="1" smtClean="0">
                <a:solidFill>
                  <a:schemeClr val="bg1"/>
                </a:solidFill>
              </a:rPr>
              <a:t>Information</a:t>
            </a:r>
            <a:r>
              <a:rPr lang="es-ES_tradnl" sz="4000" dirty="0" smtClean="0">
                <a:solidFill>
                  <a:schemeClr val="bg1"/>
                </a:solidFill>
              </a:rPr>
              <a:t> </a:t>
            </a:r>
            <a:r>
              <a:rPr lang="es-ES_tradnl" sz="4000" dirty="0" err="1" smtClean="0">
                <a:solidFill>
                  <a:schemeClr val="bg1"/>
                </a:solidFill>
              </a:rPr>
              <a:t>extraction</a:t>
            </a:r>
            <a:endParaRPr lang="es-ES" sz="4000" dirty="0">
              <a:solidFill>
                <a:schemeClr val="bg1"/>
              </a:solidFill>
            </a:endParaRPr>
          </a:p>
        </p:txBody>
      </p:sp>
      <p:sp>
        <p:nvSpPr>
          <p:cNvPr id="11" name="10 Elipse"/>
          <p:cNvSpPr/>
          <p:nvPr/>
        </p:nvSpPr>
        <p:spPr>
          <a:xfrm>
            <a:off x="3929058" y="3143248"/>
            <a:ext cx="1285884" cy="1285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4000" dirty="0" smtClean="0"/>
              <a:t>FM</a:t>
            </a:r>
            <a:endParaRPr lang="es-ES" sz="40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793852" y="3571876"/>
            <a:ext cx="1261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>
                <a:solidFill>
                  <a:srgbClr val="4D87AC"/>
                </a:solidFill>
              </a:rPr>
              <a:t>Features</a:t>
            </a:r>
            <a:endParaRPr lang="es-ES" sz="2400" dirty="0">
              <a:solidFill>
                <a:srgbClr val="4D87AC"/>
              </a:solidFill>
            </a:endParaRPr>
          </a:p>
        </p:txBody>
      </p:sp>
      <p:cxnSp>
        <p:nvCxnSpPr>
          <p:cNvPr id="23" name="22 Conector recto de flecha"/>
          <p:cNvCxnSpPr>
            <a:stCxn id="22" idx="3"/>
            <a:endCxn id="11" idx="2"/>
          </p:cNvCxnSpPr>
          <p:nvPr/>
        </p:nvCxnSpPr>
        <p:spPr>
          <a:xfrm flipV="1">
            <a:off x="2055544" y="3786190"/>
            <a:ext cx="1873514" cy="16519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11" idx="7"/>
          </p:cNvCxnSpPr>
          <p:nvPr/>
        </p:nvCxnSpPr>
        <p:spPr>
          <a:xfrm rot="5400000" flipH="1" flipV="1">
            <a:off x="5490976" y="2035960"/>
            <a:ext cx="831255" cy="1759949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endCxn id="11" idx="6"/>
          </p:cNvCxnSpPr>
          <p:nvPr/>
        </p:nvCxnSpPr>
        <p:spPr>
          <a:xfrm rot="10800000">
            <a:off x="5214942" y="3786190"/>
            <a:ext cx="1643074" cy="1588"/>
          </a:xfrm>
          <a:prstGeom prst="straightConnector1">
            <a:avLst/>
          </a:prstGeom>
          <a:ln w="19050"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>
            <a:stCxn id="11" idx="5"/>
          </p:cNvCxnSpPr>
          <p:nvPr/>
        </p:nvCxnSpPr>
        <p:spPr>
          <a:xfrm rot="16200000" flipH="1">
            <a:off x="5419538" y="3847909"/>
            <a:ext cx="974131" cy="1759949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7000892" y="2214554"/>
            <a:ext cx="138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>
                <a:solidFill>
                  <a:srgbClr val="4D87AC"/>
                </a:solidFill>
              </a:rPr>
              <a:t>Product</a:t>
            </a:r>
            <a:r>
              <a:rPr lang="es-ES_tradnl" sz="2400" dirty="0" smtClean="0">
                <a:solidFill>
                  <a:srgbClr val="4D87AC"/>
                </a:solidFill>
              </a:rPr>
              <a:t> 1</a:t>
            </a:r>
            <a:endParaRPr lang="es-ES" sz="2400" dirty="0">
              <a:solidFill>
                <a:srgbClr val="4D87AC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7000892" y="3559734"/>
            <a:ext cx="138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>
                <a:solidFill>
                  <a:srgbClr val="4D87AC"/>
                </a:solidFill>
              </a:rPr>
              <a:t>Product</a:t>
            </a:r>
            <a:r>
              <a:rPr lang="es-ES_tradnl" sz="2400" dirty="0" smtClean="0">
                <a:solidFill>
                  <a:srgbClr val="4D87AC"/>
                </a:solidFill>
              </a:rPr>
              <a:t> 2</a:t>
            </a:r>
            <a:endParaRPr lang="es-ES" sz="2400" dirty="0">
              <a:solidFill>
                <a:srgbClr val="4D87AC"/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7000892" y="5059932"/>
            <a:ext cx="1431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>
                <a:solidFill>
                  <a:srgbClr val="4D87AC"/>
                </a:solidFill>
              </a:rPr>
              <a:t>Product</a:t>
            </a:r>
            <a:r>
              <a:rPr lang="es-ES_tradnl" sz="2400" dirty="0" smtClean="0">
                <a:solidFill>
                  <a:srgbClr val="4D87AC"/>
                </a:solidFill>
              </a:rPr>
              <a:t> N</a:t>
            </a:r>
            <a:endParaRPr lang="es-ES" sz="2400" dirty="0">
              <a:solidFill>
                <a:srgbClr val="4D87AC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7371908" y="427411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rgbClr val="4D87AC"/>
                </a:solidFill>
              </a:rPr>
              <a:t>…</a:t>
            </a:r>
            <a:endParaRPr lang="es-ES" dirty="0">
              <a:solidFill>
                <a:srgbClr val="4D87AC"/>
              </a:solidFill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650976" y="4988494"/>
            <a:ext cx="2842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>
                <a:solidFill>
                  <a:srgbClr val="4D87AC"/>
                </a:solidFill>
              </a:rPr>
              <a:t>Quality</a:t>
            </a:r>
            <a:r>
              <a:rPr lang="es-ES_tradnl" sz="2400" dirty="0" smtClean="0">
                <a:solidFill>
                  <a:srgbClr val="4D87AC"/>
                </a:solidFill>
              </a:rPr>
              <a:t> </a:t>
            </a:r>
            <a:r>
              <a:rPr lang="es-ES_tradnl" sz="2400" dirty="0" err="1" smtClean="0">
                <a:solidFill>
                  <a:srgbClr val="4D87AC"/>
                </a:solidFill>
              </a:rPr>
              <a:t>requirements</a:t>
            </a:r>
            <a:endParaRPr lang="es-ES" sz="2400" dirty="0">
              <a:solidFill>
                <a:srgbClr val="4D87AC"/>
              </a:solidFill>
            </a:endParaRPr>
          </a:p>
        </p:txBody>
      </p:sp>
      <p:cxnSp>
        <p:nvCxnSpPr>
          <p:cNvPr id="44" name="43 Conector recto de flecha"/>
          <p:cNvCxnSpPr>
            <a:stCxn id="43" idx="3"/>
            <a:endCxn id="11" idx="3"/>
          </p:cNvCxnSpPr>
          <p:nvPr/>
        </p:nvCxnSpPr>
        <p:spPr>
          <a:xfrm flipV="1">
            <a:off x="3493677" y="4240819"/>
            <a:ext cx="623694" cy="978508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52 CuadroTexto"/>
          <p:cNvSpPr txBox="1"/>
          <p:nvPr/>
        </p:nvSpPr>
        <p:spPr>
          <a:xfrm rot="20069646">
            <a:off x="4853396" y="2568030"/>
            <a:ext cx="1789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solidFill>
                  <a:srgbClr val="4D87AC"/>
                </a:solidFill>
              </a:rPr>
              <a:t>Configuration</a:t>
            </a:r>
            <a:r>
              <a:rPr lang="es-ES_tradnl" sz="2000" dirty="0" smtClean="0">
                <a:solidFill>
                  <a:srgbClr val="4D87AC"/>
                </a:solidFill>
              </a:rPr>
              <a:t> 1</a:t>
            </a:r>
            <a:endParaRPr lang="es-ES" sz="2000" dirty="0">
              <a:solidFill>
                <a:srgbClr val="4D87AC"/>
              </a:solidFill>
            </a:endParaRPr>
          </a:p>
        </p:txBody>
      </p:sp>
      <p:sp>
        <p:nvSpPr>
          <p:cNvPr id="54" name="53 CuadroTexto"/>
          <p:cNvSpPr txBox="1"/>
          <p:nvPr/>
        </p:nvSpPr>
        <p:spPr>
          <a:xfrm rot="1722229">
            <a:off x="5069642" y="4318139"/>
            <a:ext cx="1825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solidFill>
                  <a:srgbClr val="4D87AC"/>
                </a:solidFill>
              </a:rPr>
              <a:t>Configuration</a:t>
            </a:r>
            <a:r>
              <a:rPr lang="es-ES_tradnl" sz="2000" dirty="0" smtClean="0">
                <a:solidFill>
                  <a:srgbClr val="4D87AC"/>
                </a:solidFill>
              </a:rPr>
              <a:t> N</a:t>
            </a:r>
            <a:endParaRPr lang="es-ES" sz="2000" dirty="0">
              <a:solidFill>
                <a:srgbClr val="4D87AC"/>
              </a:solidFill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5175186" y="3448540"/>
            <a:ext cx="1789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solidFill>
                  <a:srgbClr val="4D87AC"/>
                </a:solidFill>
              </a:rPr>
              <a:t>Configuration</a:t>
            </a:r>
            <a:r>
              <a:rPr lang="es-ES_tradnl" sz="2000" dirty="0" smtClean="0">
                <a:solidFill>
                  <a:srgbClr val="4D87AC"/>
                </a:solidFill>
              </a:rPr>
              <a:t> 2</a:t>
            </a:r>
            <a:endParaRPr lang="es-ES" sz="2000" dirty="0">
              <a:solidFill>
                <a:srgbClr val="4D87AC"/>
              </a:solidFill>
            </a:endParaRPr>
          </a:p>
        </p:txBody>
      </p:sp>
      <p:sp>
        <p:nvSpPr>
          <p:cNvPr id="57" name="56 Multiplicar"/>
          <p:cNvSpPr/>
          <p:nvPr/>
        </p:nvSpPr>
        <p:spPr>
          <a:xfrm>
            <a:off x="5643570" y="4286256"/>
            <a:ext cx="571504" cy="500066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Llamada rectangular redondeada"/>
          <p:cNvSpPr/>
          <p:nvPr/>
        </p:nvSpPr>
        <p:spPr>
          <a:xfrm>
            <a:off x="3214678" y="5429264"/>
            <a:ext cx="3286148" cy="1285884"/>
          </a:xfrm>
          <a:prstGeom prst="wedgeRoundRectCallout">
            <a:avLst>
              <a:gd name="adj1" fmla="val 33392"/>
              <a:gd name="adj2" fmla="val -8590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dirty="0" err="1" smtClean="0">
                <a:solidFill>
                  <a:srgbClr val="4D87AC"/>
                </a:solidFill>
              </a:rPr>
              <a:t>Why</a:t>
            </a:r>
            <a:r>
              <a:rPr lang="es-ES_tradnl" sz="2400" dirty="0" smtClean="0">
                <a:solidFill>
                  <a:srgbClr val="4D87AC"/>
                </a:solidFill>
              </a:rPr>
              <a:t> </a:t>
            </a:r>
            <a:r>
              <a:rPr lang="es-ES_tradnl" sz="2400" dirty="0" err="1" smtClean="0">
                <a:solidFill>
                  <a:srgbClr val="4D87AC"/>
                </a:solidFill>
              </a:rPr>
              <a:t>is</a:t>
            </a:r>
            <a:r>
              <a:rPr lang="es-ES_tradnl" sz="2400" dirty="0" smtClean="0">
                <a:solidFill>
                  <a:srgbClr val="4D87AC"/>
                </a:solidFill>
              </a:rPr>
              <a:t> </a:t>
            </a:r>
            <a:r>
              <a:rPr lang="es-ES_tradnl" sz="2400" dirty="0" err="1" smtClean="0">
                <a:solidFill>
                  <a:srgbClr val="4D87AC"/>
                </a:solidFill>
              </a:rPr>
              <a:t>Configuration</a:t>
            </a:r>
            <a:r>
              <a:rPr lang="es-ES_tradnl" sz="2400" dirty="0" smtClean="0">
                <a:solidFill>
                  <a:srgbClr val="4D87AC"/>
                </a:solidFill>
              </a:rPr>
              <a:t> N </a:t>
            </a:r>
            <a:r>
              <a:rPr lang="es-ES_tradnl" sz="2400" dirty="0" err="1" smtClean="0">
                <a:solidFill>
                  <a:srgbClr val="4D87AC"/>
                </a:solidFill>
              </a:rPr>
              <a:t>not</a:t>
            </a:r>
            <a:r>
              <a:rPr lang="es-ES_tradnl" sz="2400" dirty="0" smtClean="0">
                <a:solidFill>
                  <a:srgbClr val="4D87AC"/>
                </a:solidFill>
              </a:rPr>
              <a:t> </a:t>
            </a:r>
            <a:r>
              <a:rPr lang="es-ES_tradnl" sz="2400" dirty="0" err="1" smtClean="0">
                <a:solidFill>
                  <a:srgbClr val="4D87AC"/>
                </a:solidFill>
              </a:rPr>
              <a:t>valid</a:t>
            </a:r>
            <a:r>
              <a:rPr lang="es-ES_tradnl" sz="2400" dirty="0" smtClean="0">
                <a:solidFill>
                  <a:srgbClr val="4D87AC"/>
                </a:solidFill>
              </a:rPr>
              <a:t>?</a:t>
            </a:r>
            <a:endParaRPr lang="es-ES" sz="2400" dirty="0">
              <a:solidFill>
                <a:srgbClr val="4D87AC"/>
              </a:solidFill>
            </a:endParaRPr>
          </a:p>
        </p:txBody>
      </p:sp>
      <p:sp>
        <p:nvSpPr>
          <p:cNvPr id="25" name="24 Llamada rectangular redondeada"/>
          <p:cNvSpPr/>
          <p:nvPr/>
        </p:nvSpPr>
        <p:spPr>
          <a:xfrm>
            <a:off x="3214678" y="1142984"/>
            <a:ext cx="3071834" cy="1285884"/>
          </a:xfrm>
          <a:prstGeom prst="wedgeRoundRectCallout">
            <a:avLst>
              <a:gd name="adj1" fmla="val 4356"/>
              <a:gd name="adj2" fmla="val 9341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000" dirty="0" err="1" smtClean="0">
                <a:solidFill>
                  <a:srgbClr val="4D87AC"/>
                </a:solidFill>
              </a:rPr>
              <a:t>Feature</a:t>
            </a:r>
            <a:r>
              <a:rPr lang="es-ES_tradnl" sz="2000" dirty="0" smtClean="0">
                <a:solidFill>
                  <a:srgbClr val="4D87AC"/>
                </a:solidFill>
              </a:rPr>
              <a:t> </a:t>
            </a:r>
            <a:r>
              <a:rPr lang="es-ES_tradnl" sz="2000" dirty="0" err="1" smtClean="0">
                <a:solidFill>
                  <a:srgbClr val="4D87AC"/>
                </a:solidFill>
              </a:rPr>
              <a:t>Models</a:t>
            </a:r>
            <a:r>
              <a:rPr lang="es-ES_tradnl" sz="2000" dirty="0" smtClean="0">
                <a:solidFill>
                  <a:srgbClr val="4D87AC"/>
                </a:solidFill>
              </a:rPr>
              <a:t> </a:t>
            </a:r>
            <a:r>
              <a:rPr lang="es-ES_tradnl" sz="2000" dirty="0" err="1" smtClean="0">
                <a:solidFill>
                  <a:srgbClr val="4D87AC"/>
                </a:solidFill>
              </a:rPr>
              <a:t>represent</a:t>
            </a:r>
            <a:r>
              <a:rPr lang="es-ES_tradnl" sz="2000" dirty="0" smtClean="0">
                <a:solidFill>
                  <a:srgbClr val="4D87AC"/>
                </a:solidFill>
              </a:rPr>
              <a:t> </a:t>
            </a:r>
            <a:r>
              <a:rPr lang="es-ES_tradnl" sz="2000" dirty="0" err="1" smtClean="0">
                <a:solidFill>
                  <a:srgbClr val="4D87AC"/>
                </a:solidFill>
              </a:rPr>
              <a:t>the</a:t>
            </a:r>
            <a:r>
              <a:rPr lang="es-ES_tradnl" sz="2000" dirty="0" smtClean="0">
                <a:solidFill>
                  <a:srgbClr val="4D87AC"/>
                </a:solidFill>
              </a:rPr>
              <a:t> </a:t>
            </a:r>
            <a:r>
              <a:rPr lang="es-ES_tradnl" sz="2000" dirty="0" err="1" smtClean="0">
                <a:solidFill>
                  <a:srgbClr val="4D87AC"/>
                </a:solidFill>
              </a:rPr>
              <a:t>products</a:t>
            </a:r>
            <a:r>
              <a:rPr lang="es-ES_tradnl" sz="2000" dirty="0" smtClean="0">
                <a:solidFill>
                  <a:srgbClr val="4D87AC"/>
                </a:solidFill>
              </a:rPr>
              <a:t> </a:t>
            </a:r>
            <a:r>
              <a:rPr lang="es-ES_tradnl" sz="2000" dirty="0" err="1" smtClean="0">
                <a:solidFill>
                  <a:srgbClr val="4D87AC"/>
                </a:solidFill>
              </a:rPr>
              <a:t>that</a:t>
            </a:r>
            <a:r>
              <a:rPr lang="es-ES_tradnl" sz="2000" dirty="0" smtClean="0">
                <a:solidFill>
                  <a:srgbClr val="4D87AC"/>
                </a:solidFill>
              </a:rPr>
              <a:t> are derivable </a:t>
            </a:r>
            <a:r>
              <a:rPr lang="es-ES_tradnl" sz="2000" dirty="0" err="1" smtClean="0">
                <a:solidFill>
                  <a:srgbClr val="4D87AC"/>
                </a:solidFill>
              </a:rPr>
              <a:t>from</a:t>
            </a:r>
            <a:r>
              <a:rPr lang="es-ES_tradnl" sz="2000" dirty="0" smtClean="0">
                <a:solidFill>
                  <a:srgbClr val="4D87AC"/>
                </a:solidFill>
              </a:rPr>
              <a:t> </a:t>
            </a:r>
            <a:r>
              <a:rPr lang="es-ES_tradnl" sz="2000" dirty="0" err="1" smtClean="0">
                <a:solidFill>
                  <a:srgbClr val="4D87AC"/>
                </a:solidFill>
              </a:rPr>
              <a:t>an</a:t>
            </a:r>
            <a:r>
              <a:rPr lang="es-ES_tradnl" sz="2000" dirty="0" smtClean="0">
                <a:solidFill>
                  <a:srgbClr val="4D87AC"/>
                </a:solidFill>
              </a:rPr>
              <a:t> </a:t>
            </a:r>
            <a:r>
              <a:rPr lang="es-ES_tradnl" sz="2000" dirty="0" smtClean="0">
                <a:solidFill>
                  <a:srgbClr val="4D87AC"/>
                </a:solidFill>
              </a:rPr>
              <a:t>SPL</a:t>
            </a:r>
            <a:endParaRPr lang="es-ES" sz="2000" dirty="0">
              <a:solidFill>
                <a:srgbClr val="4D87AC"/>
              </a:solidFill>
            </a:endParaRPr>
          </a:p>
        </p:txBody>
      </p:sp>
      <p:cxnSp>
        <p:nvCxnSpPr>
          <p:cNvPr id="26" name="25 Conector recto de flecha"/>
          <p:cNvCxnSpPr>
            <a:stCxn id="27" idx="3"/>
          </p:cNvCxnSpPr>
          <p:nvPr/>
        </p:nvCxnSpPr>
        <p:spPr>
          <a:xfrm>
            <a:off x="3283496" y="2483788"/>
            <a:ext cx="833875" cy="847773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571472" y="2068289"/>
            <a:ext cx="27120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>
                <a:solidFill>
                  <a:srgbClr val="4D87AC"/>
                </a:solidFill>
              </a:rPr>
              <a:t>Domain</a:t>
            </a:r>
            <a:r>
              <a:rPr lang="es-ES_tradnl" sz="2400" dirty="0" smtClean="0">
                <a:solidFill>
                  <a:srgbClr val="4D87AC"/>
                </a:solidFill>
              </a:rPr>
              <a:t> </a:t>
            </a:r>
            <a:r>
              <a:rPr lang="es-ES_tradnl" sz="2400" dirty="0" err="1" smtClean="0">
                <a:solidFill>
                  <a:srgbClr val="4D87AC"/>
                </a:solidFill>
              </a:rPr>
              <a:t>knowledge</a:t>
            </a:r>
            <a:r>
              <a:rPr lang="es-ES_tradnl" sz="2400" dirty="0" smtClean="0">
                <a:solidFill>
                  <a:srgbClr val="4D87AC"/>
                </a:solidFill>
              </a:rPr>
              <a:t>/</a:t>
            </a:r>
          </a:p>
          <a:p>
            <a:r>
              <a:rPr lang="es-ES_tradnl" sz="2400" dirty="0" smtClean="0">
                <a:solidFill>
                  <a:srgbClr val="4D87AC"/>
                </a:solidFill>
              </a:rPr>
              <a:t> </a:t>
            </a:r>
            <a:r>
              <a:rPr lang="es-ES_tradnl" sz="2400" dirty="0" err="1" smtClean="0">
                <a:solidFill>
                  <a:srgbClr val="4D87AC"/>
                </a:solidFill>
              </a:rPr>
              <a:t>requirements</a:t>
            </a:r>
            <a:endParaRPr lang="es-ES" sz="2400" dirty="0">
              <a:solidFill>
                <a:srgbClr val="4D87AC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-9540"/>
            <a:ext cx="914403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 redondeado"/>
          <p:cNvSpPr/>
          <p:nvPr/>
        </p:nvSpPr>
        <p:spPr>
          <a:xfrm>
            <a:off x="131260" y="14270"/>
            <a:ext cx="985838" cy="9858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656" y="166670"/>
            <a:ext cx="847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16 CuadroTexto"/>
          <p:cNvSpPr txBox="1"/>
          <p:nvPr/>
        </p:nvSpPr>
        <p:spPr>
          <a:xfrm>
            <a:off x="1301498" y="186394"/>
            <a:ext cx="6858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dirty="0" err="1" smtClean="0">
                <a:solidFill>
                  <a:schemeClr val="bg1"/>
                </a:solidFill>
              </a:rPr>
              <a:t>Information</a:t>
            </a:r>
            <a:r>
              <a:rPr lang="es-ES_tradnl" sz="4000" dirty="0" smtClean="0">
                <a:solidFill>
                  <a:schemeClr val="bg1"/>
                </a:solidFill>
              </a:rPr>
              <a:t> </a:t>
            </a:r>
            <a:r>
              <a:rPr lang="es-ES_tradnl" sz="4000" dirty="0" err="1" smtClean="0">
                <a:solidFill>
                  <a:schemeClr val="bg1"/>
                </a:solidFill>
              </a:rPr>
              <a:t>extraction</a:t>
            </a:r>
            <a:endParaRPr lang="es-ES" sz="4000" dirty="0">
              <a:solidFill>
                <a:schemeClr val="bg1"/>
              </a:solidFill>
            </a:endParaRPr>
          </a:p>
        </p:txBody>
      </p:sp>
      <p:sp>
        <p:nvSpPr>
          <p:cNvPr id="25" name="24 Llamada rectangular redondeada"/>
          <p:cNvSpPr/>
          <p:nvPr/>
        </p:nvSpPr>
        <p:spPr>
          <a:xfrm>
            <a:off x="3214678" y="1142984"/>
            <a:ext cx="3071834" cy="1285884"/>
          </a:xfrm>
          <a:prstGeom prst="wedgeRoundRectCallout">
            <a:avLst>
              <a:gd name="adj1" fmla="val 4356"/>
              <a:gd name="adj2" fmla="val 9341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000" dirty="0" err="1" smtClean="0">
                <a:solidFill>
                  <a:srgbClr val="4D87AC"/>
                </a:solidFill>
              </a:rPr>
              <a:t>Which</a:t>
            </a:r>
            <a:r>
              <a:rPr lang="es-ES_tradnl" sz="2000" dirty="0" smtClean="0">
                <a:solidFill>
                  <a:srgbClr val="4D87AC"/>
                </a:solidFill>
              </a:rPr>
              <a:t> </a:t>
            </a:r>
            <a:r>
              <a:rPr lang="es-ES_tradnl" sz="2000" dirty="0" err="1" smtClean="0">
                <a:solidFill>
                  <a:srgbClr val="4D87AC"/>
                </a:solidFill>
              </a:rPr>
              <a:t>product</a:t>
            </a:r>
            <a:r>
              <a:rPr lang="es-ES_tradnl" sz="2000" dirty="0" smtClean="0">
                <a:solidFill>
                  <a:srgbClr val="4D87AC"/>
                </a:solidFill>
              </a:rPr>
              <a:t> has </a:t>
            </a:r>
            <a:r>
              <a:rPr lang="es-ES_tradnl" sz="2000" dirty="0" err="1" smtClean="0">
                <a:solidFill>
                  <a:srgbClr val="4D87AC"/>
                </a:solidFill>
              </a:rPr>
              <a:t>the</a:t>
            </a:r>
            <a:r>
              <a:rPr lang="es-ES_tradnl" sz="2000" dirty="0" smtClean="0">
                <a:solidFill>
                  <a:srgbClr val="4D87AC"/>
                </a:solidFill>
              </a:rPr>
              <a:t> </a:t>
            </a:r>
            <a:r>
              <a:rPr lang="es-ES_tradnl" sz="2000" dirty="0" err="1" smtClean="0">
                <a:solidFill>
                  <a:srgbClr val="4D87AC"/>
                </a:solidFill>
              </a:rPr>
              <a:t>minimum</a:t>
            </a:r>
            <a:r>
              <a:rPr lang="es-ES_tradnl" sz="2000" dirty="0" smtClean="0">
                <a:solidFill>
                  <a:srgbClr val="4D87AC"/>
                </a:solidFill>
              </a:rPr>
              <a:t> time-</a:t>
            </a:r>
            <a:r>
              <a:rPr lang="es-ES_tradnl" sz="2000" dirty="0" err="1" smtClean="0">
                <a:solidFill>
                  <a:srgbClr val="4D87AC"/>
                </a:solidFill>
              </a:rPr>
              <a:t>to</a:t>
            </a:r>
            <a:r>
              <a:rPr lang="es-ES_tradnl" sz="2000" dirty="0" smtClean="0">
                <a:solidFill>
                  <a:srgbClr val="4D87AC"/>
                </a:solidFill>
              </a:rPr>
              <a:t>-</a:t>
            </a:r>
            <a:r>
              <a:rPr lang="es-ES_tradnl" sz="2000" dirty="0" err="1" smtClean="0">
                <a:solidFill>
                  <a:srgbClr val="4D87AC"/>
                </a:solidFill>
              </a:rPr>
              <a:t>market</a:t>
            </a:r>
            <a:r>
              <a:rPr lang="es-ES_tradnl" sz="2000" dirty="0" smtClean="0">
                <a:solidFill>
                  <a:srgbClr val="4D87AC"/>
                </a:solidFill>
              </a:rPr>
              <a:t>?</a:t>
            </a:r>
            <a:endParaRPr lang="es-ES" sz="2000" dirty="0">
              <a:solidFill>
                <a:srgbClr val="4D87AC"/>
              </a:solidFill>
            </a:endParaRPr>
          </a:p>
        </p:txBody>
      </p:sp>
      <p:sp>
        <p:nvSpPr>
          <p:cNvPr id="26" name="25 Estrella de 5 puntas"/>
          <p:cNvSpPr/>
          <p:nvPr/>
        </p:nvSpPr>
        <p:spPr>
          <a:xfrm>
            <a:off x="7500958" y="5429264"/>
            <a:ext cx="571504" cy="571504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Elipse"/>
          <p:cNvSpPr/>
          <p:nvPr/>
        </p:nvSpPr>
        <p:spPr>
          <a:xfrm>
            <a:off x="3929058" y="3143248"/>
            <a:ext cx="1285884" cy="1285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4000" dirty="0" smtClean="0"/>
              <a:t>FM</a:t>
            </a:r>
            <a:endParaRPr lang="es-ES" sz="40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793852" y="3571876"/>
            <a:ext cx="1261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>
                <a:solidFill>
                  <a:srgbClr val="4D87AC"/>
                </a:solidFill>
              </a:rPr>
              <a:t>Features</a:t>
            </a:r>
            <a:endParaRPr lang="es-ES" sz="2400" dirty="0">
              <a:solidFill>
                <a:srgbClr val="4D87AC"/>
              </a:solidFill>
            </a:endParaRPr>
          </a:p>
        </p:txBody>
      </p:sp>
      <p:cxnSp>
        <p:nvCxnSpPr>
          <p:cNvPr id="33" name="32 Conector recto de flecha"/>
          <p:cNvCxnSpPr>
            <a:stCxn id="31" idx="3"/>
            <a:endCxn id="27" idx="2"/>
          </p:cNvCxnSpPr>
          <p:nvPr/>
        </p:nvCxnSpPr>
        <p:spPr>
          <a:xfrm flipV="1">
            <a:off x="2055544" y="3786190"/>
            <a:ext cx="1873514" cy="16519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stCxn id="27" idx="7"/>
          </p:cNvCxnSpPr>
          <p:nvPr/>
        </p:nvCxnSpPr>
        <p:spPr>
          <a:xfrm rot="5400000" flipH="1" flipV="1">
            <a:off x="5490976" y="2035960"/>
            <a:ext cx="831255" cy="1759949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endCxn id="27" idx="6"/>
          </p:cNvCxnSpPr>
          <p:nvPr/>
        </p:nvCxnSpPr>
        <p:spPr>
          <a:xfrm rot="10800000">
            <a:off x="5214942" y="3786190"/>
            <a:ext cx="1643074" cy="1588"/>
          </a:xfrm>
          <a:prstGeom prst="straightConnector1">
            <a:avLst/>
          </a:prstGeom>
          <a:ln w="19050"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>
            <a:stCxn id="27" idx="5"/>
          </p:cNvCxnSpPr>
          <p:nvPr/>
        </p:nvCxnSpPr>
        <p:spPr>
          <a:xfrm rot="16200000" flipH="1">
            <a:off x="5419538" y="3847909"/>
            <a:ext cx="974131" cy="1759949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7000892" y="2214554"/>
            <a:ext cx="138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>
                <a:solidFill>
                  <a:srgbClr val="4D87AC"/>
                </a:solidFill>
              </a:rPr>
              <a:t>Product</a:t>
            </a:r>
            <a:r>
              <a:rPr lang="es-ES_tradnl" sz="2400" dirty="0" smtClean="0">
                <a:solidFill>
                  <a:srgbClr val="4D87AC"/>
                </a:solidFill>
              </a:rPr>
              <a:t> 1</a:t>
            </a:r>
            <a:endParaRPr lang="es-ES" sz="2400" dirty="0">
              <a:solidFill>
                <a:srgbClr val="4D87AC"/>
              </a:solidFill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7000892" y="3559734"/>
            <a:ext cx="138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>
                <a:solidFill>
                  <a:srgbClr val="4D87AC"/>
                </a:solidFill>
              </a:rPr>
              <a:t>Product</a:t>
            </a:r>
            <a:r>
              <a:rPr lang="es-ES_tradnl" sz="2400" dirty="0" smtClean="0">
                <a:solidFill>
                  <a:srgbClr val="4D87AC"/>
                </a:solidFill>
              </a:rPr>
              <a:t> 2</a:t>
            </a:r>
            <a:endParaRPr lang="es-ES" sz="2400" dirty="0">
              <a:solidFill>
                <a:srgbClr val="4D87AC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7000892" y="5059932"/>
            <a:ext cx="1431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>
                <a:solidFill>
                  <a:srgbClr val="4D87AC"/>
                </a:solidFill>
              </a:rPr>
              <a:t>Product</a:t>
            </a:r>
            <a:r>
              <a:rPr lang="es-ES_tradnl" sz="2400" dirty="0" smtClean="0">
                <a:solidFill>
                  <a:srgbClr val="4D87AC"/>
                </a:solidFill>
              </a:rPr>
              <a:t> N</a:t>
            </a:r>
            <a:endParaRPr lang="es-ES" sz="2400" dirty="0">
              <a:solidFill>
                <a:srgbClr val="4D87AC"/>
              </a:solidFill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7371908" y="427411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rgbClr val="4D87AC"/>
                </a:solidFill>
              </a:rPr>
              <a:t>…</a:t>
            </a:r>
            <a:endParaRPr lang="es-ES" dirty="0">
              <a:solidFill>
                <a:srgbClr val="4D87AC"/>
              </a:solidFill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650976" y="4988494"/>
            <a:ext cx="2842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>
                <a:solidFill>
                  <a:srgbClr val="4D87AC"/>
                </a:solidFill>
              </a:rPr>
              <a:t>Quality</a:t>
            </a:r>
            <a:r>
              <a:rPr lang="es-ES_tradnl" sz="2400" dirty="0" smtClean="0">
                <a:solidFill>
                  <a:srgbClr val="4D87AC"/>
                </a:solidFill>
              </a:rPr>
              <a:t> </a:t>
            </a:r>
            <a:r>
              <a:rPr lang="es-ES_tradnl" sz="2400" dirty="0" err="1" smtClean="0">
                <a:solidFill>
                  <a:srgbClr val="4D87AC"/>
                </a:solidFill>
              </a:rPr>
              <a:t>requirements</a:t>
            </a:r>
            <a:endParaRPr lang="es-ES" sz="2400" dirty="0">
              <a:solidFill>
                <a:srgbClr val="4D87AC"/>
              </a:solidFill>
            </a:endParaRPr>
          </a:p>
        </p:txBody>
      </p:sp>
      <p:cxnSp>
        <p:nvCxnSpPr>
          <p:cNvPr id="49" name="48 Conector recto de flecha"/>
          <p:cNvCxnSpPr>
            <a:stCxn id="48" idx="3"/>
            <a:endCxn id="27" idx="3"/>
          </p:cNvCxnSpPr>
          <p:nvPr/>
        </p:nvCxnSpPr>
        <p:spPr>
          <a:xfrm flipV="1">
            <a:off x="3493677" y="4240819"/>
            <a:ext cx="623694" cy="978508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49 CuadroTexto"/>
          <p:cNvSpPr txBox="1"/>
          <p:nvPr/>
        </p:nvSpPr>
        <p:spPr>
          <a:xfrm rot="20069646">
            <a:off x="4853396" y="2568030"/>
            <a:ext cx="1789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solidFill>
                  <a:srgbClr val="4D87AC"/>
                </a:solidFill>
              </a:rPr>
              <a:t>Configuration</a:t>
            </a:r>
            <a:r>
              <a:rPr lang="es-ES_tradnl" sz="2000" dirty="0" smtClean="0">
                <a:solidFill>
                  <a:srgbClr val="4D87AC"/>
                </a:solidFill>
              </a:rPr>
              <a:t> 1</a:t>
            </a:r>
            <a:endParaRPr lang="es-ES" sz="2000" dirty="0">
              <a:solidFill>
                <a:srgbClr val="4D87AC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 rot="1722229">
            <a:off x="5069642" y="4318139"/>
            <a:ext cx="1825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solidFill>
                  <a:srgbClr val="4D87AC"/>
                </a:solidFill>
              </a:rPr>
              <a:t>Configuration</a:t>
            </a:r>
            <a:r>
              <a:rPr lang="es-ES_tradnl" sz="2000" dirty="0" smtClean="0">
                <a:solidFill>
                  <a:srgbClr val="4D87AC"/>
                </a:solidFill>
              </a:rPr>
              <a:t> N</a:t>
            </a:r>
            <a:endParaRPr lang="es-ES" sz="2000" dirty="0">
              <a:solidFill>
                <a:srgbClr val="4D87AC"/>
              </a:solidFill>
            </a:endParaRPr>
          </a:p>
        </p:txBody>
      </p:sp>
      <p:sp>
        <p:nvSpPr>
          <p:cNvPr id="52" name="51 CuadroTexto"/>
          <p:cNvSpPr txBox="1"/>
          <p:nvPr/>
        </p:nvSpPr>
        <p:spPr>
          <a:xfrm>
            <a:off x="5175186" y="3448540"/>
            <a:ext cx="1789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solidFill>
                  <a:srgbClr val="4D87AC"/>
                </a:solidFill>
              </a:rPr>
              <a:t>Configuration</a:t>
            </a:r>
            <a:r>
              <a:rPr lang="es-ES_tradnl" sz="2000" dirty="0" smtClean="0">
                <a:solidFill>
                  <a:srgbClr val="4D87AC"/>
                </a:solidFill>
              </a:rPr>
              <a:t> 2</a:t>
            </a:r>
            <a:endParaRPr lang="es-ES" sz="2000" dirty="0">
              <a:solidFill>
                <a:srgbClr val="4D87AC"/>
              </a:solidFill>
            </a:endParaRPr>
          </a:p>
        </p:txBody>
      </p:sp>
      <p:cxnSp>
        <p:nvCxnSpPr>
          <p:cNvPr id="57" name="56 Conector recto de flecha"/>
          <p:cNvCxnSpPr>
            <a:stCxn id="58" idx="3"/>
          </p:cNvCxnSpPr>
          <p:nvPr/>
        </p:nvCxnSpPr>
        <p:spPr>
          <a:xfrm>
            <a:off x="3283496" y="2483788"/>
            <a:ext cx="833875" cy="847773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57 CuadroTexto"/>
          <p:cNvSpPr txBox="1"/>
          <p:nvPr/>
        </p:nvSpPr>
        <p:spPr>
          <a:xfrm>
            <a:off x="571472" y="2068289"/>
            <a:ext cx="27120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>
                <a:solidFill>
                  <a:srgbClr val="4D87AC"/>
                </a:solidFill>
              </a:rPr>
              <a:t>Domain</a:t>
            </a:r>
            <a:r>
              <a:rPr lang="es-ES_tradnl" sz="2400" dirty="0" smtClean="0">
                <a:solidFill>
                  <a:srgbClr val="4D87AC"/>
                </a:solidFill>
              </a:rPr>
              <a:t> </a:t>
            </a:r>
            <a:r>
              <a:rPr lang="es-ES_tradnl" sz="2400" dirty="0" err="1" smtClean="0">
                <a:solidFill>
                  <a:srgbClr val="4D87AC"/>
                </a:solidFill>
              </a:rPr>
              <a:t>knowledge</a:t>
            </a:r>
            <a:r>
              <a:rPr lang="es-ES_tradnl" sz="2400" dirty="0" smtClean="0">
                <a:solidFill>
                  <a:srgbClr val="4D87AC"/>
                </a:solidFill>
              </a:rPr>
              <a:t>/</a:t>
            </a:r>
          </a:p>
          <a:p>
            <a:r>
              <a:rPr lang="es-ES_tradnl" sz="2400" dirty="0" smtClean="0">
                <a:solidFill>
                  <a:srgbClr val="4D87AC"/>
                </a:solidFill>
              </a:rPr>
              <a:t> </a:t>
            </a:r>
            <a:r>
              <a:rPr lang="es-ES_tradnl" sz="2400" dirty="0" err="1" smtClean="0">
                <a:solidFill>
                  <a:srgbClr val="4D87AC"/>
                </a:solidFill>
              </a:rPr>
              <a:t>requirements</a:t>
            </a:r>
            <a:endParaRPr lang="es-ES" sz="2400" dirty="0">
              <a:solidFill>
                <a:srgbClr val="4D87AC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-9540"/>
            <a:ext cx="914403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 redondeado"/>
          <p:cNvSpPr/>
          <p:nvPr/>
        </p:nvSpPr>
        <p:spPr>
          <a:xfrm>
            <a:off x="131260" y="14270"/>
            <a:ext cx="985838" cy="9858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656" y="166670"/>
            <a:ext cx="847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16 CuadroTexto"/>
          <p:cNvSpPr txBox="1"/>
          <p:nvPr/>
        </p:nvSpPr>
        <p:spPr>
          <a:xfrm>
            <a:off x="1301498" y="186394"/>
            <a:ext cx="6858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dirty="0" err="1" smtClean="0">
                <a:solidFill>
                  <a:schemeClr val="bg1"/>
                </a:solidFill>
              </a:rPr>
              <a:t>Information</a:t>
            </a:r>
            <a:r>
              <a:rPr lang="es-ES_tradnl" sz="4000" dirty="0" smtClean="0">
                <a:solidFill>
                  <a:schemeClr val="bg1"/>
                </a:solidFill>
              </a:rPr>
              <a:t> </a:t>
            </a:r>
            <a:r>
              <a:rPr lang="es-ES_tradnl" sz="4000" dirty="0" err="1" smtClean="0">
                <a:solidFill>
                  <a:schemeClr val="bg1"/>
                </a:solidFill>
              </a:rPr>
              <a:t>extraction</a:t>
            </a:r>
            <a:endParaRPr lang="es-ES" sz="4000" dirty="0">
              <a:solidFill>
                <a:schemeClr val="bg1"/>
              </a:solidFill>
            </a:endParaRPr>
          </a:p>
        </p:txBody>
      </p:sp>
      <p:sp>
        <p:nvSpPr>
          <p:cNvPr id="57" name="56 Multiplicar"/>
          <p:cNvSpPr/>
          <p:nvPr/>
        </p:nvSpPr>
        <p:spPr>
          <a:xfrm>
            <a:off x="4929190" y="1857364"/>
            <a:ext cx="571504" cy="500066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Llamada rectangular redondeada"/>
          <p:cNvSpPr/>
          <p:nvPr/>
        </p:nvSpPr>
        <p:spPr>
          <a:xfrm>
            <a:off x="3428992" y="5286388"/>
            <a:ext cx="2857520" cy="1285884"/>
          </a:xfrm>
          <a:prstGeom prst="wedgeRoundRectCallout">
            <a:avLst>
              <a:gd name="adj1" fmla="val -9533"/>
              <a:gd name="adj2" fmla="val -10848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dirty="0" err="1" smtClean="0">
                <a:solidFill>
                  <a:srgbClr val="4D87AC"/>
                </a:solidFill>
              </a:rPr>
              <a:t>Why</a:t>
            </a:r>
            <a:r>
              <a:rPr lang="es-ES_tradnl" sz="2400" dirty="0" smtClean="0">
                <a:solidFill>
                  <a:srgbClr val="4D87AC"/>
                </a:solidFill>
              </a:rPr>
              <a:t> </a:t>
            </a:r>
            <a:r>
              <a:rPr lang="es-ES_tradnl" sz="2400" dirty="0" err="1" smtClean="0">
                <a:solidFill>
                  <a:srgbClr val="4D87AC"/>
                </a:solidFill>
              </a:rPr>
              <a:t>there</a:t>
            </a:r>
            <a:r>
              <a:rPr lang="es-ES_tradnl" sz="2400" dirty="0" smtClean="0">
                <a:solidFill>
                  <a:srgbClr val="4D87AC"/>
                </a:solidFill>
              </a:rPr>
              <a:t> </a:t>
            </a:r>
            <a:r>
              <a:rPr lang="es-ES_tradnl" sz="2400" dirty="0" err="1" smtClean="0">
                <a:solidFill>
                  <a:srgbClr val="4D87AC"/>
                </a:solidFill>
              </a:rPr>
              <a:t>is</a:t>
            </a:r>
            <a:r>
              <a:rPr lang="es-ES_tradnl" sz="2400" dirty="0" smtClean="0">
                <a:solidFill>
                  <a:srgbClr val="4D87AC"/>
                </a:solidFill>
              </a:rPr>
              <a:t> no </a:t>
            </a:r>
            <a:r>
              <a:rPr lang="es-ES_tradnl" sz="2400" dirty="0" err="1" smtClean="0">
                <a:solidFill>
                  <a:srgbClr val="4D87AC"/>
                </a:solidFill>
              </a:rPr>
              <a:t>product</a:t>
            </a:r>
            <a:r>
              <a:rPr lang="es-ES_tradnl" sz="2400" dirty="0" smtClean="0">
                <a:solidFill>
                  <a:srgbClr val="4D87AC"/>
                </a:solidFill>
              </a:rPr>
              <a:t> </a:t>
            </a:r>
            <a:r>
              <a:rPr lang="es-ES_tradnl" sz="2400" dirty="0" err="1" smtClean="0">
                <a:solidFill>
                  <a:srgbClr val="4D87AC"/>
                </a:solidFill>
              </a:rPr>
              <a:t>satisfying</a:t>
            </a:r>
            <a:r>
              <a:rPr lang="es-ES_tradnl" sz="2400" dirty="0" smtClean="0">
                <a:solidFill>
                  <a:srgbClr val="4D87AC"/>
                </a:solidFill>
              </a:rPr>
              <a:t> </a:t>
            </a:r>
            <a:r>
              <a:rPr lang="es-ES_tradnl" sz="2400" dirty="0" err="1" smtClean="0">
                <a:solidFill>
                  <a:srgbClr val="4D87AC"/>
                </a:solidFill>
              </a:rPr>
              <a:t>those</a:t>
            </a:r>
            <a:r>
              <a:rPr lang="es-ES_tradnl" sz="2400" dirty="0" smtClean="0">
                <a:solidFill>
                  <a:srgbClr val="4D87AC"/>
                </a:solidFill>
              </a:rPr>
              <a:t> </a:t>
            </a:r>
            <a:r>
              <a:rPr lang="es-ES_tradnl" sz="2400" dirty="0" err="1" smtClean="0">
                <a:solidFill>
                  <a:srgbClr val="4D87AC"/>
                </a:solidFill>
              </a:rPr>
              <a:t>constraints</a:t>
            </a:r>
            <a:r>
              <a:rPr lang="es-ES_tradnl" sz="2400" dirty="0" smtClean="0">
                <a:solidFill>
                  <a:srgbClr val="4D87AC"/>
                </a:solidFill>
              </a:rPr>
              <a:t>?</a:t>
            </a:r>
            <a:endParaRPr lang="es-ES" sz="2400" dirty="0">
              <a:solidFill>
                <a:srgbClr val="4D87AC"/>
              </a:solidFill>
            </a:endParaRPr>
          </a:p>
        </p:txBody>
      </p:sp>
      <p:sp>
        <p:nvSpPr>
          <p:cNvPr id="26" name="25 Llamada rectangular redondeada"/>
          <p:cNvSpPr/>
          <p:nvPr/>
        </p:nvSpPr>
        <p:spPr>
          <a:xfrm>
            <a:off x="3357554" y="1214422"/>
            <a:ext cx="2857520" cy="1285884"/>
          </a:xfrm>
          <a:prstGeom prst="wedgeRoundRectCallout">
            <a:avLst>
              <a:gd name="adj1" fmla="val 4356"/>
              <a:gd name="adj2" fmla="val 9341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dirty="0" err="1" smtClean="0">
                <a:solidFill>
                  <a:srgbClr val="4D87AC"/>
                </a:solidFill>
              </a:rPr>
              <a:t>Which</a:t>
            </a:r>
            <a:r>
              <a:rPr lang="es-ES_tradnl" sz="2400" dirty="0" smtClean="0">
                <a:solidFill>
                  <a:srgbClr val="4D87AC"/>
                </a:solidFill>
              </a:rPr>
              <a:t> </a:t>
            </a:r>
            <a:r>
              <a:rPr lang="es-ES_tradnl" sz="2400" dirty="0" err="1" smtClean="0">
                <a:solidFill>
                  <a:srgbClr val="4D87AC"/>
                </a:solidFill>
              </a:rPr>
              <a:t>product</a:t>
            </a:r>
            <a:r>
              <a:rPr lang="es-ES_tradnl" sz="2400" dirty="0" smtClean="0">
                <a:solidFill>
                  <a:srgbClr val="4D87AC"/>
                </a:solidFill>
              </a:rPr>
              <a:t> </a:t>
            </a:r>
            <a:r>
              <a:rPr lang="es-ES_tradnl" sz="2400" dirty="0" err="1" smtClean="0">
                <a:solidFill>
                  <a:srgbClr val="4D87AC"/>
                </a:solidFill>
              </a:rPr>
              <a:t>costs</a:t>
            </a:r>
            <a:r>
              <a:rPr lang="es-ES_tradnl" sz="2400" dirty="0" smtClean="0">
                <a:solidFill>
                  <a:srgbClr val="4D87AC"/>
                </a:solidFill>
              </a:rPr>
              <a:t> </a:t>
            </a:r>
            <a:r>
              <a:rPr lang="es-ES_tradnl" sz="2400" dirty="0" err="1" smtClean="0">
                <a:solidFill>
                  <a:srgbClr val="4D87AC"/>
                </a:solidFill>
              </a:rPr>
              <a:t>less</a:t>
            </a:r>
            <a:r>
              <a:rPr lang="es-ES_tradnl" sz="2400" dirty="0" smtClean="0">
                <a:solidFill>
                  <a:srgbClr val="4D87AC"/>
                </a:solidFill>
              </a:rPr>
              <a:t> </a:t>
            </a:r>
            <a:r>
              <a:rPr lang="es-ES_tradnl" sz="2400" dirty="0" err="1" smtClean="0">
                <a:solidFill>
                  <a:srgbClr val="4D87AC"/>
                </a:solidFill>
              </a:rPr>
              <a:t>than</a:t>
            </a:r>
            <a:r>
              <a:rPr lang="es-ES_tradnl" sz="2400" dirty="0" smtClean="0">
                <a:solidFill>
                  <a:srgbClr val="4D87AC"/>
                </a:solidFill>
              </a:rPr>
              <a:t> £5000 and </a:t>
            </a:r>
            <a:r>
              <a:rPr lang="es-ES_tradnl" sz="2400" dirty="0" err="1" smtClean="0">
                <a:solidFill>
                  <a:srgbClr val="4D87AC"/>
                </a:solidFill>
              </a:rPr>
              <a:t>contains</a:t>
            </a:r>
            <a:r>
              <a:rPr lang="es-ES_tradnl" sz="2400" dirty="0" smtClean="0">
                <a:solidFill>
                  <a:srgbClr val="4D87AC"/>
                </a:solidFill>
              </a:rPr>
              <a:t> </a:t>
            </a:r>
            <a:r>
              <a:rPr lang="es-ES_tradnl" sz="2400" dirty="0" err="1" smtClean="0">
                <a:solidFill>
                  <a:srgbClr val="4D87AC"/>
                </a:solidFill>
              </a:rPr>
              <a:t>feature</a:t>
            </a:r>
            <a:r>
              <a:rPr lang="es-ES_tradnl" sz="2400" dirty="0" smtClean="0">
                <a:solidFill>
                  <a:srgbClr val="4D87AC"/>
                </a:solidFill>
              </a:rPr>
              <a:t> M?</a:t>
            </a:r>
            <a:endParaRPr lang="es-ES" sz="2400" dirty="0">
              <a:solidFill>
                <a:srgbClr val="4D87AC"/>
              </a:solidFill>
            </a:endParaRPr>
          </a:p>
        </p:txBody>
      </p:sp>
      <p:sp>
        <p:nvSpPr>
          <p:cNvPr id="27" name="26 Multiplicar"/>
          <p:cNvSpPr/>
          <p:nvPr/>
        </p:nvSpPr>
        <p:spPr>
          <a:xfrm>
            <a:off x="5572132" y="1285860"/>
            <a:ext cx="1285884" cy="1214446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Elipse"/>
          <p:cNvSpPr/>
          <p:nvPr/>
        </p:nvSpPr>
        <p:spPr>
          <a:xfrm>
            <a:off x="3929058" y="3143248"/>
            <a:ext cx="1285884" cy="1285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4000" dirty="0" smtClean="0"/>
              <a:t>FM</a:t>
            </a:r>
            <a:endParaRPr lang="es-ES" sz="40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793852" y="3571876"/>
            <a:ext cx="1261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>
                <a:solidFill>
                  <a:srgbClr val="4D87AC"/>
                </a:solidFill>
              </a:rPr>
              <a:t>Features</a:t>
            </a:r>
            <a:endParaRPr lang="es-ES" sz="2400" dirty="0">
              <a:solidFill>
                <a:srgbClr val="4D87AC"/>
              </a:solidFill>
            </a:endParaRPr>
          </a:p>
        </p:txBody>
      </p:sp>
      <p:cxnSp>
        <p:nvCxnSpPr>
          <p:cNvPr id="33" name="32 Conector recto de flecha"/>
          <p:cNvCxnSpPr>
            <a:stCxn id="31" idx="3"/>
            <a:endCxn id="30" idx="2"/>
          </p:cNvCxnSpPr>
          <p:nvPr/>
        </p:nvCxnSpPr>
        <p:spPr>
          <a:xfrm flipV="1">
            <a:off x="2055544" y="3786190"/>
            <a:ext cx="1873514" cy="16519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stCxn id="30" idx="7"/>
          </p:cNvCxnSpPr>
          <p:nvPr/>
        </p:nvCxnSpPr>
        <p:spPr>
          <a:xfrm rot="5400000" flipH="1" flipV="1">
            <a:off x="5490976" y="2035960"/>
            <a:ext cx="831255" cy="1759949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endCxn id="30" idx="6"/>
          </p:cNvCxnSpPr>
          <p:nvPr/>
        </p:nvCxnSpPr>
        <p:spPr>
          <a:xfrm rot="10800000">
            <a:off x="5214942" y="3786190"/>
            <a:ext cx="1643074" cy="1588"/>
          </a:xfrm>
          <a:prstGeom prst="straightConnector1">
            <a:avLst/>
          </a:prstGeom>
          <a:ln w="19050"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>
            <a:stCxn id="30" idx="5"/>
          </p:cNvCxnSpPr>
          <p:nvPr/>
        </p:nvCxnSpPr>
        <p:spPr>
          <a:xfrm rot="16200000" flipH="1">
            <a:off x="5419538" y="3847909"/>
            <a:ext cx="974131" cy="1759949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7000892" y="2214554"/>
            <a:ext cx="138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>
                <a:solidFill>
                  <a:srgbClr val="4D87AC"/>
                </a:solidFill>
              </a:rPr>
              <a:t>Product</a:t>
            </a:r>
            <a:r>
              <a:rPr lang="es-ES_tradnl" sz="2400" dirty="0" smtClean="0">
                <a:solidFill>
                  <a:srgbClr val="4D87AC"/>
                </a:solidFill>
              </a:rPr>
              <a:t> 1</a:t>
            </a:r>
            <a:endParaRPr lang="es-ES" sz="2400" dirty="0">
              <a:solidFill>
                <a:srgbClr val="4D87AC"/>
              </a:solidFill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7000892" y="3559734"/>
            <a:ext cx="138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>
                <a:solidFill>
                  <a:srgbClr val="4D87AC"/>
                </a:solidFill>
              </a:rPr>
              <a:t>Product</a:t>
            </a:r>
            <a:r>
              <a:rPr lang="es-ES_tradnl" sz="2400" dirty="0" smtClean="0">
                <a:solidFill>
                  <a:srgbClr val="4D87AC"/>
                </a:solidFill>
              </a:rPr>
              <a:t> 2</a:t>
            </a:r>
            <a:endParaRPr lang="es-ES" sz="2400" dirty="0">
              <a:solidFill>
                <a:srgbClr val="4D87AC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7000892" y="5059932"/>
            <a:ext cx="1431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>
                <a:solidFill>
                  <a:srgbClr val="4D87AC"/>
                </a:solidFill>
              </a:rPr>
              <a:t>Product</a:t>
            </a:r>
            <a:r>
              <a:rPr lang="es-ES_tradnl" sz="2400" dirty="0" smtClean="0">
                <a:solidFill>
                  <a:srgbClr val="4D87AC"/>
                </a:solidFill>
              </a:rPr>
              <a:t> N</a:t>
            </a:r>
            <a:endParaRPr lang="es-ES" sz="2400" dirty="0">
              <a:solidFill>
                <a:srgbClr val="4D87AC"/>
              </a:solidFill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7371908" y="427411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rgbClr val="4D87AC"/>
                </a:solidFill>
              </a:rPr>
              <a:t>…</a:t>
            </a:r>
            <a:endParaRPr lang="es-ES" dirty="0">
              <a:solidFill>
                <a:srgbClr val="4D87AC"/>
              </a:solidFill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650976" y="4988494"/>
            <a:ext cx="2842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>
                <a:solidFill>
                  <a:srgbClr val="4D87AC"/>
                </a:solidFill>
              </a:rPr>
              <a:t>Quality</a:t>
            </a:r>
            <a:r>
              <a:rPr lang="es-ES_tradnl" sz="2400" dirty="0" smtClean="0">
                <a:solidFill>
                  <a:srgbClr val="4D87AC"/>
                </a:solidFill>
              </a:rPr>
              <a:t> </a:t>
            </a:r>
            <a:r>
              <a:rPr lang="es-ES_tradnl" sz="2400" dirty="0" err="1" smtClean="0">
                <a:solidFill>
                  <a:srgbClr val="4D87AC"/>
                </a:solidFill>
              </a:rPr>
              <a:t>requirements</a:t>
            </a:r>
            <a:endParaRPr lang="es-ES" sz="2400" dirty="0">
              <a:solidFill>
                <a:srgbClr val="4D87AC"/>
              </a:solidFill>
            </a:endParaRPr>
          </a:p>
        </p:txBody>
      </p:sp>
      <p:cxnSp>
        <p:nvCxnSpPr>
          <p:cNvPr id="49" name="48 Conector recto de flecha"/>
          <p:cNvCxnSpPr>
            <a:stCxn id="48" idx="3"/>
            <a:endCxn id="30" idx="3"/>
          </p:cNvCxnSpPr>
          <p:nvPr/>
        </p:nvCxnSpPr>
        <p:spPr>
          <a:xfrm flipV="1">
            <a:off x="3493677" y="4240819"/>
            <a:ext cx="623694" cy="978508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49 CuadroTexto"/>
          <p:cNvSpPr txBox="1"/>
          <p:nvPr/>
        </p:nvSpPr>
        <p:spPr>
          <a:xfrm rot="20069646">
            <a:off x="4853396" y="2568030"/>
            <a:ext cx="1789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solidFill>
                  <a:srgbClr val="4D87AC"/>
                </a:solidFill>
              </a:rPr>
              <a:t>Configuration</a:t>
            </a:r>
            <a:r>
              <a:rPr lang="es-ES_tradnl" sz="2000" dirty="0" smtClean="0">
                <a:solidFill>
                  <a:srgbClr val="4D87AC"/>
                </a:solidFill>
              </a:rPr>
              <a:t> 1</a:t>
            </a:r>
            <a:endParaRPr lang="es-ES" sz="2000" dirty="0">
              <a:solidFill>
                <a:srgbClr val="4D87AC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 rot="1722229">
            <a:off x="5069642" y="4318139"/>
            <a:ext cx="1825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solidFill>
                  <a:srgbClr val="4D87AC"/>
                </a:solidFill>
              </a:rPr>
              <a:t>Configuration</a:t>
            </a:r>
            <a:r>
              <a:rPr lang="es-ES_tradnl" sz="2000" dirty="0" smtClean="0">
                <a:solidFill>
                  <a:srgbClr val="4D87AC"/>
                </a:solidFill>
              </a:rPr>
              <a:t> N</a:t>
            </a:r>
            <a:endParaRPr lang="es-ES" sz="2000" dirty="0">
              <a:solidFill>
                <a:srgbClr val="4D87AC"/>
              </a:solidFill>
            </a:endParaRPr>
          </a:p>
        </p:txBody>
      </p:sp>
      <p:sp>
        <p:nvSpPr>
          <p:cNvPr id="52" name="51 CuadroTexto"/>
          <p:cNvSpPr txBox="1"/>
          <p:nvPr/>
        </p:nvSpPr>
        <p:spPr>
          <a:xfrm>
            <a:off x="5175186" y="3448540"/>
            <a:ext cx="1789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solidFill>
                  <a:srgbClr val="4D87AC"/>
                </a:solidFill>
              </a:rPr>
              <a:t>Configuration</a:t>
            </a:r>
            <a:r>
              <a:rPr lang="es-ES_tradnl" sz="2000" dirty="0" smtClean="0">
                <a:solidFill>
                  <a:srgbClr val="4D87AC"/>
                </a:solidFill>
              </a:rPr>
              <a:t> 2</a:t>
            </a:r>
            <a:endParaRPr lang="es-ES" sz="2000" dirty="0">
              <a:solidFill>
                <a:srgbClr val="4D87AC"/>
              </a:solidFill>
            </a:endParaRPr>
          </a:p>
        </p:txBody>
      </p:sp>
      <p:cxnSp>
        <p:nvCxnSpPr>
          <p:cNvPr id="55" name="54 Conector recto de flecha"/>
          <p:cNvCxnSpPr>
            <a:stCxn id="58" idx="3"/>
          </p:cNvCxnSpPr>
          <p:nvPr/>
        </p:nvCxnSpPr>
        <p:spPr>
          <a:xfrm>
            <a:off x="3283496" y="2483788"/>
            <a:ext cx="833875" cy="847773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57 CuadroTexto"/>
          <p:cNvSpPr txBox="1"/>
          <p:nvPr/>
        </p:nvSpPr>
        <p:spPr>
          <a:xfrm>
            <a:off x="571472" y="2068289"/>
            <a:ext cx="27120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>
                <a:solidFill>
                  <a:srgbClr val="4D87AC"/>
                </a:solidFill>
              </a:rPr>
              <a:t>Domain</a:t>
            </a:r>
            <a:r>
              <a:rPr lang="es-ES_tradnl" sz="2400" dirty="0" smtClean="0">
                <a:solidFill>
                  <a:srgbClr val="4D87AC"/>
                </a:solidFill>
              </a:rPr>
              <a:t> </a:t>
            </a:r>
            <a:r>
              <a:rPr lang="es-ES_tradnl" sz="2400" dirty="0" err="1" smtClean="0">
                <a:solidFill>
                  <a:srgbClr val="4D87AC"/>
                </a:solidFill>
              </a:rPr>
              <a:t>knowledge</a:t>
            </a:r>
            <a:r>
              <a:rPr lang="es-ES_tradnl" sz="2400" dirty="0" smtClean="0">
                <a:solidFill>
                  <a:srgbClr val="4D87AC"/>
                </a:solidFill>
              </a:rPr>
              <a:t>/</a:t>
            </a:r>
          </a:p>
          <a:p>
            <a:r>
              <a:rPr lang="es-ES_tradnl" sz="2400" dirty="0" smtClean="0">
                <a:solidFill>
                  <a:srgbClr val="4D87AC"/>
                </a:solidFill>
              </a:rPr>
              <a:t> </a:t>
            </a:r>
            <a:r>
              <a:rPr lang="es-ES_tradnl" sz="2400" dirty="0" err="1" smtClean="0">
                <a:solidFill>
                  <a:srgbClr val="4D87AC"/>
                </a:solidFill>
              </a:rPr>
              <a:t>requirements</a:t>
            </a:r>
            <a:endParaRPr lang="es-ES" sz="2400" dirty="0">
              <a:solidFill>
                <a:srgbClr val="4D87AC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-9540"/>
            <a:ext cx="914403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 redondeado"/>
          <p:cNvSpPr/>
          <p:nvPr/>
        </p:nvSpPr>
        <p:spPr>
          <a:xfrm>
            <a:off x="131260" y="14270"/>
            <a:ext cx="985838" cy="9858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656" y="166670"/>
            <a:ext cx="847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16 CuadroTexto"/>
          <p:cNvSpPr txBox="1"/>
          <p:nvPr/>
        </p:nvSpPr>
        <p:spPr>
          <a:xfrm>
            <a:off x="1301498" y="186394"/>
            <a:ext cx="6858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dirty="0" err="1" smtClean="0">
                <a:solidFill>
                  <a:schemeClr val="bg1"/>
                </a:solidFill>
              </a:rPr>
              <a:t>Automated</a:t>
            </a:r>
            <a:r>
              <a:rPr lang="es-ES_tradnl" sz="4000" dirty="0" smtClean="0">
                <a:solidFill>
                  <a:schemeClr val="bg1"/>
                </a:solidFill>
              </a:rPr>
              <a:t> </a:t>
            </a:r>
            <a:r>
              <a:rPr lang="es-ES_tradnl" sz="4000" dirty="0" err="1" smtClean="0">
                <a:solidFill>
                  <a:schemeClr val="bg1"/>
                </a:solidFill>
              </a:rPr>
              <a:t>Analysis</a:t>
            </a:r>
            <a:endParaRPr lang="es-ES" sz="4000" dirty="0">
              <a:solidFill>
                <a:schemeClr val="bg1"/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357158" y="1285860"/>
            <a:ext cx="8143932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Automated analysis of feature models:</a:t>
            </a:r>
          </a:p>
          <a:p>
            <a:pPr algn="ctr"/>
            <a:r>
              <a:rPr lang="en-GB" b="1" dirty="0" smtClean="0"/>
              <a:t>Computer-aided extraction of information  from feature models</a:t>
            </a:r>
            <a:endParaRPr lang="en-GB" b="1" dirty="0"/>
          </a:p>
        </p:txBody>
      </p: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214282" y="3143248"/>
            <a:ext cx="1000132" cy="714380"/>
            <a:chOff x="204" y="74"/>
            <a:chExt cx="4128" cy="2721"/>
          </a:xfrm>
          <a:solidFill>
            <a:srgbClr val="7C8386"/>
          </a:solidFill>
        </p:grpSpPr>
        <p:sp>
          <p:nvSpPr>
            <p:cNvPr id="10" name="Rectangle 22"/>
            <p:cNvSpPr>
              <a:spLocks noChangeArrowheads="1"/>
            </p:cNvSpPr>
            <p:nvPr/>
          </p:nvSpPr>
          <p:spPr bwMode="auto">
            <a:xfrm>
              <a:off x="2517" y="74"/>
              <a:ext cx="726" cy="408"/>
            </a:xfrm>
            <a:prstGeom prst="rect">
              <a:avLst/>
            </a:prstGeom>
            <a:grpFill/>
            <a:ln w="19050" algn="ctr">
              <a:solidFill>
                <a:srgbClr val="7C838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" name="Rectangle 23"/>
            <p:cNvSpPr>
              <a:spLocks noChangeArrowheads="1"/>
            </p:cNvSpPr>
            <p:nvPr/>
          </p:nvSpPr>
          <p:spPr bwMode="auto">
            <a:xfrm>
              <a:off x="1338" y="1298"/>
              <a:ext cx="726" cy="408"/>
            </a:xfrm>
            <a:prstGeom prst="rect">
              <a:avLst/>
            </a:prstGeom>
            <a:grpFill/>
            <a:ln w="19050">
              <a:solidFill>
                <a:srgbClr val="7C838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" name="Rectangle 24"/>
            <p:cNvSpPr>
              <a:spLocks noChangeArrowheads="1"/>
            </p:cNvSpPr>
            <p:nvPr/>
          </p:nvSpPr>
          <p:spPr bwMode="auto">
            <a:xfrm>
              <a:off x="3606" y="1298"/>
              <a:ext cx="726" cy="408"/>
            </a:xfrm>
            <a:prstGeom prst="rect">
              <a:avLst/>
            </a:prstGeom>
            <a:grpFill/>
            <a:ln w="19050" algn="ctr">
              <a:solidFill>
                <a:srgbClr val="7C838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" name="Rectangle 25"/>
            <p:cNvSpPr>
              <a:spLocks noChangeArrowheads="1"/>
            </p:cNvSpPr>
            <p:nvPr/>
          </p:nvSpPr>
          <p:spPr bwMode="auto">
            <a:xfrm>
              <a:off x="204" y="2387"/>
              <a:ext cx="726" cy="408"/>
            </a:xfrm>
            <a:prstGeom prst="rect">
              <a:avLst/>
            </a:prstGeom>
            <a:grpFill/>
            <a:ln w="19050" algn="ctr">
              <a:solidFill>
                <a:srgbClr val="7C838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1247" y="2386"/>
              <a:ext cx="726" cy="408"/>
            </a:xfrm>
            <a:prstGeom prst="rect">
              <a:avLst/>
            </a:prstGeom>
            <a:grpFill/>
            <a:ln w="19050" algn="ctr">
              <a:solidFill>
                <a:srgbClr val="7C838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2290" y="2386"/>
              <a:ext cx="726" cy="408"/>
            </a:xfrm>
            <a:prstGeom prst="rect">
              <a:avLst/>
            </a:prstGeom>
            <a:grpFill/>
            <a:ln w="19050" algn="ctr">
              <a:solidFill>
                <a:srgbClr val="7C838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" name="Line 28"/>
            <p:cNvSpPr>
              <a:spLocks noChangeShapeType="1"/>
            </p:cNvSpPr>
            <p:nvPr/>
          </p:nvSpPr>
          <p:spPr bwMode="auto">
            <a:xfrm flipH="1">
              <a:off x="1746" y="482"/>
              <a:ext cx="1134" cy="816"/>
            </a:xfrm>
            <a:prstGeom prst="line">
              <a:avLst/>
            </a:prstGeom>
            <a:grpFill/>
            <a:ln w="19050">
              <a:solidFill>
                <a:srgbClr val="7C838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auto">
            <a:xfrm flipH="1">
              <a:off x="521" y="1707"/>
              <a:ext cx="1134" cy="680"/>
            </a:xfrm>
            <a:prstGeom prst="line">
              <a:avLst/>
            </a:prstGeom>
            <a:grpFill/>
            <a:ln w="19050">
              <a:solidFill>
                <a:srgbClr val="7C838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 flipH="1">
              <a:off x="1655" y="1979"/>
              <a:ext cx="0" cy="408"/>
            </a:xfrm>
            <a:prstGeom prst="line">
              <a:avLst/>
            </a:prstGeom>
            <a:grpFill/>
            <a:ln w="19050">
              <a:solidFill>
                <a:srgbClr val="7C838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>
              <a:off x="1655" y="1706"/>
              <a:ext cx="1044" cy="681"/>
            </a:xfrm>
            <a:prstGeom prst="line">
              <a:avLst/>
            </a:prstGeom>
            <a:grpFill/>
            <a:ln w="19050">
              <a:solidFill>
                <a:srgbClr val="7C838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" name="Line 32"/>
            <p:cNvSpPr>
              <a:spLocks noChangeShapeType="1"/>
            </p:cNvSpPr>
            <p:nvPr/>
          </p:nvSpPr>
          <p:spPr bwMode="auto">
            <a:xfrm>
              <a:off x="1202" y="1979"/>
              <a:ext cx="862" cy="0"/>
            </a:xfrm>
            <a:prstGeom prst="line">
              <a:avLst/>
            </a:prstGeom>
            <a:grpFill/>
            <a:ln w="19050">
              <a:solidFill>
                <a:srgbClr val="7C838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2" name="Line 33"/>
            <p:cNvSpPr>
              <a:spLocks noChangeShapeType="1"/>
            </p:cNvSpPr>
            <p:nvPr/>
          </p:nvSpPr>
          <p:spPr bwMode="auto">
            <a:xfrm>
              <a:off x="2880" y="482"/>
              <a:ext cx="1179" cy="816"/>
            </a:xfrm>
            <a:prstGeom prst="line">
              <a:avLst/>
            </a:prstGeom>
            <a:grpFill/>
            <a:ln w="19050">
              <a:solidFill>
                <a:srgbClr val="7C838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3" name="Line 34"/>
            <p:cNvSpPr>
              <a:spLocks noChangeShapeType="1"/>
            </p:cNvSpPr>
            <p:nvPr/>
          </p:nvSpPr>
          <p:spPr bwMode="auto">
            <a:xfrm flipH="1">
              <a:off x="3016" y="2568"/>
              <a:ext cx="998" cy="0"/>
            </a:xfrm>
            <a:prstGeom prst="line">
              <a:avLst/>
            </a:prstGeom>
            <a:grpFill/>
            <a:ln w="19050">
              <a:solidFill>
                <a:srgbClr val="7C838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4" name="Line 35"/>
            <p:cNvSpPr>
              <a:spLocks noChangeShapeType="1"/>
            </p:cNvSpPr>
            <p:nvPr/>
          </p:nvSpPr>
          <p:spPr bwMode="auto">
            <a:xfrm flipH="1">
              <a:off x="4014" y="1706"/>
              <a:ext cx="0" cy="862"/>
            </a:xfrm>
            <a:prstGeom prst="line">
              <a:avLst/>
            </a:prstGeom>
            <a:grpFill/>
            <a:ln w="19050">
              <a:solidFill>
                <a:srgbClr val="7C8386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25" name="24 Rectángulo redondeado"/>
          <p:cNvSpPr/>
          <p:nvPr/>
        </p:nvSpPr>
        <p:spPr>
          <a:xfrm>
            <a:off x="1928794" y="3214686"/>
            <a:ext cx="192882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Translation</a:t>
            </a:r>
            <a:endParaRPr lang="en-GB" dirty="0"/>
          </a:p>
        </p:txBody>
      </p:sp>
      <p:sp>
        <p:nvSpPr>
          <p:cNvPr id="26" name="25 Rectángulo redondeado"/>
          <p:cNvSpPr/>
          <p:nvPr/>
        </p:nvSpPr>
        <p:spPr>
          <a:xfrm>
            <a:off x="5572132" y="3214686"/>
            <a:ext cx="192882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Solver</a:t>
            </a:r>
            <a:endParaRPr lang="en-GB" dirty="0"/>
          </a:p>
        </p:txBody>
      </p:sp>
      <p:sp>
        <p:nvSpPr>
          <p:cNvPr id="27" name="26 Flecha a la derecha con muesca"/>
          <p:cNvSpPr/>
          <p:nvPr/>
        </p:nvSpPr>
        <p:spPr>
          <a:xfrm>
            <a:off x="1428728" y="3357562"/>
            <a:ext cx="285752" cy="357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27 Flecha a la derecha con muesca"/>
          <p:cNvSpPr/>
          <p:nvPr/>
        </p:nvSpPr>
        <p:spPr>
          <a:xfrm>
            <a:off x="3929058" y="3357562"/>
            <a:ext cx="285752" cy="357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28 Flecha a la derecha con muesca"/>
          <p:cNvSpPr/>
          <p:nvPr/>
        </p:nvSpPr>
        <p:spPr>
          <a:xfrm>
            <a:off x="5143504" y="3357562"/>
            <a:ext cx="285752" cy="357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29 CuadroTexto"/>
          <p:cNvSpPr txBox="1"/>
          <p:nvPr/>
        </p:nvSpPr>
        <p:spPr>
          <a:xfrm>
            <a:off x="-32" y="250030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Feature Model</a:t>
            </a:r>
            <a:endParaRPr lang="en-GB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214810" y="250030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Logic</a:t>
            </a:r>
            <a:endParaRPr lang="en-GB" dirty="0"/>
          </a:p>
        </p:txBody>
      </p:sp>
      <p:sp>
        <p:nvSpPr>
          <p:cNvPr id="32" name="31 Flecha a la derecha con muesca"/>
          <p:cNvSpPr/>
          <p:nvPr/>
        </p:nvSpPr>
        <p:spPr>
          <a:xfrm>
            <a:off x="7643834" y="3357562"/>
            <a:ext cx="285752" cy="357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32 CuadroTexto"/>
          <p:cNvSpPr txBox="1"/>
          <p:nvPr/>
        </p:nvSpPr>
        <p:spPr>
          <a:xfrm>
            <a:off x="7400341" y="250030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Analysis result</a:t>
            </a:r>
            <a:endParaRPr lang="en-GB" dirty="0"/>
          </a:p>
        </p:txBody>
      </p:sp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0978" y="3090884"/>
            <a:ext cx="649650" cy="695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34 Flecha a la derecha con muesca"/>
          <p:cNvSpPr/>
          <p:nvPr/>
        </p:nvSpPr>
        <p:spPr>
          <a:xfrm rot="16200000">
            <a:off x="6500826" y="3964786"/>
            <a:ext cx="285752" cy="357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Picture 1"/>
          <p:cNvPicPr>
            <a:picLocks noChangeAspect="1" noChangeArrowheads="1"/>
          </p:cNvPicPr>
          <p:nvPr/>
        </p:nvPicPr>
        <p:blipFill>
          <a:blip r:embed="rId5">
            <a:grayscl/>
          </a:blip>
          <a:srcRect/>
          <a:stretch>
            <a:fillRect/>
          </a:stretch>
        </p:blipFill>
        <p:spPr bwMode="auto">
          <a:xfrm>
            <a:off x="8358214" y="3195640"/>
            <a:ext cx="4476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7" name="36 Grupo"/>
          <p:cNvGrpSpPr/>
          <p:nvPr/>
        </p:nvGrpSpPr>
        <p:grpSpPr>
          <a:xfrm>
            <a:off x="4572000" y="4572008"/>
            <a:ext cx="3857652" cy="1928826"/>
            <a:chOff x="5357818" y="4572008"/>
            <a:chExt cx="2643206" cy="1000132"/>
          </a:xfrm>
        </p:grpSpPr>
        <p:grpSp>
          <p:nvGrpSpPr>
            <p:cNvPr id="38" name="35 Grupo"/>
            <p:cNvGrpSpPr/>
            <p:nvPr/>
          </p:nvGrpSpPr>
          <p:grpSpPr>
            <a:xfrm>
              <a:off x="5357818" y="4572008"/>
              <a:ext cx="2643206" cy="1000132"/>
              <a:chOff x="1214414" y="1000108"/>
              <a:chExt cx="6715172" cy="3000396"/>
            </a:xfrm>
          </p:grpSpPr>
          <p:sp>
            <p:nvSpPr>
              <p:cNvPr id="47" name="46 Rectángulo"/>
              <p:cNvSpPr/>
              <p:nvPr/>
            </p:nvSpPr>
            <p:spPr>
              <a:xfrm>
                <a:off x="1214414" y="1000108"/>
                <a:ext cx="6715172" cy="300039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900"/>
              </a:p>
            </p:txBody>
          </p:sp>
          <p:sp>
            <p:nvSpPr>
              <p:cNvPr id="48" name="47 Rectángulo"/>
              <p:cNvSpPr/>
              <p:nvPr/>
            </p:nvSpPr>
            <p:spPr>
              <a:xfrm>
                <a:off x="1428729" y="1214422"/>
                <a:ext cx="6215107" cy="6429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GB" sz="1200" dirty="0" smtClean="0">
                    <a:solidFill>
                      <a:schemeClr val="tx1"/>
                    </a:solidFill>
                  </a:rPr>
                  <a:t>filter ● void ● explanation</a:t>
                </a:r>
              </a:p>
            </p:txBody>
          </p:sp>
        </p:grpSp>
        <p:sp>
          <p:nvSpPr>
            <p:cNvPr id="39" name="38 Rectángulo redondeado"/>
            <p:cNvSpPr/>
            <p:nvPr/>
          </p:nvSpPr>
          <p:spPr>
            <a:xfrm>
              <a:off x="5420705" y="4931071"/>
              <a:ext cx="580979" cy="2400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filter</a:t>
              </a:r>
            </a:p>
          </p:txBody>
        </p:sp>
        <p:sp>
          <p:nvSpPr>
            <p:cNvPr id="40" name="39 Rectángulo redondeado"/>
            <p:cNvSpPr/>
            <p:nvPr/>
          </p:nvSpPr>
          <p:spPr>
            <a:xfrm>
              <a:off x="6058365" y="4929198"/>
              <a:ext cx="580979" cy="2400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optimization</a:t>
              </a:r>
              <a:endParaRPr lang="en-GB" sz="900" dirty="0"/>
            </a:p>
          </p:txBody>
        </p:sp>
        <p:sp>
          <p:nvSpPr>
            <p:cNvPr id="41" name="40 Rectángulo redondeado"/>
            <p:cNvSpPr/>
            <p:nvPr/>
          </p:nvSpPr>
          <p:spPr>
            <a:xfrm>
              <a:off x="6696025" y="4931071"/>
              <a:ext cx="580979" cy="2400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dead</a:t>
              </a:r>
              <a:endParaRPr lang="en-GB" sz="1000" dirty="0"/>
            </a:p>
          </p:txBody>
        </p:sp>
        <p:sp>
          <p:nvSpPr>
            <p:cNvPr id="42" name="41 Rectángulo redondeado"/>
            <p:cNvSpPr/>
            <p:nvPr/>
          </p:nvSpPr>
          <p:spPr>
            <a:xfrm>
              <a:off x="7333684" y="4931071"/>
              <a:ext cx="580979" cy="2400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void</a:t>
              </a:r>
              <a:endParaRPr lang="en-GB" sz="1000" dirty="0"/>
            </a:p>
          </p:txBody>
        </p:sp>
        <p:sp>
          <p:nvSpPr>
            <p:cNvPr id="43" name="42 Rectángulo redondeado"/>
            <p:cNvSpPr/>
            <p:nvPr/>
          </p:nvSpPr>
          <p:spPr>
            <a:xfrm>
              <a:off x="5420705" y="5238763"/>
              <a:ext cx="580979" cy="2400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explanation</a:t>
              </a:r>
              <a:endParaRPr lang="en-GB" sz="900" dirty="0"/>
            </a:p>
          </p:txBody>
        </p:sp>
        <p:sp>
          <p:nvSpPr>
            <p:cNvPr id="44" name="43 Rectángulo redondeado"/>
            <p:cNvSpPr/>
            <p:nvPr/>
          </p:nvSpPr>
          <p:spPr>
            <a:xfrm>
              <a:off x="6058365" y="5240636"/>
              <a:ext cx="580979" cy="2400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#products</a:t>
              </a:r>
              <a:endParaRPr lang="en-GB" sz="1000" dirty="0"/>
            </a:p>
          </p:txBody>
        </p:sp>
        <p:sp>
          <p:nvSpPr>
            <p:cNvPr id="45" name="44 Rectángulo redondeado"/>
            <p:cNvSpPr/>
            <p:nvPr/>
          </p:nvSpPr>
          <p:spPr>
            <a:xfrm>
              <a:off x="6696025" y="5240636"/>
              <a:ext cx="580979" cy="2400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….</a:t>
              </a:r>
              <a:endParaRPr lang="en-GB" sz="1000" dirty="0"/>
            </a:p>
          </p:txBody>
        </p:sp>
        <p:sp>
          <p:nvSpPr>
            <p:cNvPr id="46" name="45 Rectángulo redondeado"/>
            <p:cNvSpPr/>
            <p:nvPr/>
          </p:nvSpPr>
          <p:spPr>
            <a:xfrm>
              <a:off x="7333684" y="5240636"/>
              <a:ext cx="580979" cy="2400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●</a:t>
              </a:r>
              <a:endParaRPr lang="en-GB" sz="1000" dirty="0"/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9" descr="james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93965" y="1204940"/>
            <a:ext cx="5321307" cy="1938308"/>
          </a:xfrm>
          <a:prstGeom prst="rect">
            <a:avLst/>
          </a:prstGeom>
        </p:spPr>
      </p:pic>
      <p:graphicFrame>
        <p:nvGraphicFramePr>
          <p:cNvPr id="45" name="Object 37"/>
          <p:cNvGraphicFramePr>
            <a:graphicFrameLocks noChangeAspect="1"/>
          </p:cNvGraphicFramePr>
          <p:nvPr/>
        </p:nvGraphicFramePr>
        <p:xfrm>
          <a:off x="625463" y="4500570"/>
          <a:ext cx="1414462" cy="2057400"/>
        </p:xfrm>
        <a:graphic>
          <a:graphicData uri="http://schemas.openxmlformats.org/presentationml/2006/ole">
            <p:oleObj spid="_x0000_s1026" name="Imagen" r:id="rId4" imgW="4671000" imgH="6795720" progId="">
              <p:embed/>
            </p:oleObj>
          </a:graphicData>
        </a:graphic>
      </p:graphicFrame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7539025" y="4929198"/>
            <a:ext cx="954088" cy="1314450"/>
            <a:chOff x="4589" y="539"/>
            <a:chExt cx="601" cy="828"/>
          </a:xfrm>
        </p:grpSpPr>
        <p:sp>
          <p:nvSpPr>
            <p:cNvPr id="47" name="Freeform 39"/>
            <p:cNvSpPr>
              <a:spLocks/>
            </p:cNvSpPr>
            <p:nvPr/>
          </p:nvSpPr>
          <p:spPr bwMode="auto">
            <a:xfrm>
              <a:off x="4670" y="1278"/>
              <a:ext cx="368" cy="89"/>
            </a:xfrm>
            <a:custGeom>
              <a:avLst/>
              <a:gdLst/>
              <a:ahLst/>
              <a:cxnLst>
                <a:cxn ang="0">
                  <a:pos x="359" y="22"/>
                </a:cxn>
                <a:cxn ang="0">
                  <a:pos x="343" y="23"/>
                </a:cxn>
                <a:cxn ang="0">
                  <a:pos x="323" y="32"/>
                </a:cxn>
                <a:cxn ang="0">
                  <a:pos x="315" y="34"/>
                </a:cxn>
                <a:cxn ang="0">
                  <a:pos x="316" y="32"/>
                </a:cxn>
                <a:cxn ang="0">
                  <a:pos x="309" y="19"/>
                </a:cxn>
                <a:cxn ang="0">
                  <a:pos x="288" y="20"/>
                </a:cxn>
                <a:cxn ang="0">
                  <a:pos x="263" y="30"/>
                </a:cxn>
                <a:cxn ang="0">
                  <a:pos x="254" y="34"/>
                </a:cxn>
                <a:cxn ang="0">
                  <a:pos x="255" y="32"/>
                </a:cxn>
                <a:cxn ang="0">
                  <a:pos x="251" y="18"/>
                </a:cxn>
                <a:cxn ang="0">
                  <a:pos x="228" y="15"/>
                </a:cxn>
                <a:cxn ang="0">
                  <a:pos x="201" y="25"/>
                </a:cxn>
                <a:cxn ang="0">
                  <a:pos x="193" y="21"/>
                </a:cxn>
                <a:cxn ang="0">
                  <a:pos x="192" y="14"/>
                </a:cxn>
                <a:cxn ang="0">
                  <a:pos x="183" y="5"/>
                </a:cxn>
                <a:cxn ang="0">
                  <a:pos x="168" y="7"/>
                </a:cxn>
                <a:cxn ang="0">
                  <a:pos x="150" y="16"/>
                </a:cxn>
                <a:cxn ang="0">
                  <a:pos x="140" y="16"/>
                </a:cxn>
                <a:cxn ang="0">
                  <a:pos x="140" y="15"/>
                </a:cxn>
                <a:cxn ang="0">
                  <a:pos x="138" y="7"/>
                </a:cxn>
                <a:cxn ang="0">
                  <a:pos x="125" y="0"/>
                </a:cxn>
                <a:cxn ang="0">
                  <a:pos x="96" y="7"/>
                </a:cxn>
                <a:cxn ang="0">
                  <a:pos x="76" y="14"/>
                </a:cxn>
                <a:cxn ang="0">
                  <a:pos x="76" y="13"/>
                </a:cxn>
                <a:cxn ang="0">
                  <a:pos x="68" y="8"/>
                </a:cxn>
                <a:cxn ang="0">
                  <a:pos x="54" y="11"/>
                </a:cxn>
                <a:cxn ang="0">
                  <a:pos x="26" y="28"/>
                </a:cxn>
                <a:cxn ang="0">
                  <a:pos x="4" y="43"/>
                </a:cxn>
                <a:cxn ang="0">
                  <a:pos x="0" y="51"/>
                </a:cxn>
                <a:cxn ang="0">
                  <a:pos x="2" y="63"/>
                </a:cxn>
                <a:cxn ang="0">
                  <a:pos x="15" y="69"/>
                </a:cxn>
                <a:cxn ang="0">
                  <a:pos x="50" y="57"/>
                </a:cxn>
                <a:cxn ang="0">
                  <a:pos x="75" y="47"/>
                </a:cxn>
                <a:cxn ang="0">
                  <a:pos x="73" y="49"/>
                </a:cxn>
                <a:cxn ang="0">
                  <a:pos x="66" y="58"/>
                </a:cxn>
                <a:cxn ang="0">
                  <a:pos x="63" y="65"/>
                </a:cxn>
                <a:cxn ang="0">
                  <a:pos x="68" y="77"/>
                </a:cxn>
                <a:cxn ang="0">
                  <a:pos x="89" y="79"/>
                </a:cxn>
                <a:cxn ang="0">
                  <a:pos x="111" y="68"/>
                </a:cxn>
                <a:cxn ang="0">
                  <a:pos x="124" y="62"/>
                </a:cxn>
                <a:cxn ang="0">
                  <a:pos x="124" y="63"/>
                </a:cxn>
                <a:cxn ang="0">
                  <a:pos x="130" y="73"/>
                </a:cxn>
                <a:cxn ang="0">
                  <a:pos x="147" y="76"/>
                </a:cxn>
                <a:cxn ang="0">
                  <a:pos x="181" y="64"/>
                </a:cxn>
                <a:cxn ang="0">
                  <a:pos x="201" y="58"/>
                </a:cxn>
                <a:cxn ang="0">
                  <a:pos x="200" y="60"/>
                </a:cxn>
                <a:cxn ang="0">
                  <a:pos x="197" y="68"/>
                </a:cxn>
                <a:cxn ang="0">
                  <a:pos x="198" y="76"/>
                </a:cxn>
                <a:cxn ang="0">
                  <a:pos x="209" y="85"/>
                </a:cxn>
                <a:cxn ang="0">
                  <a:pos x="228" y="79"/>
                </a:cxn>
                <a:cxn ang="0">
                  <a:pos x="250" y="69"/>
                </a:cxn>
                <a:cxn ang="0">
                  <a:pos x="257" y="69"/>
                </a:cxn>
                <a:cxn ang="0">
                  <a:pos x="258" y="79"/>
                </a:cxn>
                <a:cxn ang="0">
                  <a:pos x="267" y="88"/>
                </a:cxn>
                <a:cxn ang="0">
                  <a:pos x="281" y="86"/>
                </a:cxn>
                <a:cxn ang="0">
                  <a:pos x="330" y="63"/>
                </a:cxn>
                <a:cxn ang="0">
                  <a:pos x="364" y="46"/>
                </a:cxn>
                <a:cxn ang="0">
                  <a:pos x="368" y="33"/>
                </a:cxn>
              </a:cxnLst>
              <a:rect l="0" t="0" r="r" b="b"/>
              <a:pathLst>
                <a:path w="368" h="89">
                  <a:moveTo>
                    <a:pt x="367" y="30"/>
                  </a:moveTo>
                  <a:lnTo>
                    <a:pt x="366" y="27"/>
                  </a:lnTo>
                  <a:lnTo>
                    <a:pt x="364" y="25"/>
                  </a:lnTo>
                  <a:lnTo>
                    <a:pt x="361" y="23"/>
                  </a:lnTo>
                  <a:lnTo>
                    <a:pt x="359" y="22"/>
                  </a:lnTo>
                  <a:lnTo>
                    <a:pt x="356" y="21"/>
                  </a:lnTo>
                  <a:lnTo>
                    <a:pt x="353" y="20"/>
                  </a:lnTo>
                  <a:lnTo>
                    <a:pt x="350" y="21"/>
                  </a:lnTo>
                  <a:lnTo>
                    <a:pt x="347" y="22"/>
                  </a:lnTo>
                  <a:lnTo>
                    <a:pt x="343" y="23"/>
                  </a:lnTo>
                  <a:lnTo>
                    <a:pt x="339" y="25"/>
                  </a:lnTo>
                  <a:lnTo>
                    <a:pt x="335" y="27"/>
                  </a:lnTo>
                  <a:lnTo>
                    <a:pt x="331" y="29"/>
                  </a:lnTo>
                  <a:lnTo>
                    <a:pt x="327" y="31"/>
                  </a:lnTo>
                  <a:lnTo>
                    <a:pt x="323" y="32"/>
                  </a:lnTo>
                  <a:lnTo>
                    <a:pt x="319" y="34"/>
                  </a:lnTo>
                  <a:lnTo>
                    <a:pt x="315" y="36"/>
                  </a:lnTo>
                  <a:lnTo>
                    <a:pt x="315" y="35"/>
                  </a:lnTo>
                  <a:lnTo>
                    <a:pt x="315" y="35"/>
                  </a:lnTo>
                  <a:lnTo>
                    <a:pt x="315" y="34"/>
                  </a:lnTo>
                  <a:lnTo>
                    <a:pt x="315" y="34"/>
                  </a:lnTo>
                  <a:lnTo>
                    <a:pt x="316" y="33"/>
                  </a:lnTo>
                  <a:lnTo>
                    <a:pt x="316" y="33"/>
                  </a:lnTo>
                  <a:lnTo>
                    <a:pt x="316" y="33"/>
                  </a:lnTo>
                  <a:lnTo>
                    <a:pt x="316" y="32"/>
                  </a:lnTo>
                  <a:lnTo>
                    <a:pt x="315" y="29"/>
                  </a:lnTo>
                  <a:lnTo>
                    <a:pt x="314" y="26"/>
                  </a:lnTo>
                  <a:lnTo>
                    <a:pt x="313" y="24"/>
                  </a:lnTo>
                  <a:lnTo>
                    <a:pt x="311" y="21"/>
                  </a:lnTo>
                  <a:lnTo>
                    <a:pt x="309" y="19"/>
                  </a:lnTo>
                  <a:lnTo>
                    <a:pt x="306" y="18"/>
                  </a:lnTo>
                  <a:lnTo>
                    <a:pt x="304" y="17"/>
                  </a:lnTo>
                  <a:lnTo>
                    <a:pt x="301" y="17"/>
                  </a:lnTo>
                  <a:lnTo>
                    <a:pt x="293" y="18"/>
                  </a:lnTo>
                  <a:lnTo>
                    <a:pt x="288" y="20"/>
                  </a:lnTo>
                  <a:lnTo>
                    <a:pt x="283" y="22"/>
                  </a:lnTo>
                  <a:lnTo>
                    <a:pt x="278" y="24"/>
                  </a:lnTo>
                  <a:lnTo>
                    <a:pt x="273" y="26"/>
                  </a:lnTo>
                  <a:lnTo>
                    <a:pt x="268" y="28"/>
                  </a:lnTo>
                  <a:lnTo>
                    <a:pt x="263" y="30"/>
                  </a:lnTo>
                  <a:lnTo>
                    <a:pt x="258" y="32"/>
                  </a:lnTo>
                  <a:lnTo>
                    <a:pt x="253" y="35"/>
                  </a:lnTo>
                  <a:lnTo>
                    <a:pt x="254" y="34"/>
                  </a:lnTo>
                  <a:lnTo>
                    <a:pt x="254" y="34"/>
                  </a:lnTo>
                  <a:lnTo>
                    <a:pt x="254" y="34"/>
                  </a:lnTo>
                  <a:lnTo>
                    <a:pt x="254" y="33"/>
                  </a:lnTo>
                  <a:lnTo>
                    <a:pt x="254" y="33"/>
                  </a:lnTo>
                  <a:lnTo>
                    <a:pt x="254" y="32"/>
                  </a:lnTo>
                  <a:lnTo>
                    <a:pt x="254" y="32"/>
                  </a:lnTo>
                  <a:lnTo>
                    <a:pt x="255" y="32"/>
                  </a:lnTo>
                  <a:lnTo>
                    <a:pt x="255" y="29"/>
                  </a:lnTo>
                  <a:lnTo>
                    <a:pt x="255" y="26"/>
                  </a:lnTo>
                  <a:lnTo>
                    <a:pt x="254" y="23"/>
                  </a:lnTo>
                  <a:lnTo>
                    <a:pt x="252" y="20"/>
                  </a:lnTo>
                  <a:lnTo>
                    <a:pt x="251" y="18"/>
                  </a:lnTo>
                  <a:lnTo>
                    <a:pt x="248" y="16"/>
                  </a:lnTo>
                  <a:lnTo>
                    <a:pt x="246" y="15"/>
                  </a:lnTo>
                  <a:lnTo>
                    <a:pt x="243" y="14"/>
                  </a:lnTo>
                  <a:lnTo>
                    <a:pt x="234" y="14"/>
                  </a:lnTo>
                  <a:lnTo>
                    <a:pt x="228" y="15"/>
                  </a:lnTo>
                  <a:lnTo>
                    <a:pt x="222" y="17"/>
                  </a:lnTo>
                  <a:lnTo>
                    <a:pt x="217" y="19"/>
                  </a:lnTo>
                  <a:lnTo>
                    <a:pt x="211" y="21"/>
                  </a:lnTo>
                  <a:lnTo>
                    <a:pt x="206" y="23"/>
                  </a:lnTo>
                  <a:lnTo>
                    <a:pt x="201" y="25"/>
                  </a:lnTo>
                  <a:lnTo>
                    <a:pt x="195" y="27"/>
                  </a:lnTo>
                  <a:lnTo>
                    <a:pt x="190" y="29"/>
                  </a:lnTo>
                  <a:lnTo>
                    <a:pt x="192" y="24"/>
                  </a:lnTo>
                  <a:lnTo>
                    <a:pt x="193" y="22"/>
                  </a:lnTo>
                  <a:lnTo>
                    <a:pt x="193" y="21"/>
                  </a:lnTo>
                  <a:lnTo>
                    <a:pt x="193" y="20"/>
                  </a:lnTo>
                  <a:lnTo>
                    <a:pt x="193" y="18"/>
                  </a:lnTo>
                  <a:lnTo>
                    <a:pt x="193" y="17"/>
                  </a:lnTo>
                  <a:lnTo>
                    <a:pt x="193" y="15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0" y="10"/>
                  </a:lnTo>
                  <a:lnTo>
                    <a:pt x="188" y="8"/>
                  </a:lnTo>
                  <a:lnTo>
                    <a:pt x="185" y="6"/>
                  </a:lnTo>
                  <a:lnTo>
                    <a:pt x="183" y="5"/>
                  </a:lnTo>
                  <a:lnTo>
                    <a:pt x="180" y="4"/>
                  </a:lnTo>
                  <a:lnTo>
                    <a:pt x="177" y="4"/>
                  </a:lnTo>
                  <a:lnTo>
                    <a:pt x="174" y="4"/>
                  </a:lnTo>
                  <a:lnTo>
                    <a:pt x="171" y="6"/>
                  </a:lnTo>
                  <a:lnTo>
                    <a:pt x="168" y="7"/>
                  </a:lnTo>
                  <a:lnTo>
                    <a:pt x="164" y="9"/>
                  </a:lnTo>
                  <a:lnTo>
                    <a:pt x="161" y="11"/>
                  </a:lnTo>
                  <a:lnTo>
                    <a:pt x="157" y="13"/>
                  </a:lnTo>
                  <a:lnTo>
                    <a:pt x="153" y="15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2" y="20"/>
                  </a:lnTo>
                  <a:lnTo>
                    <a:pt x="138" y="22"/>
                  </a:lnTo>
                  <a:lnTo>
                    <a:pt x="140" y="16"/>
                  </a:lnTo>
                  <a:lnTo>
                    <a:pt x="140" y="16"/>
                  </a:lnTo>
                  <a:lnTo>
                    <a:pt x="140" y="16"/>
                  </a:lnTo>
                  <a:lnTo>
                    <a:pt x="140" y="15"/>
                  </a:lnTo>
                  <a:lnTo>
                    <a:pt x="140" y="15"/>
                  </a:lnTo>
                  <a:lnTo>
                    <a:pt x="140" y="15"/>
                  </a:lnTo>
                  <a:lnTo>
                    <a:pt x="140" y="15"/>
                  </a:lnTo>
                  <a:lnTo>
                    <a:pt x="140" y="15"/>
                  </a:lnTo>
                  <a:lnTo>
                    <a:pt x="140" y="15"/>
                  </a:lnTo>
                  <a:lnTo>
                    <a:pt x="140" y="12"/>
                  </a:lnTo>
                  <a:lnTo>
                    <a:pt x="139" y="9"/>
                  </a:lnTo>
                  <a:lnTo>
                    <a:pt x="138" y="7"/>
                  </a:lnTo>
                  <a:lnTo>
                    <a:pt x="136" y="4"/>
                  </a:lnTo>
                  <a:lnTo>
                    <a:pt x="133" y="3"/>
                  </a:lnTo>
                  <a:lnTo>
                    <a:pt x="131" y="1"/>
                  </a:lnTo>
                  <a:lnTo>
                    <a:pt x="128" y="0"/>
                  </a:lnTo>
                  <a:lnTo>
                    <a:pt x="125" y="0"/>
                  </a:lnTo>
                  <a:lnTo>
                    <a:pt x="115" y="2"/>
                  </a:lnTo>
                  <a:lnTo>
                    <a:pt x="110" y="3"/>
                  </a:lnTo>
                  <a:lnTo>
                    <a:pt x="105" y="4"/>
                  </a:lnTo>
                  <a:lnTo>
                    <a:pt x="100" y="6"/>
                  </a:lnTo>
                  <a:lnTo>
                    <a:pt x="96" y="7"/>
                  </a:lnTo>
                  <a:lnTo>
                    <a:pt x="91" y="9"/>
                  </a:lnTo>
                  <a:lnTo>
                    <a:pt x="86" y="10"/>
                  </a:lnTo>
                  <a:lnTo>
                    <a:pt x="81" y="12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6" y="13"/>
                  </a:lnTo>
                  <a:lnTo>
                    <a:pt x="76" y="13"/>
                  </a:lnTo>
                  <a:lnTo>
                    <a:pt x="76" y="13"/>
                  </a:lnTo>
                  <a:lnTo>
                    <a:pt x="76" y="13"/>
                  </a:lnTo>
                  <a:lnTo>
                    <a:pt x="76" y="13"/>
                  </a:lnTo>
                  <a:lnTo>
                    <a:pt x="73" y="11"/>
                  </a:lnTo>
                  <a:lnTo>
                    <a:pt x="71" y="9"/>
                  </a:lnTo>
                  <a:lnTo>
                    <a:pt x="68" y="8"/>
                  </a:lnTo>
                  <a:lnTo>
                    <a:pt x="65" y="8"/>
                  </a:lnTo>
                  <a:lnTo>
                    <a:pt x="62" y="8"/>
                  </a:lnTo>
                  <a:lnTo>
                    <a:pt x="59" y="8"/>
                  </a:lnTo>
                  <a:lnTo>
                    <a:pt x="57" y="10"/>
                  </a:lnTo>
                  <a:lnTo>
                    <a:pt x="54" y="11"/>
                  </a:lnTo>
                  <a:lnTo>
                    <a:pt x="49" y="15"/>
                  </a:lnTo>
                  <a:lnTo>
                    <a:pt x="43" y="19"/>
                  </a:lnTo>
                  <a:lnTo>
                    <a:pt x="38" y="22"/>
                  </a:lnTo>
                  <a:lnTo>
                    <a:pt x="32" y="25"/>
                  </a:lnTo>
                  <a:lnTo>
                    <a:pt x="26" y="28"/>
                  </a:lnTo>
                  <a:lnTo>
                    <a:pt x="21" y="32"/>
                  </a:lnTo>
                  <a:lnTo>
                    <a:pt x="15" y="35"/>
                  </a:lnTo>
                  <a:lnTo>
                    <a:pt x="10" y="39"/>
                  </a:lnTo>
                  <a:lnTo>
                    <a:pt x="5" y="42"/>
                  </a:lnTo>
                  <a:lnTo>
                    <a:pt x="4" y="43"/>
                  </a:lnTo>
                  <a:lnTo>
                    <a:pt x="3" y="45"/>
                  </a:lnTo>
                  <a:lnTo>
                    <a:pt x="2" y="46"/>
                  </a:lnTo>
                  <a:lnTo>
                    <a:pt x="1" y="48"/>
                  </a:lnTo>
                  <a:lnTo>
                    <a:pt x="0" y="49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2" y="63"/>
                  </a:lnTo>
                  <a:lnTo>
                    <a:pt x="4" y="65"/>
                  </a:lnTo>
                  <a:lnTo>
                    <a:pt x="7" y="67"/>
                  </a:lnTo>
                  <a:lnTo>
                    <a:pt x="9" y="68"/>
                  </a:lnTo>
                  <a:lnTo>
                    <a:pt x="12" y="69"/>
                  </a:lnTo>
                  <a:lnTo>
                    <a:pt x="15" y="69"/>
                  </a:lnTo>
                  <a:lnTo>
                    <a:pt x="24" y="68"/>
                  </a:lnTo>
                  <a:lnTo>
                    <a:pt x="30" y="65"/>
                  </a:lnTo>
                  <a:lnTo>
                    <a:pt x="37" y="63"/>
                  </a:lnTo>
                  <a:lnTo>
                    <a:pt x="43" y="60"/>
                  </a:lnTo>
                  <a:lnTo>
                    <a:pt x="50" y="57"/>
                  </a:lnTo>
                  <a:lnTo>
                    <a:pt x="56" y="55"/>
                  </a:lnTo>
                  <a:lnTo>
                    <a:pt x="63" y="52"/>
                  </a:lnTo>
                  <a:lnTo>
                    <a:pt x="69" y="49"/>
                  </a:lnTo>
                  <a:lnTo>
                    <a:pt x="76" y="47"/>
                  </a:lnTo>
                  <a:lnTo>
                    <a:pt x="75" y="47"/>
                  </a:lnTo>
                  <a:lnTo>
                    <a:pt x="75" y="48"/>
                  </a:lnTo>
                  <a:lnTo>
                    <a:pt x="75" y="48"/>
                  </a:lnTo>
                  <a:lnTo>
                    <a:pt x="74" y="48"/>
                  </a:lnTo>
                  <a:lnTo>
                    <a:pt x="74" y="49"/>
                  </a:lnTo>
                  <a:lnTo>
                    <a:pt x="73" y="49"/>
                  </a:lnTo>
                  <a:lnTo>
                    <a:pt x="73" y="50"/>
                  </a:lnTo>
                  <a:lnTo>
                    <a:pt x="72" y="50"/>
                  </a:lnTo>
                  <a:lnTo>
                    <a:pt x="67" y="56"/>
                  </a:lnTo>
                  <a:lnTo>
                    <a:pt x="66" y="57"/>
                  </a:lnTo>
                  <a:lnTo>
                    <a:pt x="66" y="58"/>
                  </a:lnTo>
                  <a:lnTo>
                    <a:pt x="65" y="59"/>
                  </a:lnTo>
                  <a:lnTo>
                    <a:pt x="64" y="61"/>
                  </a:lnTo>
                  <a:lnTo>
                    <a:pt x="64" y="62"/>
                  </a:lnTo>
                  <a:lnTo>
                    <a:pt x="63" y="63"/>
                  </a:lnTo>
                  <a:lnTo>
                    <a:pt x="63" y="65"/>
                  </a:lnTo>
                  <a:lnTo>
                    <a:pt x="63" y="66"/>
                  </a:lnTo>
                  <a:lnTo>
                    <a:pt x="64" y="70"/>
                  </a:lnTo>
                  <a:lnTo>
                    <a:pt x="65" y="72"/>
                  </a:lnTo>
                  <a:lnTo>
                    <a:pt x="66" y="75"/>
                  </a:lnTo>
                  <a:lnTo>
                    <a:pt x="68" y="77"/>
                  </a:lnTo>
                  <a:lnTo>
                    <a:pt x="70" y="79"/>
                  </a:lnTo>
                  <a:lnTo>
                    <a:pt x="73" y="80"/>
                  </a:lnTo>
                  <a:lnTo>
                    <a:pt x="76" y="81"/>
                  </a:lnTo>
                  <a:lnTo>
                    <a:pt x="79" y="81"/>
                  </a:lnTo>
                  <a:lnTo>
                    <a:pt x="89" y="79"/>
                  </a:lnTo>
                  <a:lnTo>
                    <a:pt x="93" y="77"/>
                  </a:lnTo>
                  <a:lnTo>
                    <a:pt x="98" y="75"/>
                  </a:lnTo>
                  <a:lnTo>
                    <a:pt x="102" y="73"/>
                  </a:lnTo>
                  <a:lnTo>
                    <a:pt x="107" y="71"/>
                  </a:lnTo>
                  <a:lnTo>
                    <a:pt x="111" y="68"/>
                  </a:lnTo>
                  <a:lnTo>
                    <a:pt x="115" y="66"/>
                  </a:lnTo>
                  <a:lnTo>
                    <a:pt x="120" y="64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4" y="63"/>
                  </a:lnTo>
                  <a:lnTo>
                    <a:pt x="124" y="63"/>
                  </a:lnTo>
                  <a:lnTo>
                    <a:pt x="124" y="63"/>
                  </a:lnTo>
                  <a:lnTo>
                    <a:pt x="124" y="63"/>
                  </a:lnTo>
                  <a:lnTo>
                    <a:pt x="124" y="63"/>
                  </a:lnTo>
                  <a:lnTo>
                    <a:pt x="125" y="66"/>
                  </a:lnTo>
                  <a:lnTo>
                    <a:pt x="126" y="69"/>
                  </a:lnTo>
                  <a:lnTo>
                    <a:pt x="128" y="71"/>
                  </a:lnTo>
                  <a:lnTo>
                    <a:pt x="130" y="73"/>
                  </a:lnTo>
                  <a:lnTo>
                    <a:pt x="132" y="75"/>
                  </a:lnTo>
                  <a:lnTo>
                    <a:pt x="135" y="76"/>
                  </a:lnTo>
                  <a:lnTo>
                    <a:pt x="138" y="77"/>
                  </a:lnTo>
                  <a:lnTo>
                    <a:pt x="141" y="77"/>
                  </a:lnTo>
                  <a:lnTo>
                    <a:pt x="147" y="76"/>
                  </a:lnTo>
                  <a:lnTo>
                    <a:pt x="154" y="73"/>
                  </a:lnTo>
                  <a:lnTo>
                    <a:pt x="161" y="71"/>
                  </a:lnTo>
                  <a:lnTo>
                    <a:pt x="168" y="69"/>
                  </a:lnTo>
                  <a:lnTo>
                    <a:pt x="175" y="66"/>
                  </a:lnTo>
                  <a:lnTo>
                    <a:pt x="181" y="64"/>
                  </a:lnTo>
                  <a:lnTo>
                    <a:pt x="188" y="62"/>
                  </a:lnTo>
                  <a:lnTo>
                    <a:pt x="195" y="59"/>
                  </a:lnTo>
                  <a:lnTo>
                    <a:pt x="202" y="57"/>
                  </a:lnTo>
                  <a:lnTo>
                    <a:pt x="201" y="57"/>
                  </a:lnTo>
                  <a:lnTo>
                    <a:pt x="201" y="58"/>
                  </a:lnTo>
                  <a:lnTo>
                    <a:pt x="201" y="58"/>
                  </a:lnTo>
                  <a:lnTo>
                    <a:pt x="201" y="59"/>
                  </a:lnTo>
                  <a:lnTo>
                    <a:pt x="200" y="59"/>
                  </a:lnTo>
                  <a:lnTo>
                    <a:pt x="200" y="60"/>
                  </a:lnTo>
                  <a:lnTo>
                    <a:pt x="200" y="60"/>
                  </a:lnTo>
                  <a:lnTo>
                    <a:pt x="199" y="61"/>
                  </a:lnTo>
                  <a:lnTo>
                    <a:pt x="198" y="63"/>
                  </a:lnTo>
                  <a:lnTo>
                    <a:pt x="198" y="64"/>
                  </a:lnTo>
                  <a:lnTo>
                    <a:pt x="197" y="66"/>
                  </a:lnTo>
                  <a:lnTo>
                    <a:pt x="197" y="68"/>
                  </a:lnTo>
                  <a:lnTo>
                    <a:pt x="196" y="70"/>
                  </a:lnTo>
                  <a:lnTo>
                    <a:pt x="197" y="71"/>
                  </a:lnTo>
                  <a:lnTo>
                    <a:pt x="197" y="73"/>
                  </a:lnTo>
                  <a:lnTo>
                    <a:pt x="197" y="75"/>
                  </a:lnTo>
                  <a:lnTo>
                    <a:pt x="198" y="76"/>
                  </a:lnTo>
                  <a:lnTo>
                    <a:pt x="199" y="79"/>
                  </a:lnTo>
                  <a:lnTo>
                    <a:pt x="201" y="81"/>
                  </a:lnTo>
                  <a:lnTo>
                    <a:pt x="204" y="83"/>
                  </a:lnTo>
                  <a:lnTo>
                    <a:pt x="206" y="84"/>
                  </a:lnTo>
                  <a:lnTo>
                    <a:pt x="209" y="85"/>
                  </a:lnTo>
                  <a:lnTo>
                    <a:pt x="212" y="85"/>
                  </a:lnTo>
                  <a:lnTo>
                    <a:pt x="215" y="85"/>
                  </a:lnTo>
                  <a:lnTo>
                    <a:pt x="218" y="84"/>
                  </a:lnTo>
                  <a:lnTo>
                    <a:pt x="224" y="81"/>
                  </a:lnTo>
                  <a:lnTo>
                    <a:pt x="228" y="79"/>
                  </a:lnTo>
                  <a:lnTo>
                    <a:pt x="233" y="77"/>
                  </a:lnTo>
                  <a:lnTo>
                    <a:pt x="237" y="75"/>
                  </a:lnTo>
                  <a:lnTo>
                    <a:pt x="242" y="73"/>
                  </a:lnTo>
                  <a:lnTo>
                    <a:pt x="246" y="71"/>
                  </a:lnTo>
                  <a:lnTo>
                    <a:pt x="250" y="69"/>
                  </a:lnTo>
                  <a:lnTo>
                    <a:pt x="255" y="67"/>
                  </a:lnTo>
                  <a:lnTo>
                    <a:pt x="259" y="65"/>
                  </a:lnTo>
                  <a:lnTo>
                    <a:pt x="259" y="66"/>
                  </a:lnTo>
                  <a:lnTo>
                    <a:pt x="258" y="67"/>
                  </a:lnTo>
                  <a:lnTo>
                    <a:pt x="257" y="69"/>
                  </a:lnTo>
                  <a:lnTo>
                    <a:pt x="257" y="71"/>
                  </a:lnTo>
                  <a:lnTo>
                    <a:pt x="257" y="73"/>
                  </a:lnTo>
                  <a:lnTo>
                    <a:pt x="257" y="75"/>
                  </a:lnTo>
                  <a:lnTo>
                    <a:pt x="257" y="77"/>
                  </a:lnTo>
                  <a:lnTo>
                    <a:pt x="258" y="79"/>
                  </a:lnTo>
                  <a:lnTo>
                    <a:pt x="258" y="81"/>
                  </a:lnTo>
                  <a:lnTo>
                    <a:pt x="260" y="83"/>
                  </a:lnTo>
                  <a:lnTo>
                    <a:pt x="262" y="85"/>
                  </a:lnTo>
                  <a:lnTo>
                    <a:pt x="265" y="87"/>
                  </a:lnTo>
                  <a:lnTo>
                    <a:pt x="267" y="88"/>
                  </a:lnTo>
                  <a:lnTo>
                    <a:pt x="270" y="89"/>
                  </a:lnTo>
                  <a:lnTo>
                    <a:pt x="273" y="89"/>
                  </a:lnTo>
                  <a:lnTo>
                    <a:pt x="276" y="88"/>
                  </a:lnTo>
                  <a:lnTo>
                    <a:pt x="279" y="87"/>
                  </a:lnTo>
                  <a:lnTo>
                    <a:pt x="281" y="86"/>
                  </a:lnTo>
                  <a:lnTo>
                    <a:pt x="291" y="81"/>
                  </a:lnTo>
                  <a:lnTo>
                    <a:pt x="300" y="76"/>
                  </a:lnTo>
                  <a:lnTo>
                    <a:pt x="310" y="71"/>
                  </a:lnTo>
                  <a:lnTo>
                    <a:pt x="320" y="67"/>
                  </a:lnTo>
                  <a:lnTo>
                    <a:pt x="330" y="63"/>
                  </a:lnTo>
                  <a:lnTo>
                    <a:pt x="339" y="58"/>
                  </a:lnTo>
                  <a:lnTo>
                    <a:pt x="349" y="54"/>
                  </a:lnTo>
                  <a:lnTo>
                    <a:pt x="359" y="50"/>
                  </a:lnTo>
                  <a:lnTo>
                    <a:pt x="362" y="48"/>
                  </a:lnTo>
                  <a:lnTo>
                    <a:pt x="364" y="46"/>
                  </a:lnTo>
                  <a:lnTo>
                    <a:pt x="366" y="44"/>
                  </a:lnTo>
                  <a:lnTo>
                    <a:pt x="367" y="41"/>
                  </a:lnTo>
                  <a:lnTo>
                    <a:pt x="368" y="38"/>
                  </a:lnTo>
                  <a:lnTo>
                    <a:pt x="368" y="36"/>
                  </a:lnTo>
                  <a:lnTo>
                    <a:pt x="368" y="33"/>
                  </a:lnTo>
                  <a:lnTo>
                    <a:pt x="367" y="30"/>
                  </a:lnTo>
                  <a:close/>
                </a:path>
              </a:pathLst>
            </a:custGeom>
            <a:solidFill>
              <a:srgbClr val="BF7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40"/>
            <p:cNvSpPr>
              <a:spLocks noEditPoints="1"/>
            </p:cNvSpPr>
            <p:nvPr/>
          </p:nvSpPr>
          <p:spPr bwMode="auto">
            <a:xfrm>
              <a:off x="4640" y="548"/>
              <a:ext cx="250" cy="203"/>
            </a:xfrm>
            <a:custGeom>
              <a:avLst/>
              <a:gdLst/>
              <a:ahLst/>
              <a:cxnLst>
                <a:cxn ang="0">
                  <a:pos x="233" y="72"/>
                </a:cxn>
                <a:cxn ang="0">
                  <a:pos x="232" y="61"/>
                </a:cxn>
                <a:cxn ang="0">
                  <a:pos x="231" y="58"/>
                </a:cxn>
                <a:cxn ang="0">
                  <a:pos x="208" y="52"/>
                </a:cxn>
                <a:cxn ang="0">
                  <a:pos x="204" y="52"/>
                </a:cxn>
                <a:cxn ang="0">
                  <a:pos x="202" y="43"/>
                </a:cxn>
                <a:cxn ang="0">
                  <a:pos x="198" y="37"/>
                </a:cxn>
                <a:cxn ang="0">
                  <a:pos x="190" y="28"/>
                </a:cxn>
                <a:cxn ang="0">
                  <a:pos x="179" y="11"/>
                </a:cxn>
                <a:cxn ang="0">
                  <a:pos x="166" y="11"/>
                </a:cxn>
                <a:cxn ang="0">
                  <a:pos x="165" y="8"/>
                </a:cxn>
                <a:cxn ang="0">
                  <a:pos x="152" y="0"/>
                </a:cxn>
                <a:cxn ang="0">
                  <a:pos x="125" y="13"/>
                </a:cxn>
                <a:cxn ang="0">
                  <a:pos x="114" y="12"/>
                </a:cxn>
                <a:cxn ang="0">
                  <a:pos x="93" y="12"/>
                </a:cxn>
                <a:cxn ang="0">
                  <a:pos x="74" y="31"/>
                </a:cxn>
                <a:cxn ang="0">
                  <a:pos x="52" y="42"/>
                </a:cxn>
                <a:cxn ang="0">
                  <a:pos x="3" y="92"/>
                </a:cxn>
                <a:cxn ang="0">
                  <a:pos x="1" y="106"/>
                </a:cxn>
                <a:cxn ang="0">
                  <a:pos x="23" y="116"/>
                </a:cxn>
                <a:cxn ang="0">
                  <a:pos x="22" y="119"/>
                </a:cxn>
                <a:cxn ang="0">
                  <a:pos x="13" y="133"/>
                </a:cxn>
                <a:cxn ang="0">
                  <a:pos x="20" y="150"/>
                </a:cxn>
                <a:cxn ang="0">
                  <a:pos x="34" y="153"/>
                </a:cxn>
                <a:cxn ang="0">
                  <a:pos x="24" y="169"/>
                </a:cxn>
                <a:cxn ang="0">
                  <a:pos x="37" y="185"/>
                </a:cxn>
                <a:cxn ang="0">
                  <a:pos x="53" y="181"/>
                </a:cxn>
                <a:cxn ang="0">
                  <a:pos x="65" y="197"/>
                </a:cxn>
                <a:cxn ang="0">
                  <a:pos x="85" y="196"/>
                </a:cxn>
                <a:cxn ang="0">
                  <a:pos x="88" y="187"/>
                </a:cxn>
                <a:cxn ang="0">
                  <a:pos x="102" y="163"/>
                </a:cxn>
                <a:cxn ang="0">
                  <a:pos x="101" y="149"/>
                </a:cxn>
                <a:cxn ang="0">
                  <a:pos x="85" y="140"/>
                </a:cxn>
                <a:cxn ang="0">
                  <a:pos x="100" y="121"/>
                </a:cxn>
                <a:cxn ang="0">
                  <a:pos x="98" y="103"/>
                </a:cxn>
                <a:cxn ang="0">
                  <a:pos x="94" y="89"/>
                </a:cxn>
                <a:cxn ang="0">
                  <a:pos x="96" y="84"/>
                </a:cxn>
                <a:cxn ang="0">
                  <a:pos x="108" y="90"/>
                </a:cxn>
                <a:cxn ang="0">
                  <a:pos x="124" y="81"/>
                </a:cxn>
                <a:cxn ang="0">
                  <a:pos x="132" y="89"/>
                </a:cxn>
                <a:cxn ang="0">
                  <a:pos x="149" y="88"/>
                </a:cxn>
                <a:cxn ang="0">
                  <a:pos x="161" y="101"/>
                </a:cxn>
                <a:cxn ang="0">
                  <a:pos x="177" y="99"/>
                </a:cxn>
                <a:cxn ang="0">
                  <a:pos x="177" y="100"/>
                </a:cxn>
                <a:cxn ang="0">
                  <a:pos x="176" y="116"/>
                </a:cxn>
                <a:cxn ang="0">
                  <a:pos x="198" y="122"/>
                </a:cxn>
                <a:cxn ang="0">
                  <a:pos x="203" y="132"/>
                </a:cxn>
                <a:cxn ang="0">
                  <a:pos x="228" y="135"/>
                </a:cxn>
                <a:cxn ang="0">
                  <a:pos x="239" y="129"/>
                </a:cxn>
                <a:cxn ang="0">
                  <a:pos x="243" y="109"/>
                </a:cxn>
                <a:cxn ang="0">
                  <a:pos x="242" y="105"/>
                </a:cxn>
                <a:cxn ang="0">
                  <a:pos x="249" y="93"/>
                </a:cxn>
                <a:cxn ang="0">
                  <a:pos x="248" y="79"/>
                </a:cxn>
                <a:cxn ang="0">
                  <a:pos x="95" y="69"/>
                </a:cxn>
                <a:cxn ang="0">
                  <a:pos x="91" y="70"/>
                </a:cxn>
                <a:cxn ang="0">
                  <a:pos x="95" y="64"/>
                </a:cxn>
                <a:cxn ang="0">
                  <a:pos x="98" y="64"/>
                </a:cxn>
              </a:cxnLst>
              <a:rect l="0" t="0" r="r" b="b"/>
              <a:pathLst>
                <a:path w="250" h="203">
                  <a:moveTo>
                    <a:pt x="238" y="72"/>
                  </a:moveTo>
                  <a:lnTo>
                    <a:pt x="236" y="72"/>
                  </a:lnTo>
                  <a:lnTo>
                    <a:pt x="236" y="72"/>
                  </a:lnTo>
                  <a:lnTo>
                    <a:pt x="235" y="72"/>
                  </a:lnTo>
                  <a:lnTo>
                    <a:pt x="235" y="72"/>
                  </a:lnTo>
                  <a:lnTo>
                    <a:pt x="234" y="72"/>
                  </a:lnTo>
                  <a:lnTo>
                    <a:pt x="234" y="72"/>
                  </a:lnTo>
                  <a:lnTo>
                    <a:pt x="233" y="72"/>
                  </a:lnTo>
                  <a:lnTo>
                    <a:pt x="233" y="72"/>
                  </a:lnTo>
                  <a:lnTo>
                    <a:pt x="232" y="72"/>
                  </a:lnTo>
                  <a:lnTo>
                    <a:pt x="233" y="70"/>
                  </a:lnTo>
                  <a:lnTo>
                    <a:pt x="233" y="69"/>
                  </a:lnTo>
                  <a:lnTo>
                    <a:pt x="233" y="68"/>
                  </a:lnTo>
                  <a:lnTo>
                    <a:pt x="233" y="66"/>
                  </a:lnTo>
                  <a:lnTo>
                    <a:pt x="233" y="65"/>
                  </a:lnTo>
                  <a:lnTo>
                    <a:pt x="233" y="63"/>
                  </a:lnTo>
                  <a:lnTo>
                    <a:pt x="233" y="62"/>
                  </a:lnTo>
                  <a:lnTo>
                    <a:pt x="232" y="61"/>
                  </a:lnTo>
                  <a:lnTo>
                    <a:pt x="232" y="59"/>
                  </a:lnTo>
                  <a:lnTo>
                    <a:pt x="232" y="59"/>
                  </a:lnTo>
                  <a:lnTo>
                    <a:pt x="232" y="58"/>
                  </a:lnTo>
                  <a:lnTo>
                    <a:pt x="231" y="58"/>
                  </a:lnTo>
                  <a:lnTo>
                    <a:pt x="231" y="58"/>
                  </a:lnTo>
                  <a:lnTo>
                    <a:pt x="231" y="58"/>
                  </a:lnTo>
                  <a:lnTo>
                    <a:pt x="231" y="58"/>
                  </a:lnTo>
                  <a:lnTo>
                    <a:pt x="231" y="58"/>
                  </a:lnTo>
                  <a:lnTo>
                    <a:pt x="231" y="58"/>
                  </a:lnTo>
                  <a:lnTo>
                    <a:pt x="230" y="55"/>
                  </a:lnTo>
                  <a:lnTo>
                    <a:pt x="228" y="53"/>
                  </a:lnTo>
                  <a:lnTo>
                    <a:pt x="225" y="51"/>
                  </a:lnTo>
                  <a:lnTo>
                    <a:pt x="223" y="50"/>
                  </a:lnTo>
                  <a:lnTo>
                    <a:pt x="220" y="49"/>
                  </a:lnTo>
                  <a:lnTo>
                    <a:pt x="217" y="49"/>
                  </a:lnTo>
                  <a:lnTo>
                    <a:pt x="214" y="49"/>
                  </a:lnTo>
                  <a:lnTo>
                    <a:pt x="211" y="50"/>
                  </a:lnTo>
                  <a:lnTo>
                    <a:pt x="208" y="52"/>
                  </a:lnTo>
                  <a:lnTo>
                    <a:pt x="208" y="52"/>
                  </a:lnTo>
                  <a:lnTo>
                    <a:pt x="207" y="52"/>
                  </a:lnTo>
                  <a:lnTo>
                    <a:pt x="207" y="52"/>
                  </a:lnTo>
                  <a:lnTo>
                    <a:pt x="206" y="53"/>
                  </a:lnTo>
                  <a:lnTo>
                    <a:pt x="206" y="53"/>
                  </a:lnTo>
                  <a:lnTo>
                    <a:pt x="205" y="53"/>
                  </a:lnTo>
                  <a:lnTo>
                    <a:pt x="205" y="53"/>
                  </a:lnTo>
                  <a:lnTo>
                    <a:pt x="204" y="53"/>
                  </a:lnTo>
                  <a:lnTo>
                    <a:pt x="204" y="52"/>
                  </a:lnTo>
                  <a:lnTo>
                    <a:pt x="204" y="51"/>
                  </a:lnTo>
                  <a:lnTo>
                    <a:pt x="204" y="50"/>
                  </a:lnTo>
                  <a:lnTo>
                    <a:pt x="204" y="49"/>
                  </a:lnTo>
                  <a:lnTo>
                    <a:pt x="204" y="48"/>
                  </a:lnTo>
                  <a:lnTo>
                    <a:pt x="204" y="47"/>
                  </a:lnTo>
                  <a:lnTo>
                    <a:pt x="204" y="47"/>
                  </a:lnTo>
                  <a:lnTo>
                    <a:pt x="203" y="46"/>
                  </a:lnTo>
                  <a:lnTo>
                    <a:pt x="203" y="44"/>
                  </a:lnTo>
                  <a:lnTo>
                    <a:pt x="202" y="43"/>
                  </a:lnTo>
                  <a:lnTo>
                    <a:pt x="202" y="43"/>
                  </a:lnTo>
                  <a:lnTo>
                    <a:pt x="202" y="42"/>
                  </a:lnTo>
                  <a:lnTo>
                    <a:pt x="202" y="42"/>
                  </a:lnTo>
                  <a:lnTo>
                    <a:pt x="202" y="41"/>
                  </a:lnTo>
                  <a:lnTo>
                    <a:pt x="201" y="41"/>
                  </a:lnTo>
                  <a:lnTo>
                    <a:pt x="201" y="40"/>
                  </a:lnTo>
                  <a:lnTo>
                    <a:pt x="201" y="40"/>
                  </a:lnTo>
                  <a:lnTo>
                    <a:pt x="199" y="38"/>
                  </a:lnTo>
                  <a:lnTo>
                    <a:pt x="198" y="37"/>
                  </a:lnTo>
                  <a:lnTo>
                    <a:pt x="196" y="36"/>
                  </a:lnTo>
                  <a:lnTo>
                    <a:pt x="195" y="35"/>
                  </a:lnTo>
                  <a:lnTo>
                    <a:pt x="193" y="35"/>
                  </a:lnTo>
                  <a:lnTo>
                    <a:pt x="191" y="34"/>
                  </a:lnTo>
                  <a:lnTo>
                    <a:pt x="189" y="34"/>
                  </a:lnTo>
                  <a:lnTo>
                    <a:pt x="188" y="34"/>
                  </a:lnTo>
                  <a:lnTo>
                    <a:pt x="189" y="32"/>
                  </a:lnTo>
                  <a:lnTo>
                    <a:pt x="189" y="30"/>
                  </a:lnTo>
                  <a:lnTo>
                    <a:pt x="190" y="28"/>
                  </a:lnTo>
                  <a:lnTo>
                    <a:pt x="190" y="26"/>
                  </a:lnTo>
                  <a:lnTo>
                    <a:pt x="190" y="24"/>
                  </a:lnTo>
                  <a:lnTo>
                    <a:pt x="190" y="22"/>
                  </a:lnTo>
                  <a:lnTo>
                    <a:pt x="189" y="20"/>
                  </a:lnTo>
                  <a:lnTo>
                    <a:pt x="188" y="18"/>
                  </a:lnTo>
                  <a:lnTo>
                    <a:pt x="187" y="16"/>
                  </a:lnTo>
                  <a:lnTo>
                    <a:pt x="185" y="14"/>
                  </a:lnTo>
                  <a:lnTo>
                    <a:pt x="182" y="12"/>
                  </a:lnTo>
                  <a:lnTo>
                    <a:pt x="179" y="11"/>
                  </a:lnTo>
                  <a:lnTo>
                    <a:pt x="177" y="10"/>
                  </a:lnTo>
                  <a:lnTo>
                    <a:pt x="174" y="10"/>
                  </a:lnTo>
                  <a:lnTo>
                    <a:pt x="171" y="11"/>
                  </a:lnTo>
                  <a:lnTo>
                    <a:pt x="168" y="12"/>
                  </a:lnTo>
                  <a:lnTo>
                    <a:pt x="167" y="13"/>
                  </a:lnTo>
                  <a:lnTo>
                    <a:pt x="167" y="12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66" y="11"/>
                  </a:lnTo>
                  <a:lnTo>
                    <a:pt x="166" y="11"/>
                  </a:lnTo>
                  <a:lnTo>
                    <a:pt x="166" y="10"/>
                  </a:lnTo>
                  <a:lnTo>
                    <a:pt x="166" y="10"/>
                  </a:lnTo>
                  <a:lnTo>
                    <a:pt x="166" y="10"/>
                  </a:lnTo>
                  <a:lnTo>
                    <a:pt x="165" y="8"/>
                  </a:lnTo>
                  <a:lnTo>
                    <a:pt x="165" y="8"/>
                  </a:lnTo>
                  <a:lnTo>
                    <a:pt x="165" y="8"/>
                  </a:lnTo>
                  <a:lnTo>
                    <a:pt x="165" y="8"/>
                  </a:lnTo>
                  <a:lnTo>
                    <a:pt x="165" y="8"/>
                  </a:lnTo>
                  <a:lnTo>
                    <a:pt x="165" y="8"/>
                  </a:lnTo>
                  <a:lnTo>
                    <a:pt x="165" y="8"/>
                  </a:lnTo>
                  <a:lnTo>
                    <a:pt x="165" y="8"/>
                  </a:lnTo>
                  <a:lnTo>
                    <a:pt x="164" y="8"/>
                  </a:lnTo>
                  <a:lnTo>
                    <a:pt x="163" y="5"/>
                  </a:lnTo>
                  <a:lnTo>
                    <a:pt x="161" y="3"/>
                  </a:lnTo>
                  <a:lnTo>
                    <a:pt x="158" y="2"/>
                  </a:lnTo>
                  <a:lnTo>
                    <a:pt x="155" y="1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7" y="1"/>
                  </a:lnTo>
                  <a:lnTo>
                    <a:pt x="144" y="2"/>
                  </a:lnTo>
                  <a:lnTo>
                    <a:pt x="137" y="6"/>
                  </a:lnTo>
                  <a:lnTo>
                    <a:pt x="135" y="7"/>
                  </a:lnTo>
                  <a:lnTo>
                    <a:pt x="132" y="9"/>
                  </a:lnTo>
                  <a:lnTo>
                    <a:pt x="130" y="10"/>
                  </a:lnTo>
                  <a:lnTo>
                    <a:pt x="128" y="12"/>
                  </a:lnTo>
                  <a:lnTo>
                    <a:pt x="125" y="13"/>
                  </a:lnTo>
                  <a:lnTo>
                    <a:pt x="123" y="15"/>
                  </a:lnTo>
                  <a:lnTo>
                    <a:pt x="120" y="16"/>
                  </a:lnTo>
                  <a:lnTo>
                    <a:pt x="118" y="17"/>
                  </a:lnTo>
                  <a:lnTo>
                    <a:pt x="117" y="16"/>
                  </a:lnTo>
                  <a:lnTo>
                    <a:pt x="117" y="15"/>
                  </a:lnTo>
                  <a:lnTo>
                    <a:pt x="116" y="14"/>
                  </a:lnTo>
                  <a:lnTo>
                    <a:pt x="116" y="13"/>
                  </a:lnTo>
                  <a:lnTo>
                    <a:pt x="115" y="12"/>
                  </a:lnTo>
                  <a:lnTo>
                    <a:pt x="114" y="12"/>
                  </a:lnTo>
                  <a:lnTo>
                    <a:pt x="113" y="11"/>
                  </a:lnTo>
                  <a:lnTo>
                    <a:pt x="112" y="10"/>
                  </a:lnTo>
                  <a:lnTo>
                    <a:pt x="109" y="9"/>
                  </a:lnTo>
                  <a:lnTo>
                    <a:pt x="106" y="8"/>
                  </a:lnTo>
                  <a:lnTo>
                    <a:pt x="104" y="8"/>
                  </a:lnTo>
                  <a:lnTo>
                    <a:pt x="101" y="8"/>
                  </a:lnTo>
                  <a:lnTo>
                    <a:pt x="98" y="9"/>
                  </a:lnTo>
                  <a:lnTo>
                    <a:pt x="95" y="10"/>
                  </a:lnTo>
                  <a:lnTo>
                    <a:pt x="93" y="12"/>
                  </a:lnTo>
                  <a:lnTo>
                    <a:pt x="91" y="14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5" y="21"/>
                  </a:lnTo>
                  <a:lnTo>
                    <a:pt x="83" y="23"/>
                  </a:lnTo>
                  <a:lnTo>
                    <a:pt x="80" y="25"/>
                  </a:lnTo>
                  <a:lnTo>
                    <a:pt x="78" y="27"/>
                  </a:lnTo>
                  <a:lnTo>
                    <a:pt x="76" y="29"/>
                  </a:lnTo>
                  <a:lnTo>
                    <a:pt x="74" y="31"/>
                  </a:lnTo>
                  <a:lnTo>
                    <a:pt x="72" y="31"/>
                  </a:lnTo>
                  <a:lnTo>
                    <a:pt x="70" y="30"/>
                  </a:lnTo>
                  <a:lnTo>
                    <a:pt x="68" y="30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1" y="32"/>
                  </a:lnTo>
                  <a:lnTo>
                    <a:pt x="59" y="34"/>
                  </a:lnTo>
                  <a:lnTo>
                    <a:pt x="58" y="35"/>
                  </a:lnTo>
                  <a:lnTo>
                    <a:pt x="52" y="42"/>
                  </a:lnTo>
                  <a:lnTo>
                    <a:pt x="45" y="49"/>
                  </a:lnTo>
                  <a:lnTo>
                    <a:pt x="39" y="56"/>
                  </a:lnTo>
                  <a:lnTo>
                    <a:pt x="32" y="62"/>
                  </a:lnTo>
                  <a:lnTo>
                    <a:pt x="26" y="69"/>
                  </a:lnTo>
                  <a:lnTo>
                    <a:pt x="19" y="75"/>
                  </a:lnTo>
                  <a:lnTo>
                    <a:pt x="13" y="82"/>
                  </a:lnTo>
                  <a:lnTo>
                    <a:pt x="6" y="89"/>
                  </a:lnTo>
                  <a:lnTo>
                    <a:pt x="4" y="91"/>
                  </a:lnTo>
                  <a:lnTo>
                    <a:pt x="3" y="92"/>
                  </a:lnTo>
                  <a:lnTo>
                    <a:pt x="3" y="93"/>
                  </a:lnTo>
                  <a:lnTo>
                    <a:pt x="2" y="94"/>
                  </a:lnTo>
                  <a:lnTo>
                    <a:pt x="1" y="95"/>
                  </a:lnTo>
                  <a:lnTo>
                    <a:pt x="1" y="96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0" y="100"/>
                  </a:lnTo>
                  <a:lnTo>
                    <a:pt x="0" y="103"/>
                  </a:lnTo>
                  <a:lnTo>
                    <a:pt x="1" y="106"/>
                  </a:lnTo>
                  <a:lnTo>
                    <a:pt x="2" y="109"/>
                  </a:lnTo>
                  <a:lnTo>
                    <a:pt x="4" y="111"/>
                  </a:lnTo>
                  <a:lnTo>
                    <a:pt x="6" y="113"/>
                  </a:lnTo>
                  <a:lnTo>
                    <a:pt x="8" y="115"/>
                  </a:lnTo>
                  <a:lnTo>
                    <a:pt x="11" y="116"/>
                  </a:lnTo>
                  <a:lnTo>
                    <a:pt x="14" y="116"/>
                  </a:lnTo>
                  <a:lnTo>
                    <a:pt x="22" y="116"/>
                  </a:lnTo>
                  <a:lnTo>
                    <a:pt x="22" y="116"/>
                  </a:lnTo>
                  <a:lnTo>
                    <a:pt x="23" y="116"/>
                  </a:lnTo>
                  <a:lnTo>
                    <a:pt x="23" y="116"/>
                  </a:lnTo>
                  <a:lnTo>
                    <a:pt x="24" y="115"/>
                  </a:lnTo>
                  <a:lnTo>
                    <a:pt x="24" y="115"/>
                  </a:lnTo>
                  <a:lnTo>
                    <a:pt x="25" y="115"/>
                  </a:lnTo>
                  <a:lnTo>
                    <a:pt x="25" y="115"/>
                  </a:lnTo>
                  <a:lnTo>
                    <a:pt x="25" y="115"/>
                  </a:lnTo>
                  <a:lnTo>
                    <a:pt x="24" y="116"/>
                  </a:lnTo>
                  <a:lnTo>
                    <a:pt x="23" y="118"/>
                  </a:lnTo>
                  <a:lnTo>
                    <a:pt x="22" y="119"/>
                  </a:lnTo>
                  <a:lnTo>
                    <a:pt x="20" y="121"/>
                  </a:lnTo>
                  <a:lnTo>
                    <a:pt x="19" y="122"/>
                  </a:lnTo>
                  <a:lnTo>
                    <a:pt x="18" y="124"/>
                  </a:lnTo>
                  <a:lnTo>
                    <a:pt x="17" y="125"/>
                  </a:lnTo>
                  <a:lnTo>
                    <a:pt x="16" y="127"/>
                  </a:lnTo>
                  <a:lnTo>
                    <a:pt x="15" y="129"/>
                  </a:lnTo>
                  <a:lnTo>
                    <a:pt x="14" y="130"/>
                  </a:lnTo>
                  <a:lnTo>
                    <a:pt x="13" y="131"/>
                  </a:lnTo>
                  <a:lnTo>
                    <a:pt x="13" y="133"/>
                  </a:lnTo>
                  <a:lnTo>
                    <a:pt x="13" y="134"/>
                  </a:lnTo>
                  <a:lnTo>
                    <a:pt x="12" y="136"/>
                  </a:lnTo>
                  <a:lnTo>
                    <a:pt x="12" y="137"/>
                  </a:lnTo>
                  <a:lnTo>
                    <a:pt x="13" y="139"/>
                  </a:lnTo>
                  <a:lnTo>
                    <a:pt x="13" y="140"/>
                  </a:lnTo>
                  <a:lnTo>
                    <a:pt x="14" y="143"/>
                  </a:lnTo>
                  <a:lnTo>
                    <a:pt x="15" y="146"/>
                  </a:lnTo>
                  <a:lnTo>
                    <a:pt x="17" y="148"/>
                  </a:lnTo>
                  <a:lnTo>
                    <a:pt x="20" y="150"/>
                  </a:lnTo>
                  <a:lnTo>
                    <a:pt x="22" y="151"/>
                  </a:lnTo>
                  <a:lnTo>
                    <a:pt x="25" y="152"/>
                  </a:lnTo>
                  <a:lnTo>
                    <a:pt x="28" y="152"/>
                  </a:lnTo>
                  <a:lnTo>
                    <a:pt x="31" y="151"/>
                  </a:lnTo>
                  <a:lnTo>
                    <a:pt x="36" y="150"/>
                  </a:lnTo>
                  <a:lnTo>
                    <a:pt x="36" y="151"/>
                  </a:lnTo>
                  <a:lnTo>
                    <a:pt x="35" y="152"/>
                  </a:lnTo>
                  <a:lnTo>
                    <a:pt x="34" y="153"/>
                  </a:lnTo>
                  <a:lnTo>
                    <a:pt x="34" y="153"/>
                  </a:lnTo>
                  <a:lnTo>
                    <a:pt x="33" y="154"/>
                  </a:lnTo>
                  <a:lnTo>
                    <a:pt x="32" y="155"/>
                  </a:lnTo>
                  <a:lnTo>
                    <a:pt x="31" y="156"/>
                  </a:lnTo>
                  <a:lnTo>
                    <a:pt x="31" y="156"/>
                  </a:lnTo>
                  <a:lnTo>
                    <a:pt x="27" y="161"/>
                  </a:lnTo>
                  <a:lnTo>
                    <a:pt x="26" y="162"/>
                  </a:lnTo>
                  <a:lnTo>
                    <a:pt x="25" y="164"/>
                  </a:lnTo>
                  <a:lnTo>
                    <a:pt x="24" y="166"/>
                  </a:lnTo>
                  <a:lnTo>
                    <a:pt x="24" y="169"/>
                  </a:lnTo>
                  <a:lnTo>
                    <a:pt x="24" y="171"/>
                  </a:lnTo>
                  <a:lnTo>
                    <a:pt x="24" y="173"/>
                  </a:lnTo>
                  <a:lnTo>
                    <a:pt x="25" y="175"/>
                  </a:lnTo>
                  <a:lnTo>
                    <a:pt x="25" y="177"/>
                  </a:lnTo>
                  <a:lnTo>
                    <a:pt x="27" y="180"/>
                  </a:lnTo>
                  <a:lnTo>
                    <a:pt x="29" y="182"/>
                  </a:lnTo>
                  <a:lnTo>
                    <a:pt x="32" y="184"/>
                  </a:lnTo>
                  <a:lnTo>
                    <a:pt x="34" y="185"/>
                  </a:lnTo>
                  <a:lnTo>
                    <a:pt x="37" y="185"/>
                  </a:lnTo>
                  <a:lnTo>
                    <a:pt x="40" y="185"/>
                  </a:lnTo>
                  <a:lnTo>
                    <a:pt x="43" y="185"/>
                  </a:lnTo>
                  <a:lnTo>
                    <a:pt x="46" y="184"/>
                  </a:lnTo>
                  <a:lnTo>
                    <a:pt x="46" y="184"/>
                  </a:lnTo>
                  <a:lnTo>
                    <a:pt x="47" y="183"/>
                  </a:lnTo>
                  <a:lnTo>
                    <a:pt x="49" y="183"/>
                  </a:lnTo>
                  <a:lnTo>
                    <a:pt x="50" y="182"/>
                  </a:lnTo>
                  <a:lnTo>
                    <a:pt x="52" y="182"/>
                  </a:lnTo>
                  <a:lnTo>
                    <a:pt x="53" y="181"/>
                  </a:lnTo>
                  <a:lnTo>
                    <a:pt x="55" y="181"/>
                  </a:lnTo>
                  <a:lnTo>
                    <a:pt x="56" y="181"/>
                  </a:lnTo>
                  <a:lnTo>
                    <a:pt x="58" y="180"/>
                  </a:lnTo>
                  <a:lnTo>
                    <a:pt x="59" y="183"/>
                  </a:lnTo>
                  <a:lnTo>
                    <a:pt x="60" y="186"/>
                  </a:lnTo>
                  <a:lnTo>
                    <a:pt x="61" y="188"/>
                  </a:lnTo>
                  <a:lnTo>
                    <a:pt x="62" y="191"/>
                  </a:lnTo>
                  <a:lnTo>
                    <a:pt x="64" y="194"/>
                  </a:lnTo>
                  <a:lnTo>
                    <a:pt x="65" y="197"/>
                  </a:lnTo>
                  <a:lnTo>
                    <a:pt x="66" y="200"/>
                  </a:lnTo>
                  <a:lnTo>
                    <a:pt x="67" y="202"/>
                  </a:lnTo>
                  <a:lnTo>
                    <a:pt x="70" y="203"/>
                  </a:lnTo>
                  <a:lnTo>
                    <a:pt x="73" y="203"/>
                  </a:lnTo>
                  <a:lnTo>
                    <a:pt x="76" y="203"/>
                  </a:lnTo>
                  <a:lnTo>
                    <a:pt x="79" y="202"/>
                  </a:lnTo>
                  <a:lnTo>
                    <a:pt x="81" y="201"/>
                  </a:lnTo>
                  <a:lnTo>
                    <a:pt x="84" y="199"/>
                  </a:lnTo>
                  <a:lnTo>
                    <a:pt x="85" y="196"/>
                  </a:lnTo>
                  <a:lnTo>
                    <a:pt x="87" y="194"/>
                  </a:lnTo>
                  <a:lnTo>
                    <a:pt x="87" y="193"/>
                  </a:lnTo>
                  <a:lnTo>
                    <a:pt x="87" y="192"/>
                  </a:lnTo>
                  <a:lnTo>
                    <a:pt x="88" y="191"/>
                  </a:lnTo>
                  <a:lnTo>
                    <a:pt x="88" y="190"/>
                  </a:lnTo>
                  <a:lnTo>
                    <a:pt x="88" y="189"/>
                  </a:lnTo>
                  <a:lnTo>
                    <a:pt x="88" y="189"/>
                  </a:lnTo>
                  <a:lnTo>
                    <a:pt x="88" y="188"/>
                  </a:lnTo>
                  <a:lnTo>
                    <a:pt x="88" y="187"/>
                  </a:lnTo>
                  <a:lnTo>
                    <a:pt x="89" y="186"/>
                  </a:lnTo>
                  <a:lnTo>
                    <a:pt x="89" y="184"/>
                  </a:lnTo>
                  <a:lnTo>
                    <a:pt x="90" y="183"/>
                  </a:lnTo>
                  <a:lnTo>
                    <a:pt x="91" y="182"/>
                  </a:lnTo>
                  <a:lnTo>
                    <a:pt x="92" y="181"/>
                  </a:lnTo>
                  <a:lnTo>
                    <a:pt x="93" y="179"/>
                  </a:lnTo>
                  <a:lnTo>
                    <a:pt x="94" y="178"/>
                  </a:lnTo>
                  <a:lnTo>
                    <a:pt x="94" y="177"/>
                  </a:lnTo>
                  <a:lnTo>
                    <a:pt x="102" y="163"/>
                  </a:lnTo>
                  <a:lnTo>
                    <a:pt x="102" y="161"/>
                  </a:lnTo>
                  <a:lnTo>
                    <a:pt x="102" y="160"/>
                  </a:lnTo>
                  <a:lnTo>
                    <a:pt x="103" y="158"/>
                  </a:lnTo>
                  <a:lnTo>
                    <a:pt x="103" y="157"/>
                  </a:lnTo>
                  <a:lnTo>
                    <a:pt x="102" y="155"/>
                  </a:lnTo>
                  <a:lnTo>
                    <a:pt x="102" y="154"/>
                  </a:lnTo>
                  <a:lnTo>
                    <a:pt x="102" y="152"/>
                  </a:lnTo>
                  <a:lnTo>
                    <a:pt x="101" y="151"/>
                  </a:lnTo>
                  <a:lnTo>
                    <a:pt x="101" y="149"/>
                  </a:lnTo>
                  <a:lnTo>
                    <a:pt x="99" y="147"/>
                  </a:lnTo>
                  <a:lnTo>
                    <a:pt x="98" y="145"/>
                  </a:lnTo>
                  <a:lnTo>
                    <a:pt x="96" y="144"/>
                  </a:lnTo>
                  <a:lnTo>
                    <a:pt x="94" y="142"/>
                  </a:lnTo>
                  <a:lnTo>
                    <a:pt x="92" y="141"/>
                  </a:lnTo>
                  <a:lnTo>
                    <a:pt x="89" y="141"/>
                  </a:lnTo>
                  <a:lnTo>
                    <a:pt x="87" y="141"/>
                  </a:lnTo>
                  <a:lnTo>
                    <a:pt x="85" y="141"/>
                  </a:lnTo>
                  <a:lnTo>
                    <a:pt x="85" y="140"/>
                  </a:lnTo>
                  <a:lnTo>
                    <a:pt x="86" y="139"/>
                  </a:lnTo>
                  <a:lnTo>
                    <a:pt x="86" y="138"/>
                  </a:lnTo>
                  <a:lnTo>
                    <a:pt x="87" y="138"/>
                  </a:lnTo>
                  <a:lnTo>
                    <a:pt x="87" y="137"/>
                  </a:lnTo>
                  <a:lnTo>
                    <a:pt x="88" y="136"/>
                  </a:lnTo>
                  <a:lnTo>
                    <a:pt x="88" y="135"/>
                  </a:lnTo>
                  <a:lnTo>
                    <a:pt x="89" y="135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101" y="119"/>
                  </a:lnTo>
                  <a:lnTo>
                    <a:pt x="101" y="117"/>
                  </a:lnTo>
                  <a:lnTo>
                    <a:pt x="102" y="115"/>
                  </a:lnTo>
                  <a:lnTo>
                    <a:pt x="102" y="113"/>
                  </a:lnTo>
                  <a:lnTo>
                    <a:pt x="101" y="111"/>
                  </a:lnTo>
                  <a:lnTo>
                    <a:pt x="101" y="109"/>
                  </a:lnTo>
                  <a:lnTo>
                    <a:pt x="100" y="107"/>
                  </a:lnTo>
                  <a:lnTo>
                    <a:pt x="99" y="105"/>
                  </a:lnTo>
                  <a:lnTo>
                    <a:pt x="98" y="103"/>
                  </a:lnTo>
                  <a:lnTo>
                    <a:pt x="96" y="102"/>
                  </a:lnTo>
                  <a:lnTo>
                    <a:pt x="94" y="101"/>
                  </a:lnTo>
                  <a:lnTo>
                    <a:pt x="92" y="100"/>
                  </a:lnTo>
                  <a:lnTo>
                    <a:pt x="90" y="99"/>
                  </a:lnTo>
                  <a:lnTo>
                    <a:pt x="88" y="99"/>
                  </a:lnTo>
                  <a:lnTo>
                    <a:pt x="86" y="99"/>
                  </a:lnTo>
                  <a:lnTo>
                    <a:pt x="92" y="91"/>
                  </a:lnTo>
                  <a:lnTo>
                    <a:pt x="93" y="90"/>
                  </a:lnTo>
                  <a:lnTo>
                    <a:pt x="94" y="89"/>
                  </a:lnTo>
                  <a:lnTo>
                    <a:pt x="94" y="88"/>
                  </a:lnTo>
                  <a:lnTo>
                    <a:pt x="95" y="87"/>
                  </a:lnTo>
                  <a:lnTo>
                    <a:pt x="95" y="86"/>
                  </a:lnTo>
                  <a:lnTo>
                    <a:pt x="95" y="85"/>
                  </a:lnTo>
                  <a:lnTo>
                    <a:pt x="96" y="84"/>
                  </a:lnTo>
                  <a:lnTo>
                    <a:pt x="96" y="83"/>
                  </a:lnTo>
                  <a:lnTo>
                    <a:pt x="96" y="83"/>
                  </a:lnTo>
                  <a:lnTo>
                    <a:pt x="96" y="83"/>
                  </a:lnTo>
                  <a:lnTo>
                    <a:pt x="96" y="84"/>
                  </a:lnTo>
                  <a:lnTo>
                    <a:pt x="96" y="84"/>
                  </a:lnTo>
                  <a:lnTo>
                    <a:pt x="97" y="84"/>
                  </a:lnTo>
                  <a:lnTo>
                    <a:pt x="97" y="84"/>
                  </a:lnTo>
                  <a:lnTo>
                    <a:pt x="97" y="85"/>
                  </a:lnTo>
                  <a:lnTo>
                    <a:pt x="97" y="85"/>
                  </a:lnTo>
                  <a:lnTo>
                    <a:pt x="100" y="87"/>
                  </a:lnTo>
                  <a:lnTo>
                    <a:pt x="102" y="89"/>
                  </a:lnTo>
                  <a:lnTo>
                    <a:pt x="105" y="90"/>
                  </a:lnTo>
                  <a:lnTo>
                    <a:pt x="108" y="90"/>
                  </a:lnTo>
                  <a:lnTo>
                    <a:pt x="111" y="90"/>
                  </a:lnTo>
                  <a:lnTo>
                    <a:pt x="114" y="89"/>
                  </a:lnTo>
                  <a:lnTo>
                    <a:pt x="116" y="88"/>
                  </a:lnTo>
                  <a:lnTo>
                    <a:pt x="119" y="86"/>
                  </a:lnTo>
                  <a:lnTo>
                    <a:pt x="124" y="82"/>
                  </a:lnTo>
                  <a:lnTo>
                    <a:pt x="124" y="82"/>
                  </a:lnTo>
                  <a:lnTo>
                    <a:pt x="124" y="82"/>
                  </a:lnTo>
                  <a:lnTo>
                    <a:pt x="124" y="81"/>
                  </a:lnTo>
                  <a:lnTo>
                    <a:pt x="124" y="81"/>
                  </a:lnTo>
                  <a:lnTo>
                    <a:pt x="124" y="81"/>
                  </a:lnTo>
                  <a:lnTo>
                    <a:pt x="124" y="81"/>
                  </a:lnTo>
                  <a:lnTo>
                    <a:pt x="125" y="81"/>
                  </a:lnTo>
                  <a:lnTo>
                    <a:pt x="125" y="81"/>
                  </a:lnTo>
                  <a:lnTo>
                    <a:pt x="126" y="83"/>
                  </a:lnTo>
                  <a:lnTo>
                    <a:pt x="127" y="85"/>
                  </a:lnTo>
                  <a:lnTo>
                    <a:pt x="128" y="87"/>
                  </a:lnTo>
                  <a:lnTo>
                    <a:pt x="130" y="88"/>
                  </a:lnTo>
                  <a:lnTo>
                    <a:pt x="132" y="89"/>
                  </a:lnTo>
                  <a:lnTo>
                    <a:pt x="134" y="90"/>
                  </a:lnTo>
                  <a:lnTo>
                    <a:pt x="136" y="91"/>
                  </a:lnTo>
                  <a:lnTo>
                    <a:pt x="139" y="91"/>
                  </a:lnTo>
                  <a:lnTo>
                    <a:pt x="146" y="90"/>
                  </a:lnTo>
                  <a:lnTo>
                    <a:pt x="147" y="90"/>
                  </a:lnTo>
                  <a:lnTo>
                    <a:pt x="148" y="89"/>
                  </a:lnTo>
                  <a:lnTo>
                    <a:pt x="148" y="89"/>
                  </a:lnTo>
                  <a:lnTo>
                    <a:pt x="149" y="89"/>
                  </a:lnTo>
                  <a:lnTo>
                    <a:pt x="149" y="88"/>
                  </a:lnTo>
                  <a:lnTo>
                    <a:pt x="150" y="88"/>
                  </a:lnTo>
                  <a:lnTo>
                    <a:pt x="150" y="88"/>
                  </a:lnTo>
                  <a:lnTo>
                    <a:pt x="151" y="87"/>
                  </a:lnTo>
                  <a:lnTo>
                    <a:pt x="151" y="90"/>
                  </a:lnTo>
                  <a:lnTo>
                    <a:pt x="152" y="93"/>
                  </a:lnTo>
                  <a:lnTo>
                    <a:pt x="154" y="96"/>
                  </a:lnTo>
                  <a:lnTo>
                    <a:pt x="156" y="98"/>
                  </a:lnTo>
                  <a:lnTo>
                    <a:pt x="158" y="99"/>
                  </a:lnTo>
                  <a:lnTo>
                    <a:pt x="161" y="101"/>
                  </a:lnTo>
                  <a:lnTo>
                    <a:pt x="163" y="102"/>
                  </a:lnTo>
                  <a:lnTo>
                    <a:pt x="166" y="102"/>
                  </a:lnTo>
                  <a:lnTo>
                    <a:pt x="174" y="100"/>
                  </a:lnTo>
                  <a:lnTo>
                    <a:pt x="174" y="100"/>
                  </a:lnTo>
                  <a:lnTo>
                    <a:pt x="175" y="100"/>
                  </a:lnTo>
                  <a:lnTo>
                    <a:pt x="176" y="100"/>
                  </a:lnTo>
                  <a:lnTo>
                    <a:pt x="176" y="99"/>
                  </a:lnTo>
                  <a:lnTo>
                    <a:pt x="177" y="99"/>
                  </a:lnTo>
                  <a:lnTo>
                    <a:pt x="177" y="99"/>
                  </a:lnTo>
                  <a:lnTo>
                    <a:pt x="178" y="99"/>
                  </a:lnTo>
                  <a:lnTo>
                    <a:pt x="179" y="98"/>
                  </a:lnTo>
                  <a:lnTo>
                    <a:pt x="178" y="99"/>
                  </a:lnTo>
                  <a:lnTo>
                    <a:pt x="178" y="99"/>
                  </a:lnTo>
                  <a:lnTo>
                    <a:pt x="178" y="99"/>
                  </a:lnTo>
                  <a:lnTo>
                    <a:pt x="178" y="99"/>
                  </a:lnTo>
                  <a:lnTo>
                    <a:pt x="178" y="100"/>
                  </a:lnTo>
                  <a:lnTo>
                    <a:pt x="178" y="100"/>
                  </a:lnTo>
                  <a:lnTo>
                    <a:pt x="177" y="100"/>
                  </a:lnTo>
                  <a:lnTo>
                    <a:pt x="177" y="101"/>
                  </a:lnTo>
                  <a:lnTo>
                    <a:pt x="176" y="102"/>
                  </a:lnTo>
                  <a:lnTo>
                    <a:pt x="176" y="104"/>
                  </a:lnTo>
                  <a:lnTo>
                    <a:pt x="175" y="106"/>
                  </a:lnTo>
                  <a:lnTo>
                    <a:pt x="175" y="108"/>
                  </a:lnTo>
                  <a:lnTo>
                    <a:pt x="175" y="110"/>
                  </a:lnTo>
                  <a:lnTo>
                    <a:pt x="175" y="112"/>
                  </a:lnTo>
                  <a:lnTo>
                    <a:pt x="175" y="114"/>
                  </a:lnTo>
                  <a:lnTo>
                    <a:pt x="176" y="116"/>
                  </a:lnTo>
                  <a:lnTo>
                    <a:pt x="177" y="118"/>
                  </a:lnTo>
                  <a:lnTo>
                    <a:pt x="179" y="120"/>
                  </a:lnTo>
                  <a:lnTo>
                    <a:pt x="182" y="122"/>
                  </a:lnTo>
                  <a:lnTo>
                    <a:pt x="184" y="124"/>
                  </a:lnTo>
                  <a:lnTo>
                    <a:pt x="187" y="124"/>
                  </a:lnTo>
                  <a:lnTo>
                    <a:pt x="190" y="125"/>
                  </a:lnTo>
                  <a:lnTo>
                    <a:pt x="193" y="124"/>
                  </a:lnTo>
                  <a:lnTo>
                    <a:pt x="196" y="123"/>
                  </a:lnTo>
                  <a:lnTo>
                    <a:pt x="198" y="122"/>
                  </a:lnTo>
                  <a:lnTo>
                    <a:pt x="202" y="119"/>
                  </a:lnTo>
                  <a:lnTo>
                    <a:pt x="202" y="121"/>
                  </a:lnTo>
                  <a:lnTo>
                    <a:pt x="201" y="123"/>
                  </a:lnTo>
                  <a:lnTo>
                    <a:pt x="201" y="124"/>
                  </a:lnTo>
                  <a:lnTo>
                    <a:pt x="201" y="126"/>
                  </a:lnTo>
                  <a:lnTo>
                    <a:pt x="201" y="127"/>
                  </a:lnTo>
                  <a:lnTo>
                    <a:pt x="202" y="129"/>
                  </a:lnTo>
                  <a:lnTo>
                    <a:pt x="202" y="131"/>
                  </a:lnTo>
                  <a:lnTo>
                    <a:pt x="203" y="132"/>
                  </a:lnTo>
                  <a:lnTo>
                    <a:pt x="205" y="135"/>
                  </a:lnTo>
                  <a:lnTo>
                    <a:pt x="207" y="137"/>
                  </a:lnTo>
                  <a:lnTo>
                    <a:pt x="210" y="138"/>
                  </a:lnTo>
                  <a:lnTo>
                    <a:pt x="212" y="139"/>
                  </a:lnTo>
                  <a:lnTo>
                    <a:pt x="215" y="140"/>
                  </a:lnTo>
                  <a:lnTo>
                    <a:pt x="218" y="140"/>
                  </a:lnTo>
                  <a:lnTo>
                    <a:pt x="221" y="139"/>
                  </a:lnTo>
                  <a:lnTo>
                    <a:pt x="224" y="138"/>
                  </a:lnTo>
                  <a:lnTo>
                    <a:pt x="228" y="135"/>
                  </a:lnTo>
                  <a:lnTo>
                    <a:pt x="229" y="134"/>
                  </a:lnTo>
                  <a:lnTo>
                    <a:pt x="230" y="134"/>
                  </a:lnTo>
                  <a:lnTo>
                    <a:pt x="231" y="133"/>
                  </a:lnTo>
                  <a:lnTo>
                    <a:pt x="232" y="132"/>
                  </a:lnTo>
                  <a:lnTo>
                    <a:pt x="233" y="132"/>
                  </a:lnTo>
                  <a:lnTo>
                    <a:pt x="234" y="131"/>
                  </a:lnTo>
                  <a:lnTo>
                    <a:pt x="235" y="131"/>
                  </a:lnTo>
                  <a:lnTo>
                    <a:pt x="237" y="130"/>
                  </a:lnTo>
                  <a:lnTo>
                    <a:pt x="239" y="129"/>
                  </a:lnTo>
                  <a:lnTo>
                    <a:pt x="242" y="127"/>
                  </a:lnTo>
                  <a:lnTo>
                    <a:pt x="243" y="124"/>
                  </a:lnTo>
                  <a:lnTo>
                    <a:pt x="244" y="122"/>
                  </a:lnTo>
                  <a:lnTo>
                    <a:pt x="245" y="119"/>
                  </a:lnTo>
                  <a:lnTo>
                    <a:pt x="245" y="116"/>
                  </a:lnTo>
                  <a:lnTo>
                    <a:pt x="245" y="113"/>
                  </a:lnTo>
                  <a:lnTo>
                    <a:pt x="244" y="110"/>
                  </a:lnTo>
                  <a:lnTo>
                    <a:pt x="244" y="110"/>
                  </a:lnTo>
                  <a:lnTo>
                    <a:pt x="243" y="109"/>
                  </a:lnTo>
                  <a:lnTo>
                    <a:pt x="243" y="109"/>
                  </a:lnTo>
                  <a:lnTo>
                    <a:pt x="243" y="108"/>
                  </a:lnTo>
                  <a:lnTo>
                    <a:pt x="243" y="108"/>
                  </a:lnTo>
                  <a:lnTo>
                    <a:pt x="242" y="108"/>
                  </a:lnTo>
                  <a:lnTo>
                    <a:pt x="242" y="107"/>
                  </a:lnTo>
                  <a:lnTo>
                    <a:pt x="242" y="107"/>
                  </a:lnTo>
                  <a:lnTo>
                    <a:pt x="242" y="106"/>
                  </a:lnTo>
                  <a:lnTo>
                    <a:pt x="242" y="106"/>
                  </a:lnTo>
                  <a:lnTo>
                    <a:pt x="242" y="105"/>
                  </a:lnTo>
                  <a:lnTo>
                    <a:pt x="243" y="105"/>
                  </a:lnTo>
                  <a:lnTo>
                    <a:pt x="243" y="104"/>
                  </a:lnTo>
                  <a:lnTo>
                    <a:pt x="243" y="104"/>
                  </a:lnTo>
                  <a:lnTo>
                    <a:pt x="243" y="103"/>
                  </a:lnTo>
                  <a:lnTo>
                    <a:pt x="244" y="103"/>
                  </a:lnTo>
                  <a:lnTo>
                    <a:pt x="248" y="94"/>
                  </a:lnTo>
                  <a:lnTo>
                    <a:pt x="248" y="94"/>
                  </a:lnTo>
                  <a:lnTo>
                    <a:pt x="248" y="93"/>
                  </a:lnTo>
                  <a:lnTo>
                    <a:pt x="249" y="93"/>
                  </a:lnTo>
                  <a:lnTo>
                    <a:pt x="249" y="93"/>
                  </a:lnTo>
                  <a:lnTo>
                    <a:pt x="249" y="92"/>
                  </a:lnTo>
                  <a:lnTo>
                    <a:pt x="249" y="92"/>
                  </a:lnTo>
                  <a:lnTo>
                    <a:pt x="249" y="91"/>
                  </a:lnTo>
                  <a:lnTo>
                    <a:pt x="249" y="91"/>
                  </a:lnTo>
                  <a:lnTo>
                    <a:pt x="250" y="88"/>
                  </a:lnTo>
                  <a:lnTo>
                    <a:pt x="249" y="85"/>
                  </a:lnTo>
                  <a:lnTo>
                    <a:pt x="249" y="82"/>
                  </a:lnTo>
                  <a:lnTo>
                    <a:pt x="248" y="79"/>
                  </a:lnTo>
                  <a:lnTo>
                    <a:pt x="246" y="77"/>
                  </a:lnTo>
                  <a:lnTo>
                    <a:pt x="244" y="75"/>
                  </a:lnTo>
                  <a:lnTo>
                    <a:pt x="241" y="73"/>
                  </a:lnTo>
                  <a:lnTo>
                    <a:pt x="238" y="72"/>
                  </a:lnTo>
                  <a:close/>
                  <a:moveTo>
                    <a:pt x="97" y="64"/>
                  </a:moveTo>
                  <a:lnTo>
                    <a:pt x="96" y="67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5" y="69"/>
                  </a:lnTo>
                  <a:lnTo>
                    <a:pt x="94" y="70"/>
                  </a:lnTo>
                  <a:lnTo>
                    <a:pt x="94" y="71"/>
                  </a:lnTo>
                  <a:lnTo>
                    <a:pt x="94" y="72"/>
                  </a:lnTo>
                  <a:lnTo>
                    <a:pt x="94" y="73"/>
                  </a:lnTo>
                  <a:lnTo>
                    <a:pt x="94" y="74"/>
                  </a:lnTo>
                  <a:lnTo>
                    <a:pt x="93" y="73"/>
                  </a:lnTo>
                  <a:lnTo>
                    <a:pt x="92" y="72"/>
                  </a:lnTo>
                  <a:lnTo>
                    <a:pt x="91" y="71"/>
                  </a:lnTo>
                  <a:lnTo>
                    <a:pt x="91" y="70"/>
                  </a:lnTo>
                  <a:lnTo>
                    <a:pt x="90" y="69"/>
                  </a:lnTo>
                  <a:lnTo>
                    <a:pt x="89" y="69"/>
                  </a:lnTo>
                  <a:lnTo>
                    <a:pt x="88" y="68"/>
                  </a:lnTo>
                  <a:lnTo>
                    <a:pt x="87" y="68"/>
                  </a:lnTo>
                  <a:lnTo>
                    <a:pt x="88" y="67"/>
                  </a:lnTo>
                  <a:lnTo>
                    <a:pt x="90" y="66"/>
                  </a:lnTo>
                  <a:lnTo>
                    <a:pt x="91" y="65"/>
                  </a:lnTo>
                  <a:lnTo>
                    <a:pt x="93" y="64"/>
                  </a:lnTo>
                  <a:lnTo>
                    <a:pt x="95" y="64"/>
                  </a:lnTo>
                  <a:lnTo>
                    <a:pt x="96" y="63"/>
                  </a:lnTo>
                  <a:lnTo>
                    <a:pt x="98" y="62"/>
                  </a:lnTo>
                  <a:lnTo>
                    <a:pt x="99" y="61"/>
                  </a:lnTo>
                  <a:lnTo>
                    <a:pt x="99" y="62"/>
                  </a:lnTo>
                  <a:lnTo>
                    <a:pt x="99" y="62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98" y="64"/>
                  </a:lnTo>
                  <a:lnTo>
                    <a:pt x="98" y="64"/>
                  </a:lnTo>
                  <a:lnTo>
                    <a:pt x="97" y="64"/>
                  </a:lnTo>
                  <a:close/>
                </a:path>
              </a:pathLst>
            </a:custGeom>
            <a:solidFill>
              <a:srgbClr val="DF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41"/>
            <p:cNvSpPr>
              <a:spLocks noEditPoints="1"/>
            </p:cNvSpPr>
            <p:nvPr/>
          </p:nvSpPr>
          <p:spPr bwMode="auto">
            <a:xfrm>
              <a:off x="4945" y="602"/>
              <a:ext cx="223" cy="257"/>
            </a:xfrm>
            <a:custGeom>
              <a:avLst/>
              <a:gdLst/>
              <a:ahLst/>
              <a:cxnLst>
                <a:cxn ang="0">
                  <a:pos x="223" y="113"/>
                </a:cxn>
                <a:cxn ang="0">
                  <a:pos x="209" y="99"/>
                </a:cxn>
                <a:cxn ang="0">
                  <a:pos x="189" y="102"/>
                </a:cxn>
                <a:cxn ang="0">
                  <a:pos x="190" y="97"/>
                </a:cxn>
                <a:cxn ang="0">
                  <a:pos x="200" y="79"/>
                </a:cxn>
                <a:cxn ang="0">
                  <a:pos x="193" y="63"/>
                </a:cxn>
                <a:cxn ang="0">
                  <a:pos x="166" y="67"/>
                </a:cxn>
                <a:cxn ang="0">
                  <a:pos x="156" y="70"/>
                </a:cxn>
                <a:cxn ang="0">
                  <a:pos x="165" y="57"/>
                </a:cxn>
                <a:cxn ang="0">
                  <a:pos x="162" y="41"/>
                </a:cxn>
                <a:cxn ang="0">
                  <a:pos x="140" y="39"/>
                </a:cxn>
                <a:cxn ang="0">
                  <a:pos x="136" y="39"/>
                </a:cxn>
                <a:cxn ang="0">
                  <a:pos x="137" y="22"/>
                </a:cxn>
                <a:cxn ang="0">
                  <a:pos x="115" y="17"/>
                </a:cxn>
                <a:cxn ang="0">
                  <a:pos x="106" y="20"/>
                </a:cxn>
                <a:cxn ang="0">
                  <a:pos x="106" y="10"/>
                </a:cxn>
                <a:cxn ang="0">
                  <a:pos x="87" y="1"/>
                </a:cxn>
                <a:cxn ang="0">
                  <a:pos x="18" y="56"/>
                </a:cxn>
                <a:cxn ang="0">
                  <a:pos x="9" y="70"/>
                </a:cxn>
                <a:cxn ang="0">
                  <a:pos x="16" y="83"/>
                </a:cxn>
                <a:cxn ang="0">
                  <a:pos x="9" y="91"/>
                </a:cxn>
                <a:cxn ang="0">
                  <a:pos x="1" y="102"/>
                </a:cxn>
                <a:cxn ang="0">
                  <a:pos x="9" y="120"/>
                </a:cxn>
                <a:cxn ang="0">
                  <a:pos x="27" y="120"/>
                </a:cxn>
                <a:cxn ang="0">
                  <a:pos x="42" y="112"/>
                </a:cxn>
                <a:cxn ang="0">
                  <a:pos x="44" y="103"/>
                </a:cxn>
                <a:cxn ang="0">
                  <a:pos x="53" y="95"/>
                </a:cxn>
                <a:cxn ang="0">
                  <a:pos x="70" y="99"/>
                </a:cxn>
                <a:cxn ang="0">
                  <a:pos x="96" y="90"/>
                </a:cxn>
                <a:cxn ang="0">
                  <a:pos x="106" y="89"/>
                </a:cxn>
                <a:cxn ang="0">
                  <a:pos x="99" y="104"/>
                </a:cxn>
                <a:cxn ang="0">
                  <a:pos x="107" y="118"/>
                </a:cxn>
                <a:cxn ang="0">
                  <a:pos x="129" y="114"/>
                </a:cxn>
                <a:cxn ang="0">
                  <a:pos x="138" y="112"/>
                </a:cxn>
                <a:cxn ang="0">
                  <a:pos x="131" y="125"/>
                </a:cxn>
                <a:cxn ang="0">
                  <a:pos x="132" y="137"/>
                </a:cxn>
                <a:cxn ang="0">
                  <a:pos x="152" y="144"/>
                </a:cxn>
                <a:cxn ang="0">
                  <a:pos x="135" y="161"/>
                </a:cxn>
                <a:cxn ang="0">
                  <a:pos x="131" y="168"/>
                </a:cxn>
                <a:cxn ang="0">
                  <a:pos x="136" y="184"/>
                </a:cxn>
                <a:cxn ang="0">
                  <a:pos x="112" y="206"/>
                </a:cxn>
                <a:cxn ang="0">
                  <a:pos x="101" y="224"/>
                </a:cxn>
                <a:cxn ang="0">
                  <a:pos x="115" y="238"/>
                </a:cxn>
                <a:cxn ang="0">
                  <a:pos x="138" y="231"/>
                </a:cxn>
                <a:cxn ang="0">
                  <a:pos x="142" y="232"/>
                </a:cxn>
                <a:cxn ang="0">
                  <a:pos x="153" y="248"/>
                </a:cxn>
                <a:cxn ang="0">
                  <a:pos x="165" y="253"/>
                </a:cxn>
                <a:cxn ang="0">
                  <a:pos x="184" y="234"/>
                </a:cxn>
                <a:cxn ang="0">
                  <a:pos x="203" y="207"/>
                </a:cxn>
                <a:cxn ang="0">
                  <a:pos x="197" y="192"/>
                </a:cxn>
                <a:cxn ang="0">
                  <a:pos x="192" y="183"/>
                </a:cxn>
                <a:cxn ang="0">
                  <a:pos x="210" y="164"/>
                </a:cxn>
                <a:cxn ang="0">
                  <a:pos x="211" y="151"/>
                </a:cxn>
                <a:cxn ang="0">
                  <a:pos x="202" y="140"/>
                </a:cxn>
                <a:cxn ang="0">
                  <a:pos x="173" y="200"/>
                </a:cxn>
                <a:cxn ang="0">
                  <a:pos x="173" y="200"/>
                </a:cxn>
              </a:cxnLst>
              <a:rect l="0" t="0" r="r" b="b"/>
              <a:pathLst>
                <a:path w="223" h="257">
                  <a:moveTo>
                    <a:pt x="219" y="124"/>
                  </a:moveTo>
                  <a:lnTo>
                    <a:pt x="221" y="123"/>
                  </a:lnTo>
                  <a:lnTo>
                    <a:pt x="222" y="121"/>
                  </a:lnTo>
                  <a:lnTo>
                    <a:pt x="222" y="120"/>
                  </a:lnTo>
                  <a:lnTo>
                    <a:pt x="223" y="118"/>
                  </a:lnTo>
                  <a:lnTo>
                    <a:pt x="223" y="116"/>
                  </a:lnTo>
                  <a:lnTo>
                    <a:pt x="223" y="115"/>
                  </a:lnTo>
                  <a:lnTo>
                    <a:pt x="223" y="113"/>
                  </a:lnTo>
                  <a:lnTo>
                    <a:pt x="223" y="111"/>
                  </a:lnTo>
                  <a:lnTo>
                    <a:pt x="222" y="108"/>
                  </a:lnTo>
                  <a:lnTo>
                    <a:pt x="221" y="106"/>
                  </a:lnTo>
                  <a:lnTo>
                    <a:pt x="219" y="103"/>
                  </a:lnTo>
                  <a:lnTo>
                    <a:pt x="217" y="101"/>
                  </a:lnTo>
                  <a:lnTo>
                    <a:pt x="215" y="100"/>
                  </a:lnTo>
                  <a:lnTo>
                    <a:pt x="212" y="99"/>
                  </a:lnTo>
                  <a:lnTo>
                    <a:pt x="209" y="99"/>
                  </a:lnTo>
                  <a:lnTo>
                    <a:pt x="206" y="99"/>
                  </a:lnTo>
                  <a:lnTo>
                    <a:pt x="202" y="99"/>
                  </a:lnTo>
                  <a:lnTo>
                    <a:pt x="200" y="100"/>
                  </a:lnTo>
                  <a:lnTo>
                    <a:pt x="198" y="100"/>
                  </a:lnTo>
                  <a:lnTo>
                    <a:pt x="196" y="100"/>
                  </a:lnTo>
                  <a:lnTo>
                    <a:pt x="194" y="101"/>
                  </a:lnTo>
                  <a:lnTo>
                    <a:pt x="191" y="101"/>
                  </a:lnTo>
                  <a:lnTo>
                    <a:pt x="189" y="102"/>
                  </a:lnTo>
                  <a:lnTo>
                    <a:pt x="187" y="102"/>
                  </a:lnTo>
                  <a:lnTo>
                    <a:pt x="185" y="103"/>
                  </a:lnTo>
                  <a:lnTo>
                    <a:pt x="186" y="102"/>
                  </a:lnTo>
                  <a:lnTo>
                    <a:pt x="187" y="101"/>
                  </a:lnTo>
                  <a:lnTo>
                    <a:pt x="187" y="100"/>
                  </a:lnTo>
                  <a:lnTo>
                    <a:pt x="188" y="99"/>
                  </a:lnTo>
                  <a:lnTo>
                    <a:pt x="189" y="98"/>
                  </a:lnTo>
                  <a:lnTo>
                    <a:pt x="190" y="97"/>
                  </a:lnTo>
                  <a:lnTo>
                    <a:pt x="190" y="96"/>
                  </a:lnTo>
                  <a:lnTo>
                    <a:pt x="191" y="95"/>
                  </a:lnTo>
                  <a:lnTo>
                    <a:pt x="198" y="84"/>
                  </a:lnTo>
                  <a:lnTo>
                    <a:pt x="199" y="83"/>
                  </a:lnTo>
                  <a:lnTo>
                    <a:pt x="200" y="82"/>
                  </a:lnTo>
                  <a:lnTo>
                    <a:pt x="200" y="81"/>
                  </a:lnTo>
                  <a:lnTo>
                    <a:pt x="200" y="80"/>
                  </a:lnTo>
                  <a:lnTo>
                    <a:pt x="200" y="79"/>
                  </a:lnTo>
                  <a:lnTo>
                    <a:pt x="201" y="78"/>
                  </a:lnTo>
                  <a:lnTo>
                    <a:pt x="201" y="76"/>
                  </a:lnTo>
                  <a:lnTo>
                    <a:pt x="201" y="75"/>
                  </a:lnTo>
                  <a:lnTo>
                    <a:pt x="200" y="72"/>
                  </a:lnTo>
                  <a:lnTo>
                    <a:pt x="199" y="69"/>
                  </a:lnTo>
                  <a:lnTo>
                    <a:pt x="197" y="67"/>
                  </a:lnTo>
                  <a:lnTo>
                    <a:pt x="195" y="65"/>
                  </a:lnTo>
                  <a:lnTo>
                    <a:pt x="193" y="63"/>
                  </a:lnTo>
                  <a:lnTo>
                    <a:pt x="190" y="62"/>
                  </a:lnTo>
                  <a:lnTo>
                    <a:pt x="187" y="61"/>
                  </a:lnTo>
                  <a:lnTo>
                    <a:pt x="184" y="61"/>
                  </a:lnTo>
                  <a:lnTo>
                    <a:pt x="177" y="63"/>
                  </a:lnTo>
                  <a:lnTo>
                    <a:pt x="174" y="64"/>
                  </a:lnTo>
                  <a:lnTo>
                    <a:pt x="171" y="65"/>
                  </a:lnTo>
                  <a:lnTo>
                    <a:pt x="169" y="66"/>
                  </a:lnTo>
                  <a:lnTo>
                    <a:pt x="166" y="67"/>
                  </a:lnTo>
                  <a:lnTo>
                    <a:pt x="163" y="68"/>
                  </a:lnTo>
                  <a:lnTo>
                    <a:pt x="161" y="69"/>
                  </a:lnTo>
                  <a:lnTo>
                    <a:pt x="158" y="70"/>
                  </a:lnTo>
                  <a:lnTo>
                    <a:pt x="155" y="71"/>
                  </a:lnTo>
                  <a:lnTo>
                    <a:pt x="155" y="71"/>
                  </a:lnTo>
                  <a:lnTo>
                    <a:pt x="155" y="71"/>
                  </a:lnTo>
                  <a:lnTo>
                    <a:pt x="156" y="70"/>
                  </a:lnTo>
                  <a:lnTo>
                    <a:pt x="156" y="70"/>
                  </a:lnTo>
                  <a:lnTo>
                    <a:pt x="156" y="70"/>
                  </a:lnTo>
                  <a:lnTo>
                    <a:pt x="156" y="69"/>
                  </a:lnTo>
                  <a:lnTo>
                    <a:pt x="156" y="69"/>
                  </a:lnTo>
                  <a:lnTo>
                    <a:pt x="157" y="69"/>
                  </a:lnTo>
                  <a:lnTo>
                    <a:pt x="163" y="61"/>
                  </a:lnTo>
                  <a:lnTo>
                    <a:pt x="164" y="60"/>
                  </a:lnTo>
                  <a:lnTo>
                    <a:pt x="165" y="58"/>
                  </a:lnTo>
                  <a:lnTo>
                    <a:pt x="165" y="57"/>
                  </a:lnTo>
                  <a:lnTo>
                    <a:pt x="166" y="55"/>
                  </a:lnTo>
                  <a:lnTo>
                    <a:pt x="166" y="54"/>
                  </a:lnTo>
                  <a:lnTo>
                    <a:pt x="166" y="52"/>
                  </a:lnTo>
                  <a:lnTo>
                    <a:pt x="166" y="51"/>
                  </a:lnTo>
                  <a:lnTo>
                    <a:pt x="166" y="49"/>
                  </a:lnTo>
                  <a:lnTo>
                    <a:pt x="165" y="46"/>
                  </a:lnTo>
                  <a:lnTo>
                    <a:pt x="164" y="43"/>
                  </a:lnTo>
                  <a:lnTo>
                    <a:pt x="162" y="41"/>
                  </a:lnTo>
                  <a:lnTo>
                    <a:pt x="160" y="39"/>
                  </a:lnTo>
                  <a:lnTo>
                    <a:pt x="157" y="38"/>
                  </a:lnTo>
                  <a:lnTo>
                    <a:pt x="154" y="37"/>
                  </a:lnTo>
                  <a:lnTo>
                    <a:pt x="151" y="37"/>
                  </a:lnTo>
                  <a:lnTo>
                    <a:pt x="148" y="37"/>
                  </a:lnTo>
                  <a:lnTo>
                    <a:pt x="142" y="38"/>
                  </a:lnTo>
                  <a:lnTo>
                    <a:pt x="141" y="39"/>
                  </a:lnTo>
                  <a:lnTo>
                    <a:pt x="140" y="39"/>
                  </a:lnTo>
                  <a:lnTo>
                    <a:pt x="139" y="40"/>
                  </a:lnTo>
                  <a:lnTo>
                    <a:pt x="137" y="41"/>
                  </a:lnTo>
                  <a:lnTo>
                    <a:pt x="136" y="41"/>
                  </a:lnTo>
                  <a:lnTo>
                    <a:pt x="135" y="42"/>
                  </a:lnTo>
                  <a:lnTo>
                    <a:pt x="133" y="42"/>
                  </a:lnTo>
                  <a:lnTo>
                    <a:pt x="132" y="43"/>
                  </a:lnTo>
                  <a:lnTo>
                    <a:pt x="134" y="41"/>
                  </a:lnTo>
                  <a:lnTo>
                    <a:pt x="136" y="39"/>
                  </a:lnTo>
                  <a:lnTo>
                    <a:pt x="137" y="37"/>
                  </a:lnTo>
                  <a:lnTo>
                    <a:pt x="138" y="35"/>
                  </a:lnTo>
                  <a:lnTo>
                    <a:pt x="139" y="33"/>
                  </a:lnTo>
                  <a:lnTo>
                    <a:pt x="139" y="31"/>
                  </a:lnTo>
                  <a:lnTo>
                    <a:pt x="139" y="29"/>
                  </a:lnTo>
                  <a:lnTo>
                    <a:pt x="139" y="27"/>
                  </a:lnTo>
                  <a:lnTo>
                    <a:pt x="138" y="24"/>
                  </a:lnTo>
                  <a:lnTo>
                    <a:pt x="137" y="22"/>
                  </a:lnTo>
                  <a:lnTo>
                    <a:pt x="135" y="19"/>
                  </a:lnTo>
                  <a:lnTo>
                    <a:pt x="133" y="17"/>
                  </a:lnTo>
                  <a:lnTo>
                    <a:pt x="130" y="16"/>
                  </a:lnTo>
                  <a:lnTo>
                    <a:pt x="128" y="15"/>
                  </a:lnTo>
                  <a:lnTo>
                    <a:pt x="125" y="14"/>
                  </a:lnTo>
                  <a:lnTo>
                    <a:pt x="122" y="15"/>
                  </a:lnTo>
                  <a:lnTo>
                    <a:pt x="119" y="15"/>
                  </a:lnTo>
                  <a:lnTo>
                    <a:pt x="115" y="17"/>
                  </a:lnTo>
                  <a:lnTo>
                    <a:pt x="114" y="17"/>
                  </a:lnTo>
                  <a:lnTo>
                    <a:pt x="113" y="18"/>
                  </a:lnTo>
                  <a:lnTo>
                    <a:pt x="112" y="18"/>
                  </a:lnTo>
                  <a:lnTo>
                    <a:pt x="111" y="18"/>
                  </a:lnTo>
                  <a:lnTo>
                    <a:pt x="110" y="19"/>
                  </a:lnTo>
                  <a:lnTo>
                    <a:pt x="108" y="19"/>
                  </a:lnTo>
                  <a:lnTo>
                    <a:pt x="107" y="20"/>
                  </a:lnTo>
                  <a:lnTo>
                    <a:pt x="106" y="20"/>
                  </a:lnTo>
                  <a:lnTo>
                    <a:pt x="107" y="19"/>
                  </a:lnTo>
                  <a:lnTo>
                    <a:pt x="107" y="18"/>
                  </a:lnTo>
                  <a:lnTo>
                    <a:pt x="107" y="16"/>
                  </a:lnTo>
                  <a:lnTo>
                    <a:pt x="107" y="15"/>
                  </a:lnTo>
                  <a:lnTo>
                    <a:pt x="107" y="14"/>
                  </a:lnTo>
                  <a:lnTo>
                    <a:pt x="107" y="13"/>
                  </a:lnTo>
                  <a:lnTo>
                    <a:pt x="107" y="11"/>
                  </a:lnTo>
                  <a:lnTo>
                    <a:pt x="106" y="10"/>
                  </a:lnTo>
                  <a:lnTo>
                    <a:pt x="105" y="7"/>
                  </a:lnTo>
                  <a:lnTo>
                    <a:pt x="103" y="5"/>
                  </a:lnTo>
                  <a:lnTo>
                    <a:pt x="101" y="3"/>
                  </a:lnTo>
                  <a:lnTo>
                    <a:pt x="98" y="2"/>
                  </a:lnTo>
                  <a:lnTo>
                    <a:pt x="96" y="1"/>
                  </a:lnTo>
                  <a:lnTo>
                    <a:pt x="93" y="0"/>
                  </a:lnTo>
                  <a:lnTo>
                    <a:pt x="90" y="0"/>
                  </a:lnTo>
                  <a:lnTo>
                    <a:pt x="87" y="1"/>
                  </a:lnTo>
                  <a:lnTo>
                    <a:pt x="77" y="6"/>
                  </a:lnTo>
                  <a:lnTo>
                    <a:pt x="68" y="12"/>
                  </a:lnTo>
                  <a:lnTo>
                    <a:pt x="60" y="20"/>
                  </a:lnTo>
                  <a:lnTo>
                    <a:pt x="52" y="27"/>
                  </a:lnTo>
                  <a:lnTo>
                    <a:pt x="44" y="35"/>
                  </a:lnTo>
                  <a:lnTo>
                    <a:pt x="36" y="43"/>
                  </a:lnTo>
                  <a:lnTo>
                    <a:pt x="27" y="50"/>
                  </a:lnTo>
                  <a:lnTo>
                    <a:pt x="18" y="56"/>
                  </a:lnTo>
                  <a:lnTo>
                    <a:pt x="14" y="60"/>
                  </a:lnTo>
                  <a:lnTo>
                    <a:pt x="13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0" y="65"/>
                  </a:lnTo>
                  <a:lnTo>
                    <a:pt x="10" y="67"/>
                  </a:lnTo>
                  <a:lnTo>
                    <a:pt x="9" y="68"/>
                  </a:lnTo>
                  <a:lnTo>
                    <a:pt x="9" y="70"/>
                  </a:lnTo>
                  <a:lnTo>
                    <a:pt x="9" y="72"/>
                  </a:lnTo>
                  <a:lnTo>
                    <a:pt x="10" y="74"/>
                  </a:lnTo>
                  <a:lnTo>
                    <a:pt x="10" y="76"/>
                  </a:lnTo>
                  <a:lnTo>
                    <a:pt x="11" y="78"/>
                  </a:lnTo>
                  <a:lnTo>
                    <a:pt x="12" y="79"/>
                  </a:lnTo>
                  <a:lnTo>
                    <a:pt x="13" y="81"/>
                  </a:lnTo>
                  <a:lnTo>
                    <a:pt x="15" y="82"/>
                  </a:lnTo>
                  <a:lnTo>
                    <a:pt x="16" y="83"/>
                  </a:lnTo>
                  <a:lnTo>
                    <a:pt x="18" y="84"/>
                  </a:lnTo>
                  <a:lnTo>
                    <a:pt x="17" y="85"/>
                  </a:lnTo>
                  <a:lnTo>
                    <a:pt x="15" y="86"/>
                  </a:lnTo>
                  <a:lnTo>
                    <a:pt x="14" y="87"/>
                  </a:lnTo>
                  <a:lnTo>
                    <a:pt x="13" y="88"/>
                  </a:lnTo>
                  <a:lnTo>
                    <a:pt x="12" y="89"/>
                  </a:lnTo>
                  <a:lnTo>
                    <a:pt x="10" y="90"/>
                  </a:lnTo>
                  <a:lnTo>
                    <a:pt x="9" y="91"/>
                  </a:lnTo>
                  <a:lnTo>
                    <a:pt x="8" y="92"/>
                  </a:lnTo>
                  <a:lnTo>
                    <a:pt x="6" y="94"/>
                  </a:lnTo>
                  <a:lnTo>
                    <a:pt x="4" y="95"/>
                  </a:lnTo>
                  <a:lnTo>
                    <a:pt x="3" y="96"/>
                  </a:lnTo>
                  <a:lnTo>
                    <a:pt x="2" y="98"/>
                  </a:lnTo>
                  <a:lnTo>
                    <a:pt x="2" y="99"/>
                  </a:lnTo>
                  <a:lnTo>
                    <a:pt x="1" y="101"/>
                  </a:lnTo>
                  <a:lnTo>
                    <a:pt x="1" y="102"/>
                  </a:lnTo>
                  <a:lnTo>
                    <a:pt x="0" y="104"/>
                  </a:lnTo>
                  <a:lnTo>
                    <a:pt x="0" y="106"/>
                  </a:lnTo>
                  <a:lnTo>
                    <a:pt x="1" y="109"/>
                  </a:lnTo>
                  <a:lnTo>
                    <a:pt x="1" y="111"/>
                  </a:lnTo>
                  <a:lnTo>
                    <a:pt x="3" y="114"/>
                  </a:lnTo>
                  <a:lnTo>
                    <a:pt x="5" y="116"/>
                  </a:lnTo>
                  <a:lnTo>
                    <a:pt x="7" y="118"/>
                  </a:lnTo>
                  <a:lnTo>
                    <a:pt x="9" y="120"/>
                  </a:lnTo>
                  <a:lnTo>
                    <a:pt x="12" y="120"/>
                  </a:lnTo>
                  <a:lnTo>
                    <a:pt x="15" y="121"/>
                  </a:lnTo>
                  <a:lnTo>
                    <a:pt x="21" y="121"/>
                  </a:lnTo>
                  <a:lnTo>
                    <a:pt x="22" y="120"/>
                  </a:lnTo>
                  <a:lnTo>
                    <a:pt x="23" y="120"/>
                  </a:lnTo>
                  <a:lnTo>
                    <a:pt x="24" y="120"/>
                  </a:lnTo>
                  <a:lnTo>
                    <a:pt x="26" y="120"/>
                  </a:lnTo>
                  <a:lnTo>
                    <a:pt x="27" y="120"/>
                  </a:lnTo>
                  <a:lnTo>
                    <a:pt x="28" y="120"/>
                  </a:lnTo>
                  <a:lnTo>
                    <a:pt x="29" y="120"/>
                  </a:lnTo>
                  <a:lnTo>
                    <a:pt x="30" y="120"/>
                  </a:lnTo>
                  <a:lnTo>
                    <a:pt x="33" y="119"/>
                  </a:lnTo>
                  <a:lnTo>
                    <a:pt x="36" y="118"/>
                  </a:lnTo>
                  <a:lnTo>
                    <a:pt x="38" y="116"/>
                  </a:lnTo>
                  <a:lnTo>
                    <a:pt x="40" y="114"/>
                  </a:lnTo>
                  <a:lnTo>
                    <a:pt x="42" y="112"/>
                  </a:lnTo>
                  <a:lnTo>
                    <a:pt x="43" y="109"/>
                  </a:lnTo>
                  <a:lnTo>
                    <a:pt x="44" y="106"/>
                  </a:lnTo>
                  <a:lnTo>
                    <a:pt x="44" y="103"/>
                  </a:lnTo>
                  <a:lnTo>
                    <a:pt x="44" y="103"/>
                  </a:lnTo>
                  <a:lnTo>
                    <a:pt x="44" y="103"/>
                  </a:lnTo>
                  <a:lnTo>
                    <a:pt x="44" y="103"/>
                  </a:lnTo>
                  <a:lnTo>
                    <a:pt x="44" y="103"/>
                  </a:lnTo>
                  <a:lnTo>
                    <a:pt x="44" y="103"/>
                  </a:lnTo>
                  <a:lnTo>
                    <a:pt x="44" y="103"/>
                  </a:lnTo>
                  <a:lnTo>
                    <a:pt x="44" y="103"/>
                  </a:lnTo>
                  <a:lnTo>
                    <a:pt x="44" y="103"/>
                  </a:lnTo>
                  <a:lnTo>
                    <a:pt x="46" y="101"/>
                  </a:lnTo>
                  <a:lnTo>
                    <a:pt x="48" y="100"/>
                  </a:lnTo>
                  <a:lnTo>
                    <a:pt x="50" y="98"/>
                  </a:lnTo>
                  <a:lnTo>
                    <a:pt x="52" y="97"/>
                  </a:lnTo>
                  <a:lnTo>
                    <a:pt x="53" y="95"/>
                  </a:lnTo>
                  <a:lnTo>
                    <a:pt x="55" y="94"/>
                  </a:lnTo>
                  <a:lnTo>
                    <a:pt x="57" y="92"/>
                  </a:lnTo>
                  <a:lnTo>
                    <a:pt x="59" y="91"/>
                  </a:lnTo>
                  <a:lnTo>
                    <a:pt x="60" y="93"/>
                  </a:lnTo>
                  <a:lnTo>
                    <a:pt x="62" y="95"/>
                  </a:lnTo>
                  <a:lnTo>
                    <a:pt x="65" y="97"/>
                  </a:lnTo>
                  <a:lnTo>
                    <a:pt x="67" y="98"/>
                  </a:lnTo>
                  <a:lnTo>
                    <a:pt x="70" y="99"/>
                  </a:lnTo>
                  <a:lnTo>
                    <a:pt x="72" y="99"/>
                  </a:lnTo>
                  <a:lnTo>
                    <a:pt x="75" y="99"/>
                  </a:lnTo>
                  <a:lnTo>
                    <a:pt x="78" y="98"/>
                  </a:lnTo>
                  <a:lnTo>
                    <a:pt x="83" y="96"/>
                  </a:lnTo>
                  <a:lnTo>
                    <a:pt x="87" y="95"/>
                  </a:lnTo>
                  <a:lnTo>
                    <a:pt x="90" y="93"/>
                  </a:lnTo>
                  <a:lnTo>
                    <a:pt x="93" y="92"/>
                  </a:lnTo>
                  <a:lnTo>
                    <a:pt x="96" y="90"/>
                  </a:lnTo>
                  <a:lnTo>
                    <a:pt x="99" y="89"/>
                  </a:lnTo>
                  <a:lnTo>
                    <a:pt x="102" y="87"/>
                  </a:lnTo>
                  <a:lnTo>
                    <a:pt x="106" y="86"/>
                  </a:lnTo>
                  <a:lnTo>
                    <a:pt x="109" y="85"/>
                  </a:lnTo>
                  <a:lnTo>
                    <a:pt x="108" y="86"/>
                  </a:lnTo>
                  <a:lnTo>
                    <a:pt x="107" y="87"/>
                  </a:lnTo>
                  <a:lnTo>
                    <a:pt x="107" y="88"/>
                  </a:lnTo>
                  <a:lnTo>
                    <a:pt x="106" y="89"/>
                  </a:lnTo>
                  <a:lnTo>
                    <a:pt x="105" y="90"/>
                  </a:lnTo>
                  <a:lnTo>
                    <a:pt x="104" y="91"/>
                  </a:lnTo>
                  <a:lnTo>
                    <a:pt x="103" y="92"/>
                  </a:lnTo>
                  <a:lnTo>
                    <a:pt x="102" y="94"/>
                  </a:lnTo>
                  <a:lnTo>
                    <a:pt x="100" y="99"/>
                  </a:lnTo>
                  <a:lnTo>
                    <a:pt x="99" y="100"/>
                  </a:lnTo>
                  <a:lnTo>
                    <a:pt x="99" y="102"/>
                  </a:lnTo>
                  <a:lnTo>
                    <a:pt x="99" y="104"/>
                  </a:lnTo>
                  <a:lnTo>
                    <a:pt x="99" y="105"/>
                  </a:lnTo>
                  <a:lnTo>
                    <a:pt x="99" y="107"/>
                  </a:lnTo>
                  <a:lnTo>
                    <a:pt x="99" y="108"/>
                  </a:lnTo>
                  <a:lnTo>
                    <a:pt x="100" y="110"/>
                  </a:lnTo>
                  <a:lnTo>
                    <a:pt x="100" y="111"/>
                  </a:lnTo>
                  <a:lnTo>
                    <a:pt x="102" y="114"/>
                  </a:lnTo>
                  <a:lnTo>
                    <a:pt x="104" y="116"/>
                  </a:lnTo>
                  <a:lnTo>
                    <a:pt x="107" y="118"/>
                  </a:lnTo>
                  <a:lnTo>
                    <a:pt x="109" y="119"/>
                  </a:lnTo>
                  <a:lnTo>
                    <a:pt x="112" y="119"/>
                  </a:lnTo>
                  <a:lnTo>
                    <a:pt x="115" y="119"/>
                  </a:lnTo>
                  <a:lnTo>
                    <a:pt x="118" y="119"/>
                  </a:lnTo>
                  <a:lnTo>
                    <a:pt x="121" y="118"/>
                  </a:lnTo>
                  <a:lnTo>
                    <a:pt x="126" y="115"/>
                  </a:lnTo>
                  <a:lnTo>
                    <a:pt x="128" y="114"/>
                  </a:lnTo>
                  <a:lnTo>
                    <a:pt x="129" y="114"/>
                  </a:lnTo>
                  <a:lnTo>
                    <a:pt x="131" y="113"/>
                  </a:lnTo>
                  <a:lnTo>
                    <a:pt x="133" y="112"/>
                  </a:lnTo>
                  <a:lnTo>
                    <a:pt x="134" y="112"/>
                  </a:lnTo>
                  <a:lnTo>
                    <a:pt x="136" y="111"/>
                  </a:lnTo>
                  <a:lnTo>
                    <a:pt x="138" y="111"/>
                  </a:lnTo>
                  <a:lnTo>
                    <a:pt x="139" y="110"/>
                  </a:lnTo>
                  <a:lnTo>
                    <a:pt x="139" y="111"/>
                  </a:lnTo>
                  <a:lnTo>
                    <a:pt x="138" y="112"/>
                  </a:lnTo>
                  <a:lnTo>
                    <a:pt x="137" y="113"/>
                  </a:lnTo>
                  <a:lnTo>
                    <a:pt x="137" y="114"/>
                  </a:lnTo>
                  <a:lnTo>
                    <a:pt x="136" y="115"/>
                  </a:lnTo>
                  <a:lnTo>
                    <a:pt x="135" y="116"/>
                  </a:lnTo>
                  <a:lnTo>
                    <a:pt x="135" y="117"/>
                  </a:lnTo>
                  <a:lnTo>
                    <a:pt x="134" y="118"/>
                  </a:lnTo>
                  <a:lnTo>
                    <a:pt x="132" y="123"/>
                  </a:lnTo>
                  <a:lnTo>
                    <a:pt x="131" y="125"/>
                  </a:lnTo>
                  <a:lnTo>
                    <a:pt x="131" y="126"/>
                  </a:lnTo>
                  <a:lnTo>
                    <a:pt x="130" y="127"/>
                  </a:lnTo>
                  <a:lnTo>
                    <a:pt x="130" y="129"/>
                  </a:lnTo>
                  <a:lnTo>
                    <a:pt x="130" y="130"/>
                  </a:lnTo>
                  <a:lnTo>
                    <a:pt x="130" y="132"/>
                  </a:lnTo>
                  <a:lnTo>
                    <a:pt x="130" y="133"/>
                  </a:lnTo>
                  <a:lnTo>
                    <a:pt x="131" y="134"/>
                  </a:lnTo>
                  <a:lnTo>
                    <a:pt x="132" y="137"/>
                  </a:lnTo>
                  <a:lnTo>
                    <a:pt x="134" y="140"/>
                  </a:lnTo>
                  <a:lnTo>
                    <a:pt x="136" y="142"/>
                  </a:lnTo>
                  <a:lnTo>
                    <a:pt x="138" y="143"/>
                  </a:lnTo>
                  <a:lnTo>
                    <a:pt x="141" y="144"/>
                  </a:lnTo>
                  <a:lnTo>
                    <a:pt x="144" y="145"/>
                  </a:lnTo>
                  <a:lnTo>
                    <a:pt x="147" y="145"/>
                  </a:lnTo>
                  <a:lnTo>
                    <a:pt x="150" y="144"/>
                  </a:lnTo>
                  <a:lnTo>
                    <a:pt x="152" y="144"/>
                  </a:lnTo>
                  <a:lnTo>
                    <a:pt x="150" y="146"/>
                  </a:lnTo>
                  <a:lnTo>
                    <a:pt x="148" y="148"/>
                  </a:lnTo>
                  <a:lnTo>
                    <a:pt x="146" y="150"/>
                  </a:lnTo>
                  <a:lnTo>
                    <a:pt x="143" y="152"/>
                  </a:lnTo>
                  <a:lnTo>
                    <a:pt x="141" y="154"/>
                  </a:lnTo>
                  <a:lnTo>
                    <a:pt x="139" y="156"/>
                  </a:lnTo>
                  <a:lnTo>
                    <a:pt x="137" y="159"/>
                  </a:lnTo>
                  <a:lnTo>
                    <a:pt x="135" y="161"/>
                  </a:lnTo>
                  <a:lnTo>
                    <a:pt x="134" y="163"/>
                  </a:lnTo>
                  <a:lnTo>
                    <a:pt x="133" y="163"/>
                  </a:lnTo>
                  <a:lnTo>
                    <a:pt x="133" y="164"/>
                  </a:lnTo>
                  <a:lnTo>
                    <a:pt x="132" y="165"/>
                  </a:lnTo>
                  <a:lnTo>
                    <a:pt x="132" y="165"/>
                  </a:lnTo>
                  <a:lnTo>
                    <a:pt x="132" y="166"/>
                  </a:lnTo>
                  <a:lnTo>
                    <a:pt x="131" y="167"/>
                  </a:lnTo>
                  <a:lnTo>
                    <a:pt x="131" y="168"/>
                  </a:lnTo>
                  <a:lnTo>
                    <a:pt x="131" y="168"/>
                  </a:lnTo>
                  <a:lnTo>
                    <a:pt x="130" y="171"/>
                  </a:lnTo>
                  <a:lnTo>
                    <a:pt x="130" y="173"/>
                  </a:lnTo>
                  <a:lnTo>
                    <a:pt x="131" y="176"/>
                  </a:lnTo>
                  <a:lnTo>
                    <a:pt x="132" y="178"/>
                  </a:lnTo>
                  <a:lnTo>
                    <a:pt x="133" y="180"/>
                  </a:lnTo>
                  <a:lnTo>
                    <a:pt x="134" y="182"/>
                  </a:lnTo>
                  <a:lnTo>
                    <a:pt x="136" y="184"/>
                  </a:lnTo>
                  <a:lnTo>
                    <a:pt x="138" y="185"/>
                  </a:lnTo>
                  <a:lnTo>
                    <a:pt x="134" y="188"/>
                  </a:lnTo>
                  <a:lnTo>
                    <a:pt x="131" y="191"/>
                  </a:lnTo>
                  <a:lnTo>
                    <a:pt x="127" y="194"/>
                  </a:lnTo>
                  <a:lnTo>
                    <a:pt x="123" y="197"/>
                  </a:lnTo>
                  <a:lnTo>
                    <a:pt x="119" y="200"/>
                  </a:lnTo>
                  <a:lnTo>
                    <a:pt x="115" y="203"/>
                  </a:lnTo>
                  <a:lnTo>
                    <a:pt x="112" y="206"/>
                  </a:lnTo>
                  <a:lnTo>
                    <a:pt x="108" y="209"/>
                  </a:lnTo>
                  <a:lnTo>
                    <a:pt x="104" y="214"/>
                  </a:lnTo>
                  <a:lnTo>
                    <a:pt x="103" y="215"/>
                  </a:lnTo>
                  <a:lnTo>
                    <a:pt x="102" y="217"/>
                  </a:lnTo>
                  <a:lnTo>
                    <a:pt x="101" y="219"/>
                  </a:lnTo>
                  <a:lnTo>
                    <a:pt x="101" y="220"/>
                  </a:lnTo>
                  <a:lnTo>
                    <a:pt x="101" y="222"/>
                  </a:lnTo>
                  <a:lnTo>
                    <a:pt x="101" y="224"/>
                  </a:lnTo>
                  <a:lnTo>
                    <a:pt x="101" y="226"/>
                  </a:lnTo>
                  <a:lnTo>
                    <a:pt x="102" y="227"/>
                  </a:lnTo>
                  <a:lnTo>
                    <a:pt x="103" y="230"/>
                  </a:lnTo>
                  <a:lnTo>
                    <a:pt x="105" y="233"/>
                  </a:lnTo>
                  <a:lnTo>
                    <a:pt x="107" y="235"/>
                  </a:lnTo>
                  <a:lnTo>
                    <a:pt x="109" y="236"/>
                  </a:lnTo>
                  <a:lnTo>
                    <a:pt x="112" y="237"/>
                  </a:lnTo>
                  <a:lnTo>
                    <a:pt x="115" y="238"/>
                  </a:lnTo>
                  <a:lnTo>
                    <a:pt x="118" y="238"/>
                  </a:lnTo>
                  <a:lnTo>
                    <a:pt x="121" y="237"/>
                  </a:lnTo>
                  <a:lnTo>
                    <a:pt x="125" y="236"/>
                  </a:lnTo>
                  <a:lnTo>
                    <a:pt x="127" y="235"/>
                  </a:lnTo>
                  <a:lnTo>
                    <a:pt x="130" y="234"/>
                  </a:lnTo>
                  <a:lnTo>
                    <a:pt x="132" y="233"/>
                  </a:lnTo>
                  <a:lnTo>
                    <a:pt x="135" y="232"/>
                  </a:lnTo>
                  <a:lnTo>
                    <a:pt x="138" y="231"/>
                  </a:lnTo>
                  <a:lnTo>
                    <a:pt x="140" y="230"/>
                  </a:lnTo>
                  <a:lnTo>
                    <a:pt x="143" y="230"/>
                  </a:lnTo>
                  <a:lnTo>
                    <a:pt x="145" y="229"/>
                  </a:lnTo>
                  <a:lnTo>
                    <a:pt x="145" y="229"/>
                  </a:lnTo>
                  <a:lnTo>
                    <a:pt x="144" y="230"/>
                  </a:lnTo>
                  <a:lnTo>
                    <a:pt x="143" y="231"/>
                  </a:lnTo>
                  <a:lnTo>
                    <a:pt x="143" y="231"/>
                  </a:lnTo>
                  <a:lnTo>
                    <a:pt x="142" y="232"/>
                  </a:lnTo>
                  <a:lnTo>
                    <a:pt x="141" y="233"/>
                  </a:lnTo>
                  <a:lnTo>
                    <a:pt x="141" y="233"/>
                  </a:lnTo>
                  <a:lnTo>
                    <a:pt x="140" y="234"/>
                  </a:lnTo>
                  <a:lnTo>
                    <a:pt x="143" y="237"/>
                  </a:lnTo>
                  <a:lnTo>
                    <a:pt x="145" y="240"/>
                  </a:lnTo>
                  <a:lnTo>
                    <a:pt x="148" y="243"/>
                  </a:lnTo>
                  <a:lnTo>
                    <a:pt x="150" y="246"/>
                  </a:lnTo>
                  <a:lnTo>
                    <a:pt x="153" y="248"/>
                  </a:lnTo>
                  <a:lnTo>
                    <a:pt x="155" y="251"/>
                  </a:lnTo>
                  <a:lnTo>
                    <a:pt x="158" y="254"/>
                  </a:lnTo>
                  <a:lnTo>
                    <a:pt x="161" y="257"/>
                  </a:lnTo>
                  <a:lnTo>
                    <a:pt x="162" y="256"/>
                  </a:lnTo>
                  <a:lnTo>
                    <a:pt x="162" y="256"/>
                  </a:lnTo>
                  <a:lnTo>
                    <a:pt x="163" y="255"/>
                  </a:lnTo>
                  <a:lnTo>
                    <a:pt x="164" y="254"/>
                  </a:lnTo>
                  <a:lnTo>
                    <a:pt x="165" y="253"/>
                  </a:lnTo>
                  <a:lnTo>
                    <a:pt x="165" y="253"/>
                  </a:lnTo>
                  <a:lnTo>
                    <a:pt x="166" y="252"/>
                  </a:lnTo>
                  <a:lnTo>
                    <a:pt x="166" y="251"/>
                  </a:lnTo>
                  <a:lnTo>
                    <a:pt x="170" y="248"/>
                  </a:lnTo>
                  <a:lnTo>
                    <a:pt x="173" y="244"/>
                  </a:lnTo>
                  <a:lnTo>
                    <a:pt x="177" y="241"/>
                  </a:lnTo>
                  <a:lnTo>
                    <a:pt x="181" y="238"/>
                  </a:lnTo>
                  <a:lnTo>
                    <a:pt x="184" y="234"/>
                  </a:lnTo>
                  <a:lnTo>
                    <a:pt x="188" y="231"/>
                  </a:lnTo>
                  <a:lnTo>
                    <a:pt x="191" y="227"/>
                  </a:lnTo>
                  <a:lnTo>
                    <a:pt x="194" y="224"/>
                  </a:lnTo>
                  <a:lnTo>
                    <a:pt x="202" y="212"/>
                  </a:lnTo>
                  <a:lnTo>
                    <a:pt x="202" y="211"/>
                  </a:lnTo>
                  <a:lnTo>
                    <a:pt x="203" y="209"/>
                  </a:lnTo>
                  <a:lnTo>
                    <a:pt x="203" y="208"/>
                  </a:lnTo>
                  <a:lnTo>
                    <a:pt x="203" y="207"/>
                  </a:lnTo>
                  <a:lnTo>
                    <a:pt x="203" y="205"/>
                  </a:lnTo>
                  <a:lnTo>
                    <a:pt x="203" y="204"/>
                  </a:lnTo>
                  <a:lnTo>
                    <a:pt x="203" y="202"/>
                  </a:lnTo>
                  <a:lnTo>
                    <a:pt x="202" y="201"/>
                  </a:lnTo>
                  <a:lnTo>
                    <a:pt x="201" y="198"/>
                  </a:lnTo>
                  <a:lnTo>
                    <a:pt x="200" y="196"/>
                  </a:lnTo>
                  <a:lnTo>
                    <a:pt x="199" y="194"/>
                  </a:lnTo>
                  <a:lnTo>
                    <a:pt x="197" y="192"/>
                  </a:lnTo>
                  <a:lnTo>
                    <a:pt x="195" y="190"/>
                  </a:lnTo>
                  <a:lnTo>
                    <a:pt x="193" y="189"/>
                  </a:lnTo>
                  <a:lnTo>
                    <a:pt x="191" y="188"/>
                  </a:lnTo>
                  <a:lnTo>
                    <a:pt x="189" y="188"/>
                  </a:lnTo>
                  <a:lnTo>
                    <a:pt x="186" y="188"/>
                  </a:lnTo>
                  <a:lnTo>
                    <a:pt x="188" y="186"/>
                  </a:lnTo>
                  <a:lnTo>
                    <a:pt x="190" y="184"/>
                  </a:lnTo>
                  <a:lnTo>
                    <a:pt x="192" y="183"/>
                  </a:lnTo>
                  <a:lnTo>
                    <a:pt x="194" y="181"/>
                  </a:lnTo>
                  <a:lnTo>
                    <a:pt x="196" y="180"/>
                  </a:lnTo>
                  <a:lnTo>
                    <a:pt x="198" y="178"/>
                  </a:lnTo>
                  <a:lnTo>
                    <a:pt x="200" y="176"/>
                  </a:lnTo>
                  <a:lnTo>
                    <a:pt x="202" y="175"/>
                  </a:lnTo>
                  <a:lnTo>
                    <a:pt x="208" y="167"/>
                  </a:lnTo>
                  <a:lnTo>
                    <a:pt x="209" y="166"/>
                  </a:lnTo>
                  <a:lnTo>
                    <a:pt x="210" y="164"/>
                  </a:lnTo>
                  <a:lnTo>
                    <a:pt x="210" y="163"/>
                  </a:lnTo>
                  <a:lnTo>
                    <a:pt x="211" y="162"/>
                  </a:lnTo>
                  <a:lnTo>
                    <a:pt x="211" y="160"/>
                  </a:lnTo>
                  <a:lnTo>
                    <a:pt x="212" y="159"/>
                  </a:lnTo>
                  <a:lnTo>
                    <a:pt x="212" y="158"/>
                  </a:lnTo>
                  <a:lnTo>
                    <a:pt x="212" y="156"/>
                  </a:lnTo>
                  <a:lnTo>
                    <a:pt x="211" y="154"/>
                  </a:lnTo>
                  <a:lnTo>
                    <a:pt x="211" y="151"/>
                  </a:lnTo>
                  <a:lnTo>
                    <a:pt x="209" y="149"/>
                  </a:lnTo>
                  <a:lnTo>
                    <a:pt x="208" y="147"/>
                  </a:lnTo>
                  <a:lnTo>
                    <a:pt x="206" y="145"/>
                  </a:lnTo>
                  <a:lnTo>
                    <a:pt x="204" y="144"/>
                  </a:lnTo>
                  <a:lnTo>
                    <a:pt x="202" y="143"/>
                  </a:lnTo>
                  <a:lnTo>
                    <a:pt x="200" y="142"/>
                  </a:lnTo>
                  <a:lnTo>
                    <a:pt x="201" y="141"/>
                  </a:lnTo>
                  <a:lnTo>
                    <a:pt x="202" y="140"/>
                  </a:lnTo>
                  <a:lnTo>
                    <a:pt x="203" y="139"/>
                  </a:lnTo>
                  <a:lnTo>
                    <a:pt x="204" y="138"/>
                  </a:lnTo>
                  <a:lnTo>
                    <a:pt x="205" y="137"/>
                  </a:lnTo>
                  <a:lnTo>
                    <a:pt x="206" y="136"/>
                  </a:lnTo>
                  <a:lnTo>
                    <a:pt x="207" y="135"/>
                  </a:lnTo>
                  <a:lnTo>
                    <a:pt x="208" y="134"/>
                  </a:lnTo>
                  <a:lnTo>
                    <a:pt x="219" y="124"/>
                  </a:lnTo>
                  <a:close/>
                  <a:moveTo>
                    <a:pt x="173" y="200"/>
                  </a:moveTo>
                  <a:lnTo>
                    <a:pt x="173" y="199"/>
                  </a:lnTo>
                  <a:lnTo>
                    <a:pt x="173" y="200"/>
                  </a:lnTo>
                  <a:lnTo>
                    <a:pt x="173" y="200"/>
                  </a:lnTo>
                  <a:lnTo>
                    <a:pt x="173" y="200"/>
                  </a:lnTo>
                  <a:lnTo>
                    <a:pt x="173" y="200"/>
                  </a:lnTo>
                  <a:lnTo>
                    <a:pt x="173" y="200"/>
                  </a:lnTo>
                  <a:lnTo>
                    <a:pt x="173" y="200"/>
                  </a:lnTo>
                  <a:lnTo>
                    <a:pt x="173" y="200"/>
                  </a:lnTo>
                  <a:lnTo>
                    <a:pt x="173" y="200"/>
                  </a:lnTo>
                  <a:lnTo>
                    <a:pt x="173" y="200"/>
                  </a:lnTo>
                  <a:close/>
                </a:path>
              </a:pathLst>
            </a:custGeom>
            <a:solidFill>
              <a:srgbClr val="DF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42"/>
            <p:cNvSpPr>
              <a:spLocks/>
            </p:cNvSpPr>
            <p:nvPr/>
          </p:nvSpPr>
          <p:spPr bwMode="auto">
            <a:xfrm>
              <a:off x="4784" y="709"/>
              <a:ext cx="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43"/>
            <p:cNvSpPr>
              <a:spLocks noEditPoints="1"/>
            </p:cNvSpPr>
            <p:nvPr/>
          </p:nvSpPr>
          <p:spPr bwMode="auto">
            <a:xfrm>
              <a:off x="4664" y="678"/>
              <a:ext cx="380" cy="338"/>
            </a:xfrm>
            <a:custGeom>
              <a:avLst/>
              <a:gdLst/>
              <a:ahLst/>
              <a:cxnLst>
                <a:cxn ang="0">
                  <a:pos x="368" y="191"/>
                </a:cxn>
                <a:cxn ang="0">
                  <a:pos x="364" y="172"/>
                </a:cxn>
                <a:cxn ang="0">
                  <a:pos x="360" y="165"/>
                </a:cxn>
                <a:cxn ang="0">
                  <a:pos x="357" y="159"/>
                </a:cxn>
                <a:cxn ang="0">
                  <a:pos x="354" y="146"/>
                </a:cxn>
                <a:cxn ang="0">
                  <a:pos x="353" y="128"/>
                </a:cxn>
                <a:cxn ang="0">
                  <a:pos x="333" y="110"/>
                </a:cxn>
                <a:cxn ang="0">
                  <a:pos x="309" y="108"/>
                </a:cxn>
                <a:cxn ang="0">
                  <a:pos x="328" y="104"/>
                </a:cxn>
                <a:cxn ang="0">
                  <a:pos x="353" y="80"/>
                </a:cxn>
                <a:cxn ang="0">
                  <a:pos x="346" y="61"/>
                </a:cxn>
                <a:cxn ang="0">
                  <a:pos x="320" y="57"/>
                </a:cxn>
                <a:cxn ang="0">
                  <a:pos x="326" y="40"/>
                </a:cxn>
                <a:cxn ang="0">
                  <a:pos x="305" y="19"/>
                </a:cxn>
                <a:cxn ang="0">
                  <a:pos x="258" y="25"/>
                </a:cxn>
                <a:cxn ang="0">
                  <a:pos x="244" y="0"/>
                </a:cxn>
                <a:cxn ang="0">
                  <a:pos x="197" y="11"/>
                </a:cxn>
                <a:cxn ang="0">
                  <a:pos x="187" y="13"/>
                </a:cxn>
                <a:cxn ang="0">
                  <a:pos x="182" y="15"/>
                </a:cxn>
                <a:cxn ang="0">
                  <a:pos x="162" y="2"/>
                </a:cxn>
                <a:cxn ang="0">
                  <a:pos x="121" y="28"/>
                </a:cxn>
                <a:cxn ang="0">
                  <a:pos x="121" y="34"/>
                </a:cxn>
                <a:cxn ang="0">
                  <a:pos x="123" y="38"/>
                </a:cxn>
                <a:cxn ang="0">
                  <a:pos x="120" y="47"/>
                </a:cxn>
                <a:cxn ang="0">
                  <a:pos x="101" y="46"/>
                </a:cxn>
                <a:cxn ang="0">
                  <a:pos x="88" y="66"/>
                </a:cxn>
                <a:cxn ang="0">
                  <a:pos x="80" y="92"/>
                </a:cxn>
                <a:cxn ang="0">
                  <a:pos x="101" y="96"/>
                </a:cxn>
                <a:cxn ang="0">
                  <a:pos x="84" y="104"/>
                </a:cxn>
                <a:cxn ang="0">
                  <a:pos x="79" y="128"/>
                </a:cxn>
                <a:cxn ang="0">
                  <a:pos x="77" y="137"/>
                </a:cxn>
                <a:cxn ang="0">
                  <a:pos x="47" y="173"/>
                </a:cxn>
                <a:cxn ang="0">
                  <a:pos x="0" y="213"/>
                </a:cxn>
                <a:cxn ang="0">
                  <a:pos x="30" y="226"/>
                </a:cxn>
                <a:cxn ang="0">
                  <a:pos x="43" y="221"/>
                </a:cxn>
                <a:cxn ang="0">
                  <a:pos x="33" y="245"/>
                </a:cxn>
                <a:cxn ang="0">
                  <a:pos x="41" y="261"/>
                </a:cxn>
                <a:cxn ang="0">
                  <a:pos x="62" y="277"/>
                </a:cxn>
                <a:cxn ang="0">
                  <a:pos x="90" y="271"/>
                </a:cxn>
                <a:cxn ang="0">
                  <a:pos x="67" y="296"/>
                </a:cxn>
                <a:cxn ang="0">
                  <a:pos x="94" y="307"/>
                </a:cxn>
                <a:cxn ang="0">
                  <a:pos x="111" y="302"/>
                </a:cxn>
                <a:cxn ang="0">
                  <a:pos x="103" y="329"/>
                </a:cxn>
                <a:cxn ang="0">
                  <a:pos x="134" y="327"/>
                </a:cxn>
                <a:cxn ang="0">
                  <a:pos x="150" y="325"/>
                </a:cxn>
                <a:cxn ang="0">
                  <a:pos x="196" y="329"/>
                </a:cxn>
                <a:cxn ang="0">
                  <a:pos x="274" y="299"/>
                </a:cxn>
                <a:cxn ang="0">
                  <a:pos x="291" y="291"/>
                </a:cxn>
                <a:cxn ang="0">
                  <a:pos x="311" y="297"/>
                </a:cxn>
                <a:cxn ang="0">
                  <a:pos x="347" y="272"/>
                </a:cxn>
                <a:cxn ang="0">
                  <a:pos x="344" y="250"/>
                </a:cxn>
                <a:cxn ang="0">
                  <a:pos x="355" y="236"/>
                </a:cxn>
                <a:cxn ang="0">
                  <a:pos x="101" y="156"/>
                </a:cxn>
                <a:cxn ang="0">
                  <a:pos x="101" y="156"/>
                </a:cxn>
                <a:cxn ang="0">
                  <a:pos x="98" y="172"/>
                </a:cxn>
                <a:cxn ang="0">
                  <a:pos x="106" y="159"/>
                </a:cxn>
                <a:cxn ang="0">
                  <a:pos x="114" y="156"/>
                </a:cxn>
                <a:cxn ang="0">
                  <a:pos x="109" y="165"/>
                </a:cxn>
                <a:cxn ang="0">
                  <a:pos x="176" y="149"/>
                </a:cxn>
                <a:cxn ang="0">
                  <a:pos x="186" y="141"/>
                </a:cxn>
                <a:cxn ang="0">
                  <a:pos x="178" y="148"/>
                </a:cxn>
              </a:cxnLst>
              <a:rect l="0" t="0" r="r" b="b"/>
              <a:pathLst>
                <a:path w="380" h="338">
                  <a:moveTo>
                    <a:pt x="380" y="207"/>
                  </a:moveTo>
                  <a:lnTo>
                    <a:pt x="379" y="204"/>
                  </a:lnTo>
                  <a:lnTo>
                    <a:pt x="378" y="202"/>
                  </a:lnTo>
                  <a:lnTo>
                    <a:pt x="376" y="200"/>
                  </a:lnTo>
                  <a:lnTo>
                    <a:pt x="374" y="198"/>
                  </a:lnTo>
                  <a:lnTo>
                    <a:pt x="371" y="197"/>
                  </a:lnTo>
                  <a:lnTo>
                    <a:pt x="369" y="196"/>
                  </a:lnTo>
                  <a:lnTo>
                    <a:pt x="366" y="196"/>
                  </a:lnTo>
                  <a:lnTo>
                    <a:pt x="363" y="196"/>
                  </a:lnTo>
                  <a:lnTo>
                    <a:pt x="366" y="193"/>
                  </a:lnTo>
                  <a:lnTo>
                    <a:pt x="367" y="192"/>
                  </a:lnTo>
                  <a:lnTo>
                    <a:pt x="368" y="191"/>
                  </a:lnTo>
                  <a:lnTo>
                    <a:pt x="369" y="189"/>
                  </a:lnTo>
                  <a:lnTo>
                    <a:pt x="369" y="188"/>
                  </a:lnTo>
                  <a:lnTo>
                    <a:pt x="369" y="186"/>
                  </a:lnTo>
                  <a:lnTo>
                    <a:pt x="370" y="184"/>
                  </a:lnTo>
                  <a:lnTo>
                    <a:pt x="370" y="183"/>
                  </a:lnTo>
                  <a:lnTo>
                    <a:pt x="370" y="181"/>
                  </a:lnTo>
                  <a:lnTo>
                    <a:pt x="369" y="179"/>
                  </a:lnTo>
                  <a:lnTo>
                    <a:pt x="369" y="178"/>
                  </a:lnTo>
                  <a:lnTo>
                    <a:pt x="368" y="176"/>
                  </a:lnTo>
                  <a:lnTo>
                    <a:pt x="367" y="174"/>
                  </a:lnTo>
                  <a:lnTo>
                    <a:pt x="365" y="173"/>
                  </a:lnTo>
                  <a:lnTo>
                    <a:pt x="364" y="172"/>
                  </a:lnTo>
                  <a:lnTo>
                    <a:pt x="363" y="171"/>
                  </a:lnTo>
                  <a:lnTo>
                    <a:pt x="361" y="170"/>
                  </a:lnTo>
                  <a:lnTo>
                    <a:pt x="361" y="169"/>
                  </a:lnTo>
                  <a:lnTo>
                    <a:pt x="361" y="169"/>
                  </a:lnTo>
                  <a:lnTo>
                    <a:pt x="361" y="169"/>
                  </a:lnTo>
                  <a:lnTo>
                    <a:pt x="361" y="169"/>
                  </a:lnTo>
                  <a:lnTo>
                    <a:pt x="361" y="169"/>
                  </a:lnTo>
                  <a:lnTo>
                    <a:pt x="361" y="168"/>
                  </a:lnTo>
                  <a:lnTo>
                    <a:pt x="361" y="168"/>
                  </a:lnTo>
                  <a:lnTo>
                    <a:pt x="361" y="168"/>
                  </a:lnTo>
                  <a:lnTo>
                    <a:pt x="360" y="166"/>
                  </a:lnTo>
                  <a:lnTo>
                    <a:pt x="360" y="165"/>
                  </a:lnTo>
                  <a:lnTo>
                    <a:pt x="360" y="165"/>
                  </a:lnTo>
                  <a:lnTo>
                    <a:pt x="360" y="165"/>
                  </a:lnTo>
                  <a:lnTo>
                    <a:pt x="360" y="165"/>
                  </a:lnTo>
                  <a:lnTo>
                    <a:pt x="360" y="165"/>
                  </a:lnTo>
                  <a:lnTo>
                    <a:pt x="360" y="165"/>
                  </a:lnTo>
                  <a:lnTo>
                    <a:pt x="360" y="165"/>
                  </a:lnTo>
                  <a:lnTo>
                    <a:pt x="360" y="165"/>
                  </a:lnTo>
                  <a:lnTo>
                    <a:pt x="360" y="164"/>
                  </a:lnTo>
                  <a:lnTo>
                    <a:pt x="359" y="162"/>
                  </a:lnTo>
                  <a:lnTo>
                    <a:pt x="358" y="161"/>
                  </a:lnTo>
                  <a:lnTo>
                    <a:pt x="358" y="160"/>
                  </a:lnTo>
                  <a:lnTo>
                    <a:pt x="357" y="159"/>
                  </a:lnTo>
                  <a:lnTo>
                    <a:pt x="356" y="158"/>
                  </a:lnTo>
                  <a:lnTo>
                    <a:pt x="354" y="157"/>
                  </a:lnTo>
                  <a:lnTo>
                    <a:pt x="353" y="156"/>
                  </a:lnTo>
                  <a:lnTo>
                    <a:pt x="354" y="150"/>
                  </a:lnTo>
                  <a:lnTo>
                    <a:pt x="354" y="149"/>
                  </a:lnTo>
                  <a:lnTo>
                    <a:pt x="354" y="149"/>
                  </a:lnTo>
                  <a:lnTo>
                    <a:pt x="354" y="148"/>
                  </a:lnTo>
                  <a:lnTo>
                    <a:pt x="354" y="148"/>
                  </a:lnTo>
                  <a:lnTo>
                    <a:pt x="354" y="147"/>
                  </a:lnTo>
                  <a:lnTo>
                    <a:pt x="354" y="147"/>
                  </a:lnTo>
                  <a:lnTo>
                    <a:pt x="354" y="146"/>
                  </a:lnTo>
                  <a:lnTo>
                    <a:pt x="354" y="146"/>
                  </a:lnTo>
                  <a:lnTo>
                    <a:pt x="353" y="144"/>
                  </a:lnTo>
                  <a:lnTo>
                    <a:pt x="352" y="143"/>
                  </a:lnTo>
                  <a:lnTo>
                    <a:pt x="352" y="142"/>
                  </a:lnTo>
                  <a:lnTo>
                    <a:pt x="351" y="141"/>
                  </a:lnTo>
                  <a:lnTo>
                    <a:pt x="350" y="140"/>
                  </a:lnTo>
                  <a:lnTo>
                    <a:pt x="349" y="139"/>
                  </a:lnTo>
                  <a:lnTo>
                    <a:pt x="348" y="138"/>
                  </a:lnTo>
                  <a:lnTo>
                    <a:pt x="347" y="137"/>
                  </a:lnTo>
                  <a:lnTo>
                    <a:pt x="349" y="135"/>
                  </a:lnTo>
                  <a:lnTo>
                    <a:pt x="350" y="133"/>
                  </a:lnTo>
                  <a:lnTo>
                    <a:pt x="352" y="131"/>
                  </a:lnTo>
                  <a:lnTo>
                    <a:pt x="353" y="128"/>
                  </a:lnTo>
                  <a:lnTo>
                    <a:pt x="353" y="126"/>
                  </a:lnTo>
                  <a:lnTo>
                    <a:pt x="353" y="123"/>
                  </a:lnTo>
                  <a:lnTo>
                    <a:pt x="353" y="120"/>
                  </a:lnTo>
                  <a:lnTo>
                    <a:pt x="352" y="118"/>
                  </a:lnTo>
                  <a:lnTo>
                    <a:pt x="350" y="115"/>
                  </a:lnTo>
                  <a:lnTo>
                    <a:pt x="348" y="113"/>
                  </a:lnTo>
                  <a:lnTo>
                    <a:pt x="346" y="112"/>
                  </a:lnTo>
                  <a:lnTo>
                    <a:pt x="344" y="111"/>
                  </a:lnTo>
                  <a:lnTo>
                    <a:pt x="341" y="110"/>
                  </a:lnTo>
                  <a:lnTo>
                    <a:pt x="339" y="110"/>
                  </a:lnTo>
                  <a:lnTo>
                    <a:pt x="336" y="110"/>
                  </a:lnTo>
                  <a:lnTo>
                    <a:pt x="333" y="110"/>
                  </a:lnTo>
                  <a:lnTo>
                    <a:pt x="332" y="109"/>
                  </a:lnTo>
                  <a:lnTo>
                    <a:pt x="330" y="107"/>
                  </a:lnTo>
                  <a:lnTo>
                    <a:pt x="328" y="106"/>
                  </a:lnTo>
                  <a:lnTo>
                    <a:pt x="326" y="105"/>
                  </a:lnTo>
                  <a:lnTo>
                    <a:pt x="324" y="105"/>
                  </a:lnTo>
                  <a:lnTo>
                    <a:pt x="322" y="105"/>
                  </a:lnTo>
                  <a:lnTo>
                    <a:pt x="319" y="105"/>
                  </a:lnTo>
                  <a:lnTo>
                    <a:pt x="317" y="106"/>
                  </a:lnTo>
                  <a:lnTo>
                    <a:pt x="311" y="108"/>
                  </a:lnTo>
                  <a:lnTo>
                    <a:pt x="310" y="108"/>
                  </a:lnTo>
                  <a:lnTo>
                    <a:pt x="310" y="108"/>
                  </a:lnTo>
                  <a:lnTo>
                    <a:pt x="309" y="108"/>
                  </a:lnTo>
                  <a:lnTo>
                    <a:pt x="309" y="108"/>
                  </a:lnTo>
                  <a:lnTo>
                    <a:pt x="309" y="109"/>
                  </a:lnTo>
                  <a:lnTo>
                    <a:pt x="308" y="109"/>
                  </a:lnTo>
                  <a:lnTo>
                    <a:pt x="308" y="109"/>
                  </a:lnTo>
                  <a:lnTo>
                    <a:pt x="307" y="109"/>
                  </a:lnTo>
                  <a:lnTo>
                    <a:pt x="317" y="102"/>
                  </a:lnTo>
                  <a:lnTo>
                    <a:pt x="319" y="103"/>
                  </a:lnTo>
                  <a:lnTo>
                    <a:pt x="320" y="103"/>
                  </a:lnTo>
                  <a:lnTo>
                    <a:pt x="322" y="104"/>
                  </a:lnTo>
                  <a:lnTo>
                    <a:pt x="324" y="104"/>
                  </a:lnTo>
                  <a:lnTo>
                    <a:pt x="326" y="104"/>
                  </a:lnTo>
                  <a:lnTo>
                    <a:pt x="328" y="104"/>
                  </a:lnTo>
                  <a:lnTo>
                    <a:pt x="330" y="103"/>
                  </a:lnTo>
                  <a:lnTo>
                    <a:pt x="332" y="103"/>
                  </a:lnTo>
                  <a:lnTo>
                    <a:pt x="334" y="102"/>
                  </a:lnTo>
                  <a:lnTo>
                    <a:pt x="335" y="101"/>
                  </a:lnTo>
                  <a:lnTo>
                    <a:pt x="337" y="100"/>
                  </a:lnTo>
                  <a:lnTo>
                    <a:pt x="339" y="99"/>
                  </a:lnTo>
                  <a:lnTo>
                    <a:pt x="340" y="98"/>
                  </a:lnTo>
                  <a:lnTo>
                    <a:pt x="342" y="97"/>
                  </a:lnTo>
                  <a:lnTo>
                    <a:pt x="343" y="96"/>
                  </a:lnTo>
                  <a:lnTo>
                    <a:pt x="345" y="95"/>
                  </a:lnTo>
                  <a:lnTo>
                    <a:pt x="353" y="81"/>
                  </a:lnTo>
                  <a:lnTo>
                    <a:pt x="353" y="80"/>
                  </a:lnTo>
                  <a:lnTo>
                    <a:pt x="353" y="80"/>
                  </a:lnTo>
                  <a:lnTo>
                    <a:pt x="353" y="80"/>
                  </a:lnTo>
                  <a:lnTo>
                    <a:pt x="353" y="80"/>
                  </a:lnTo>
                  <a:lnTo>
                    <a:pt x="353" y="80"/>
                  </a:lnTo>
                  <a:lnTo>
                    <a:pt x="353" y="80"/>
                  </a:lnTo>
                  <a:lnTo>
                    <a:pt x="353" y="79"/>
                  </a:lnTo>
                  <a:lnTo>
                    <a:pt x="353" y="79"/>
                  </a:lnTo>
                  <a:lnTo>
                    <a:pt x="353" y="75"/>
                  </a:lnTo>
                  <a:lnTo>
                    <a:pt x="353" y="71"/>
                  </a:lnTo>
                  <a:lnTo>
                    <a:pt x="351" y="67"/>
                  </a:lnTo>
                  <a:lnTo>
                    <a:pt x="349" y="64"/>
                  </a:lnTo>
                  <a:lnTo>
                    <a:pt x="346" y="61"/>
                  </a:lnTo>
                  <a:lnTo>
                    <a:pt x="343" y="59"/>
                  </a:lnTo>
                  <a:lnTo>
                    <a:pt x="339" y="57"/>
                  </a:lnTo>
                  <a:lnTo>
                    <a:pt x="335" y="56"/>
                  </a:lnTo>
                  <a:lnTo>
                    <a:pt x="325" y="56"/>
                  </a:lnTo>
                  <a:lnTo>
                    <a:pt x="324" y="56"/>
                  </a:lnTo>
                  <a:lnTo>
                    <a:pt x="324" y="56"/>
                  </a:lnTo>
                  <a:lnTo>
                    <a:pt x="323" y="57"/>
                  </a:lnTo>
                  <a:lnTo>
                    <a:pt x="322" y="57"/>
                  </a:lnTo>
                  <a:lnTo>
                    <a:pt x="322" y="57"/>
                  </a:lnTo>
                  <a:lnTo>
                    <a:pt x="321" y="57"/>
                  </a:lnTo>
                  <a:lnTo>
                    <a:pt x="321" y="57"/>
                  </a:lnTo>
                  <a:lnTo>
                    <a:pt x="320" y="57"/>
                  </a:lnTo>
                  <a:lnTo>
                    <a:pt x="321" y="56"/>
                  </a:lnTo>
                  <a:lnTo>
                    <a:pt x="322" y="55"/>
                  </a:lnTo>
                  <a:lnTo>
                    <a:pt x="323" y="53"/>
                  </a:lnTo>
                  <a:lnTo>
                    <a:pt x="323" y="52"/>
                  </a:lnTo>
                  <a:lnTo>
                    <a:pt x="324" y="51"/>
                  </a:lnTo>
                  <a:lnTo>
                    <a:pt x="324" y="49"/>
                  </a:lnTo>
                  <a:lnTo>
                    <a:pt x="325" y="48"/>
                  </a:lnTo>
                  <a:lnTo>
                    <a:pt x="325" y="46"/>
                  </a:lnTo>
                  <a:lnTo>
                    <a:pt x="326" y="43"/>
                  </a:lnTo>
                  <a:lnTo>
                    <a:pt x="326" y="42"/>
                  </a:lnTo>
                  <a:lnTo>
                    <a:pt x="326" y="41"/>
                  </a:lnTo>
                  <a:lnTo>
                    <a:pt x="326" y="40"/>
                  </a:lnTo>
                  <a:lnTo>
                    <a:pt x="326" y="39"/>
                  </a:lnTo>
                  <a:lnTo>
                    <a:pt x="326" y="38"/>
                  </a:lnTo>
                  <a:lnTo>
                    <a:pt x="326" y="37"/>
                  </a:lnTo>
                  <a:lnTo>
                    <a:pt x="325" y="37"/>
                  </a:lnTo>
                  <a:lnTo>
                    <a:pt x="325" y="36"/>
                  </a:lnTo>
                  <a:lnTo>
                    <a:pt x="324" y="32"/>
                  </a:lnTo>
                  <a:lnTo>
                    <a:pt x="322" y="28"/>
                  </a:lnTo>
                  <a:lnTo>
                    <a:pt x="320" y="25"/>
                  </a:lnTo>
                  <a:lnTo>
                    <a:pt x="316" y="22"/>
                  </a:lnTo>
                  <a:lnTo>
                    <a:pt x="313" y="21"/>
                  </a:lnTo>
                  <a:lnTo>
                    <a:pt x="309" y="19"/>
                  </a:lnTo>
                  <a:lnTo>
                    <a:pt x="305" y="19"/>
                  </a:lnTo>
                  <a:lnTo>
                    <a:pt x="301" y="19"/>
                  </a:lnTo>
                  <a:lnTo>
                    <a:pt x="294" y="21"/>
                  </a:lnTo>
                  <a:lnTo>
                    <a:pt x="289" y="22"/>
                  </a:lnTo>
                  <a:lnTo>
                    <a:pt x="285" y="22"/>
                  </a:lnTo>
                  <a:lnTo>
                    <a:pt x="280" y="23"/>
                  </a:lnTo>
                  <a:lnTo>
                    <a:pt x="275" y="24"/>
                  </a:lnTo>
                  <a:lnTo>
                    <a:pt x="271" y="25"/>
                  </a:lnTo>
                  <a:lnTo>
                    <a:pt x="266" y="26"/>
                  </a:lnTo>
                  <a:lnTo>
                    <a:pt x="262" y="27"/>
                  </a:lnTo>
                  <a:lnTo>
                    <a:pt x="257" y="28"/>
                  </a:lnTo>
                  <a:lnTo>
                    <a:pt x="258" y="27"/>
                  </a:lnTo>
                  <a:lnTo>
                    <a:pt x="258" y="25"/>
                  </a:lnTo>
                  <a:lnTo>
                    <a:pt x="259" y="24"/>
                  </a:lnTo>
                  <a:lnTo>
                    <a:pt x="259" y="22"/>
                  </a:lnTo>
                  <a:lnTo>
                    <a:pt x="259" y="20"/>
                  </a:lnTo>
                  <a:lnTo>
                    <a:pt x="259" y="19"/>
                  </a:lnTo>
                  <a:lnTo>
                    <a:pt x="259" y="17"/>
                  </a:lnTo>
                  <a:lnTo>
                    <a:pt x="258" y="16"/>
                  </a:lnTo>
                  <a:lnTo>
                    <a:pt x="258" y="14"/>
                  </a:lnTo>
                  <a:lnTo>
                    <a:pt x="256" y="10"/>
                  </a:lnTo>
                  <a:lnTo>
                    <a:pt x="254" y="7"/>
                  </a:lnTo>
                  <a:lnTo>
                    <a:pt x="251" y="4"/>
                  </a:lnTo>
                  <a:lnTo>
                    <a:pt x="248" y="2"/>
                  </a:lnTo>
                  <a:lnTo>
                    <a:pt x="244" y="0"/>
                  </a:lnTo>
                  <a:lnTo>
                    <a:pt x="240" y="0"/>
                  </a:lnTo>
                  <a:lnTo>
                    <a:pt x="236" y="0"/>
                  </a:lnTo>
                  <a:lnTo>
                    <a:pt x="232" y="1"/>
                  </a:lnTo>
                  <a:lnTo>
                    <a:pt x="224" y="3"/>
                  </a:lnTo>
                  <a:lnTo>
                    <a:pt x="221" y="4"/>
                  </a:lnTo>
                  <a:lnTo>
                    <a:pt x="218" y="5"/>
                  </a:lnTo>
                  <a:lnTo>
                    <a:pt x="214" y="6"/>
                  </a:lnTo>
                  <a:lnTo>
                    <a:pt x="211" y="7"/>
                  </a:lnTo>
                  <a:lnTo>
                    <a:pt x="207" y="8"/>
                  </a:lnTo>
                  <a:lnTo>
                    <a:pt x="204" y="9"/>
                  </a:lnTo>
                  <a:lnTo>
                    <a:pt x="200" y="10"/>
                  </a:lnTo>
                  <a:lnTo>
                    <a:pt x="197" y="11"/>
                  </a:lnTo>
                  <a:lnTo>
                    <a:pt x="195" y="11"/>
                  </a:lnTo>
                  <a:lnTo>
                    <a:pt x="194" y="11"/>
                  </a:lnTo>
                  <a:lnTo>
                    <a:pt x="193" y="11"/>
                  </a:lnTo>
                  <a:lnTo>
                    <a:pt x="192" y="11"/>
                  </a:lnTo>
                  <a:lnTo>
                    <a:pt x="191" y="11"/>
                  </a:lnTo>
                  <a:lnTo>
                    <a:pt x="189" y="12"/>
                  </a:lnTo>
                  <a:lnTo>
                    <a:pt x="188" y="12"/>
                  </a:lnTo>
                  <a:lnTo>
                    <a:pt x="187" y="13"/>
                  </a:lnTo>
                  <a:lnTo>
                    <a:pt x="187" y="13"/>
                  </a:lnTo>
                  <a:lnTo>
                    <a:pt x="187" y="13"/>
                  </a:lnTo>
                  <a:lnTo>
                    <a:pt x="187" y="13"/>
                  </a:lnTo>
                  <a:lnTo>
                    <a:pt x="187" y="13"/>
                  </a:lnTo>
                  <a:lnTo>
                    <a:pt x="187" y="13"/>
                  </a:lnTo>
                  <a:lnTo>
                    <a:pt x="187" y="13"/>
                  </a:lnTo>
                  <a:lnTo>
                    <a:pt x="187" y="13"/>
                  </a:lnTo>
                  <a:lnTo>
                    <a:pt x="187" y="13"/>
                  </a:lnTo>
                  <a:lnTo>
                    <a:pt x="186" y="13"/>
                  </a:lnTo>
                  <a:lnTo>
                    <a:pt x="185" y="14"/>
                  </a:lnTo>
                  <a:lnTo>
                    <a:pt x="185" y="14"/>
                  </a:lnTo>
                  <a:lnTo>
                    <a:pt x="184" y="14"/>
                  </a:lnTo>
                  <a:lnTo>
                    <a:pt x="183" y="14"/>
                  </a:lnTo>
                  <a:lnTo>
                    <a:pt x="183" y="14"/>
                  </a:lnTo>
                  <a:lnTo>
                    <a:pt x="182" y="14"/>
                  </a:lnTo>
                  <a:lnTo>
                    <a:pt x="182" y="15"/>
                  </a:lnTo>
                  <a:lnTo>
                    <a:pt x="181" y="14"/>
                  </a:lnTo>
                  <a:lnTo>
                    <a:pt x="181" y="13"/>
                  </a:lnTo>
                  <a:lnTo>
                    <a:pt x="180" y="12"/>
                  </a:lnTo>
                  <a:lnTo>
                    <a:pt x="180" y="11"/>
                  </a:lnTo>
                  <a:lnTo>
                    <a:pt x="179" y="10"/>
                  </a:lnTo>
                  <a:lnTo>
                    <a:pt x="179" y="9"/>
                  </a:lnTo>
                  <a:lnTo>
                    <a:pt x="178" y="9"/>
                  </a:lnTo>
                  <a:lnTo>
                    <a:pt x="177" y="8"/>
                  </a:lnTo>
                  <a:lnTo>
                    <a:pt x="174" y="5"/>
                  </a:lnTo>
                  <a:lnTo>
                    <a:pt x="170" y="3"/>
                  </a:lnTo>
                  <a:lnTo>
                    <a:pt x="166" y="2"/>
                  </a:lnTo>
                  <a:lnTo>
                    <a:pt x="162" y="2"/>
                  </a:lnTo>
                  <a:lnTo>
                    <a:pt x="158" y="2"/>
                  </a:lnTo>
                  <a:lnTo>
                    <a:pt x="155" y="3"/>
                  </a:lnTo>
                  <a:lnTo>
                    <a:pt x="151" y="5"/>
                  </a:lnTo>
                  <a:lnTo>
                    <a:pt x="148" y="8"/>
                  </a:lnTo>
                  <a:lnTo>
                    <a:pt x="144" y="11"/>
                  </a:lnTo>
                  <a:lnTo>
                    <a:pt x="141" y="13"/>
                  </a:lnTo>
                  <a:lnTo>
                    <a:pt x="138" y="16"/>
                  </a:lnTo>
                  <a:lnTo>
                    <a:pt x="134" y="18"/>
                  </a:lnTo>
                  <a:lnTo>
                    <a:pt x="131" y="21"/>
                  </a:lnTo>
                  <a:lnTo>
                    <a:pt x="128" y="23"/>
                  </a:lnTo>
                  <a:lnTo>
                    <a:pt x="124" y="26"/>
                  </a:lnTo>
                  <a:lnTo>
                    <a:pt x="121" y="28"/>
                  </a:lnTo>
                  <a:lnTo>
                    <a:pt x="121" y="29"/>
                  </a:lnTo>
                  <a:lnTo>
                    <a:pt x="121" y="29"/>
                  </a:lnTo>
                  <a:lnTo>
                    <a:pt x="121" y="30"/>
                  </a:lnTo>
                  <a:lnTo>
                    <a:pt x="122" y="30"/>
                  </a:lnTo>
                  <a:lnTo>
                    <a:pt x="122" y="31"/>
                  </a:lnTo>
                  <a:lnTo>
                    <a:pt x="122" y="31"/>
                  </a:lnTo>
                  <a:lnTo>
                    <a:pt x="122" y="32"/>
                  </a:lnTo>
                  <a:lnTo>
                    <a:pt x="122" y="32"/>
                  </a:lnTo>
                  <a:lnTo>
                    <a:pt x="121" y="32"/>
                  </a:lnTo>
                  <a:lnTo>
                    <a:pt x="121" y="33"/>
                  </a:lnTo>
                  <a:lnTo>
                    <a:pt x="121" y="33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22" y="34"/>
                  </a:lnTo>
                  <a:lnTo>
                    <a:pt x="122" y="35"/>
                  </a:lnTo>
                  <a:lnTo>
                    <a:pt x="122" y="35"/>
                  </a:lnTo>
                  <a:lnTo>
                    <a:pt x="122" y="35"/>
                  </a:lnTo>
                  <a:lnTo>
                    <a:pt x="123" y="36"/>
                  </a:lnTo>
                  <a:lnTo>
                    <a:pt x="123" y="36"/>
                  </a:lnTo>
                  <a:lnTo>
                    <a:pt x="123" y="36"/>
                  </a:lnTo>
                  <a:lnTo>
                    <a:pt x="123" y="37"/>
                  </a:lnTo>
                  <a:lnTo>
                    <a:pt x="123" y="37"/>
                  </a:lnTo>
                  <a:lnTo>
                    <a:pt x="123" y="37"/>
                  </a:lnTo>
                  <a:lnTo>
                    <a:pt x="123" y="38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22" y="37"/>
                  </a:lnTo>
                  <a:lnTo>
                    <a:pt x="122" y="36"/>
                  </a:lnTo>
                  <a:lnTo>
                    <a:pt x="122" y="35"/>
                  </a:lnTo>
                  <a:lnTo>
                    <a:pt x="122" y="35"/>
                  </a:lnTo>
                  <a:lnTo>
                    <a:pt x="121" y="34"/>
                  </a:lnTo>
                  <a:lnTo>
                    <a:pt x="121" y="33"/>
                  </a:lnTo>
                  <a:lnTo>
                    <a:pt x="121" y="33"/>
                  </a:lnTo>
                  <a:lnTo>
                    <a:pt x="115" y="34"/>
                  </a:lnTo>
                  <a:lnTo>
                    <a:pt x="120" y="47"/>
                  </a:lnTo>
                  <a:lnTo>
                    <a:pt x="120" y="47"/>
                  </a:lnTo>
                  <a:lnTo>
                    <a:pt x="119" y="47"/>
                  </a:lnTo>
                  <a:lnTo>
                    <a:pt x="119" y="4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7" y="49"/>
                  </a:lnTo>
                  <a:lnTo>
                    <a:pt x="117" y="49"/>
                  </a:lnTo>
                  <a:lnTo>
                    <a:pt x="116" y="49"/>
                  </a:lnTo>
                  <a:lnTo>
                    <a:pt x="109" y="37"/>
                  </a:lnTo>
                  <a:lnTo>
                    <a:pt x="107" y="39"/>
                  </a:lnTo>
                  <a:lnTo>
                    <a:pt x="104" y="41"/>
                  </a:lnTo>
                  <a:lnTo>
                    <a:pt x="103" y="43"/>
                  </a:lnTo>
                  <a:lnTo>
                    <a:pt x="101" y="46"/>
                  </a:lnTo>
                  <a:lnTo>
                    <a:pt x="100" y="49"/>
                  </a:lnTo>
                  <a:lnTo>
                    <a:pt x="100" y="52"/>
                  </a:lnTo>
                  <a:lnTo>
                    <a:pt x="100" y="55"/>
                  </a:lnTo>
                  <a:lnTo>
                    <a:pt x="100" y="58"/>
                  </a:lnTo>
                  <a:lnTo>
                    <a:pt x="98" y="59"/>
                  </a:lnTo>
                  <a:lnTo>
                    <a:pt x="97" y="60"/>
                  </a:lnTo>
                  <a:lnTo>
                    <a:pt x="95" y="61"/>
                  </a:lnTo>
                  <a:lnTo>
                    <a:pt x="94" y="62"/>
                  </a:lnTo>
                  <a:lnTo>
                    <a:pt x="92" y="63"/>
                  </a:lnTo>
                  <a:lnTo>
                    <a:pt x="91" y="64"/>
                  </a:lnTo>
                  <a:lnTo>
                    <a:pt x="89" y="65"/>
                  </a:lnTo>
                  <a:lnTo>
                    <a:pt x="88" y="66"/>
                  </a:lnTo>
                  <a:lnTo>
                    <a:pt x="83" y="69"/>
                  </a:lnTo>
                  <a:lnTo>
                    <a:pt x="82" y="70"/>
                  </a:lnTo>
                  <a:lnTo>
                    <a:pt x="80" y="71"/>
                  </a:lnTo>
                  <a:lnTo>
                    <a:pt x="79" y="73"/>
                  </a:lnTo>
                  <a:lnTo>
                    <a:pt x="77" y="75"/>
                  </a:lnTo>
                  <a:lnTo>
                    <a:pt x="77" y="77"/>
                  </a:lnTo>
                  <a:lnTo>
                    <a:pt x="76" y="79"/>
                  </a:lnTo>
                  <a:lnTo>
                    <a:pt x="76" y="81"/>
                  </a:lnTo>
                  <a:lnTo>
                    <a:pt x="76" y="84"/>
                  </a:lnTo>
                  <a:lnTo>
                    <a:pt x="77" y="87"/>
                  </a:lnTo>
                  <a:lnTo>
                    <a:pt x="78" y="89"/>
                  </a:lnTo>
                  <a:lnTo>
                    <a:pt x="80" y="92"/>
                  </a:lnTo>
                  <a:lnTo>
                    <a:pt x="82" y="94"/>
                  </a:lnTo>
                  <a:lnTo>
                    <a:pt x="84" y="95"/>
                  </a:lnTo>
                  <a:lnTo>
                    <a:pt x="87" y="96"/>
                  </a:lnTo>
                  <a:lnTo>
                    <a:pt x="90" y="97"/>
                  </a:lnTo>
                  <a:lnTo>
                    <a:pt x="93" y="97"/>
                  </a:lnTo>
                  <a:lnTo>
                    <a:pt x="101" y="96"/>
                  </a:lnTo>
                  <a:lnTo>
                    <a:pt x="101" y="96"/>
                  </a:lnTo>
                  <a:lnTo>
                    <a:pt x="101" y="96"/>
                  </a:lnTo>
                  <a:lnTo>
                    <a:pt x="101" y="96"/>
                  </a:lnTo>
                  <a:lnTo>
                    <a:pt x="101" y="96"/>
                  </a:lnTo>
                  <a:lnTo>
                    <a:pt x="101" y="96"/>
                  </a:lnTo>
                  <a:lnTo>
                    <a:pt x="101" y="96"/>
                  </a:lnTo>
                  <a:lnTo>
                    <a:pt x="101" y="96"/>
                  </a:lnTo>
                  <a:lnTo>
                    <a:pt x="101" y="96"/>
                  </a:lnTo>
                  <a:lnTo>
                    <a:pt x="99" y="97"/>
                  </a:lnTo>
                  <a:lnTo>
                    <a:pt x="98" y="97"/>
                  </a:lnTo>
                  <a:lnTo>
                    <a:pt x="96" y="98"/>
                  </a:lnTo>
                  <a:lnTo>
                    <a:pt x="95" y="99"/>
                  </a:lnTo>
                  <a:lnTo>
                    <a:pt x="93" y="100"/>
                  </a:lnTo>
                  <a:lnTo>
                    <a:pt x="91" y="101"/>
                  </a:lnTo>
                  <a:lnTo>
                    <a:pt x="90" y="101"/>
                  </a:lnTo>
                  <a:lnTo>
                    <a:pt x="88" y="102"/>
                  </a:lnTo>
                  <a:lnTo>
                    <a:pt x="86" y="103"/>
                  </a:lnTo>
                  <a:lnTo>
                    <a:pt x="84" y="104"/>
                  </a:lnTo>
                  <a:lnTo>
                    <a:pt x="81" y="106"/>
                  </a:lnTo>
                  <a:lnTo>
                    <a:pt x="79" y="108"/>
                  </a:lnTo>
                  <a:lnTo>
                    <a:pt x="77" y="110"/>
                  </a:lnTo>
                  <a:lnTo>
                    <a:pt x="76" y="113"/>
                  </a:lnTo>
                  <a:lnTo>
                    <a:pt x="75" y="115"/>
                  </a:lnTo>
                  <a:lnTo>
                    <a:pt x="75" y="118"/>
                  </a:lnTo>
                  <a:lnTo>
                    <a:pt x="75" y="121"/>
                  </a:lnTo>
                  <a:lnTo>
                    <a:pt x="76" y="124"/>
                  </a:lnTo>
                  <a:lnTo>
                    <a:pt x="77" y="125"/>
                  </a:lnTo>
                  <a:lnTo>
                    <a:pt x="77" y="126"/>
                  </a:lnTo>
                  <a:lnTo>
                    <a:pt x="78" y="127"/>
                  </a:lnTo>
                  <a:lnTo>
                    <a:pt x="79" y="128"/>
                  </a:lnTo>
                  <a:lnTo>
                    <a:pt x="80" y="129"/>
                  </a:lnTo>
                  <a:lnTo>
                    <a:pt x="81" y="130"/>
                  </a:lnTo>
                  <a:lnTo>
                    <a:pt x="82" y="131"/>
                  </a:lnTo>
                  <a:lnTo>
                    <a:pt x="83" y="131"/>
                  </a:lnTo>
                  <a:lnTo>
                    <a:pt x="82" y="132"/>
                  </a:lnTo>
                  <a:lnTo>
                    <a:pt x="82" y="133"/>
                  </a:lnTo>
                  <a:lnTo>
                    <a:pt x="81" y="133"/>
                  </a:lnTo>
                  <a:lnTo>
                    <a:pt x="80" y="134"/>
                  </a:lnTo>
                  <a:lnTo>
                    <a:pt x="79" y="135"/>
                  </a:lnTo>
                  <a:lnTo>
                    <a:pt x="79" y="135"/>
                  </a:lnTo>
                  <a:lnTo>
                    <a:pt x="78" y="136"/>
                  </a:lnTo>
                  <a:lnTo>
                    <a:pt x="77" y="137"/>
                  </a:lnTo>
                  <a:lnTo>
                    <a:pt x="74" y="140"/>
                  </a:lnTo>
                  <a:lnTo>
                    <a:pt x="73" y="142"/>
                  </a:lnTo>
                  <a:lnTo>
                    <a:pt x="71" y="143"/>
                  </a:lnTo>
                  <a:lnTo>
                    <a:pt x="70" y="145"/>
                  </a:lnTo>
                  <a:lnTo>
                    <a:pt x="70" y="148"/>
                  </a:lnTo>
                  <a:lnTo>
                    <a:pt x="69" y="150"/>
                  </a:lnTo>
                  <a:lnTo>
                    <a:pt x="69" y="152"/>
                  </a:lnTo>
                  <a:lnTo>
                    <a:pt x="70" y="155"/>
                  </a:lnTo>
                  <a:lnTo>
                    <a:pt x="70" y="157"/>
                  </a:lnTo>
                  <a:lnTo>
                    <a:pt x="62" y="162"/>
                  </a:lnTo>
                  <a:lnTo>
                    <a:pt x="55" y="167"/>
                  </a:lnTo>
                  <a:lnTo>
                    <a:pt x="47" y="173"/>
                  </a:lnTo>
                  <a:lnTo>
                    <a:pt x="39" y="178"/>
                  </a:lnTo>
                  <a:lnTo>
                    <a:pt x="32" y="183"/>
                  </a:lnTo>
                  <a:lnTo>
                    <a:pt x="24" y="188"/>
                  </a:lnTo>
                  <a:lnTo>
                    <a:pt x="16" y="194"/>
                  </a:lnTo>
                  <a:lnTo>
                    <a:pt x="8" y="198"/>
                  </a:lnTo>
                  <a:lnTo>
                    <a:pt x="4" y="203"/>
                  </a:lnTo>
                  <a:lnTo>
                    <a:pt x="3" y="205"/>
                  </a:lnTo>
                  <a:lnTo>
                    <a:pt x="2" y="206"/>
                  </a:lnTo>
                  <a:lnTo>
                    <a:pt x="1" y="208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1" y="220"/>
                  </a:lnTo>
                  <a:lnTo>
                    <a:pt x="3" y="223"/>
                  </a:lnTo>
                  <a:lnTo>
                    <a:pt x="5" y="225"/>
                  </a:lnTo>
                  <a:lnTo>
                    <a:pt x="7" y="227"/>
                  </a:lnTo>
                  <a:lnTo>
                    <a:pt x="10" y="228"/>
                  </a:lnTo>
                  <a:lnTo>
                    <a:pt x="13" y="229"/>
                  </a:lnTo>
                  <a:lnTo>
                    <a:pt x="16" y="229"/>
                  </a:lnTo>
                  <a:lnTo>
                    <a:pt x="19" y="229"/>
                  </a:lnTo>
                  <a:lnTo>
                    <a:pt x="28" y="227"/>
                  </a:lnTo>
                  <a:lnTo>
                    <a:pt x="30" y="226"/>
                  </a:lnTo>
                  <a:lnTo>
                    <a:pt x="32" y="225"/>
                  </a:lnTo>
                  <a:lnTo>
                    <a:pt x="34" y="224"/>
                  </a:lnTo>
                  <a:lnTo>
                    <a:pt x="37" y="224"/>
                  </a:lnTo>
                  <a:lnTo>
                    <a:pt x="39" y="223"/>
                  </a:lnTo>
                  <a:lnTo>
                    <a:pt x="41" y="221"/>
                  </a:lnTo>
                  <a:lnTo>
                    <a:pt x="43" y="220"/>
                  </a:lnTo>
                  <a:lnTo>
                    <a:pt x="45" y="220"/>
                  </a:lnTo>
                  <a:lnTo>
                    <a:pt x="45" y="220"/>
                  </a:lnTo>
                  <a:lnTo>
                    <a:pt x="44" y="220"/>
                  </a:lnTo>
                  <a:lnTo>
                    <a:pt x="44" y="221"/>
                  </a:lnTo>
                  <a:lnTo>
                    <a:pt x="43" y="221"/>
                  </a:lnTo>
                  <a:lnTo>
                    <a:pt x="43" y="221"/>
                  </a:lnTo>
                  <a:lnTo>
                    <a:pt x="42" y="223"/>
                  </a:lnTo>
                  <a:lnTo>
                    <a:pt x="42" y="223"/>
                  </a:lnTo>
                  <a:lnTo>
                    <a:pt x="41" y="224"/>
                  </a:lnTo>
                  <a:lnTo>
                    <a:pt x="37" y="227"/>
                  </a:lnTo>
                  <a:lnTo>
                    <a:pt x="35" y="229"/>
                  </a:lnTo>
                  <a:lnTo>
                    <a:pt x="34" y="231"/>
                  </a:lnTo>
                  <a:lnTo>
                    <a:pt x="32" y="233"/>
                  </a:lnTo>
                  <a:lnTo>
                    <a:pt x="32" y="235"/>
                  </a:lnTo>
                  <a:lnTo>
                    <a:pt x="31" y="238"/>
                  </a:lnTo>
                  <a:lnTo>
                    <a:pt x="31" y="240"/>
                  </a:lnTo>
                  <a:lnTo>
                    <a:pt x="32" y="243"/>
                  </a:lnTo>
                  <a:lnTo>
                    <a:pt x="33" y="245"/>
                  </a:lnTo>
                  <a:lnTo>
                    <a:pt x="33" y="247"/>
                  </a:lnTo>
                  <a:lnTo>
                    <a:pt x="35" y="248"/>
                  </a:lnTo>
                  <a:lnTo>
                    <a:pt x="36" y="250"/>
                  </a:lnTo>
                  <a:lnTo>
                    <a:pt x="37" y="251"/>
                  </a:lnTo>
                  <a:lnTo>
                    <a:pt x="39" y="252"/>
                  </a:lnTo>
                  <a:lnTo>
                    <a:pt x="41" y="253"/>
                  </a:lnTo>
                  <a:lnTo>
                    <a:pt x="42" y="253"/>
                  </a:lnTo>
                  <a:lnTo>
                    <a:pt x="44" y="254"/>
                  </a:lnTo>
                  <a:lnTo>
                    <a:pt x="43" y="255"/>
                  </a:lnTo>
                  <a:lnTo>
                    <a:pt x="42" y="257"/>
                  </a:lnTo>
                  <a:lnTo>
                    <a:pt x="42" y="259"/>
                  </a:lnTo>
                  <a:lnTo>
                    <a:pt x="41" y="261"/>
                  </a:lnTo>
                  <a:lnTo>
                    <a:pt x="41" y="262"/>
                  </a:lnTo>
                  <a:lnTo>
                    <a:pt x="41" y="264"/>
                  </a:lnTo>
                  <a:lnTo>
                    <a:pt x="42" y="266"/>
                  </a:lnTo>
                  <a:lnTo>
                    <a:pt x="42" y="268"/>
                  </a:lnTo>
                  <a:lnTo>
                    <a:pt x="44" y="271"/>
                  </a:lnTo>
                  <a:lnTo>
                    <a:pt x="45" y="273"/>
                  </a:lnTo>
                  <a:lnTo>
                    <a:pt x="48" y="275"/>
                  </a:lnTo>
                  <a:lnTo>
                    <a:pt x="50" y="277"/>
                  </a:lnTo>
                  <a:lnTo>
                    <a:pt x="53" y="278"/>
                  </a:lnTo>
                  <a:lnTo>
                    <a:pt x="56" y="278"/>
                  </a:lnTo>
                  <a:lnTo>
                    <a:pt x="59" y="278"/>
                  </a:lnTo>
                  <a:lnTo>
                    <a:pt x="62" y="277"/>
                  </a:lnTo>
                  <a:lnTo>
                    <a:pt x="67" y="275"/>
                  </a:lnTo>
                  <a:lnTo>
                    <a:pt x="71" y="274"/>
                  </a:lnTo>
                  <a:lnTo>
                    <a:pt x="75" y="272"/>
                  </a:lnTo>
                  <a:lnTo>
                    <a:pt x="79" y="271"/>
                  </a:lnTo>
                  <a:lnTo>
                    <a:pt x="83" y="270"/>
                  </a:lnTo>
                  <a:lnTo>
                    <a:pt x="87" y="268"/>
                  </a:lnTo>
                  <a:lnTo>
                    <a:pt x="91" y="267"/>
                  </a:lnTo>
                  <a:lnTo>
                    <a:pt x="94" y="266"/>
                  </a:lnTo>
                  <a:lnTo>
                    <a:pt x="98" y="265"/>
                  </a:lnTo>
                  <a:lnTo>
                    <a:pt x="96" y="267"/>
                  </a:lnTo>
                  <a:lnTo>
                    <a:pt x="93" y="269"/>
                  </a:lnTo>
                  <a:lnTo>
                    <a:pt x="90" y="271"/>
                  </a:lnTo>
                  <a:lnTo>
                    <a:pt x="87" y="273"/>
                  </a:lnTo>
                  <a:lnTo>
                    <a:pt x="84" y="275"/>
                  </a:lnTo>
                  <a:lnTo>
                    <a:pt x="82" y="277"/>
                  </a:lnTo>
                  <a:lnTo>
                    <a:pt x="79" y="279"/>
                  </a:lnTo>
                  <a:lnTo>
                    <a:pt x="76" y="281"/>
                  </a:lnTo>
                  <a:lnTo>
                    <a:pt x="72" y="284"/>
                  </a:lnTo>
                  <a:lnTo>
                    <a:pt x="70" y="286"/>
                  </a:lnTo>
                  <a:lnTo>
                    <a:pt x="69" y="288"/>
                  </a:lnTo>
                  <a:lnTo>
                    <a:pt x="68" y="290"/>
                  </a:lnTo>
                  <a:lnTo>
                    <a:pt x="67" y="292"/>
                  </a:lnTo>
                  <a:lnTo>
                    <a:pt x="67" y="294"/>
                  </a:lnTo>
                  <a:lnTo>
                    <a:pt x="67" y="296"/>
                  </a:lnTo>
                  <a:lnTo>
                    <a:pt x="67" y="299"/>
                  </a:lnTo>
                  <a:lnTo>
                    <a:pt x="68" y="301"/>
                  </a:lnTo>
                  <a:lnTo>
                    <a:pt x="69" y="304"/>
                  </a:lnTo>
                  <a:lnTo>
                    <a:pt x="71" y="306"/>
                  </a:lnTo>
                  <a:lnTo>
                    <a:pt x="73" y="308"/>
                  </a:lnTo>
                  <a:lnTo>
                    <a:pt x="76" y="309"/>
                  </a:lnTo>
                  <a:lnTo>
                    <a:pt x="78" y="310"/>
                  </a:lnTo>
                  <a:lnTo>
                    <a:pt x="81" y="311"/>
                  </a:lnTo>
                  <a:lnTo>
                    <a:pt x="84" y="311"/>
                  </a:lnTo>
                  <a:lnTo>
                    <a:pt x="87" y="310"/>
                  </a:lnTo>
                  <a:lnTo>
                    <a:pt x="91" y="309"/>
                  </a:lnTo>
                  <a:lnTo>
                    <a:pt x="94" y="307"/>
                  </a:lnTo>
                  <a:lnTo>
                    <a:pt x="97" y="306"/>
                  </a:lnTo>
                  <a:lnTo>
                    <a:pt x="100" y="304"/>
                  </a:lnTo>
                  <a:lnTo>
                    <a:pt x="104" y="303"/>
                  </a:lnTo>
                  <a:lnTo>
                    <a:pt x="107" y="301"/>
                  </a:lnTo>
                  <a:lnTo>
                    <a:pt x="110" y="300"/>
                  </a:lnTo>
                  <a:lnTo>
                    <a:pt x="113" y="299"/>
                  </a:lnTo>
                  <a:lnTo>
                    <a:pt x="117" y="297"/>
                  </a:lnTo>
                  <a:lnTo>
                    <a:pt x="116" y="298"/>
                  </a:lnTo>
                  <a:lnTo>
                    <a:pt x="115" y="299"/>
                  </a:lnTo>
                  <a:lnTo>
                    <a:pt x="114" y="300"/>
                  </a:lnTo>
                  <a:lnTo>
                    <a:pt x="112" y="301"/>
                  </a:lnTo>
                  <a:lnTo>
                    <a:pt x="111" y="302"/>
                  </a:lnTo>
                  <a:lnTo>
                    <a:pt x="110" y="303"/>
                  </a:lnTo>
                  <a:lnTo>
                    <a:pt x="109" y="304"/>
                  </a:lnTo>
                  <a:lnTo>
                    <a:pt x="108" y="305"/>
                  </a:lnTo>
                  <a:lnTo>
                    <a:pt x="104" y="309"/>
                  </a:lnTo>
                  <a:lnTo>
                    <a:pt x="102" y="311"/>
                  </a:lnTo>
                  <a:lnTo>
                    <a:pt x="101" y="314"/>
                  </a:lnTo>
                  <a:lnTo>
                    <a:pt x="100" y="316"/>
                  </a:lnTo>
                  <a:lnTo>
                    <a:pt x="100" y="319"/>
                  </a:lnTo>
                  <a:lnTo>
                    <a:pt x="100" y="321"/>
                  </a:lnTo>
                  <a:lnTo>
                    <a:pt x="100" y="324"/>
                  </a:lnTo>
                  <a:lnTo>
                    <a:pt x="101" y="327"/>
                  </a:lnTo>
                  <a:lnTo>
                    <a:pt x="103" y="329"/>
                  </a:lnTo>
                  <a:lnTo>
                    <a:pt x="105" y="331"/>
                  </a:lnTo>
                  <a:lnTo>
                    <a:pt x="107" y="333"/>
                  </a:lnTo>
                  <a:lnTo>
                    <a:pt x="110" y="334"/>
                  </a:lnTo>
                  <a:lnTo>
                    <a:pt x="113" y="335"/>
                  </a:lnTo>
                  <a:lnTo>
                    <a:pt x="116" y="335"/>
                  </a:lnTo>
                  <a:lnTo>
                    <a:pt x="119" y="335"/>
                  </a:lnTo>
                  <a:lnTo>
                    <a:pt x="121" y="334"/>
                  </a:lnTo>
                  <a:lnTo>
                    <a:pt x="124" y="332"/>
                  </a:lnTo>
                  <a:lnTo>
                    <a:pt x="124" y="332"/>
                  </a:lnTo>
                  <a:lnTo>
                    <a:pt x="127" y="330"/>
                  </a:lnTo>
                  <a:lnTo>
                    <a:pt x="130" y="329"/>
                  </a:lnTo>
                  <a:lnTo>
                    <a:pt x="134" y="327"/>
                  </a:lnTo>
                  <a:lnTo>
                    <a:pt x="137" y="326"/>
                  </a:lnTo>
                  <a:lnTo>
                    <a:pt x="140" y="325"/>
                  </a:lnTo>
                  <a:lnTo>
                    <a:pt x="143" y="324"/>
                  </a:lnTo>
                  <a:lnTo>
                    <a:pt x="146" y="322"/>
                  </a:lnTo>
                  <a:lnTo>
                    <a:pt x="150" y="321"/>
                  </a:lnTo>
                  <a:lnTo>
                    <a:pt x="150" y="322"/>
                  </a:lnTo>
                  <a:lnTo>
                    <a:pt x="150" y="322"/>
                  </a:lnTo>
                  <a:lnTo>
                    <a:pt x="150" y="323"/>
                  </a:lnTo>
                  <a:lnTo>
                    <a:pt x="150" y="324"/>
                  </a:lnTo>
                  <a:lnTo>
                    <a:pt x="150" y="324"/>
                  </a:lnTo>
                  <a:lnTo>
                    <a:pt x="150" y="325"/>
                  </a:lnTo>
                  <a:lnTo>
                    <a:pt x="150" y="325"/>
                  </a:lnTo>
                  <a:lnTo>
                    <a:pt x="150" y="326"/>
                  </a:lnTo>
                  <a:lnTo>
                    <a:pt x="151" y="329"/>
                  </a:lnTo>
                  <a:lnTo>
                    <a:pt x="152" y="331"/>
                  </a:lnTo>
                  <a:lnTo>
                    <a:pt x="154" y="334"/>
                  </a:lnTo>
                  <a:lnTo>
                    <a:pt x="157" y="335"/>
                  </a:lnTo>
                  <a:lnTo>
                    <a:pt x="159" y="337"/>
                  </a:lnTo>
                  <a:lnTo>
                    <a:pt x="162" y="338"/>
                  </a:lnTo>
                  <a:lnTo>
                    <a:pt x="165" y="338"/>
                  </a:lnTo>
                  <a:lnTo>
                    <a:pt x="168" y="338"/>
                  </a:lnTo>
                  <a:lnTo>
                    <a:pt x="174" y="336"/>
                  </a:lnTo>
                  <a:lnTo>
                    <a:pt x="185" y="332"/>
                  </a:lnTo>
                  <a:lnTo>
                    <a:pt x="196" y="329"/>
                  </a:lnTo>
                  <a:lnTo>
                    <a:pt x="208" y="325"/>
                  </a:lnTo>
                  <a:lnTo>
                    <a:pt x="219" y="322"/>
                  </a:lnTo>
                  <a:lnTo>
                    <a:pt x="231" y="319"/>
                  </a:lnTo>
                  <a:lnTo>
                    <a:pt x="242" y="316"/>
                  </a:lnTo>
                  <a:lnTo>
                    <a:pt x="254" y="313"/>
                  </a:lnTo>
                  <a:lnTo>
                    <a:pt x="265" y="310"/>
                  </a:lnTo>
                  <a:lnTo>
                    <a:pt x="267" y="308"/>
                  </a:lnTo>
                  <a:lnTo>
                    <a:pt x="269" y="307"/>
                  </a:lnTo>
                  <a:lnTo>
                    <a:pt x="271" y="305"/>
                  </a:lnTo>
                  <a:lnTo>
                    <a:pt x="272" y="303"/>
                  </a:lnTo>
                  <a:lnTo>
                    <a:pt x="273" y="301"/>
                  </a:lnTo>
                  <a:lnTo>
                    <a:pt x="274" y="299"/>
                  </a:lnTo>
                  <a:lnTo>
                    <a:pt x="274" y="297"/>
                  </a:lnTo>
                  <a:lnTo>
                    <a:pt x="274" y="294"/>
                  </a:lnTo>
                  <a:lnTo>
                    <a:pt x="276" y="294"/>
                  </a:lnTo>
                  <a:lnTo>
                    <a:pt x="278" y="293"/>
                  </a:lnTo>
                  <a:lnTo>
                    <a:pt x="280" y="292"/>
                  </a:lnTo>
                  <a:lnTo>
                    <a:pt x="282" y="292"/>
                  </a:lnTo>
                  <a:lnTo>
                    <a:pt x="284" y="291"/>
                  </a:lnTo>
                  <a:lnTo>
                    <a:pt x="286" y="291"/>
                  </a:lnTo>
                  <a:lnTo>
                    <a:pt x="288" y="290"/>
                  </a:lnTo>
                  <a:lnTo>
                    <a:pt x="290" y="289"/>
                  </a:lnTo>
                  <a:lnTo>
                    <a:pt x="291" y="290"/>
                  </a:lnTo>
                  <a:lnTo>
                    <a:pt x="291" y="291"/>
                  </a:lnTo>
                  <a:lnTo>
                    <a:pt x="291" y="292"/>
                  </a:lnTo>
                  <a:lnTo>
                    <a:pt x="292" y="292"/>
                  </a:lnTo>
                  <a:lnTo>
                    <a:pt x="292" y="293"/>
                  </a:lnTo>
                  <a:lnTo>
                    <a:pt x="293" y="293"/>
                  </a:lnTo>
                  <a:lnTo>
                    <a:pt x="293" y="294"/>
                  </a:lnTo>
                  <a:lnTo>
                    <a:pt x="294" y="295"/>
                  </a:lnTo>
                  <a:lnTo>
                    <a:pt x="296" y="297"/>
                  </a:lnTo>
                  <a:lnTo>
                    <a:pt x="299" y="298"/>
                  </a:lnTo>
                  <a:lnTo>
                    <a:pt x="302" y="299"/>
                  </a:lnTo>
                  <a:lnTo>
                    <a:pt x="305" y="299"/>
                  </a:lnTo>
                  <a:lnTo>
                    <a:pt x="308" y="298"/>
                  </a:lnTo>
                  <a:lnTo>
                    <a:pt x="311" y="297"/>
                  </a:lnTo>
                  <a:lnTo>
                    <a:pt x="313" y="296"/>
                  </a:lnTo>
                  <a:lnTo>
                    <a:pt x="316" y="294"/>
                  </a:lnTo>
                  <a:lnTo>
                    <a:pt x="318" y="292"/>
                  </a:lnTo>
                  <a:lnTo>
                    <a:pt x="321" y="291"/>
                  </a:lnTo>
                  <a:lnTo>
                    <a:pt x="323" y="289"/>
                  </a:lnTo>
                  <a:lnTo>
                    <a:pt x="326" y="287"/>
                  </a:lnTo>
                  <a:lnTo>
                    <a:pt x="328" y="286"/>
                  </a:lnTo>
                  <a:lnTo>
                    <a:pt x="331" y="284"/>
                  </a:lnTo>
                  <a:lnTo>
                    <a:pt x="334" y="283"/>
                  </a:lnTo>
                  <a:lnTo>
                    <a:pt x="336" y="281"/>
                  </a:lnTo>
                  <a:lnTo>
                    <a:pt x="346" y="273"/>
                  </a:lnTo>
                  <a:lnTo>
                    <a:pt x="347" y="272"/>
                  </a:lnTo>
                  <a:lnTo>
                    <a:pt x="348" y="271"/>
                  </a:lnTo>
                  <a:lnTo>
                    <a:pt x="348" y="270"/>
                  </a:lnTo>
                  <a:lnTo>
                    <a:pt x="349" y="269"/>
                  </a:lnTo>
                  <a:lnTo>
                    <a:pt x="350" y="267"/>
                  </a:lnTo>
                  <a:lnTo>
                    <a:pt x="350" y="266"/>
                  </a:lnTo>
                  <a:lnTo>
                    <a:pt x="350" y="264"/>
                  </a:lnTo>
                  <a:lnTo>
                    <a:pt x="350" y="263"/>
                  </a:lnTo>
                  <a:lnTo>
                    <a:pt x="350" y="260"/>
                  </a:lnTo>
                  <a:lnTo>
                    <a:pt x="349" y="257"/>
                  </a:lnTo>
                  <a:lnTo>
                    <a:pt x="348" y="255"/>
                  </a:lnTo>
                  <a:lnTo>
                    <a:pt x="346" y="252"/>
                  </a:lnTo>
                  <a:lnTo>
                    <a:pt x="344" y="250"/>
                  </a:lnTo>
                  <a:lnTo>
                    <a:pt x="341" y="249"/>
                  </a:lnTo>
                  <a:lnTo>
                    <a:pt x="338" y="248"/>
                  </a:lnTo>
                  <a:lnTo>
                    <a:pt x="335" y="247"/>
                  </a:lnTo>
                  <a:lnTo>
                    <a:pt x="335" y="247"/>
                  </a:lnTo>
                  <a:lnTo>
                    <a:pt x="338" y="246"/>
                  </a:lnTo>
                  <a:lnTo>
                    <a:pt x="340" y="245"/>
                  </a:lnTo>
                  <a:lnTo>
                    <a:pt x="343" y="243"/>
                  </a:lnTo>
                  <a:lnTo>
                    <a:pt x="345" y="242"/>
                  </a:lnTo>
                  <a:lnTo>
                    <a:pt x="348" y="240"/>
                  </a:lnTo>
                  <a:lnTo>
                    <a:pt x="350" y="239"/>
                  </a:lnTo>
                  <a:lnTo>
                    <a:pt x="353" y="237"/>
                  </a:lnTo>
                  <a:lnTo>
                    <a:pt x="355" y="236"/>
                  </a:lnTo>
                  <a:lnTo>
                    <a:pt x="374" y="224"/>
                  </a:lnTo>
                  <a:lnTo>
                    <a:pt x="376" y="221"/>
                  </a:lnTo>
                  <a:lnTo>
                    <a:pt x="377" y="220"/>
                  </a:lnTo>
                  <a:lnTo>
                    <a:pt x="378" y="218"/>
                  </a:lnTo>
                  <a:lnTo>
                    <a:pt x="379" y="216"/>
                  </a:lnTo>
                  <a:lnTo>
                    <a:pt x="380" y="214"/>
                  </a:lnTo>
                  <a:lnTo>
                    <a:pt x="380" y="212"/>
                  </a:lnTo>
                  <a:lnTo>
                    <a:pt x="380" y="209"/>
                  </a:lnTo>
                  <a:lnTo>
                    <a:pt x="380" y="207"/>
                  </a:lnTo>
                  <a:close/>
                  <a:moveTo>
                    <a:pt x="101" y="156"/>
                  </a:moveTo>
                  <a:lnTo>
                    <a:pt x="102" y="156"/>
                  </a:lnTo>
                  <a:lnTo>
                    <a:pt x="101" y="156"/>
                  </a:lnTo>
                  <a:lnTo>
                    <a:pt x="101" y="156"/>
                  </a:lnTo>
                  <a:lnTo>
                    <a:pt x="101" y="156"/>
                  </a:lnTo>
                  <a:lnTo>
                    <a:pt x="101" y="156"/>
                  </a:lnTo>
                  <a:lnTo>
                    <a:pt x="101" y="156"/>
                  </a:lnTo>
                  <a:lnTo>
                    <a:pt x="101" y="157"/>
                  </a:lnTo>
                  <a:lnTo>
                    <a:pt x="101" y="157"/>
                  </a:lnTo>
                  <a:lnTo>
                    <a:pt x="100" y="157"/>
                  </a:lnTo>
                  <a:lnTo>
                    <a:pt x="101" y="157"/>
                  </a:lnTo>
                  <a:lnTo>
                    <a:pt x="101" y="157"/>
                  </a:lnTo>
                  <a:lnTo>
                    <a:pt x="101" y="157"/>
                  </a:lnTo>
                  <a:lnTo>
                    <a:pt x="101" y="156"/>
                  </a:lnTo>
                  <a:lnTo>
                    <a:pt x="101" y="156"/>
                  </a:lnTo>
                  <a:lnTo>
                    <a:pt x="101" y="156"/>
                  </a:lnTo>
                  <a:lnTo>
                    <a:pt x="101" y="156"/>
                  </a:lnTo>
                  <a:lnTo>
                    <a:pt x="101" y="156"/>
                  </a:lnTo>
                  <a:close/>
                  <a:moveTo>
                    <a:pt x="102" y="170"/>
                  </a:moveTo>
                  <a:lnTo>
                    <a:pt x="102" y="171"/>
                  </a:lnTo>
                  <a:lnTo>
                    <a:pt x="101" y="171"/>
                  </a:lnTo>
                  <a:lnTo>
                    <a:pt x="101" y="171"/>
                  </a:lnTo>
                  <a:lnTo>
                    <a:pt x="100" y="171"/>
                  </a:lnTo>
                  <a:lnTo>
                    <a:pt x="100" y="171"/>
                  </a:lnTo>
                  <a:lnTo>
                    <a:pt x="99" y="171"/>
                  </a:lnTo>
                  <a:lnTo>
                    <a:pt x="99" y="172"/>
                  </a:lnTo>
                  <a:lnTo>
                    <a:pt x="98" y="172"/>
                  </a:lnTo>
                  <a:lnTo>
                    <a:pt x="99" y="171"/>
                  </a:lnTo>
                  <a:lnTo>
                    <a:pt x="99" y="169"/>
                  </a:lnTo>
                  <a:lnTo>
                    <a:pt x="99" y="168"/>
                  </a:lnTo>
                  <a:lnTo>
                    <a:pt x="99" y="167"/>
                  </a:lnTo>
                  <a:lnTo>
                    <a:pt x="99" y="166"/>
                  </a:lnTo>
                  <a:lnTo>
                    <a:pt x="99" y="164"/>
                  </a:lnTo>
                  <a:lnTo>
                    <a:pt x="99" y="163"/>
                  </a:lnTo>
                  <a:lnTo>
                    <a:pt x="99" y="162"/>
                  </a:lnTo>
                  <a:lnTo>
                    <a:pt x="101" y="161"/>
                  </a:lnTo>
                  <a:lnTo>
                    <a:pt x="103" y="160"/>
                  </a:lnTo>
                  <a:lnTo>
                    <a:pt x="105" y="159"/>
                  </a:lnTo>
                  <a:lnTo>
                    <a:pt x="106" y="159"/>
                  </a:lnTo>
                  <a:lnTo>
                    <a:pt x="108" y="158"/>
                  </a:lnTo>
                  <a:lnTo>
                    <a:pt x="110" y="157"/>
                  </a:lnTo>
                  <a:lnTo>
                    <a:pt x="112" y="156"/>
                  </a:lnTo>
                  <a:lnTo>
                    <a:pt x="114" y="155"/>
                  </a:lnTo>
                  <a:lnTo>
                    <a:pt x="114" y="155"/>
                  </a:lnTo>
                  <a:lnTo>
                    <a:pt x="114" y="155"/>
                  </a:lnTo>
                  <a:lnTo>
                    <a:pt x="114" y="156"/>
                  </a:lnTo>
                  <a:lnTo>
                    <a:pt x="114" y="156"/>
                  </a:lnTo>
                  <a:lnTo>
                    <a:pt x="114" y="156"/>
                  </a:lnTo>
                  <a:lnTo>
                    <a:pt x="114" y="156"/>
                  </a:lnTo>
                  <a:lnTo>
                    <a:pt x="114" y="156"/>
                  </a:lnTo>
                  <a:lnTo>
                    <a:pt x="114" y="156"/>
                  </a:lnTo>
                  <a:lnTo>
                    <a:pt x="114" y="156"/>
                  </a:lnTo>
                  <a:lnTo>
                    <a:pt x="115" y="157"/>
                  </a:lnTo>
                  <a:lnTo>
                    <a:pt x="115" y="157"/>
                  </a:lnTo>
                  <a:lnTo>
                    <a:pt x="115" y="157"/>
                  </a:lnTo>
                  <a:lnTo>
                    <a:pt x="115" y="158"/>
                  </a:lnTo>
                  <a:lnTo>
                    <a:pt x="116" y="158"/>
                  </a:lnTo>
                  <a:lnTo>
                    <a:pt x="116" y="159"/>
                  </a:lnTo>
                  <a:lnTo>
                    <a:pt x="116" y="159"/>
                  </a:lnTo>
                  <a:lnTo>
                    <a:pt x="115" y="161"/>
                  </a:lnTo>
                  <a:lnTo>
                    <a:pt x="113" y="162"/>
                  </a:lnTo>
                  <a:lnTo>
                    <a:pt x="111" y="163"/>
                  </a:lnTo>
                  <a:lnTo>
                    <a:pt x="109" y="165"/>
                  </a:lnTo>
                  <a:lnTo>
                    <a:pt x="107" y="166"/>
                  </a:lnTo>
                  <a:lnTo>
                    <a:pt x="106" y="168"/>
                  </a:lnTo>
                  <a:lnTo>
                    <a:pt x="104" y="169"/>
                  </a:lnTo>
                  <a:lnTo>
                    <a:pt x="102" y="170"/>
                  </a:lnTo>
                  <a:close/>
                  <a:moveTo>
                    <a:pt x="176" y="149"/>
                  </a:moveTo>
                  <a:lnTo>
                    <a:pt x="176" y="149"/>
                  </a:lnTo>
                  <a:lnTo>
                    <a:pt x="176" y="149"/>
                  </a:lnTo>
                  <a:lnTo>
                    <a:pt x="176" y="149"/>
                  </a:lnTo>
                  <a:lnTo>
                    <a:pt x="176" y="149"/>
                  </a:lnTo>
                  <a:lnTo>
                    <a:pt x="176" y="149"/>
                  </a:lnTo>
                  <a:lnTo>
                    <a:pt x="176" y="149"/>
                  </a:lnTo>
                  <a:lnTo>
                    <a:pt x="176" y="149"/>
                  </a:lnTo>
                  <a:lnTo>
                    <a:pt x="175" y="149"/>
                  </a:lnTo>
                  <a:lnTo>
                    <a:pt x="176" y="148"/>
                  </a:lnTo>
                  <a:lnTo>
                    <a:pt x="177" y="148"/>
                  </a:lnTo>
                  <a:lnTo>
                    <a:pt x="178" y="147"/>
                  </a:lnTo>
                  <a:lnTo>
                    <a:pt x="179" y="146"/>
                  </a:lnTo>
                  <a:lnTo>
                    <a:pt x="180" y="145"/>
                  </a:lnTo>
                  <a:lnTo>
                    <a:pt x="181" y="144"/>
                  </a:lnTo>
                  <a:lnTo>
                    <a:pt x="182" y="143"/>
                  </a:lnTo>
                  <a:lnTo>
                    <a:pt x="183" y="142"/>
                  </a:lnTo>
                  <a:lnTo>
                    <a:pt x="184" y="142"/>
                  </a:lnTo>
                  <a:lnTo>
                    <a:pt x="185" y="141"/>
                  </a:lnTo>
                  <a:lnTo>
                    <a:pt x="186" y="141"/>
                  </a:lnTo>
                  <a:lnTo>
                    <a:pt x="187" y="141"/>
                  </a:lnTo>
                  <a:lnTo>
                    <a:pt x="188" y="141"/>
                  </a:lnTo>
                  <a:lnTo>
                    <a:pt x="189" y="140"/>
                  </a:lnTo>
                  <a:lnTo>
                    <a:pt x="189" y="140"/>
                  </a:lnTo>
                  <a:lnTo>
                    <a:pt x="190" y="140"/>
                  </a:lnTo>
                  <a:lnTo>
                    <a:pt x="189" y="141"/>
                  </a:lnTo>
                  <a:lnTo>
                    <a:pt x="187" y="142"/>
                  </a:lnTo>
                  <a:lnTo>
                    <a:pt x="185" y="143"/>
                  </a:lnTo>
                  <a:lnTo>
                    <a:pt x="183" y="144"/>
                  </a:lnTo>
                  <a:lnTo>
                    <a:pt x="181" y="145"/>
                  </a:lnTo>
                  <a:lnTo>
                    <a:pt x="180" y="147"/>
                  </a:lnTo>
                  <a:lnTo>
                    <a:pt x="178" y="148"/>
                  </a:lnTo>
                  <a:lnTo>
                    <a:pt x="176" y="149"/>
                  </a:lnTo>
                  <a:close/>
                </a:path>
              </a:pathLst>
            </a:custGeom>
            <a:solidFill>
              <a:srgbClr val="DF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44"/>
            <p:cNvSpPr>
              <a:spLocks/>
            </p:cNvSpPr>
            <p:nvPr/>
          </p:nvSpPr>
          <p:spPr bwMode="auto">
            <a:xfrm>
              <a:off x="4688" y="1009"/>
              <a:ext cx="107" cy="98"/>
            </a:xfrm>
            <a:custGeom>
              <a:avLst/>
              <a:gdLst/>
              <a:ahLst/>
              <a:cxnLst>
                <a:cxn ang="0">
                  <a:pos x="106" y="51"/>
                </a:cxn>
                <a:cxn ang="0">
                  <a:pos x="103" y="47"/>
                </a:cxn>
                <a:cxn ang="0">
                  <a:pos x="99" y="44"/>
                </a:cxn>
                <a:cxn ang="0">
                  <a:pos x="94" y="42"/>
                </a:cxn>
                <a:cxn ang="0">
                  <a:pos x="92" y="41"/>
                </a:cxn>
                <a:cxn ang="0">
                  <a:pos x="94" y="38"/>
                </a:cxn>
                <a:cxn ang="0">
                  <a:pos x="94" y="36"/>
                </a:cxn>
                <a:cxn ang="0">
                  <a:pos x="95" y="33"/>
                </a:cxn>
                <a:cxn ang="0">
                  <a:pos x="95" y="30"/>
                </a:cxn>
                <a:cxn ang="0">
                  <a:pos x="92" y="24"/>
                </a:cxn>
                <a:cxn ang="0">
                  <a:pos x="88" y="20"/>
                </a:cxn>
                <a:cxn ang="0">
                  <a:pos x="83" y="18"/>
                </a:cxn>
                <a:cxn ang="0">
                  <a:pos x="77" y="18"/>
                </a:cxn>
                <a:cxn ang="0">
                  <a:pos x="75" y="17"/>
                </a:cxn>
                <a:cxn ang="0">
                  <a:pos x="75" y="15"/>
                </a:cxn>
                <a:cxn ang="0">
                  <a:pos x="75" y="13"/>
                </a:cxn>
                <a:cxn ang="0">
                  <a:pos x="74" y="10"/>
                </a:cxn>
                <a:cxn ang="0">
                  <a:pos x="72" y="7"/>
                </a:cxn>
                <a:cxn ang="0">
                  <a:pos x="68" y="3"/>
                </a:cxn>
                <a:cxn ang="0">
                  <a:pos x="63" y="0"/>
                </a:cxn>
                <a:cxn ang="0">
                  <a:pos x="57" y="0"/>
                </a:cxn>
                <a:cxn ang="0">
                  <a:pos x="47" y="5"/>
                </a:cxn>
                <a:cxn ang="0">
                  <a:pos x="35" y="12"/>
                </a:cxn>
                <a:cxn ang="0">
                  <a:pos x="23" y="21"/>
                </a:cxn>
                <a:cxn ang="0">
                  <a:pos x="12" y="30"/>
                </a:cxn>
                <a:cxn ang="0">
                  <a:pos x="5" y="37"/>
                </a:cxn>
                <a:cxn ang="0">
                  <a:pos x="2" y="41"/>
                </a:cxn>
                <a:cxn ang="0">
                  <a:pos x="1" y="45"/>
                </a:cxn>
                <a:cxn ang="0">
                  <a:pos x="0" y="50"/>
                </a:cxn>
                <a:cxn ang="0">
                  <a:pos x="2" y="54"/>
                </a:cxn>
                <a:cxn ang="0">
                  <a:pos x="5" y="59"/>
                </a:cxn>
                <a:cxn ang="0">
                  <a:pos x="10" y="62"/>
                </a:cxn>
                <a:cxn ang="0">
                  <a:pos x="16" y="63"/>
                </a:cxn>
                <a:cxn ang="0">
                  <a:pos x="22" y="62"/>
                </a:cxn>
                <a:cxn ang="0">
                  <a:pos x="22" y="62"/>
                </a:cxn>
                <a:cxn ang="0">
                  <a:pos x="21" y="65"/>
                </a:cxn>
                <a:cxn ang="0">
                  <a:pos x="21" y="67"/>
                </a:cxn>
                <a:cxn ang="0">
                  <a:pos x="21" y="70"/>
                </a:cxn>
                <a:cxn ang="0">
                  <a:pos x="22" y="75"/>
                </a:cxn>
                <a:cxn ang="0">
                  <a:pos x="25" y="79"/>
                </a:cxn>
                <a:cxn ang="0">
                  <a:pos x="30" y="83"/>
                </a:cxn>
                <a:cxn ang="0">
                  <a:pos x="36" y="84"/>
                </a:cxn>
                <a:cxn ang="0">
                  <a:pos x="44" y="82"/>
                </a:cxn>
                <a:cxn ang="0">
                  <a:pos x="45" y="82"/>
                </a:cxn>
                <a:cxn ang="0">
                  <a:pos x="46" y="82"/>
                </a:cxn>
                <a:cxn ang="0">
                  <a:pos x="46" y="82"/>
                </a:cxn>
                <a:cxn ang="0">
                  <a:pos x="47" y="82"/>
                </a:cxn>
                <a:cxn ang="0">
                  <a:pos x="47" y="84"/>
                </a:cxn>
                <a:cxn ang="0">
                  <a:pos x="47" y="87"/>
                </a:cxn>
                <a:cxn ang="0">
                  <a:pos x="48" y="89"/>
                </a:cxn>
                <a:cxn ang="0">
                  <a:pos x="50" y="92"/>
                </a:cxn>
                <a:cxn ang="0">
                  <a:pos x="54" y="96"/>
                </a:cxn>
                <a:cxn ang="0">
                  <a:pos x="60" y="98"/>
                </a:cxn>
                <a:cxn ang="0">
                  <a:pos x="65" y="98"/>
                </a:cxn>
                <a:cxn ang="0">
                  <a:pos x="71" y="95"/>
                </a:cxn>
                <a:cxn ang="0">
                  <a:pos x="79" y="89"/>
                </a:cxn>
                <a:cxn ang="0">
                  <a:pos x="86" y="83"/>
                </a:cxn>
                <a:cxn ang="0">
                  <a:pos x="93" y="76"/>
                </a:cxn>
                <a:cxn ang="0">
                  <a:pos x="101" y="70"/>
                </a:cxn>
                <a:cxn ang="0">
                  <a:pos x="105" y="64"/>
                </a:cxn>
                <a:cxn ang="0">
                  <a:pos x="106" y="61"/>
                </a:cxn>
                <a:cxn ang="0">
                  <a:pos x="107" y="58"/>
                </a:cxn>
                <a:cxn ang="0">
                  <a:pos x="107" y="55"/>
                </a:cxn>
              </a:cxnLst>
              <a:rect l="0" t="0" r="r" b="b"/>
              <a:pathLst>
                <a:path w="107" h="98">
                  <a:moveTo>
                    <a:pt x="107" y="54"/>
                  </a:moveTo>
                  <a:lnTo>
                    <a:pt x="106" y="51"/>
                  </a:lnTo>
                  <a:lnTo>
                    <a:pt x="104" y="49"/>
                  </a:lnTo>
                  <a:lnTo>
                    <a:pt x="103" y="47"/>
                  </a:lnTo>
                  <a:lnTo>
                    <a:pt x="101" y="45"/>
                  </a:lnTo>
                  <a:lnTo>
                    <a:pt x="99" y="44"/>
                  </a:lnTo>
                  <a:lnTo>
                    <a:pt x="96" y="43"/>
                  </a:lnTo>
                  <a:lnTo>
                    <a:pt x="94" y="42"/>
                  </a:lnTo>
                  <a:lnTo>
                    <a:pt x="91" y="42"/>
                  </a:lnTo>
                  <a:lnTo>
                    <a:pt x="92" y="41"/>
                  </a:lnTo>
                  <a:lnTo>
                    <a:pt x="93" y="40"/>
                  </a:lnTo>
                  <a:lnTo>
                    <a:pt x="94" y="38"/>
                  </a:lnTo>
                  <a:lnTo>
                    <a:pt x="94" y="37"/>
                  </a:lnTo>
                  <a:lnTo>
                    <a:pt x="94" y="36"/>
                  </a:lnTo>
                  <a:lnTo>
                    <a:pt x="95" y="34"/>
                  </a:lnTo>
                  <a:lnTo>
                    <a:pt x="95" y="33"/>
                  </a:lnTo>
                  <a:lnTo>
                    <a:pt x="95" y="31"/>
                  </a:lnTo>
                  <a:lnTo>
                    <a:pt x="95" y="30"/>
                  </a:lnTo>
                  <a:lnTo>
                    <a:pt x="94" y="27"/>
                  </a:lnTo>
                  <a:lnTo>
                    <a:pt x="92" y="24"/>
                  </a:lnTo>
                  <a:lnTo>
                    <a:pt x="91" y="22"/>
                  </a:lnTo>
                  <a:lnTo>
                    <a:pt x="88" y="20"/>
                  </a:lnTo>
                  <a:lnTo>
                    <a:pt x="86" y="19"/>
                  </a:lnTo>
                  <a:lnTo>
                    <a:pt x="83" y="18"/>
                  </a:lnTo>
                  <a:lnTo>
                    <a:pt x="80" y="17"/>
                  </a:lnTo>
                  <a:lnTo>
                    <a:pt x="77" y="18"/>
                  </a:lnTo>
                  <a:lnTo>
                    <a:pt x="75" y="18"/>
                  </a:lnTo>
                  <a:lnTo>
                    <a:pt x="75" y="17"/>
                  </a:lnTo>
                  <a:lnTo>
                    <a:pt x="75" y="16"/>
                  </a:lnTo>
                  <a:lnTo>
                    <a:pt x="75" y="15"/>
                  </a:lnTo>
                  <a:lnTo>
                    <a:pt x="75" y="14"/>
                  </a:lnTo>
                  <a:lnTo>
                    <a:pt x="75" y="13"/>
                  </a:lnTo>
                  <a:lnTo>
                    <a:pt x="75" y="11"/>
                  </a:lnTo>
                  <a:lnTo>
                    <a:pt x="74" y="10"/>
                  </a:lnTo>
                  <a:lnTo>
                    <a:pt x="74" y="9"/>
                  </a:lnTo>
                  <a:lnTo>
                    <a:pt x="72" y="7"/>
                  </a:lnTo>
                  <a:lnTo>
                    <a:pt x="70" y="4"/>
                  </a:lnTo>
                  <a:lnTo>
                    <a:pt x="68" y="3"/>
                  </a:lnTo>
                  <a:lnTo>
                    <a:pt x="66" y="1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47" y="5"/>
                  </a:lnTo>
                  <a:lnTo>
                    <a:pt x="41" y="8"/>
                  </a:lnTo>
                  <a:lnTo>
                    <a:pt x="35" y="12"/>
                  </a:lnTo>
                  <a:lnTo>
                    <a:pt x="29" y="16"/>
                  </a:lnTo>
                  <a:lnTo>
                    <a:pt x="23" y="21"/>
                  </a:lnTo>
                  <a:lnTo>
                    <a:pt x="17" y="25"/>
                  </a:lnTo>
                  <a:lnTo>
                    <a:pt x="12" y="30"/>
                  </a:lnTo>
                  <a:lnTo>
                    <a:pt x="7" y="35"/>
                  </a:lnTo>
                  <a:lnTo>
                    <a:pt x="5" y="37"/>
                  </a:lnTo>
                  <a:lnTo>
                    <a:pt x="3" y="39"/>
                  </a:lnTo>
                  <a:lnTo>
                    <a:pt x="2" y="41"/>
                  </a:lnTo>
                  <a:lnTo>
                    <a:pt x="1" y="43"/>
                  </a:lnTo>
                  <a:lnTo>
                    <a:pt x="1" y="45"/>
                  </a:lnTo>
                  <a:lnTo>
                    <a:pt x="0" y="47"/>
                  </a:lnTo>
                  <a:lnTo>
                    <a:pt x="0" y="50"/>
                  </a:lnTo>
                  <a:lnTo>
                    <a:pt x="1" y="52"/>
                  </a:lnTo>
                  <a:lnTo>
                    <a:pt x="2" y="54"/>
                  </a:lnTo>
                  <a:lnTo>
                    <a:pt x="3" y="57"/>
                  </a:lnTo>
                  <a:lnTo>
                    <a:pt x="5" y="59"/>
                  </a:lnTo>
                  <a:lnTo>
                    <a:pt x="8" y="61"/>
                  </a:lnTo>
                  <a:lnTo>
                    <a:pt x="10" y="62"/>
                  </a:lnTo>
                  <a:lnTo>
                    <a:pt x="13" y="63"/>
                  </a:lnTo>
                  <a:lnTo>
                    <a:pt x="16" y="63"/>
                  </a:lnTo>
                  <a:lnTo>
                    <a:pt x="19" y="63"/>
                  </a:lnTo>
                  <a:lnTo>
                    <a:pt x="22" y="62"/>
                  </a:lnTo>
                  <a:lnTo>
                    <a:pt x="23" y="61"/>
                  </a:lnTo>
                  <a:lnTo>
                    <a:pt x="22" y="62"/>
                  </a:lnTo>
                  <a:lnTo>
                    <a:pt x="22" y="63"/>
                  </a:lnTo>
                  <a:lnTo>
                    <a:pt x="21" y="65"/>
                  </a:lnTo>
                  <a:lnTo>
                    <a:pt x="21" y="66"/>
                  </a:lnTo>
                  <a:lnTo>
                    <a:pt x="21" y="67"/>
                  </a:lnTo>
                  <a:lnTo>
                    <a:pt x="21" y="69"/>
                  </a:lnTo>
                  <a:lnTo>
                    <a:pt x="21" y="70"/>
                  </a:lnTo>
                  <a:lnTo>
                    <a:pt x="21" y="72"/>
                  </a:lnTo>
                  <a:lnTo>
                    <a:pt x="22" y="75"/>
                  </a:lnTo>
                  <a:lnTo>
                    <a:pt x="23" y="77"/>
                  </a:lnTo>
                  <a:lnTo>
                    <a:pt x="25" y="79"/>
                  </a:lnTo>
                  <a:lnTo>
                    <a:pt x="28" y="81"/>
                  </a:lnTo>
                  <a:lnTo>
                    <a:pt x="30" y="83"/>
                  </a:lnTo>
                  <a:lnTo>
                    <a:pt x="33" y="83"/>
                  </a:lnTo>
                  <a:lnTo>
                    <a:pt x="36" y="84"/>
                  </a:lnTo>
                  <a:lnTo>
                    <a:pt x="39" y="83"/>
                  </a:lnTo>
                  <a:lnTo>
                    <a:pt x="44" y="82"/>
                  </a:lnTo>
                  <a:lnTo>
                    <a:pt x="45" y="82"/>
                  </a:lnTo>
                  <a:lnTo>
                    <a:pt x="45" y="82"/>
                  </a:lnTo>
                  <a:lnTo>
                    <a:pt x="45" y="82"/>
                  </a:lnTo>
                  <a:lnTo>
                    <a:pt x="46" y="82"/>
                  </a:lnTo>
                  <a:lnTo>
                    <a:pt x="46" y="82"/>
                  </a:lnTo>
                  <a:lnTo>
                    <a:pt x="46" y="82"/>
                  </a:lnTo>
                  <a:lnTo>
                    <a:pt x="46" y="82"/>
                  </a:lnTo>
                  <a:lnTo>
                    <a:pt x="47" y="82"/>
                  </a:lnTo>
                  <a:lnTo>
                    <a:pt x="47" y="83"/>
                  </a:lnTo>
                  <a:lnTo>
                    <a:pt x="47" y="84"/>
                  </a:lnTo>
                  <a:lnTo>
                    <a:pt x="47" y="86"/>
                  </a:lnTo>
                  <a:lnTo>
                    <a:pt x="47" y="87"/>
                  </a:lnTo>
                  <a:lnTo>
                    <a:pt x="48" y="88"/>
                  </a:lnTo>
                  <a:lnTo>
                    <a:pt x="48" y="89"/>
                  </a:lnTo>
                  <a:lnTo>
                    <a:pt x="49" y="91"/>
                  </a:lnTo>
                  <a:lnTo>
                    <a:pt x="50" y="92"/>
                  </a:lnTo>
                  <a:lnTo>
                    <a:pt x="52" y="94"/>
                  </a:lnTo>
                  <a:lnTo>
                    <a:pt x="54" y="96"/>
                  </a:lnTo>
                  <a:lnTo>
                    <a:pt x="57" y="97"/>
                  </a:lnTo>
                  <a:lnTo>
                    <a:pt x="60" y="98"/>
                  </a:lnTo>
                  <a:lnTo>
                    <a:pt x="62" y="98"/>
                  </a:lnTo>
                  <a:lnTo>
                    <a:pt x="65" y="98"/>
                  </a:lnTo>
                  <a:lnTo>
                    <a:pt x="68" y="97"/>
                  </a:lnTo>
                  <a:lnTo>
                    <a:pt x="71" y="95"/>
                  </a:lnTo>
                  <a:lnTo>
                    <a:pt x="75" y="92"/>
                  </a:lnTo>
                  <a:lnTo>
                    <a:pt x="79" y="89"/>
                  </a:lnTo>
                  <a:lnTo>
                    <a:pt x="82" y="86"/>
                  </a:lnTo>
                  <a:lnTo>
                    <a:pt x="86" y="83"/>
                  </a:lnTo>
                  <a:lnTo>
                    <a:pt x="90" y="80"/>
                  </a:lnTo>
                  <a:lnTo>
                    <a:pt x="93" y="76"/>
                  </a:lnTo>
                  <a:lnTo>
                    <a:pt x="97" y="73"/>
                  </a:lnTo>
                  <a:lnTo>
                    <a:pt x="101" y="70"/>
                  </a:lnTo>
                  <a:lnTo>
                    <a:pt x="105" y="65"/>
                  </a:lnTo>
                  <a:lnTo>
                    <a:pt x="105" y="64"/>
                  </a:lnTo>
                  <a:lnTo>
                    <a:pt x="106" y="62"/>
                  </a:lnTo>
                  <a:lnTo>
                    <a:pt x="106" y="61"/>
                  </a:lnTo>
                  <a:lnTo>
                    <a:pt x="107" y="60"/>
                  </a:lnTo>
                  <a:lnTo>
                    <a:pt x="107" y="58"/>
                  </a:lnTo>
                  <a:lnTo>
                    <a:pt x="107" y="57"/>
                  </a:lnTo>
                  <a:lnTo>
                    <a:pt x="107" y="55"/>
                  </a:lnTo>
                  <a:lnTo>
                    <a:pt x="107" y="54"/>
                  </a:lnTo>
                  <a:close/>
                </a:path>
              </a:pathLst>
            </a:custGeom>
            <a:solidFill>
              <a:srgbClr val="DF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45"/>
            <p:cNvSpPr>
              <a:spLocks noEditPoints="1"/>
            </p:cNvSpPr>
            <p:nvPr/>
          </p:nvSpPr>
          <p:spPr bwMode="auto">
            <a:xfrm>
              <a:off x="4799" y="1012"/>
              <a:ext cx="161" cy="129"/>
            </a:xfrm>
            <a:custGeom>
              <a:avLst/>
              <a:gdLst/>
              <a:ahLst/>
              <a:cxnLst>
                <a:cxn ang="0">
                  <a:pos x="154" y="31"/>
                </a:cxn>
                <a:cxn ang="0">
                  <a:pos x="143" y="29"/>
                </a:cxn>
                <a:cxn ang="0">
                  <a:pos x="135" y="32"/>
                </a:cxn>
                <a:cxn ang="0">
                  <a:pos x="135" y="32"/>
                </a:cxn>
                <a:cxn ang="0">
                  <a:pos x="135" y="30"/>
                </a:cxn>
                <a:cxn ang="0">
                  <a:pos x="136" y="26"/>
                </a:cxn>
                <a:cxn ang="0">
                  <a:pos x="135" y="22"/>
                </a:cxn>
                <a:cxn ang="0">
                  <a:pos x="135" y="21"/>
                </a:cxn>
                <a:cxn ang="0">
                  <a:pos x="134" y="18"/>
                </a:cxn>
                <a:cxn ang="0">
                  <a:pos x="126" y="10"/>
                </a:cxn>
                <a:cxn ang="0">
                  <a:pos x="114" y="10"/>
                </a:cxn>
                <a:cxn ang="0">
                  <a:pos x="104" y="13"/>
                </a:cxn>
                <a:cxn ang="0">
                  <a:pos x="93" y="15"/>
                </a:cxn>
                <a:cxn ang="0">
                  <a:pos x="93" y="13"/>
                </a:cxn>
                <a:cxn ang="0">
                  <a:pos x="93" y="10"/>
                </a:cxn>
                <a:cxn ang="0">
                  <a:pos x="85" y="2"/>
                </a:cxn>
                <a:cxn ang="0">
                  <a:pos x="73" y="1"/>
                </a:cxn>
                <a:cxn ang="0">
                  <a:pos x="48" y="18"/>
                </a:cxn>
                <a:cxn ang="0">
                  <a:pos x="24" y="35"/>
                </a:cxn>
                <a:cxn ang="0">
                  <a:pos x="16" y="42"/>
                </a:cxn>
                <a:cxn ang="0">
                  <a:pos x="15" y="52"/>
                </a:cxn>
                <a:cxn ang="0">
                  <a:pos x="20" y="62"/>
                </a:cxn>
                <a:cxn ang="0">
                  <a:pos x="31" y="65"/>
                </a:cxn>
                <a:cxn ang="0">
                  <a:pos x="26" y="70"/>
                </a:cxn>
                <a:cxn ang="0">
                  <a:pos x="16" y="77"/>
                </a:cxn>
                <a:cxn ang="0">
                  <a:pos x="11" y="81"/>
                </a:cxn>
                <a:cxn ang="0">
                  <a:pos x="5" y="88"/>
                </a:cxn>
                <a:cxn ang="0">
                  <a:pos x="5" y="100"/>
                </a:cxn>
                <a:cxn ang="0">
                  <a:pos x="6" y="102"/>
                </a:cxn>
                <a:cxn ang="0">
                  <a:pos x="6" y="102"/>
                </a:cxn>
                <a:cxn ang="0">
                  <a:pos x="1" y="109"/>
                </a:cxn>
                <a:cxn ang="0">
                  <a:pos x="1" y="118"/>
                </a:cxn>
                <a:cxn ang="0">
                  <a:pos x="8" y="127"/>
                </a:cxn>
                <a:cxn ang="0">
                  <a:pos x="19" y="129"/>
                </a:cxn>
                <a:cxn ang="0">
                  <a:pos x="50" y="117"/>
                </a:cxn>
                <a:cxn ang="0">
                  <a:pos x="82" y="108"/>
                </a:cxn>
                <a:cxn ang="0">
                  <a:pos x="97" y="100"/>
                </a:cxn>
                <a:cxn ang="0">
                  <a:pos x="100" y="89"/>
                </a:cxn>
                <a:cxn ang="0">
                  <a:pos x="100" y="86"/>
                </a:cxn>
                <a:cxn ang="0">
                  <a:pos x="100" y="86"/>
                </a:cxn>
                <a:cxn ang="0">
                  <a:pos x="115" y="77"/>
                </a:cxn>
                <a:cxn ang="0">
                  <a:pos x="135" y="67"/>
                </a:cxn>
                <a:cxn ang="0">
                  <a:pos x="151" y="57"/>
                </a:cxn>
                <a:cxn ang="0">
                  <a:pos x="160" y="49"/>
                </a:cxn>
                <a:cxn ang="0">
                  <a:pos x="160" y="40"/>
                </a:cxn>
                <a:cxn ang="0">
                  <a:pos x="137" y="32"/>
                </a:cxn>
                <a:cxn ang="0">
                  <a:pos x="136" y="33"/>
                </a:cxn>
                <a:cxn ang="0">
                  <a:pos x="135" y="33"/>
                </a:cxn>
              </a:cxnLst>
              <a:rect l="0" t="0" r="r" b="b"/>
              <a:pathLst>
                <a:path w="161" h="129">
                  <a:moveTo>
                    <a:pt x="160" y="38"/>
                  </a:moveTo>
                  <a:lnTo>
                    <a:pt x="158" y="35"/>
                  </a:lnTo>
                  <a:lnTo>
                    <a:pt x="156" y="33"/>
                  </a:lnTo>
                  <a:lnTo>
                    <a:pt x="154" y="31"/>
                  </a:lnTo>
                  <a:lnTo>
                    <a:pt x="151" y="30"/>
                  </a:lnTo>
                  <a:lnTo>
                    <a:pt x="148" y="29"/>
                  </a:lnTo>
                  <a:lnTo>
                    <a:pt x="145" y="29"/>
                  </a:lnTo>
                  <a:lnTo>
                    <a:pt x="143" y="29"/>
                  </a:lnTo>
                  <a:lnTo>
                    <a:pt x="140" y="30"/>
                  </a:lnTo>
                  <a:lnTo>
                    <a:pt x="135" y="32"/>
                  </a:lnTo>
                  <a:lnTo>
                    <a:pt x="135" y="32"/>
                  </a:lnTo>
                  <a:lnTo>
                    <a:pt x="135" y="32"/>
                  </a:lnTo>
                  <a:lnTo>
                    <a:pt x="135" y="32"/>
                  </a:lnTo>
                  <a:lnTo>
                    <a:pt x="135" y="32"/>
                  </a:lnTo>
                  <a:lnTo>
                    <a:pt x="135" y="32"/>
                  </a:lnTo>
                  <a:lnTo>
                    <a:pt x="135" y="32"/>
                  </a:lnTo>
                  <a:lnTo>
                    <a:pt x="135" y="32"/>
                  </a:lnTo>
                  <a:lnTo>
                    <a:pt x="134" y="32"/>
                  </a:lnTo>
                  <a:lnTo>
                    <a:pt x="135" y="31"/>
                  </a:lnTo>
                  <a:lnTo>
                    <a:pt x="135" y="30"/>
                  </a:lnTo>
                  <a:lnTo>
                    <a:pt x="135" y="29"/>
                  </a:lnTo>
                  <a:lnTo>
                    <a:pt x="136" y="28"/>
                  </a:lnTo>
                  <a:lnTo>
                    <a:pt x="136" y="27"/>
                  </a:lnTo>
                  <a:lnTo>
                    <a:pt x="136" y="26"/>
                  </a:lnTo>
                  <a:lnTo>
                    <a:pt x="136" y="25"/>
                  </a:lnTo>
                  <a:lnTo>
                    <a:pt x="136" y="24"/>
                  </a:lnTo>
                  <a:lnTo>
                    <a:pt x="136" y="22"/>
                  </a:lnTo>
                  <a:lnTo>
                    <a:pt x="135" y="22"/>
                  </a:lnTo>
                  <a:lnTo>
                    <a:pt x="135" y="22"/>
                  </a:lnTo>
                  <a:lnTo>
                    <a:pt x="135" y="22"/>
                  </a:lnTo>
                  <a:lnTo>
                    <a:pt x="135" y="21"/>
                  </a:lnTo>
                  <a:lnTo>
                    <a:pt x="135" y="21"/>
                  </a:lnTo>
                  <a:lnTo>
                    <a:pt x="135" y="21"/>
                  </a:lnTo>
                  <a:lnTo>
                    <a:pt x="135" y="21"/>
                  </a:lnTo>
                  <a:lnTo>
                    <a:pt x="135" y="21"/>
                  </a:lnTo>
                  <a:lnTo>
                    <a:pt x="134" y="18"/>
                  </a:lnTo>
                  <a:lnTo>
                    <a:pt x="133" y="15"/>
                  </a:lnTo>
                  <a:lnTo>
                    <a:pt x="131" y="13"/>
                  </a:lnTo>
                  <a:lnTo>
                    <a:pt x="128" y="11"/>
                  </a:lnTo>
                  <a:lnTo>
                    <a:pt x="126" y="10"/>
                  </a:lnTo>
                  <a:lnTo>
                    <a:pt x="123" y="9"/>
                  </a:lnTo>
                  <a:lnTo>
                    <a:pt x="120" y="9"/>
                  </a:lnTo>
                  <a:lnTo>
                    <a:pt x="117" y="9"/>
                  </a:lnTo>
                  <a:lnTo>
                    <a:pt x="114" y="10"/>
                  </a:lnTo>
                  <a:lnTo>
                    <a:pt x="111" y="11"/>
                  </a:lnTo>
                  <a:lnTo>
                    <a:pt x="109" y="11"/>
                  </a:lnTo>
                  <a:lnTo>
                    <a:pt x="106" y="12"/>
                  </a:lnTo>
                  <a:lnTo>
                    <a:pt x="104" y="13"/>
                  </a:lnTo>
                  <a:lnTo>
                    <a:pt x="101" y="13"/>
                  </a:lnTo>
                  <a:lnTo>
                    <a:pt x="99" y="14"/>
                  </a:lnTo>
                  <a:lnTo>
                    <a:pt x="96" y="14"/>
                  </a:lnTo>
                  <a:lnTo>
                    <a:pt x="93" y="15"/>
                  </a:lnTo>
                  <a:lnTo>
                    <a:pt x="93" y="14"/>
                  </a:lnTo>
                  <a:lnTo>
                    <a:pt x="93" y="14"/>
                  </a:lnTo>
                  <a:lnTo>
                    <a:pt x="93" y="13"/>
                  </a:lnTo>
                  <a:lnTo>
                    <a:pt x="93" y="13"/>
                  </a:lnTo>
                  <a:lnTo>
                    <a:pt x="93" y="12"/>
                  </a:lnTo>
                  <a:lnTo>
                    <a:pt x="93" y="11"/>
                  </a:lnTo>
                  <a:lnTo>
                    <a:pt x="93" y="11"/>
                  </a:lnTo>
                  <a:lnTo>
                    <a:pt x="93" y="10"/>
                  </a:lnTo>
                  <a:lnTo>
                    <a:pt x="91" y="7"/>
                  </a:lnTo>
                  <a:lnTo>
                    <a:pt x="90" y="5"/>
                  </a:lnTo>
                  <a:lnTo>
                    <a:pt x="87" y="3"/>
                  </a:lnTo>
                  <a:lnTo>
                    <a:pt x="85" y="2"/>
                  </a:lnTo>
                  <a:lnTo>
                    <a:pt x="82" y="1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3" y="1"/>
                  </a:lnTo>
                  <a:lnTo>
                    <a:pt x="66" y="5"/>
                  </a:lnTo>
                  <a:lnTo>
                    <a:pt x="60" y="9"/>
                  </a:lnTo>
                  <a:lnTo>
                    <a:pt x="54" y="13"/>
                  </a:lnTo>
                  <a:lnTo>
                    <a:pt x="48" y="18"/>
                  </a:lnTo>
                  <a:lnTo>
                    <a:pt x="42" y="23"/>
                  </a:lnTo>
                  <a:lnTo>
                    <a:pt x="36" y="27"/>
                  </a:lnTo>
                  <a:lnTo>
                    <a:pt x="30" y="32"/>
                  </a:lnTo>
                  <a:lnTo>
                    <a:pt x="24" y="35"/>
                  </a:lnTo>
                  <a:lnTo>
                    <a:pt x="22" y="37"/>
                  </a:lnTo>
                  <a:lnTo>
                    <a:pt x="19" y="39"/>
                  </a:lnTo>
                  <a:lnTo>
                    <a:pt x="18" y="40"/>
                  </a:lnTo>
                  <a:lnTo>
                    <a:pt x="16" y="42"/>
                  </a:lnTo>
                  <a:lnTo>
                    <a:pt x="15" y="45"/>
                  </a:lnTo>
                  <a:lnTo>
                    <a:pt x="15" y="47"/>
                  </a:lnTo>
                  <a:lnTo>
                    <a:pt x="14" y="50"/>
                  </a:lnTo>
                  <a:lnTo>
                    <a:pt x="15" y="52"/>
                  </a:lnTo>
                  <a:lnTo>
                    <a:pt x="15" y="55"/>
                  </a:lnTo>
                  <a:lnTo>
                    <a:pt x="17" y="57"/>
                  </a:lnTo>
                  <a:lnTo>
                    <a:pt x="18" y="60"/>
                  </a:lnTo>
                  <a:lnTo>
                    <a:pt x="20" y="62"/>
                  </a:lnTo>
                  <a:lnTo>
                    <a:pt x="23" y="63"/>
                  </a:lnTo>
                  <a:lnTo>
                    <a:pt x="25" y="64"/>
                  </a:lnTo>
                  <a:lnTo>
                    <a:pt x="28" y="65"/>
                  </a:lnTo>
                  <a:lnTo>
                    <a:pt x="31" y="65"/>
                  </a:lnTo>
                  <a:lnTo>
                    <a:pt x="34" y="64"/>
                  </a:lnTo>
                  <a:lnTo>
                    <a:pt x="31" y="66"/>
                  </a:lnTo>
                  <a:lnTo>
                    <a:pt x="29" y="68"/>
                  </a:lnTo>
                  <a:lnTo>
                    <a:pt x="26" y="70"/>
                  </a:lnTo>
                  <a:lnTo>
                    <a:pt x="23" y="72"/>
                  </a:lnTo>
                  <a:lnTo>
                    <a:pt x="21" y="74"/>
                  </a:lnTo>
                  <a:lnTo>
                    <a:pt x="18" y="76"/>
                  </a:lnTo>
                  <a:lnTo>
                    <a:pt x="16" y="77"/>
                  </a:lnTo>
                  <a:lnTo>
                    <a:pt x="13" y="79"/>
                  </a:lnTo>
                  <a:lnTo>
                    <a:pt x="11" y="81"/>
                  </a:lnTo>
                  <a:lnTo>
                    <a:pt x="11" y="81"/>
                  </a:lnTo>
                  <a:lnTo>
                    <a:pt x="11" y="81"/>
                  </a:lnTo>
                  <a:lnTo>
                    <a:pt x="10" y="82"/>
                  </a:lnTo>
                  <a:lnTo>
                    <a:pt x="8" y="84"/>
                  </a:lnTo>
                  <a:lnTo>
                    <a:pt x="6" y="86"/>
                  </a:lnTo>
                  <a:lnTo>
                    <a:pt x="5" y="88"/>
                  </a:lnTo>
                  <a:lnTo>
                    <a:pt x="4" y="91"/>
                  </a:lnTo>
                  <a:lnTo>
                    <a:pt x="4" y="94"/>
                  </a:lnTo>
                  <a:lnTo>
                    <a:pt x="4" y="97"/>
                  </a:lnTo>
                  <a:lnTo>
                    <a:pt x="5" y="100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4" y="104"/>
                  </a:lnTo>
                  <a:lnTo>
                    <a:pt x="3" y="105"/>
                  </a:lnTo>
                  <a:lnTo>
                    <a:pt x="2" y="107"/>
                  </a:lnTo>
                  <a:lnTo>
                    <a:pt x="1" y="109"/>
                  </a:lnTo>
                  <a:lnTo>
                    <a:pt x="0" y="111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1" y="118"/>
                  </a:lnTo>
                  <a:lnTo>
                    <a:pt x="2" y="121"/>
                  </a:lnTo>
                  <a:lnTo>
                    <a:pt x="3" y="123"/>
                  </a:lnTo>
                  <a:lnTo>
                    <a:pt x="5" y="126"/>
                  </a:lnTo>
                  <a:lnTo>
                    <a:pt x="8" y="127"/>
                  </a:lnTo>
                  <a:lnTo>
                    <a:pt x="10" y="129"/>
                  </a:lnTo>
                  <a:lnTo>
                    <a:pt x="13" y="129"/>
                  </a:lnTo>
                  <a:lnTo>
                    <a:pt x="16" y="129"/>
                  </a:lnTo>
                  <a:lnTo>
                    <a:pt x="19" y="129"/>
                  </a:lnTo>
                  <a:lnTo>
                    <a:pt x="27" y="126"/>
                  </a:lnTo>
                  <a:lnTo>
                    <a:pt x="34" y="123"/>
                  </a:lnTo>
                  <a:lnTo>
                    <a:pt x="42" y="120"/>
                  </a:lnTo>
                  <a:lnTo>
                    <a:pt x="50" y="117"/>
                  </a:lnTo>
                  <a:lnTo>
                    <a:pt x="58" y="115"/>
                  </a:lnTo>
                  <a:lnTo>
                    <a:pt x="66" y="113"/>
                  </a:lnTo>
                  <a:lnTo>
                    <a:pt x="74" y="110"/>
                  </a:lnTo>
                  <a:lnTo>
                    <a:pt x="82" y="108"/>
                  </a:lnTo>
                  <a:lnTo>
                    <a:pt x="90" y="105"/>
                  </a:lnTo>
                  <a:lnTo>
                    <a:pt x="93" y="104"/>
                  </a:lnTo>
                  <a:lnTo>
                    <a:pt x="95" y="102"/>
                  </a:lnTo>
                  <a:lnTo>
                    <a:pt x="97" y="100"/>
                  </a:lnTo>
                  <a:lnTo>
                    <a:pt x="99" y="97"/>
                  </a:lnTo>
                  <a:lnTo>
                    <a:pt x="100" y="95"/>
                  </a:lnTo>
                  <a:lnTo>
                    <a:pt x="100" y="92"/>
                  </a:lnTo>
                  <a:lnTo>
                    <a:pt x="100" y="89"/>
                  </a:lnTo>
                  <a:lnTo>
                    <a:pt x="100" y="86"/>
                  </a:lnTo>
                  <a:lnTo>
                    <a:pt x="100" y="86"/>
                  </a:lnTo>
                  <a:lnTo>
                    <a:pt x="100" y="86"/>
                  </a:lnTo>
                  <a:lnTo>
                    <a:pt x="100" y="86"/>
                  </a:lnTo>
                  <a:lnTo>
                    <a:pt x="100" y="86"/>
                  </a:lnTo>
                  <a:lnTo>
                    <a:pt x="100" y="86"/>
                  </a:lnTo>
                  <a:lnTo>
                    <a:pt x="100" y="86"/>
                  </a:lnTo>
                  <a:lnTo>
                    <a:pt x="100" y="86"/>
                  </a:lnTo>
                  <a:lnTo>
                    <a:pt x="100" y="86"/>
                  </a:lnTo>
                  <a:lnTo>
                    <a:pt x="105" y="83"/>
                  </a:lnTo>
                  <a:lnTo>
                    <a:pt x="110" y="80"/>
                  </a:lnTo>
                  <a:lnTo>
                    <a:pt x="115" y="77"/>
                  </a:lnTo>
                  <a:lnTo>
                    <a:pt x="120" y="75"/>
                  </a:lnTo>
                  <a:lnTo>
                    <a:pt x="125" y="72"/>
                  </a:lnTo>
                  <a:lnTo>
                    <a:pt x="130" y="69"/>
                  </a:lnTo>
                  <a:lnTo>
                    <a:pt x="135" y="67"/>
                  </a:lnTo>
                  <a:lnTo>
                    <a:pt x="140" y="64"/>
                  </a:lnTo>
                  <a:lnTo>
                    <a:pt x="149" y="59"/>
                  </a:lnTo>
                  <a:lnTo>
                    <a:pt x="152" y="58"/>
                  </a:lnTo>
                  <a:lnTo>
                    <a:pt x="151" y="57"/>
                  </a:lnTo>
                  <a:lnTo>
                    <a:pt x="156" y="55"/>
                  </a:lnTo>
                  <a:lnTo>
                    <a:pt x="158" y="53"/>
                  </a:lnTo>
                  <a:lnTo>
                    <a:pt x="159" y="51"/>
                  </a:lnTo>
                  <a:lnTo>
                    <a:pt x="160" y="49"/>
                  </a:lnTo>
                  <a:lnTo>
                    <a:pt x="160" y="47"/>
                  </a:lnTo>
                  <a:lnTo>
                    <a:pt x="161" y="44"/>
                  </a:lnTo>
                  <a:lnTo>
                    <a:pt x="161" y="42"/>
                  </a:lnTo>
                  <a:lnTo>
                    <a:pt x="160" y="40"/>
                  </a:lnTo>
                  <a:lnTo>
                    <a:pt x="160" y="38"/>
                  </a:lnTo>
                  <a:close/>
                  <a:moveTo>
                    <a:pt x="135" y="33"/>
                  </a:moveTo>
                  <a:lnTo>
                    <a:pt x="137" y="32"/>
                  </a:lnTo>
                  <a:lnTo>
                    <a:pt x="137" y="32"/>
                  </a:lnTo>
                  <a:lnTo>
                    <a:pt x="137" y="33"/>
                  </a:lnTo>
                  <a:lnTo>
                    <a:pt x="136" y="33"/>
                  </a:lnTo>
                  <a:lnTo>
                    <a:pt x="136" y="33"/>
                  </a:lnTo>
                  <a:lnTo>
                    <a:pt x="136" y="33"/>
                  </a:lnTo>
                  <a:lnTo>
                    <a:pt x="136" y="33"/>
                  </a:lnTo>
                  <a:lnTo>
                    <a:pt x="135" y="33"/>
                  </a:lnTo>
                  <a:lnTo>
                    <a:pt x="135" y="33"/>
                  </a:lnTo>
                  <a:lnTo>
                    <a:pt x="135" y="33"/>
                  </a:lnTo>
                  <a:close/>
                </a:path>
              </a:pathLst>
            </a:custGeom>
            <a:solidFill>
              <a:srgbClr val="DF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46"/>
            <p:cNvSpPr>
              <a:spLocks noEditPoints="1"/>
            </p:cNvSpPr>
            <p:nvPr/>
          </p:nvSpPr>
          <p:spPr bwMode="auto">
            <a:xfrm>
              <a:off x="4831" y="1068"/>
              <a:ext cx="150" cy="154"/>
            </a:xfrm>
            <a:custGeom>
              <a:avLst/>
              <a:gdLst/>
              <a:ahLst/>
              <a:cxnLst>
                <a:cxn ang="0">
                  <a:pos x="147" y="59"/>
                </a:cxn>
                <a:cxn ang="0">
                  <a:pos x="142" y="55"/>
                </a:cxn>
                <a:cxn ang="0">
                  <a:pos x="144" y="49"/>
                </a:cxn>
                <a:cxn ang="0">
                  <a:pos x="146" y="41"/>
                </a:cxn>
                <a:cxn ang="0">
                  <a:pos x="141" y="31"/>
                </a:cxn>
                <a:cxn ang="0">
                  <a:pos x="130" y="28"/>
                </a:cxn>
                <a:cxn ang="0">
                  <a:pos x="123" y="29"/>
                </a:cxn>
                <a:cxn ang="0">
                  <a:pos x="121" y="30"/>
                </a:cxn>
                <a:cxn ang="0">
                  <a:pos x="122" y="29"/>
                </a:cxn>
                <a:cxn ang="0">
                  <a:pos x="124" y="26"/>
                </a:cxn>
                <a:cxn ang="0">
                  <a:pos x="128" y="19"/>
                </a:cxn>
                <a:cxn ang="0">
                  <a:pos x="126" y="8"/>
                </a:cxn>
                <a:cxn ang="0">
                  <a:pos x="116" y="1"/>
                </a:cxn>
                <a:cxn ang="0">
                  <a:pos x="105" y="3"/>
                </a:cxn>
                <a:cxn ang="0">
                  <a:pos x="82" y="23"/>
                </a:cxn>
                <a:cxn ang="0">
                  <a:pos x="37" y="48"/>
                </a:cxn>
                <a:cxn ang="0">
                  <a:pos x="8" y="60"/>
                </a:cxn>
                <a:cxn ang="0">
                  <a:pos x="1" y="67"/>
                </a:cxn>
                <a:cxn ang="0">
                  <a:pos x="1" y="78"/>
                </a:cxn>
                <a:cxn ang="0">
                  <a:pos x="8" y="86"/>
                </a:cxn>
                <a:cxn ang="0">
                  <a:pos x="26" y="87"/>
                </a:cxn>
                <a:cxn ang="0">
                  <a:pos x="37" y="84"/>
                </a:cxn>
                <a:cxn ang="0">
                  <a:pos x="48" y="81"/>
                </a:cxn>
                <a:cxn ang="0">
                  <a:pos x="32" y="93"/>
                </a:cxn>
                <a:cxn ang="0">
                  <a:pos x="17" y="104"/>
                </a:cxn>
                <a:cxn ang="0">
                  <a:pos x="9" y="116"/>
                </a:cxn>
                <a:cxn ang="0">
                  <a:pos x="11" y="125"/>
                </a:cxn>
                <a:cxn ang="0">
                  <a:pos x="14" y="129"/>
                </a:cxn>
                <a:cxn ang="0">
                  <a:pos x="17" y="131"/>
                </a:cxn>
                <a:cxn ang="0">
                  <a:pos x="18" y="135"/>
                </a:cxn>
                <a:cxn ang="0">
                  <a:pos x="19" y="139"/>
                </a:cxn>
                <a:cxn ang="0">
                  <a:pos x="26" y="146"/>
                </a:cxn>
                <a:cxn ang="0">
                  <a:pos x="37" y="148"/>
                </a:cxn>
                <a:cxn ang="0">
                  <a:pos x="47" y="144"/>
                </a:cxn>
                <a:cxn ang="0">
                  <a:pos x="63" y="139"/>
                </a:cxn>
                <a:cxn ang="0">
                  <a:pos x="73" y="141"/>
                </a:cxn>
                <a:cxn ang="0">
                  <a:pos x="78" y="150"/>
                </a:cxn>
                <a:cxn ang="0">
                  <a:pos x="84" y="153"/>
                </a:cxn>
                <a:cxn ang="0">
                  <a:pos x="90" y="148"/>
                </a:cxn>
                <a:cxn ang="0">
                  <a:pos x="96" y="142"/>
                </a:cxn>
                <a:cxn ang="0">
                  <a:pos x="103" y="136"/>
                </a:cxn>
                <a:cxn ang="0">
                  <a:pos x="121" y="121"/>
                </a:cxn>
                <a:cxn ang="0">
                  <a:pos x="123" y="117"/>
                </a:cxn>
                <a:cxn ang="0">
                  <a:pos x="126" y="110"/>
                </a:cxn>
                <a:cxn ang="0">
                  <a:pos x="126" y="106"/>
                </a:cxn>
                <a:cxn ang="0">
                  <a:pos x="126" y="102"/>
                </a:cxn>
                <a:cxn ang="0">
                  <a:pos x="124" y="98"/>
                </a:cxn>
                <a:cxn ang="0">
                  <a:pos x="120" y="94"/>
                </a:cxn>
                <a:cxn ang="0">
                  <a:pos x="127" y="90"/>
                </a:cxn>
                <a:cxn ang="0">
                  <a:pos x="133" y="86"/>
                </a:cxn>
                <a:cxn ang="0">
                  <a:pos x="142" y="82"/>
                </a:cxn>
                <a:cxn ang="0">
                  <a:pos x="149" y="73"/>
                </a:cxn>
                <a:cxn ang="0">
                  <a:pos x="93" y="141"/>
                </a:cxn>
                <a:cxn ang="0">
                  <a:pos x="93" y="139"/>
                </a:cxn>
                <a:cxn ang="0">
                  <a:pos x="93" y="137"/>
                </a:cxn>
                <a:cxn ang="0">
                  <a:pos x="93" y="135"/>
                </a:cxn>
                <a:cxn ang="0">
                  <a:pos x="92" y="133"/>
                </a:cxn>
                <a:cxn ang="0">
                  <a:pos x="95" y="136"/>
                </a:cxn>
                <a:cxn ang="0">
                  <a:pos x="93" y="141"/>
                </a:cxn>
              </a:cxnLst>
              <a:rect l="0" t="0" r="r" b="b"/>
              <a:pathLst>
                <a:path w="150" h="154">
                  <a:moveTo>
                    <a:pt x="149" y="64"/>
                  </a:moveTo>
                  <a:lnTo>
                    <a:pt x="149" y="62"/>
                  </a:lnTo>
                  <a:lnTo>
                    <a:pt x="148" y="61"/>
                  </a:lnTo>
                  <a:lnTo>
                    <a:pt x="147" y="59"/>
                  </a:lnTo>
                  <a:lnTo>
                    <a:pt x="146" y="58"/>
                  </a:lnTo>
                  <a:lnTo>
                    <a:pt x="145" y="57"/>
                  </a:lnTo>
                  <a:lnTo>
                    <a:pt x="143" y="56"/>
                  </a:lnTo>
                  <a:lnTo>
                    <a:pt x="142" y="55"/>
                  </a:lnTo>
                  <a:lnTo>
                    <a:pt x="140" y="54"/>
                  </a:lnTo>
                  <a:lnTo>
                    <a:pt x="142" y="53"/>
                  </a:lnTo>
                  <a:lnTo>
                    <a:pt x="143" y="51"/>
                  </a:lnTo>
                  <a:lnTo>
                    <a:pt x="144" y="49"/>
                  </a:lnTo>
                  <a:lnTo>
                    <a:pt x="145" y="47"/>
                  </a:lnTo>
                  <a:lnTo>
                    <a:pt x="146" y="45"/>
                  </a:lnTo>
                  <a:lnTo>
                    <a:pt x="146" y="43"/>
                  </a:lnTo>
                  <a:lnTo>
                    <a:pt x="146" y="41"/>
                  </a:lnTo>
                  <a:lnTo>
                    <a:pt x="145" y="39"/>
                  </a:lnTo>
                  <a:lnTo>
                    <a:pt x="144" y="36"/>
                  </a:lnTo>
                  <a:lnTo>
                    <a:pt x="143" y="33"/>
                  </a:lnTo>
                  <a:lnTo>
                    <a:pt x="141" y="31"/>
                  </a:lnTo>
                  <a:lnTo>
                    <a:pt x="138" y="30"/>
                  </a:lnTo>
                  <a:lnTo>
                    <a:pt x="136" y="28"/>
                  </a:lnTo>
                  <a:lnTo>
                    <a:pt x="133" y="28"/>
                  </a:lnTo>
                  <a:lnTo>
                    <a:pt x="130" y="28"/>
                  </a:lnTo>
                  <a:lnTo>
                    <a:pt x="127" y="28"/>
                  </a:lnTo>
                  <a:lnTo>
                    <a:pt x="124" y="29"/>
                  </a:lnTo>
                  <a:lnTo>
                    <a:pt x="123" y="29"/>
                  </a:lnTo>
                  <a:lnTo>
                    <a:pt x="123" y="29"/>
                  </a:lnTo>
                  <a:lnTo>
                    <a:pt x="122" y="29"/>
                  </a:lnTo>
                  <a:lnTo>
                    <a:pt x="122" y="29"/>
                  </a:lnTo>
                  <a:lnTo>
                    <a:pt x="122" y="30"/>
                  </a:lnTo>
                  <a:lnTo>
                    <a:pt x="121" y="30"/>
                  </a:lnTo>
                  <a:lnTo>
                    <a:pt x="121" y="30"/>
                  </a:lnTo>
                  <a:lnTo>
                    <a:pt x="120" y="30"/>
                  </a:lnTo>
                  <a:lnTo>
                    <a:pt x="121" y="29"/>
                  </a:lnTo>
                  <a:lnTo>
                    <a:pt x="122" y="29"/>
                  </a:lnTo>
                  <a:lnTo>
                    <a:pt x="122" y="28"/>
                  </a:lnTo>
                  <a:lnTo>
                    <a:pt x="123" y="27"/>
                  </a:lnTo>
                  <a:lnTo>
                    <a:pt x="123" y="27"/>
                  </a:lnTo>
                  <a:lnTo>
                    <a:pt x="124" y="26"/>
                  </a:lnTo>
                  <a:lnTo>
                    <a:pt x="124" y="25"/>
                  </a:lnTo>
                  <a:lnTo>
                    <a:pt x="125" y="25"/>
                  </a:lnTo>
                  <a:lnTo>
                    <a:pt x="127" y="22"/>
                  </a:lnTo>
                  <a:lnTo>
                    <a:pt x="128" y="19"/>
                  </a:lnTo>
                  <a:lnTo>
                    <a:pt x="128" y="16"/>
                  </a:lnTo>
                  <a:lnTo>
                    <a:pt x="128" y="13"/>
                  </a:lnTo>
                  <a:lnTo>
                    <a:pt x="127" y="11"/>
                  </a:lnTo>
                  <a:lnTo>
                    <a:pt x="126" y="8"/>
                  </a:lnTo>
                  <a:lnTo>
                    <a:pt x="124" y="5"/>
                  </a:lnTo>
                  <a:lnTo>
                    <a:pt x="122" y="3"/>
                  </a:lnTo>
                  <a:lnTo>
                    <a:pt x="119" y="2"/>
                  </a:lnTo>
                  <a:lnTo>
                    <a:pt x="116" y="1"/>
                  </a:lnTo>
                  <a:lnTo>
                    <a:pt x="114" y="0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5" y="3"/>
                  </a:lnTo>
                  <a:lnTo>
                    <a:pt x="103" y="4"/>
                  </a:lnTo>
                  <a:lnTo>
                    <a:pt x="101" y="7"/>
                  </a:lnTo>
                  <a:lnTo>
                    <a:pt x="92" y="16"/>
                  </a:lnTo>
                  <a:lnTo>
                    <a:pt x="82" y="23"/>
                  </a:lnTo>
                  <a:lnTo>
                    <a:pt x="71" y="31"/>
                  </a:lnTo>
                  <a:lnTo>
                    <a:pt x="60" y="37"/>
                  </a:lnTo>
                  <a:lnTo>
                    <a:pt x="49" y="43"/>
                  </a:lnTo>
                  <a:lnTo>
                    <a:pt x="37" y="48"/>
                  </a:lnTo>
                  <a:lnTo>
                    <a:pt x="25" y="53"/>
                  </a:lnTo>
                  <a:lnTo>
                    <a:pt x="14" y="57"/>
                  </a:lnTo>
                  <a:lnTo>
                    <a:pt x="10" y="59"/>
                  </a:lnTo>
                  <a:lnTo>
                    <a:pt x="8" y="60"/>
                  </a:lnTo>
                  <a:lnTo>
                    <a:pt x="5" y="61"/>
                  </a:lnTo>
                  <a:lnTo>
                    <a:pt x="4" y="63"/>
                  </a:lnTo>
                  <a:lnTo>
                    <a:pt x="2" y="65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0" y="75"/>
                  </a:lnTo>
                  <a:lnTo>
                    <a:pt x="1" y="78"/>
                  </a:lnTo>
                  <a:lnTo>
                    <a:pt x="2" y="80"/>
                  </a:lnTo>
                  <a:lnTo>
                    <a:pt x="4" y="83"/>
                  </a:lnTo>
                  <a:lnTo>
                    <a:pt x="6" y="85"/>
                  </a:lnTo>
                  <a:lnTo>
                    <a:pt x="8" y="86"/>
                  </a:lnTo>
                  <a:lnTo>
                    <a:pt x="11" y="88"/>
                  </a:lnTo>
                  <a:lnTo>
                    <a:pt x="14" y="88"/>
                  </a:lnTo>
                  <a:lnTo>
                    <a:pt x="17" y="88"/>
                  </a:lnTo>
                  <a:lnTo>
                    <a:pt x="26" y="87"/>
                  </a:lnTo>
                  <a:lnTo>
                    <a:pt x="29" y="86"/>
                  </a:lnTo>
                  <a:lnTo>
                    <a:pt x="32" y="85"/>
                  </a:lnTo>
                  <a:lnTo>
                    <a:pt x="35" y="85"/>
                  </a:lnTo>
                  <a:lnTo>
                    <a:pt x="37" y="84"/>
                  </a:lnTo>
                  <a:lnTo>
                    <a:pt x="40" y="83"/>
                  </a:lnTo>
                  <a:lnTo>
                    <a:pt x="43" y="82"/>
                  </a:lnTo>
                  <a:lnTo>
                    <a:pt x="46" y="82"/>
                  </a:lnTo>
                  <a:lnTo>
                    <a:pt x="48" y="81"/>
                  </a:lnTo>
                  <a:lnTo>
                    <a:pt x="44" y="84"/>
                  </a:lnTo>
                  <a:lnTo>
                    <a:pt x="40" y="87"/>
                  </a:lnTo>
                  <a:lnTo>
                    <a:pt x="36" y="90"/>
                  </a:lnTo>
                  <a:lnTo>
                    <a:pt x="32" y="93"/>
                  </a:lnTo>
                  <a:lnTo>
                    <a:pt x="29" y="95"/>
                  </a:lnTo>
                  <a:lnTo>
                    <a:pt x="25" y="98"/>
                  </a:lnTo>
                  <a:lnTo>
                    <a:pt x="21" y="101"/>
                  </a:lnTo>
                  <a:lnTo>
                    <a:pt x="17" y="104"/>
                  </a:lnTo>
                  <a:lnTo>
                    <a:pt x="12" y="109"/>
                  </a:lnTo>
                  <a:lnTo>
                    <a:pt x="11" y="111"/>
                  </a:lnTo>
                  <a:lnTo>
                    <a:pt x="10" y="113"/>
                  </a:lnTo>
                  <a:lnTo>
                    <a:pt x="9" y="116"/>
                  </a:lnTo>
                  <a:lnTo>
                    <a:pt x="9" y="118"/>
                  </a:lnTo>
                  <a:lnTo>
                    <a:pt x="9" y="120"/>
                  </a:lnTo>
                  <a:lnTo>
                    <a:pt x="10" y="123"/>
                  </a:lnTo>
                  <a:lnTo>
                    <a:pt x="11" y="125"/>
                  </a:lnTo>
                  <a:lnTo>
                    <a:pt x="12" y="127"/>
                  </a:lnTo>
                  <a:lnTo>
                    <a:pt x="13" y="128"/>
                  </a:lnTo>
                  <a:lnTo>
                    <a:pt x="13" y="128"/>
                  </a:lnTo>
                  <a:lnTo>
                    <a:pt x="14" y="129"/>
                  </a:lnTo>
                  <a:lnTo>
                    <a:pt x="15" y="130"/>
                  </a:lnTo>
                  <a:lnTo>
                    <a:pt x="16" y="130"/>
                  </a:lnTo>
                  <a:lnTo>
                    <a:pt x="16" y="131"/>
                  </a:lnTo>
                  <a:lnTo>
                    <a:pt x="17" y="131"/>
                  </a:lnTo>
                  <a:lnTo>
                    <a:pt x="18" y="132"/>
                  </a:lnTo>
                  <a:lnTo>
                    <a:pt x="18" y="133"/>
                  </a:lnTo>
                  <a:lnTo>
                    <a:pt x="18" y="134"/>
                  </a:lnTo>
                  <a:lnTo>
                    <a:pt x="18" y="135"/>
                  </a:lnTo>
                  <a:lnTo>
                    <a:pt x="18" y="136"/>
                  </a:lnTo>
                  <a:lnTo>
                    <a:pt x="18" y="137"/>
                  </a:lnTo>
                  <a:lnTo>
                    <a:pt x="19" y="138"/>
                  </a:lnTo>
                  <a:lnTo>
                    <a:pt x="19" y="139"/>
                  </a:lnTo>
                  <a:lnTo>
                    <a:pt x="20" y="140"/>
                  </a:lnTo>
                  <a:lnTo>
                    <a:pt x="21" y="143"/>
                  </a:lnTo>
                  <a:lnTo>
                    <a:pt x="23" y="145"/>
                  </a:lnTo>
                  <a:lnTo>
                    <a:pt x="26" y="146"/>
                  </a:lnTo>
                  <a:lnTo>
                    <a:pt x="28" y="148"/>
                  </a:lnTo>
                  <a:lnTo>
                    <a:pt x="31" y="148"/>
                  </a:lnTo>
                  <a:lnTo>
                    <a:pt x="34" y="148"/>
                  </a:lnTo>
                  <a:lnTo>
                    <a:pt x="37" y="148"/>
                  </a:lnTo>
                  <a:lnTo>
                    <a:pt x="40" y="147"/>
                  </a:lnTo>
                  <a:lnTo>
                    <a:pt x="40" y="147"/>
                  </a:lnTo>
                  <a:lnTo>
                    <a:pt x="43" y="146"/>
                  </a:lnTo>
                  <a:lnTo>
                    <a:pt x="47" y="144"/>
                  </a:lnTo>
                  <a:lnTo>
                    <a:pt x="51" y="143"/>
                  </a:lnTo>
                  <a:lnTo>
                    <a:pt x="55" y="142"/>
                  </a:lnTo>
                  <a:lnTo>
                    <a:pt x="59" y="141"/>
                  </a:lnTo>
                  <a:lnTo>
                    <a:pt x="63" y="139"/>
                  </a:lnTo>
                  <a:lnTo>
                    <a:pt x="66" y="138"/>
                  </a:lnTo>
                  <a:lnTo>
                    <a:pt x="70" y="137"/>
                  </a:lnTo>
                  <a:lnTo>
                    <a:pt x="71" y="139"/>
                  </a:lnTo>
                  <a:lnTo>
                    <a:pt x="73" y="141"/>
                  </a:lnTo>
                  <a:lnTo>
                    <a:pt x="74" y="143"/>
                  </a:lnTo>
                  <a:lnTo>
                    <a:pt x="75" y="145"/>
                  </a:lnTo>
                  <a:lnTo>
                    <a:pt x="77" y="148"/>
                  </a:lnTo>
                  <a:lnTo>
                    <a:pt x="78" y="150"/>
                  </a:lnTo>
                  <a:lnTo>
                    <a:pt x="79" y="152"/>
                  </a:lnTo>
                  <a:lnTo>
                    <a:pt x="81" y="154"/>
                  </a:lnTo>
                  <a:lnTo>
                    <a:pt x="83" y="154"/>
                  </a:lnTo>
                  <a:lnTo>
                    <a:pt x="84" y="153"/>
                  </a:lnTo>
                  <a:lnTo>
                    <a:pt x="86" y="152"/>
                  </a:lnTo>
                  <a:lnTo>
                    <a:pt x="88" y="151"/>
                  </a:lnTo>
                  <a:lnTo>
                    <a:pt x="89" y="150"/>
                  </a:lnTo>
                  <a:lnTo>
                    <a:pt x="90" y="148"/>
                  </a:lnTo>
                  <a:lnTo>
                    <a:pt x="92" y="147"/>
                  </a:lnTo>
                  <a:lnTo>
                    <a:pt x="92" y="145"/>
                  </a:lnTo>
                  <a:lnTo>
                    <a:pt x="94" y="143"/>
                  </a:lnTo>
                  <a:lnTo>
                    <a:pt x="96" y="142"/>
                  </a:lnTo>
                  <a:lnTo>
                    <a:pt x="98" y="141"/>
                  </a:lnTo>
                  <a:lnTo>
                    <a:pt x="99" y="139"/>
                  </a:lnTo>
                  <a:lnTo>
                    <a:pt x="101" y="138"/>
                  </a:lnTo>
                  <a:lnTo>
                    <a:pt x="103" y="136"/>
                  </a:lnTo>
                  <a:lnTo>
                    <a:pt x="104" y="135"/>
                  </a:lnTo>
                  <a:lnTo>
                    <a:pt x="106" y="134"/>
                  </a:lnTo>
                  <a:lnTo>
                    <a:pt x="120" y="121"/>
                  </a:lnTo>
                  <a:lnTo>
                    <a:pt x="121" y="121"/>
                  </a:lnTo>
                  <a:lnTo>
                    <a:pt x="122" y="120"/>
                  </a:lnTo>
                  <a:lnTo>
                    <a:pt x="122" y="119"/>
                  </a:lnTo>
                  <a:lnTo>
                    <a:pt x="123" y="118"/>
                  </a:lnTo>
                  <a:lnTo>
                    <a:pt x="123" y="117"/>
                  </a:lnTo>
                  <a:lnTo>
                    <a:pt x="124" y="116"/>
                  </a:lnTo>
                  <a:lnTo>
                    <a:pt x="124" y="115"/>
                  </a:lnTo>
                  <a:lnTo>
                    <a:pt x="125" y="114"/>
                  </a:lnTo>
                  <a:lnTo>
                    <a:pt x="126" y="110"/>
                  </a:lnTo>
                  <a:lnTo>
                    <a:pt x="126" y="109"/>
                  </a:lnTo>
                  <a:lnTo>
                    <a:pt x="126" y="108"/>
                  </a:lnTo>
                  <a:lnTo>
                    <a:pt x="126" y="107"/>
                  </a:lnTo>
                  <a:lnTo>
                    <a:pt x="126" y="106"/>
                  </a:lnTo>
                  <a:lnTo>
                    <a:pt x="126" y="105"/>
                  </a:lnTo>
                  <a:lnTo>
                    <a:pt x="126" y="104"/>
                  </a:lnTo>
                  <a:lnTo>
                    <a:pt x="126" y="103"/>
                  </a:lnTo>
                  <a:lnTo>
                    <a:pt x="126" y="102"/>
                  </a:lnTo>
                  <a:lnTo>
                    <a:pt x="125" y="101"/>
                  </a:lnTo>
                  <a:lnTo>
                    <a:pt x="125" y="100"/>
                  </a:lnTo>
                  <a:lnTo>
                    <a:pt x="124" y="99"/>
                  </a:lnTo>
                  <a:lnTo>
                    <a:pt x="124" y="98"/>
                  </a:lnTo>
                  <a:lnTo>
                    <a:pt x="123" y="97"/>
                  </a:lnTo>
                  <a:lnTo>
                    <a:pt x="122" y="96"/>
                  </a:lnTo>
                  <a:lnTo>
                    <a:pt x="121" y="95"/>
                  </a:lnTo>
                  <a:lnTo>
                    <a:pt x="120" y="94"/>
                  </a:lnTo>
                  <a:lnTo>
                    <a:pt x="122" y="93"/>
                  </a:lnTo>
                  <a:lnTo>
                    <a:pt x="124" y="92"/>
                  </a:lnTo>
                  <a:lnTo>
                    <a:pt x="125" y="91"/>
                  </a:lnTo>
                  <a:lnTo>
                    <a:pt x="127" y="90"/>
                  </a:lnTo>
                  <a:lnTo>
                    <a:pt x="128" y="89"/>
                  </a:lnTo>
                  <a:lnTo>
                    <a:pt x="130" y="88"/>
                  </a:lnTo>
                  <a:lnTo>
                    <a:pt x="132" y="87"/>
                  </a:lnTo>
                  <a:lnTo>
                    <a:pt x="133" y="86"/>
                  </a:lnTo>
                  <a:lnTo>
                    <a:pt x="139" y="83"/>
                  </a:lnTo>
                  <a:lnTo>
                    <a:pt x="139" y="83"/>
                  </a:lnTo>
                  <a:lnTo>
                    <a:pt x="139" y="83"/>
                  </a:lnTo>
                  <a:lnTo>
                    <a:pt x="142" y="82"/>
                  </a:lnTo>
                  <a:lnTo>
                    <a:pt x="145" y="80"/>
                  </a:lnTo>
                  <a:lnTo>
                    <a:pt x="147" y="78"/>
                  </a:lnTo>
                  <a:lnTo>
                    <a:pt x="148" y="76"/>
                  </a:lnTo>
                  <a:lnTo>
                    <a:pt x="149" y="73"/>
                  </a:lnTo>
                  <a:lnTo>
                    <a:pt x="150" y="70"/>
                  </a:lnTo>
                  <a:lnTo>
                    <a:pt x="150" y="67"/>
                  </a:lnTo>
                  <a:lnTo>
                    <a:pt x="149" y="64"/>
                  </a:lnTo>
                  <a:close/>
                  <a:moveTo>
                    <a:pt x="93" y="141"/>
                  </a:moveTo>
                  <a:lnTo>
                    <a:pt x="93" y="140"/>
                  </a:lnTo>
                  <a:lnTo>
                    <a:pt x="93" y="140"/>
                  </a:lnTo>
                  <a:lnTo>
                    <a:pt x="93" y="139"/>
                  </a:lnTo>
                  <a:lnTo>
                    <a:pt x="93" y="139"/>
                  </a:lnTo>
                  <a:lnTo>
                    <a:pt x="93" y="138"/>
                  </a:lnTo>
                  <a:lnTo>
                    <a:pt x="93" y="138"/>
                  </a:lnTo>
                  <a:lnTo>
                    <a:pt x="93" y="137"/>
                  </a:lnTo>
                  <a:lnTo>
                    <a:pt x="93" y="137"/>
                  </a:lnTo>
                  <a:lnTo>
                    <a:pt x="93" y="136"/>
                  </a:lnTo>
                  <a:lnTo>
                    <a:pt x="93" y="136"/>
                  </a:lnTo>
                  <a:lnTo>
                    <a:pt x="93" y="135"/>
                  </a:lnTo>
                  <a:lnTo>
                    <a:pt x="93" y="135"/>
                  </a:lnTo>
                  <a:lnTo>
                    <a:pt x="93" y="134"/>
                  </a:lnTo>
                  <a:lnTo>
                    <a:pt x="92" y="134"/>
                  </a:lnTo>
                  <a:lnTo>
                    <a:pt x="92" y="133"/>
                  </a:lnTo>
                  <a:lnTo>
                    <a:pt x="92" y="133"/>
                  </a:lnTo>
                  <a:lnTo>
                    <a:pt x="93" y="133"/>
                  </a:lnTo>
                  <a:lnTo>
                    <a:pt x="94" y="134"/>
                  </a:lnTo>
                  <a:lnTo>
                    <a:pt x="94" y="135"/>
                  </a:lnTo>
                  <a:lnTo>
                    <a:pt x="95" y="136"/>
                  </a:lnTo>
                  <a:lnTo>
                    <a:pt x="95" y="137"/>
                  </a:lnTo>
                  <a:lnTo>
                    <a:pt x="95" y="138"/>
                  </a:lnTo>
                  <a:lnTo>
                    <a:pt x="94" y="139"/>
                  </a:lnTo>
                  <a:lnTo>
                    <a:pt x="93" y="141"/>
                  </a:lnTo>
                  <a:close/>
                </a:path>
              </a:pathLst>
            </a:custGeom>
            <a:solidFill>
              <a:srgbClr val="DF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47"/>
            <p:cNvSpPr>
              <a:spLocks/>
            </p:cNvSpPr>
            <p:nvPr/>
          </p:nvSpPr>
          <p:spPr bwMode="auto">
            <a:xfrm>
              <a:off x="4759" y="1119"/>
              <a:ext cx="132" cy="105"/>
            </a:xfrm>
            <a:custGeom>
              <a:avLst/>
              <a:gdLst/>
              <a:ahLst/>
              <a:cxnLst>
                <a:cxn ang="0">
                  <a:pos x="117" y="63"/>
                </a:cxn>
                <a:cxn ang="0">
                  <a:pos x="114" y="63"/>
                </a:cxn>
                <a:cxn ang="0">
                  <a:pos x="112" y="63"/>
                </a:cxn>
                <a:cxn ang="0">
                  <a:pos x="112" y="62"/>
                </a:cxn>
                <a:cxn ang="0">
                  <a:pos x="112" y="62"/>
                </a:cxn>
                <a:cxn ang="0">
                  <a:pos x="111" y="58"/>
                </a:cxn>
                <a:cxn ang="0">
                  <a:pos x="106" y="51"/>
                </a:cxn>
                <a:cxn ang="0">
                  <a:pos x="99" y="47"/>
                </a:cxn>
                <a:cxn ang="0">
                  <a:pos x="94" y="47"/>
                </a:cxn>
                <a:cxn ang="0">
                  <a:pos x="97" y="43"/>
                </a:cxn>
                <a:cxn ang="0">
                  <a:pos x="98" y="40"/>
                </a:cxn>
                <a:cxn ang="0">
                  <a:pos x="99" y="34"/>
                </a:cxn>
                <a:cxn ang="0">
                  <a:pos x="95" y="26"/>
                </a:cxn>
                <a:cxn ang="0">
                  <a:pos x="88" y="21"/>
                </a:cxn>
                <a:cxn ang="0">
                  <a:pos x="73" y="21"/>
                </a:cxn>
                <a:cxn ang="0">
                  <a:pos x="70" y="22"/>
                </a:cxn>
                <a:cxn ang="0">
                  <a:pos x="67" y="22"/>
                </a:cxn>
                <a:cxn ang="0">
                  <a:pos x="68" y="18"/>
                </a:cxn>
                <a:cxn ang="0">
                  <a:pos x="67" y="10"/>
                </a:cxn>
                <a:cxn ang="0">
                  <a:pos x="63" y="4"/>
                </a:cxn>
                <a:cxn ang="0">
                  <a:pos x="56" y="0"/>
                </a:cxn>
                <a:cxn ang="0">
                  <a:pos x="47" y="1"/>
                </a:cxn>
                <a:cxn ang="0">
                  <a:pos x="38" y="8"/>
                </a:cxn>
                <a:cxn ang="0">
                  <a:pos x="26" y="18"/>
                </a:cxn>
                <a:cxn ang="0">
                  <a:pos x="13" y="28"/>
                </a:cxn>
                <a:cxn ang="0">
                  <a:pos x="6" y="34"/>
                </a:cxn>
                <a:cxn ang="0">
                  <a:pos x="3" y="37"/>
                </a:cxn>
                <a:cxn ang="0">
                  <a:pos x="1" y="40"/>
                </a:cxn>
                <a:cxn ang="0">
                  <a:pos x="0" y="47"/>
                </a:cxn>
                <a:cxn ang="0">
                  <a:pos x="4" y="55"/>
                </a:cxn>
                <a:cxn ang="0">
                  <a:pos x="11" y="60"/>
                </a:cxn>
                <a:cxn ang="0">
                  <a:pos x="24" y="60"/>
                </a:cxn>
                <a:cxn ang="0">
                  <a:pos x="28" y="59"/>
                </a:cxn>
                <a:cxn ang="0">
                  <a:pos x="32" y="58"/>
                </a:cxn>
                <a:cxn ang="0">
                  <a:pos x="29" y="62"/>
                </a:cxn>
                <a:cxn ang="0">
                  <a:pos x="27" y="67"/>
                </a:cxn>
                <a:cxn ang="0">
                  <a:pos x="27" y="73"/>
                </a:cxn>
                <a:cxn ang="0">
                  <a:pos x="31" y="81"/>
                </a:cxn>
                <a:cxn ang="0">
                  <a:pos x="39" y="85"/>
                </a:cxn>
                <a:cxn ang="0">
                  <a:pos x="46" y="84"/>
                </a:cxn>
                <a:cxn ang="0">
                  <a:pos x="46" y="86"/>
                </a:cxn>
                <a:cxn ang="0">
                  <a:pos x="45" y="87"/>
                </a:cxn>
                <a:cxn ang="0">
                  <a:pos x="45" y="90"/>
                </a:cxn>
                <a:cxn ang="0">
                  <a:pos x="48" y="99"/>
                </a:cxn>
                <a:cxn ang="0">
                  <a:pos x="55" y="104"/>
                </a:cxn>
                <a:cxn ang="0">
                  <a:pos x="60" y="105"/>
                </a:cxn>
                <a:cxn ang="0">
                  <a:pos x="64" y="105"/>
                </a:cxn>
                <a:cxn ang="0">
                  <a:pos x="67" y="105"/>
                </a:cxn>
                <a:cxn ang="0">
                  <a:pos x="77" y="101"/>
                </a:cxn>
                <a:cxn ang="0">
                  <a:pos x="94" y="97"/>
                </a:cxn>
                <a:cxn ang="0">
                  <a:pos x="111" y="94"/>
                </a:cxn>
                <a:cxn ang="0">
                  <a:pos x="116" y="93"/>
                </a:cxn>
                <a:cxn ang="0">
                  <a:pos x="116" y="93"/>
                </a:cxn>
                <a:cxn ang="0">
                  <a:pos x="115" y="93"/>
                </a:cxn>
                <a:cxn ang="0">
                  <a:pos x="124" y="91"/>
                </a:cxn>
                <a:cxn ang="0">
                  <a:pos x="130" y="85"/>
                </a:cxn>
                <a:cxn ang="0">
                  <a:pos x="132" y="77"/>
                </a:cxn>
                <a:cxn ang="0">
                  <a:pos x="129" y="68"/>
                </a:cxn>
                <a:cxn ang="0">
                  <a:pos x="122" y="64"/>
                </a:cxn>
              </a:cxnLst>
              <a:rect l="0" t="0" r="r" b="b"/>
              <a:pathLst>
                <a:path w="132" h="105">
                  <a:moveTo>
                    <a:pt x="119" y="63"/>
                  </a:moveTo>
                  <a:lnTo>
                    <a:pt x="118" y="63"/>
                  </a:lnTo>
                  <a:lnTo>
                    <a:pt x="117" y="63"/>
                  </a:lnTo>
                  <a:lnTo>
                    <a:pt x="116" y="63"/>
                  </a:lnTo>
                  <a:lnTo>
                    <a:pt x="115" y="63"/>
                  </a:lnTo>
                  <a:lnTo>
                    <a:pt x="114" y="63"/>
                  </a:lnTo>
                  <a:lnTo>
                    <a:pt x="113" y="63"/>
                  </a:lnTo>
                  <a:lnTo>
                    <a:pt x="113" y="63"/>
                  </a:lnTo>
                  <a:lnTo>
                    <a:pt x="112" y="63"/>
                  </a:lnTo>
                  <a:lnTo>
                    <a:pt x="112" y="63"/>
                  </a:lnTo>
                  <a:lnTo>
                    <a:pt x="112" y="63"/>
                  </a:lnTo>
                  <a:lnTo>
                    <a:pt x="112" y="62"/>
                  </a:lnTo>
                  <a:lnTo>
                    <a:pt x="112" y="62"/>
                  </a:lnTo>
                  <a:lnTo>
                    <a:pt x="112" y="62"/>
                  </a:lnTo>
                  <a:lnTo>
                    <a:pt x="112" y="62"/>
                  </a:lnTo>
                  <a:lnTo>
                    <a:pt x="112" y="61"/>
                  </a:lnTo>
                  <a:lnTo>
                    <a:pt x="112" y="61"/>
                  </a:lnTo>
                  <a:lnTo>
                    <a:pt x="111" y="58"/>
                  </a:lnTo>
                  <a:lnTo>
                    <a:pt x="110" y="55"/>
                  </a:lnTo>
                  <a:lnTo>
                    <a:pt x="109" y="53"/>
                  </a:lnTo>
                  <a:lnTo>
                    <a:pt x="106" y="51"/>
                  </a:lnTo>
                  <a:lnTo>
                    <a:pt x="104" y="49"/>
                  </a:lnTo>
                  <a:lnTo>
                    <a:pt x="101" y="48"/>
                  </a:lnTo>
                  <a:lnTo>
                    <a:pt x="99" y="47"/>
                  </a:lnTo>
                  <a:lnTo>
                    <a:pt x="95" y="47"/>
                  </a:lnTo>
                  <a:lnTo>
                    <a:pt x="93" y="47"/>
                  </a:lnTo>
                  <a:lnTo>
                    <a:pt x="94" y="47"/>
                  </a:lnTo>
                  <a:lnTo>
                    <a:pt x="95" y="46"/>
                  </a:lnTo>
                  <a:lnTo>
                    <a:pt x="96" y="45"/>
                  </a:lnTo>
                  <a:lnTo>
                    <a:pt x="97" y="43"/>
                  </a:lnTo>
                  <a:lnTo>
                    <a:pt x="97" y="42"/>
                  </a:lnTo>
                  <a:lnTo>
                    <a:pt x="98" y="41"/>
                  </a:lnTo>
                  <a:lnTo>
                    <a:pt x="98" y="40"/>
                  </a:lnTo>
                  <a:lnTo>
                    <a:pt x="98" y="39"/>
                  </a:lnTo>
                  <a:lnTo>
                    <a:pt x="99" y="37"/>
                  </a:lnTo>
                  <a:lnTo>
                    <a:pt x="99" y="34"/>
                  </a:lnTo>
                  <a:lnTo>
                    <a:pt x="98" y="31"/>
                  </a:lnTo>
                  <a:lnTo>
                    <a:pt x="97" y="29"/>
                  </a:lnTo>
                  <a:lnTo>
                    <a:pt x="95" y="26"/>
                  </a:lnTo>
                  <a:lnTo>
                    <a:pt x="93" y="24"/>
                  </a:lnTo>
                  <a:lnTo>
                    <a:pt x="91" y="22"/>
                  </a:lnTo>
                  <a:lnTo>
                    <a:pt x="88" y="21"/>
                  </a:lnTo>
                  <a:lnTo>
                    <a:pt x="85" y="21"/>
                  </a:lnTo>
                  <a:lnTo>
                    <a:pt x="74" y="21"/>
                  </a:lnTo>
                  <a:lnTo>
                    <a:pt x="73" y="21"/>
                  </a:lnTo>
                  <a:lnTo>
                    <a:pt x="72" y="22"/>
                  </a:lnTo>
                  <a:lnTo>
                    <a:pt x="71" y="22"/>
                  </a:lnTo>
                  <a:lnTo>
                    <a:pt x="70" y="22"/>
                  </a:lnTo>
                  <a:lnTo>
                    <a:pt x="69" y="22"/>
                  </a:lnTo>
                  <a:lnTo>
                    <a:pt x="68" y="22"/>
                  </a:lnTo>
                  <a:lnTo>
                    <a:pt x="67" y="22"/>
                  </a:lnTo>
                  <a:lnTo>
                    <a:pt x="66" y="22"/>
                  </a:lnTo>
                  <a:lnTo>
                    <a:pt x="67" y="20"/>
                  </a:lnTo>
                  <a:lnTo>
                    <a:pt x="68" y="18"/>
                  </a:lnTo>
                  <a:lnTo>
                    <a:pt x="68" y="15"/>
                  </a:lnTo>
                  <a:lnTo>
                    <a:pt x="68" y="13"/>
                  </a:lnTo>
                  <a:lnTo>
                    <a:pt x="67" y="10"/>
                  </a:lnTo>
                  <a:lnTo>
                    <a:pt x="66" y="8"/>
                  </a:lnTo>
                  <a:lnTo>
                    <a:pt x="65" y="6"/>
                  </a:lnTo>
                  <a:lnTo>
                    <a:pt x="63" y="4"/>
                  </a:lnTo>
                  <a:lnTo>
                    <a:pt x="61" y="2"/>
                  </a:lnTo>
                  <a:lnTo>
                    <a:pt x="58" y="1"/>
                  </a:lnTo>
                  <a:lnTo>
                    <a:pt x="56" y="0"/>
                  </a:lnTo>
                  <a:lnTo>
                    <a:pt x="53" y="0"/>
                  </a:lnTo>
                  <a:lnTo>
                    <a:pt x="50" y="0"/>
                  </a:lnTo>
                  <a:lnTo>
                    <a:pt x="47" y="1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8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18"/>
                  </a:lnTo>
                  <a:lnTo>
                    <a:pt x="22" y="21"/>
                  </a:lnTo>
                  <a:lnTo>
                    <a:pt x="18" y="25"/>
                  </a:lnTo>
                  <a:lnTo>
                    <a:pt x="13" y="28"/>
                  </a:lnTo>
                  <a:lnTo>
                    <a:pt x="9" y="31"/>
                  </a:lnTo>
                  <a:lnTo>
                    <a:pt x="7" y="33"/>
                  </a:lnTo>
                  <a:lnTo>
                    <a:pt x="6" y="34"/>
                  </a:lnTo>
                  <a:lnTo>
                    <a:pt x="5" y="35"/>
                  </a:lnTo>
                  <a:lnTo>
                    <a:pt x="4" y="36"/>
                  </a:lnTo>
                  <a:lnTo>
                    <a:pt x="3" y="37"/>
                  </a:lnTo>
                  <a:lnTo>
                    <a:pt x="2" y="38"/>
                  </a:lnTo>
                  <a:lnTo>
                    <a:pt x="2" y="39"/>
                  </a:lnTo>
                  <a:lnTo>
                    <a:pt x="1" y="40"/>
                  </a:lnTo>
                  <a:lnTo>
                    <a:pt x="1" y="41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1" y="50"/>
                  </a:lnTo>
                  <a:lnTo>
                    <a:pt x="2" y="53"/>
                  </a:lnTo>
                  <a:lnTo>
                    <a:pt x="4" y="55"/>
                  </a:lnTo>
                  <a:lnTo>
                    <a:pt x="6" y="57"/>
                  </a:lnTo>
                  <a:lnTo>
                    <a:pt x="9" y="59"/>
                  </a:lnTo>
                  <a:lnTo>
                    <a:pt x="11" y="60"/>
                  </a:lnTo>
                  <a:lnTo>
                    <a:pt x="21" y="61"/>
                  </a:lnTo>
                  <a:lnTo>
                    <a:pt x="22" y="60"/>
                  </a:lnTo>
                  <a:lnTo>
                    <a:pt x="24" y="60"/>
                  </a:lnTo>
                  <a:lnTo>
                    <a:pt x="25" y="60"/>
                  </a:lnTo>
                  <a:lnTo>
                    <a:pt x="26" y="59"/>
                  </a:lnTo>
                  <a:lnTo>
                    <a:pt x="28" y="59"/>
                  </a:lnTo>
                  <a:lnTo>
                    <a:pt x="29" y="59"/>
                  </a:lnTo>
                  <a:lnTo>
                    <a:pt x="30" y="59"/>
                  </a:lnTo>
                  <a:lnTo>
                    <a:pt x="32" y="58"/>
                  </a:lnTo>
                  <a:lnTo>
                    <a:pt x="31" y="59"/>
                  </a:lnTo>
                  <a:lnTo>
                    <a:pt x="30" y="60"/>
                  </a:lnTo>
                  <a:lnTo>
                    <a:pt x="29" y="62"/>
                  </a:lnTo>
                  <a:lnTo>
                    <a:pt x="28" y="64"/>
                  </a:lnTo>
                  <a:lnTo>
                    <a:pt x="27" y="66"/>
                  </a:lnTo>
                  <a:lnTo>
                    <a:pt x="27" y="67"/>
                  </a:lnTo>
                  <a:lnTo>
                    <a:pt x="27" y="69"/>
                  </a:lnTo>
                  <a:lnTo>
                    <a:pt x="27" y="71"/>
                  </a:lnTo>
                  <a:lnTo>
                    <a:pt x="27" y="73"/>
                  </a:lnTo>
                  <a:lnTo>
                    <a:pt x="28" y="76"/>
                  </a:lnTo>
                  <a:lnTo>
                    <a:pt x="29" y="79"/>
                  </a:lnTo>
                  <a:lnTo>
                    <a:pt x="31" y="81"/>
                  </a:lnTo>
                  <a:lnTo>
                    <a:pt x="34" y="83"/>
                  </a:lnTo>
                  <a:lnTo>
                    <a:pt x="36" y="84"/>
                  </a:lnTo>
                  <a:lnTo>
                    <a:pt x="39" y="85"/>
                  </a:lnTo>
                  <a:lnTo>
                    <a:pt x="42" y="85"/>
                  </a:lnTo>
                  <a:lnTo>
                    <a:pt x="45" y="85"/>
                  </a:lnTo>
                  <a:lnTo>
                    <a:pt x="46" y="84"/>
                  </a:lnTo>
                  <a:lnTo>
                    <a:pt x="46" y="85"/>
                  </a:lnTo>
                  <a:lnTo>
                    <a:pt x="46" y="85"/>
                  </a:lnTo>
                  <a:lnTo>
                    <a:pt x="46" y="86"/>
                  </a:lnTo>
                  <a:lnTo>
                    <a:pt x="45" y="86"/>
                  </a:lnTo>
                  <a:lnTo>
                    <a:pt x="45" y="86"/>
                  </a:lnTo>
                  <a:lnTo>
                    <a:pt x="45" y="87"/>
                  </a:lnTo>
                  <a:lnTo>
                    <a:pt x="45" y="87"/>
                  </a:lnTo>
                  <a:lnTo>
                    <a:pt x="45" y="87"/>
                  </a:lnTo>
                  <a:lnTo>
                    <a:pt x="45" y="90"/>
                  </a:lnTo>
                  <a:lnTo>
                    <a:pt x="45" y="93"/>
                  </a:lnTo>
                  <a:lnTo>
                    <a:pt x="46" y="96"/>
                  </a:lnTo>
                  <a:lnTo>
                    <a:pt x="48" y="99"/>
                  </a:lnTo>
                  <a:lnTo>
                    <a:pt x="50" y="101"/>
                  </a:lnTo>
                  <a:lnTo>
                    <a:pt x="52" y="103"/>
                  </a:lnTo>
                  <a:lnTo>
                    <a:pt x="55" y="104"/>
                  </a:lnTo>
                  <a:lnTo>
                    <a:pt x="58" y="105"/>
                  </a:lnTo>
                  <a:lnTo>
                    <a:pt x="59" y="105"/>
                  </a:lnTo>
                  <a:lnTo>
                    <a:pt x="60" y="105"/>
                  </a:lnTo>
                  <a:lnTo>
                    <a:pt x="62" y="105"/>
                  </a:lnTo>
                  <a:lnTo>
                    <a:pt x="63" y="105"/>
                  </a:lnTo>
                  <a:lnTo>
                    <a:pt x="64" y="105"/>
                  </a:lnTo>
                  <a:lnTo>
                    <a:pt x="65" y="105"/>
                  </a:lnTo>
                  <a:lnTo>
                    <a:pt x="66" y="105"/>
                  </a:lnTo>
                  <a:lnTo>
                    <a:pt x="67" y="105"/>
                  </a:lnTo>
                  <a:lnTo>
                    <a:pt x="68" y="104"/>
                  </a:lnTo>
                  <a:lnTo>
                    <a:pt x="71" y="103"/>
                  </a:lnTo>
                  <a:lnTo>
                    <a:pt x="77" y="101"/>
                  </a:lnTo>
                  <a:lnTo>
                    <a:pt x="82" y="100"/>
                  </a:lnTo>
                  <a:lnTo>
                    <a:pt x="88" y="98"/>
                  </a:lnTo>
                  <a:lnTo>
                    <a:pt x="94" y="97"/>
                  </a:lnTo>
                  <a:lnTo>
                    <a:pt x="99" y="96"/>
                  </a:lnTo>
                  <a:lnTo>
                    <a:pt x="105" y="95"/>
                  </a:lnTo>
                  <a:lnTo>
                    <a:pt x="111" y="94"/>
                  </a:lnTo>
                  <a:lnTo>
                    <a:pt x="116" y="92"/>
                  </a:lnTo>
                  <a:lnTo>
                    <a:pt x="116" y="93"/>
                  </a:lnTo>
                  <a:lnTo>
                    <a:pt x="116" y="93"/>
                  </a:lnTo>
                  <a:lnTo>
                    <a:pt x="116" y="93"/>
                  </a:lnTo>
                  <a:lnTo>
                    <a:pt x="116" y="93"/>
                  </a:lnTo>
                  <a:lnTo>
                    <a:pt x="116" y="93"/>
                  </a:lnTo>
                  <a:lnTo>
                    <a:pt x="116" y="93"/>
                  </a:lnTo>
                  <a:lnTo>
                    <a:pt x="116" y="93"/>
                  </a:lnTo>
                  <a:lnTo>
                    <a:pt x="115" y="93"/>
                  </a:lnTo>
                  <a:lnTo>
                    <a:pt x="119" y="93"/>
                  </a:lnTo>
                  <a:lnTo>
                    <a:pt x="121" y="93"/>
                  </a:lnTo>
                  <a:lnTo>
                    <a:pt x="124" y="91"/>
                  </a:lnTo>
                  <a:lnTo>
                    <a:pt x="127" y="90"/>
                  </a:lnTo>
                  <a:lnTo>
                    <a:pt x="129" y="88"/>
                  </a:lnTo>
                  <a:lnTo>
                    <a:pt x="130" y="85"/>
                  </a:lnTo>
                  <a:lnTo>
                    <a:pt x="132" y="83"/>
                  </a:lnTo>
                  <a:lnTo>
                    <a:pt x="132" y="80"/>
                  </a:lnTo>
                  <a:lnTo>
                    <a:pt x="132" y="77"/>
                  </a:lnTo>
                  <a:lnTo>
                    <a:pt x="132" y="74"/>
                  </a:lnTo>
                  <a:lnTo>
                    <a:pt x="130" y="71"/>
                  </a:lnTo>
                  <a:lnTo>
                    <a:pt x="129" y="68"/>
                  </a:lnTo>
                  <a:lnTo>
                    <a:pt x="127" y="66"/>
                  </a:lnTo>
                  <a:lnTo>
                    <a:pt x="124" y="65"/>
                  </a:lnTo>
                  <a:lnTo>
                    <a:pt x="122" y="64"/>
                  </a:lnTo>
                  <a:lnTo>
                    <a:pt x="119" y="63"/>
                  </a:lnTo>
                  <a:close/>
                </a:path>
              </a:pathLst>
            </a:custGeom>
            <a:solidFill>
              <a:srgbClr val="DF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48"/>
            <p:cNvSpPr>
              <a:spLocks noEditPoints="1"/>
            </p:cNvSpPr>
            <p:nvPr/>
          </p:nvSpPr>
          <p:spPr bwMode="auto">
            <a:xfrm>
              <a:off x="4939" y="1185"/>
              <a:ext cx="103" cy="118"/>
            </a:xfrm>
            <a:custGeom>
              <a:avLst/>
              <a:gdLst/>
              <a:ahLst/>
              <a:cxnLst>
                <a:cxn ang="0">
                  <a:pos x="102" y="19"/>
                </a:cxn>
                <a:cxn ang="0">
                  <a:pos x="103" y="12"/>
                </a:cxn>
                <a:cxn ang="0">
                  <a:pos x="97" y="3"/>
                </a:cxn>
                <a:cxn ang="0">
                  <a:pos x="86" y="0"/>
                </a:cxn>
                <a:cxn ang="0">
                  <a:pos x="67" y="4"/>
                </a:cxn>
                <a:cxn ang="0">
                  <a:pos x="42" y="10"/>
                </a:cxn>
                <a:cxn ang="0">
                  <a:pos x="24" y="10"/>
                </a:cxn>
                <a:cxn ang="0">
                  <a:pos x="14" y="11"/>
                </a:cxn>
                <a:cxn ang="0">
                  <a:pos x="6" y="17"/>
                </a:cxn>
                <a:cxn ang="0">
                  <a:pos x="6" y="31"/>
                </a:cxn>
                <a:cxn ang="0">
                  <a:pos x="0" y="29"/>
                </a:cxn>
                <a:cxn ang="0">
                  <a:pos x="0" y="31"/>
                </a:cxn>
                <a:cxn ang="0">
                  <a:pos x="1" y="36"/>
                </a:cxn>
                <a:cxn ang="0">
                  <a:pos x="8" y="45"/>
                </a:cxn>
                <a:cxn ang="0">
                  <a:pos x="23" y="45"/>
                </a:cxn>
                <a:cxn ang="0">
                  <a:pos x="26" y="45"/>
                </a:cxn>
                <a:cxn ang="0">
                  <a:pos x="30" y="44"/>
                </a:cxn>
                <a:cxn ang="0">
                  <a:pos x="30" y="44"/>
                </a:cxn>
                <a:cxn ang="0">
                  <a:pos x="30" y="44"/>
                </a:cxn>
                <a:cxn ang="0">
                  <a:pos x="24" y="52"/>
                </a:cxn>
                <a:cxn ang="0">
                  <a:pos x="24" y="59"/>
                </a:cxn>
                <a:cxn ang="0">
                  <a:pos x="24" y="62"/>
                </a:cxn>
                <a:cxn ang="0">
                  <a:pos x="25" y="63"/>
                </a:cxn>
                <a:cxn ang="0">
                  <a:pos x="18" y="68"/>
                </a:cxn>
                <a:cxn ang="0">
                  <a:pos x="9" y="76"/>
                </a:cxn>
                <a:cxn ang="0">
                  <a:pos x="3" y="82"/>
                </a:cxn>
                <a:cxn ang="0">
                  <a:pos x="0" y="89"/>
                </a:cxn>
                <a:cxn ang="0">
                  <a:pos x="2" y="98"/>
                </a:cxn>
                <a:cxn ang="0">
                  <a:pos x="11" y="105"/>
                </a:cxn>
                <a:cxn ang="0">
                  <a:pos x="20" y="106"/>
                </a:cxn>
                <a:cxn ang="0">
                  <a:pos x="20" y="107"/>
                </a:cxn>
                <a:cxn ang="0">
                  <a:pos x="22" y="110"/>
                </a:cxn>
                <a:cxn ang="0">
                  <a:pos x="31" y="118"/>
                </a:cxn>
                <a:cxn ang="0">
                  <a:pos x="40" y="117"/>
                </a:cxn>
                <a:cxn ang="0">
                  <a:pos x="42" y="117"/>
                </a:cxn>
                <a:cxn ang="0">
                  <a:pos x="46" y="115"/>
                </a:cxn>
                <a:cxn ang="0">
                  <a:pos x="58" y="109"/>
                </a:cxn>
                <a:cxn ang="0">
                  <a:pos x="80" y="95"/>
                </a:cxn>
                <a:cxn ang="0">
                  <a:pos x="82" y="90"/>
                </a:cxn>
                <a:cxn ang="0">
                  <a:pos x="82" y="85"/>
                </a:cxn>
                <a:cxn ang="0">
                  <a:pos x="79" y="76"/>
                </a:cxn>
                <a:cxn ang="0">
                  <a:pos x="70" y="71"/>
                </a:cxn>
                <a:cxn ang="0">
                  <a:pos x="74" y="69"/>
                </a:cxn>
                <a:cxn ang="0">
                  <a:pos x="77" y="67"/>
                </a:cxn>
                <a:cxn ang="0">
                  <a:pos x="89" y="53"/>
                </a:cxn>
                <a:cxn ang="0">
                  <a:pos x="90" y="47"/>
                </a:cxn>
                <a:cxn ang="0">
                  <a:pos x="89" y="42"/>
                </a:cxn>
                <a:cxn ang="0">
                  <a:pos x="86" y="38"/>
                </a:cxn>
                <a:cxn ang="0">
                  <a:pos x="87" y="35"/>
                </a:cxn>
                <a:cxn ang="0">
                  <a:pos x="89" y="33"/>
                </a:cxn>
                <a:cxn ang="0">
                  <a:pos x="77" y="5"/>
                </a:cxn>
                <a:cxn ang="0">
                  <a:pos x="76" y="6"/>
                </a:cxn>
                <a:cxn ang="0">
                  <a:pos x="75" y="6"/>
                </a:cxn>
                <a:cxn ang="0">
                  <a:pos x="16" y="15"/>
                </a:cxn>
                <a:cxn ang="0">
                  <a:pos x="16" y="15"/>
                </a:cxn>
                <a:cxn ang="0">
                  <a:pos x="15" y="15"/>
                </a:cxn>
                <a:cxn ang="0">
                  <a:pos x="16" y="15"/>
                </a:cxn>
                <a:cxn ang="0">
                  <a:pos x="21" y="25"/>
                </a:cxn>
                <a:cxn ang="0">
                  <a:pos x="27" y="35"/>
                </a:cxn>
                <a:cxn ang="0">
                  <a:pos x="23" y="29"/>
                </a:cxn>
              </a:cxnLst>
              <a:rect l="0" t="0" r="r" b="b"/>
              <a:pathLst>
                <a:path w="103" h="118">
                  <a:moveTo>
                    <a:pt x="100" y="23"/>
                  </a:moveTo>
                  <a:lnTo>
                    <a:pt x="101" y="22"/>
                  </a:lnTo>
                  <a:lnTo>
                    <a:pt x="102" y="20"/>
                  </a:lnTo>
                  <a:lnTo>
                    <a:pt x="102" y="19"/>
                  </a:lnTo>
                  <a:lnTo>
                    <a:pt x="103" y="17"/>
                  </a:lnTo>
                  <a:lnTo>
                    <a:pt x="103" y="15"/>
                  </a:lnTo>
                  <a:lnTo>
                    <a:pt x="103" y="14"/>
                  </a:lnTo>
                  <a:lnTo>
                    <a:pt x="103" y="12"/>
                  </a:lnTo>
                  <a:lnTo>
                    <a:pt x="102" y="11"/>
                  </a:lnTo>
                  <a:lnTo>
                    <a:pt x="101" y="8"/>
                  </a:lnTo>
                  <a:lnTo>
                    <a:pt x="99" y="5"/>
                  </a:lnTo>
                  <a:lnTo>
                    <a:pt x="97" y="3"/>
                  </a:lnTo>
                  <a:lnTo>
                    <a:pt x="95" y="2"/>
                  </a:lnTo>
                  <a:lnTo>
                    <a:pt x="92" y="0"/>
                  </a:lnTo>
                  <a:lnTo>
                    <a:pt x="89" y="0"/>
                  </a:lnTo>
                  <a:lnTo>
                    <a:pt x="86" y="0"/>
                  </a:lnTo>
                  <a:lnTo>
                    <a:pt x="83" y="0"/>
                  </a:lnTo>
                  <a:lnTo>
                    <a:pt x="79" y="1"/>
                  </a:lnTo>
                  <a:lnTo>
                    <a:pt x="73" y="3"/>
                  </a:lnTo>
                  <a:lnTo>
                    <a:pt x="67" y="4"/>
                  </a:lnTo>
                  <a:lnTo>
                    <a:pt x="60" y="6"/>
                  </a:lnTo>
                  <a:lnTo>
                    <a:pt x="54" y="7"/>
                  </a:lnTo>
                  <a:lnTo>
                    <a:pt x="48" y="9"/>
                  </a:lnTo>
                  <a:lnTo>
                    <a:pt x="42" y="10"/>
                  </a:lnTo>
                  <a:lnTo>
                    <a:pt x="36" y="11"/>
                  </a:lnTo>
                  <a:lnTo>
                    <a:pt x="29" y="13"/>
                  </a:lnTo>
                  <a:lnTo>
                    <a:pt x="27" y="11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19" y="10"/>
                  </a:lnTo>
                  <a:lnTo>
                    <a:pt x="16" y="10"/>
                  </a:lnTo>
                  <a:lnTo>
                    <a:pt x="14" y="11"/>
                  </a:lnTo>
                  <a:lnTo>
                    <a:pt x="12" y="12"/>
                  </a:lnTo>
                  <a:lnTo>
                    <a:pt x="9" y="14"/>
                  </a:lnTo>
                  <a:lnTo>
                    <a:pt x="7" y="16"/>
                  </a:lnTo>
                  <a:lnTo>
                    <a:pt x="6" y="17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4" y="26"/>
                  </a:lnTo>
                  <a:lnTo>
                    <a:pt x="6" y="31"/>
                  </a:lnTo>
                  <a:lnTo>
                    <a:pt x="10" y="37"/>
                  </a:lnTo>
                  <a:lnTo>
                    <a:pt x="16" y="45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36"/>
                  </a:lnTo>
                  <a:lnTo>
                    <a:pt x="2" y="39"/>
                  </a:lnTo>
                  <a:lnTo>
                    <a:pt x="4" y="41"/>
                  </a:lnTo>
                  <a:lnTo>
                    <a:pt x="6" y="43"/>
                  </a:lnTo>
                  <a:lnTo>
                    <a:pt x="8" y="45"/>
                  </a:lnTo>
                  <a:lnTo>
                    <a:pt x="11" y="46"/>
                  </a:lnTo>
                  <a:lnTo>
                    <a:pt x="14" y="47"/>
                  </a:lnTo>
                  <a:lnTo>
                    <a:pt x="17" y="46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6" y="45"/>
                  </a:lnTo>
                  <a:lnTo>
                    <a:pt x="27" y="44"/>
                  </a:lnTo>
                  <a:lnTo>
                    <a:pt x="28" y="44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27" y="48"/>
                  </a:lnTo>
                  <a:lnTo>
                    <a:pt x="26" y="49"/>
                  </a:lnTo>
                  <a:lnTo>
                    <a:pt x="25" y="51"/>
                  </a:lnTo>
                  <a:lnTo>
                    <a:pt x="24" y="52"/>
                  </a:lnTo>
                  <a:lnTo>
                    <a:pt x="24" y="54"/>
                  </a:lnTo>
                  <a:lnTo>
                    <a:pt x="24" y="56"/>
                  </a:lnTo>
                  <a:lnTo>
                    <a:pt x="24" y="57"/>
                  </a:lnTo>
                  <a:lnTo>
                    <a:pt x="24" y="59"/>
                  </a:lnTo>
                  <a:lnTo>
                    <a:pt x="24" y="61"/>
                  </a:lnTo>
                  <a:lnTo>
                    <a:pt x="24" y="61"/>
                  </a:lnTo>
                  <a:lnTo>
                    <a:pt x="24" y="61"/>
                  </a:lnTo>
                  <a:lnTo>
                    <a:pt x="24" y="62"/>
                  </a:lnTo>
                  <a:lnTo>
                    <a:pt x="25" y="62"/>
                  </a:lnTo>
                  <a:lnTo>
                    <a:pt x="25" y="62"/>
                  </a:lnTo>
                  <a:lnTo>
                    <a:pt x="25" y="63"/>
                  </a:lnTo>
                  <a:lnTo>
                    <a:pt x="25" y="63"/>
                  </a:lnTo>
                  <a:lnTo>
                    <a:pt x="25" y="63"/>
                  </a:lnTo>
                  <a:lnTo>
                    <a:pt x="23" y="65"/>
                  </a:lnTo>
                  <a:lnTo>
                    <a:pt x="20" y="67"/>
                  </a:lnTo>
                  <a:lnTo>
                    <a:pt x="18" y="68"/>
                  </a:lnTo>
                  <a:lnTo>
                    <a:pt x="16" y="70"/>
                  </a:lnTo>
                  <a:lnTo>
                    <a:pt x="14" y="72"/>
                  </a:lnTo>
                  <a:lnTo>
                    <a:pt x="12" y="74"/>
                  </a:lnTo>
                  <a:lnTo>
                    <a:pt x="9" y="76"/>
                  </a:lnTo>
                  <a:lnTo>
                    <a:pt x="7" y="78"/>
                  </a:lnTo>
                  <a:lnTo>
                    <a:pt x="5" y="79"/>
                  </a:lnTo>
                  <a:lnTo>
                    <a:pt x="4" y="80"/>
                  </a:lnTo>
                  <a:lnTo>
                    <a:pt x="3" y="82"/>
                  </a:lnTo>
                  <a:lnTo>
                    <a:pt x="2" y="83"/>
                  </a:lnTo>
                  <a:lnTo>
                    <a:pt x="1" y="85"/>
                  </a:lnTo>
                  <a:lnTo>
                    <a:pt x="1" y="87"/>
                  </a:lnTo>
                  <a:lnTo>
                    <a:pt x="0" y="89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1" y="95"/>
                  </a:lnTo>
                  <a:lnTo>
                    <a:pt x="2" y="98"/>
                  </a:lnTo>
                  <a:lnTo>
                    <a:pt x="4" y="100"/>
                  </a:lnTo>
                  <a:lnTo>
                    <a:pt x="6" y="102"/>
                  </a:lnTo>
                  <a:lnTo>
                    <a:pt x="8" y="104"/>
                  </a:lnTo>
                  <a:lnTo>
                    <a:pt x="11" y="105"/>
                  </a:lnTo>
                  <a:lnTo>
                    <a:pt x="14" y="106"/>
                  </a:lnTo>
                  <a:lnTo>
                    <a:pt x="17" y="106"/>
                  </a:lnTo>
                  <a:lnTo>
                    <a:pt x="20" y="105"/>
                  </a:lnTo>
                  <a:lnTo>
                    <a:pt x="20" y="106"/>
                  </a:lnTo>
                  <a:lnTo>
                    <a:pt x="20" y="106"/>
                  </a:lnTo>
                  <a:lnTo>
                    <a:pt x="20" y="106"/>
                  </a:lnTo>
                  <a:lnTo>
                    <a:pt x="20" y="106"/>
                  </a:lnTo>
                  <a:lnTo>
                    <a:pt x="20" y="107"/>
                  </a:lnTo>
                  <a:lnTo>
                    <a:pt x="20" y="107"/>
                  </a:lnTo>
                  <a:lnTo>
                    <a:pt x="20" y="107"/>
                  </a:lnTo>
                  <a:lnTo>
                    <a:pt x="20" y="107"/>
                  </a:lnTo>
                  <a:lnTo>
                    <a:pt x="22" y="110"/>
                  </a:lnTo>
                  <a:lnTo>
                    <a:pt x="23" y="113"/>
                  </a:lnTo>
                  <a:lnTo>
                    <a:pt x="26" y="115"/>
                  </a:lnTo>
                  <a:lnTo>
                    <a:pt x="28" y="116"/>
                  </a:lnTo>
                  <a:lnTo>
                    <a:pt x="31" y="118"/>
                  </a:lnTo>
                  <a:lnTo>
                    <a:pt x="34" y="118"/>
                  </a:lnTo>
                  <a:lnTo>
                    <a:pt x="37" y="118"/>
                  </a:lnTo>
                  <a:lnTo>
                    <a:pt x="40" y="117"/>
                  </a:lnTo>
                  <a:lnTo>
                    <a:pt x="40" y="117"/>
                  </a:lnTo>
                  <a:lnTo>
                    <a:pt x="41" y="117"/>
                  </a:lnTo>
                  <a:lnTo>
                    <a:pt x="41" y="117"/>
                  </a:lnTo>
                  <a:lnTo>
                    <a:pt x="42" y="117"/>
                  </a:lnTo>
                  <a:lnTo>
                    <a:pt x="42" y="117"/>
                  </a:lnTo>
                  <a:lnTo>
                    <a:pt x="43" y="117"/>
                  </a:lnTo>
                  <a:lnTo>
                    <a:pt x="43" y="117"/>
                  </a:lnTo>
                  <a:lnTo>
                    <a:pt x="43" y="117"/>
                  </a:lnTo>
                  <a:lnTo>
                    <a:pt x="46" y="115"/>
                  </a:lnTo>
                  <a:lnTo>
                    <a:pt x="49" y="113"/>
                  </a:lnTo>
                  <a:lnTo>
                    <a:pt x="52" y="112"/>
                  </a:lnTo>
                  <a:lnTo>
                    <a:pt x="55" y="110"/>
                  </a:lnTo>
                  <a:lnTo>
                    <a:pt x="58" y="109"/>
                  </a:lnTo>
                  <a:lnTo>
                    <a:pt x="61" y="108"/>
                  </a:lnTo>
                  <a:lnTo>
                    <a:pt x="64" y="106"/>
                  </a:lnTo>
                  <a:lnTo>
                    <a:pt x="67" y="105"/>
                  </a:lnTo>
                  <a:lnTo>
                    <a:pt x="80" y="95"/>
                  </a:lnTo>
                  <a:lnTo>
                    <a:pt x="80" y="94"/>
                  </a:lnTo>
                  <a:lnTo>
                    <a:pt x="81" y="92"/>
                  </a:lnTo>
                  <a:lnTo>
                    <a:pt x="81" y="91"/>
                  </a:lnTo>
                  <a:lnTo>
                    <a:pt x="82" y="90"/>
                  </a:lnTo>
                  <a:lnTo>
                    <a:pt x="82" y="89"/>
                  </a:lnTo>
                  <a:lnTo>
                    <a:pt x="82" y="87"/>
                  </a:lnTo>
                  <a:lnTo>
                    <a:pt x="82" y="86"/>
                  </a:lnTo>
                  <a:lnTo>
                    <a:pt x="82" y="85"/>
                  </a:lnTo>
                  <a:lnTo>
                    <a:pt x="82" y="82"/>
                  </a:lnTo>
                  <a:lnTo>
                    <a:pt x="81" y="80"/>
                  </a:lnTo>
                  <a:lnTo>
                    <a:pt x="80" y="78"/>
                  </a:lnTo>
                  <a:lnTo>
                    <a:pt x="79" y="76"/>
                  </a:lnTo>
                  <a:lnTo>
                    <a:pt x="77" y="74"/>
                  </a:lnTo>
                  <a:lnTo>
                    <a:pt x="75" y="73"/>
                  </a:lnTo>
                  <a:lnTo>
                    <a:pt x="73" y="72"/>
                  </a:lnTo>
                  <a:lnTo>
                    <a:pt x="70" y="71"/>
                  </a:lnTo>
                  <a:lnTo>
                    <a:pt x="71" y="70"/>
                  </a:lnTo>
                  <a:lnTo>
                    <a:pt x="72" y="70"/>
                  </a:lnTo>
                  <a:lnTo>
                    <a:pt x="73" y="70"/>
                  </a:lnTo>
                  <a:lnTo>
                    <a:pt x="74" y="69"/>
                  </a:lnTo>
                  <a:lnTo>
                    <a:pt x="74" y="69"/>
                  </a:lnTo>
                  <a:lnTo>
                    <a:pt x="75" y="68"/>
                  </a:lnTo>
                  <a:lnTo>
                    <a:pt x="76" y="68"/>
                  </a:lnTo>
                  <a:lnTo>
                    <a:pt x="77" y="67"/>
                  </a:lnTo>
                  <a:lnTo>
                    <a:pt x="87" y="57"/>
                  </a:lnTo>
                  <a:lnTo>
                    <a:pt x="88" y="56"/>
                  </a:lnTo>
                  <a:lnTo>
                    <a:pt x="89" y="54"/>
                  </a:lnTo>
                  <a:lnTo>
                    <a:pt x="89" y="53"/>
                  </a:lnTo>
                  <a:lnTo>
                    <a:pt x="90" y="52"/>
                  </a:lnTo>
                  <a:lnTo>
                    <a:pt x="90" y="50"/>
                  </a:lnTo>
                  <a:lnTo>
                    <a:pt x="90" y="49"/>
                  </a:lnTo>
                  <a:lnTo>
                    <a:pt x="90" y="47"/>
                  </a:lnTo>
                  <a:lnTo>
                    <a:pt x="90" y="46"/>
                  </a:lnTo>
                  <a:lnTo>
                    <a:pt x="90" y="44"/>
                  </a:lnTo>
                  <a:lnTo>
                    <a:pt x="89" y="43"/>
                  </a:lnTo>
                  <a:lnTo>
                    <a:pt x="89" y="42"/>
                  </a:lnTo>
                  <a:lnTo>
                    <a:pt x="88" y="41"/>
                  </a:lnTo>
                  <a:lnTo>
                    <a:pt x="87" y="40"/>
                  </a:lnTo>
                  <a:lnTo>
                    <a:pt x="87" y="38"/>
                  </a:lnTo>
                  <a:lnTo>
                    <a:pt x="86" y="38"/>
                  </a:lnTo>
                  <a:lnTo>
                    <a:pt x="85" y="37"/>
                  </a:lnTo>
                  <a:lnTo>
                    <a:pt x="85" y="36"/>
                  </a:lnTo>
                  <a:lnTo>
                    <a:pt x="86" y="36"/>
                  </a:lnTo>
                  <a:lnTo>
                    <a:pt x="87" y="35"/>
                  </a:lnTo>
                  <a:lnTo>
                    <a:pt x="87" y="35"/>
                  </a:lnTo>
                  <a:lnTo>
                    <a:pt x="88" y="34"/>
                  </a:lnTo>
                  <a:lnTo>
                    <a:pt x="89" y="34"/>
                  </a:lnTo>
                  <a:lnTo>
                    <a:pt x="89" y="33"/>
                  </a:lnTo>
                  <a:lnTo>
                    <a:pt x="90" y="33"/>
                  </a:lnTo>
                  <a:lnTo>
                    <a:pt x="100" y="23"/>
                  </a:lnTo>
                  <a:close/>
                  <a:moveTo>
                    <a:pt x="77" y="5"/>
                  </a:moveTo>
                  <a:lnTo>
                    <a:pt x="77" y="5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76" y="6"/>
                  </a:lnTo>
                  <a:lnTo>
                    <a:pt x="76" y="6"/>
                  </a:lnTo>
                  <a:lnTo>
                    <a:pt x="76" y="6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7" y="5"/>
                  </a:lnTo>
                  <a:close/>
                  <a:moveTo>
                    <a:pt x="16" y="15"/>
                  </a:moveTo>
                  <a:lnTo>
                    <a:pt x="16" y="16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close/>
                  <a:moveTo>
                    <a:pt x="21" y="25"/>
                  </a:moveTo>
                  <a:lnTo>
                    <a:pt x="30" y="35"/>
                  </a:lnTo>
                  <a:lnTo>
                    <a:pt x="28" y="38"/>
                  </a:lnTo>
                  <a:lnTo>
                    <a:pt x="28" y="36"/>
                  </a:lnTo>
                  <a:lnTo>
                    <a:pt x="27" y="35"/>
                  </a:lnTo>
                  <a:lnTo>
                    <a:pt x="26" y="33"/>
                  </a:lnTo>
                  <a:lnTo>
                    <a:pt x="25" y="32"/>
                  </a:lnTo>
                  <a:lnTo>
                    <a:pt x="24" y="30"/>
                  </a:lnTo>
                  <a:lnTo>
                    <a:pt x="23" y="29"/>
                  </a:lnTo>
                  <a:lnTo>
                    <a:pt x="22" y="27"/>
                  </a:lnTo>
                  <a:lnTo>
                    <a:pt x="21" y="25"/>
                  </a:lnTo>
                  <a:close/>
                </a:path>
              </a:pathLst>
            </a:custGeom>
            <a:solidFill>
              <a:srgbClr val="DF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49"/>
            <p:cNvSpPr>
              <a:spLocks noEditPoints="1"/>
            </p:cNvSpPr>
            <p:nvPr/>
          </p:nvSpPr>
          <p:spPr bwMode="auto">
            <a:xfrm>
              <a:off x="4589" y="1109"/>
              <a:ext cx="176" cy="137"/>
            </a:xfrm>
            <a:custGeom>
              <a:avLst/>
              <a:gdLst/>
              <a:ahLst/>
              <a:cxnLst>
                <a:cxn ang="0">
                  <a:pos x="160" y="38"/>
                </a:cxn>
                <a:cxn ang="0">
                  <a:pos x="150" y="42"/>
                </a:cxn>
                <a:cxn ang="0">
                  <a:pos x="146" y="45"/>
                </a:cxn>
                <a:cxn ang="0">
                  <a:pos x="142" y="50"/>
                </a:cxn>
                <a:cxn ang="0">
                  <a:pos x="136" y="48"/>
                </a:cxn>
                <a:cxn ang="0">
                  <a:pos x="121" y="50"/>
                </a:cxn>
                <a:cxn ang="0">
                  <a:pos x="110" y="53"/>
                </a:cxn>
                <a:cxn ang="0">
                  <a:pos x="110" y="53"/>
                </a:cxn>
                <a:cxn ang="0">
                  <a:pos x="107" y="41"/>
                </a:cxn>
                <a:cxn ang="0">
                  <a:pos x="89" y="35"/>
                </a:cxn>
                <a:cxn ang="0">
                  <a:pos x="76" y="36"/>
                </a:cxn>
                <a:cxn ang="0">
                  <a:pos x="76" y="32"/>
                </a:cxn>
                <a:cxn ang="0">
                  <a:pos x="77" y="26"/>
                </a:cxn>
                <a:cxn ang="0">
                  <a:pos x="78" y="24"/>
                </a:cxn>
                <a:cxn ang="0">
                  <a:pos x="68" y="11"/>
                </a:cxn>
                <a:cxn ang="0">
                  <a:pos x="52" y="10"/>
                </a:cxn>
                <a:cxn ang="0">
                  <a:pos x="44" y="10"/>
                </a:cxn>
                <a:cxn ang="0">
                  <a:pos x="42" y="7"/>
                </a:cxn>
                <a:cxn ang="0">
                  <a:pos x="30" y="0"/>
                </a:cxn>
                <a:cxn ang="0">
                  <a:pos x="15" y="6"/>
                </a:cxn>
                <a:cxn ang="0">
                  <a:pos x="8" y="17"/>
                </a:cxn>
                <a:cxn ang="0">
                  <a:pos x="13" y="37"/>
                </a:cxn>
                <a:cxn ang="0">
                  <a:pos x="0" y="25"/>
                </a:cxn>
                <a:cxn ang="0">
                  <a:pos x="2" y="37"/>
                </a:cxn>
                <a:cxn ang="0">
                  <a:pos x="18" y="43"/>
                </a:cxn>
                <a:cxn ang="0">
                  <a:pos x="25" y="42"/>
                </a:cxn>
                <a:cxn ang="0">
                  <a:pos x="24" y="44"/>
                </a:cxn>
                <a:cxn ang="0">
                  <a:pos x="19" y="50"/>
                </a:cxn>
                <a:cxn ang="0">
                  <a:pos x="16" y="56"/>
                </a:cxn>
                <a:cxn ang="0">
                  <a:pos x="19" y="69"/>
                </a:cxn>
                <a:cxn ang="0">
                  <a:pos x="38" y="74"/>
                </a:cxn>
                <a:cxn ang="0">
                  <a:pos x="48" y="70"/>
                </a:cxn>
                <a:cxn ang="0">
                  <a:pos x="49" y="71"/>
                </a:cxn>
                <a:cxn ang="0">
                  <a:pos x="43" y="77"/>
                </a:cxn>
                <a:cxn ang="0">
                  <a:pos x="42" y="89"/>
                </a:cxn>
                <a:cxn ang="0">
                  <a:pos x="54" y="100"/>
                </a:cxn>
                <a:cxn ang="0">
                  <a:pos x="59" y="100"/>
                </a:cxn>
                <a:cxn ang="0">
                  <a:pos x="52" y="105"/>
                </a:cxn>
                <a:cxn ang="0">
                  <a:pos x="48" y="113"/>
                </a:cxn>
                <a:cxn ang="0">
                  <a:pos x="53" y="128"/>
                </a:cxn>
                <a:cxn ang="0">
                  <a:pos x="69" y="132"/>
                </a:cxn>
                <a:cxn ang="0">
                  <a:pos x="78" y="131"/>
                </a:cxn>
                <a:cxn ang="0">
                  <a:pos x="84" y="136"/>
                </a:cxn>
                <a:cxn ang="0">
                  <a:pos x="98" y="135"/>
                </a:cxn>
                <a:cxn ang="0">
                  <a:pos x="106" y="126"/>
                </a:cxn>
                <a:cxn ang="0">
                  <a:pos x="107" y="124"/>
                </a:cxn>
                <a:cxn ang="0">
                  <a:pos x="113" y="107"/>
                </a:cxn>
                <a:cxn ang="0">
                  <a:pos x="111" y="102"/>
                </a:cxn>
                <a:cxn ang="0">
                  <a:pos x="112" y="97"/>
                </a:cxn>
                <a:cxn ang="0">
                  <a:pos x="131" y="84"/>
                </a:cxn>
                <a:cxn ang="0">
                  <a:pos x="145" y="72"/>
                </a:cxn>
                <a:cxn ang="0">
                  <a:pos x="151" y="71"/>
                </a:cxn>
                <a:cxn ang="0">
                  <a:pos x="165" y="69"/>
                </a:cxn>
                <a:cxn ang="0">
                  <a:pos x="168" y="67"/>
                </a:cxn>
                <a:cxn ang="0">
                  <a:pos x="175" y="56"/>
                </a:cxn>
                <a:cxn ang="0">
                  <a:pos x="19" y="12"/>
                </a:cxn>
                <a:cxn ang="0">
                  <a:pos x="19" y="11"/>
                </a:cxn>
                <a:cxn ang="0">
                  <a:pos x="19" y="12"/>
                </a:cxn>
                <a:cxn ang="0">
                  <a:pos x="28" y="36"/>
                </a:cxn>
                <a:cxn ang="0">
                  <a:pos x="28" y="36"/>
                </a:cxn>
                <a:cxn ang="0">
                  <a:pos x="123" y="52"/>
                </a:cxn>
                <a:cxn ang="0">
                  <a:pos x="122" y="52"/>
                </a:cxn>
              </a:cxnLst>
              <a:rect l="0" t="0" r="r" b="b"/>
              <a:pathLst>
                <a:path w="176" h="137">
                  <a:moveTo>
                    <a:pt x="173" y="45"/>
                  </a:moveTo>
                  <a:lnTo>
                    <a:pt x="171" y="43"/>
                  </a:lnTo>
                  <a:lnTo>
                    <a:pt x="168" y="41"/>
                  </a:lnTo>
                  <a:lnTo>
                    <a:pt x="166" y="39"/>
                  </a:lnTo>
                  <a:lnTo>
                    <a:pt x="163" y="39"/>
                  </a:lnTo>
                  <a:lnTo>
                    <a:pt x="160" y="38"/>
                  </a:lnTo>
                  <a:lnTo>
                    <a:pt x="157" y="39"/>
                  </a:lnTo>
                  <a:lnTo>
                    <a:pt x="154" y="40"/>
                  </a:lnTo>
                  <a:lnTo>
                    <a:pt x="152" y="41"/>
                  </a:lnTo>
                  <a:lnTo>
                    <a:pt x="151" y="42"/>
                  </a:lnTo>
                  <a:lnTo>
                    <a:pt x="151" y="42"/>
                  </a:lnTo>
                  <a:lnTo>
                    <a:pt x="150" y="42"/>
                  </a:lnTo>
                  <a:lnTo>
                    <a:pt x="150" y="43"/>
                  </a:lnTo>
                  <a:lnTo>
                    <a:pt x="149" y="43"/>
                  </a:lnTo>
                  <a:lnTo>
                    <a:pt x="148" y="43"/>
                  </a:lnTo>
                  <a:lnTo>
                    <a:pt x="148" y="44"/>
                  </a:lnTo>
                  <a:lnTo>
                    <a:pt x="147" y="44"/>
                  </a:lnTo>
                  <a:lnTo>
                    <a:pt x="146" y="45"/>
                  </a:lnTo>
                  <a:lnTo>
                    <a:pt x="146" y="46"/>
                  </a:lnTo>
                  <a:lnTo>
                    <a:pt x="145" y="46"/>
                  </a:lnTo>
                  <a:lnTo>
                    <a:pt x="144" y="47"/>
                  </a:lnTo>
                  <a:lnTo>
                    <a:pt x="143" y="48"/>
                  </a:lnTo>
                  <a:lnTo>
                    <a:pt x="143" y="49"/>
                  </a:lnTo>
                  <a:lnTo>
                    <a:pt x="142" y="50"/>
                  </a:lnTo>
                  <a:lnTo>
                    <a:pt x="142" y="51"/>
                  </a:lnTo>
                  <a:lnTo>
                    <a:pt x="141" y="50"/>
                  </a:lnTo>
                  <a:lnTo>
                    <a:pt x="140" y="50"/>
                  </a:lnTo>
                  <a:lnTo>
                    <a:pt x="138" y="49"/>
                  </a:lnTo>
                  <a:lnTo>
                    <a:pt x="137" y="49"/>
                  </a:lnTo>
                  <a:lnTo>
                    <a:pt x="136" y="48"/>
                  </a:lnTo>
                  <a:lnTo>
                    <a:pt x="134" y="48"/>
                  </a:lnTo>
                  <a:lnTo>
                    <a:pt x="133" y="48"/>
                  </a:lnTo>
                  <a:lnTo>
                    <a:pt x="131" y="48"/>
                  </a:lnTo>
                  <a:lnTo>
                    <a:pt x="125" y="49"/>
                  </a:lnTo>
                  <a:lnTo>
                    <a:pt x="123" y="50"/>
                  </a:lnTo>
                  <a:lnTo>
                    <a:pt x="121" y="50"/>
                  </a:lnTo>
                  <a:lnTo>
                    <a:pt x="119" y="51"/>
                  </a:lnTo>
                  <a:lnTo>
                    <a:pt x="117" y="51"/>
                  </a:lnTo>
                  <a:lnTo>
                    <a:pt x="116" y="52"/>
                  </a:lnTo>
                  <a:lnTo>
                    <a:pt x="114" y="52"/>
                  </a:lnTo>
                  <a:lnTo>
                    <a:pt x="112" y="53"/>
                  </a:lnTo>
                  <a:lnTo>
                    <a:pt x="110" y="53"/>
                  </a:lnTo>
                  <a:lnTo>
                    <a:pt x="110" y="53"/>
                  </a:lnTo>
                  <a:lnTo>
                    <a:pt x="110" y="53"/>
                  </a:lnTo>
                  <a:lnTo>
                    <a:pt x="110" y="53"/>
                  </a:lnTo>
                  <a:lnTo>
                    <a:pt x="110" y="53"/>
                  </a:lnTo>
                  <a:lnTo>
                    <a:pt x="110" y="53"/>
                  </a:lnTo>
                  <a:lnTo>
                    <a:pt x="110" y="53"/>
                  </a:lnTo>
                  <a:lnTo>
                    <a:pt x="110" y="53"/>
                  </a:lnTo>
                  <a:lnTo>
                    <a:pt x="110" y="52"/>
                  </a:lnTo>
                  <a:lnTo>
                    <a:pt x="110" y="49"/>
                  </a:lnTo>
                  <a:lnTo>
                    <a:pt x="110" y="46"/>
                  </a:lnTo>
                  <a:lnTo>
                    <a:pt x="109" y="44"/>
                  </a:lnTo>
                  <a:lnTo>
                    <a:pt x="107" y="41"/>
                  </a:lnTo>
                  <a:lnTo>
                    <a:pt x="105" y="39"/>
                  </a:lnTo>
                  <a:lnTo>
                    <a:pt x="103" y="37"/>
                  </a:lnTo>
                  <a:lnTo>
                    <a:pt x="100" y="36"/>
                  </a:lnTo>
                  <a:lnTo>
                    <a:pt x="97" y="35"/>
                  </a:lnTo>
                  <a:lnTo>
                    <a:pt x="91" y="35"/>
                  </a:lnTo>
                  <a:lnTo>
                    <a:pt x="89" y="35"/>
                  </a:lnTo>
                  <a:lnTo>
                    <a:pt x="87" y="35"/>
                  </a:lnTo>
                  <a:lnTo>
                    <a:pt x="85" y="35"/>
                  </a:lnTo>
                  <a:lnTo>
                    <a:pt x="83" y="35"/>
                  </a:lnTo>
                  <a:lnTo>
                    <a:pt x="80" y="36"/>
                  </a:lnTo>
                  <a:lnTo>
                    <a:pt x="78" y="36"/>
                  </a:lnTo>
                  <a:lnTo>
                    <a:pt x="76" y="36"/>
                  </a:lnTo>
                  <a:lnTo>
                    <a:pt x="74" y="36"/>
                  </a:lnTo>
                  <a:lnTo>
                    <a:pt x="74" y="35"/>
                  </a:lnTo>
                  <a:lnTo>
                    <a:pt x="75" y="35"/>
                  </a:lnTo>
                  <a:lnTo>
                    <a:pt x="75" y="34"/>
                  </a:lnTo>
                  <a:lnTo>
                    <a:pt x="76" y="33"/>
                  </a:lnTo>
                  <a:lnTo>
                    <a:pt x="76" y="32"/>
                  </a:lnTo>
                  <a:lnTo>
                    <a:pt x="77" y="31"/>
                  </a:lnTo>
                  <a:lnTo>
                    <a:pt x="77" y="30"/>
                  </a:lnTo>
                  <a:lnTo>
                    <a:pt x="77" y="29"/>
                  </a:lnTo>
                  <a:lnTo>
                    <a:pt x="77" y="27"/>
                  </a:lnTo>
                  <a:lnTo>
                    <a:pt x="77" y="27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77" y="25"/>
                  </a:lnTo>
                  <a:lnTo>
                    <a:pt x="77" y="25"/>
                  </a:lnTo>
                  <a:lnTo>
                    <a:pt x="78" y="25"/>
                  </a:lnTo>
                  <a:lnTo>
                    <a:pt x="78" y="24"/>
                  </a:lnTo>
                  <a:lnTo>
                    <a:pt x="77" y="21"/>
                  </a:lnTo>
                  <a:lnTo>
                    <a:pt x="76" y="19"/>
                  </a:lnTo>
                  <a:lnTo>
                    <a:pt x="75" y="16"/>
                  </a:lnTo>
                  <a:lnTo>
                    <a:pt x="73" y="14"/>
                  </a:lnTo>
                  <a:lnTo>
                    <a:pt x="70" y="12"/>
                  </a:lnTo>
                  <a:lnTo>
                    <a:pt x="68" y="11"/>
                  </a:lnTo>
                  <a:lnTo>
                    <a:pt x="65" y="10"/>
                  </a:lnTo>
                  <a:lnTo>
                    <a:pt x="62" y="10"/>
                  </a:lnTo>
                  <a:lnTo>
                    <a:pt x="58" y="10"/>
                  </a:lnTo>
                  <a:lnTo>
                    <a:pt x="56" y="10"/>
                  </a:lnTo>
                  <a:lnTo>
                    <a:pt x="54" y="10"/>
                  </a:lnTo>
                  <a:lnTo>
                    <a:pt x="52" y="10"/>
                  </a:lnTo>
                  <a:lnTo>
                    <a:pt x="51" y="10"/>
                  </a:lnTo>
                  <a:lnTo>
                    <a:pt x="49" y="10"/>
                  </a:lnTo>
                  <a:lnTo>
                    <a:pt x="47" y="10"/>
                  </a:lnTo>
                  <a:lnTo>
                    <a:pt x="45" y="10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43" y="8"/>
                  </a:lnTo>
                  <a:lnTo>
                    <a:pt x="43" y="8"/>
                  </a:lnTo>
                  <a:lnTo>
                    <a:pt x="43" y="8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40" y="4"/>
                  </a:lnTo>
                  <a:lnTo>
                    <a:pt x="38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4" y="1"/>
                  </a:lnTo>
                  <a:lnTo>
                    <a:pt x="21" y="2"/>
                  </a:lnTo>
                  <a:lnTo>
                    <a:pt x="19" y="3"/>
                  </a:lnTo>
                  <a:lnTo>
                    <a:pt x="17" y="5"/>
                  </a:lnTo>
                  <a:lnTo>
                    <a:pt x="15" y="6"/>
                  </a:lnTo>
                  <a:lnTo>
                    <a:pt x="14" y="7"/>
                  </a:lnTo>
                  <a:lnTo>
                    <a:pt x="12" y="9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7" y="13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9" y="24"/>
                  </a:lnTo>
                  <a:lnTo>
                    <a:pt x="10" y="27"/>
                  </a:lnTo>
                  <a:lnTo>
                    <a:pt x="11" y="30"/>
                  </a:lnTo>
                  <a:lnTo>
                    <a:pt x="12" y="34"/>
                  </a:lnTo>
                  <a:lnTo>
                    <a:pt x="13" y="37"/>
                  </a:lnTo>
                  <a:lnTo>
                    <a:pt x="13" y="41"/>
                  </a:lnTo>
                  <a:lnTo>
                    <a:pt x="2" y="20"/>
                  </a:lnTo>
                  <a:lnTo>
                    <a:pt x="1" y="21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1" y="34"/>
                  </a:lnTo>
                  <a:lnTo>
                    <a:pt x="2" y="37"/>
                  </a:lnTo>
                  <a:lnTo>
                    <a:pt x="4" y="39"/>
                  </a:lnTo>
                  <a:lnTo>
                    <a:pt x="6" y="41"/>
                  </a:lnTo>
                  <a:lnTo>
                    <a:pt x="9" y="42"/>
                  </a:lnTo>
                  <a:lnTo>
                    <a:pt x="12" y="43"/>
                  </a:lnTo>
                  <a:lnTo>
                    <a:pt x="15" y="43"/>
                  </a:lnTo>
                  <a:lnTo>
                    <a:pt x="18" y="43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5" y="42"/>
                  </a:lnTo>
                  <a:lnTo>
                    <a:pt x="25" y="42"/>
                  </a:lnTo>
                  <a:lnTo>
                    <a:pt x="25" y="42"/>
                  </a:lnTo>
                  <a:lnTo>
                    <a:pt x="26" y="42"/>
                  </a:lnTo>
                  <a:lnTo>
                    <a:pt x="25" y="42"/>
                  </a:lnTo>
                  <a:lnTo>
                    <a:pt x="25" y="43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3" y="45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1" y="47"/>
                  </a:lnTo>
                  <a:lnTo>
                    <a:pt x="19" y="50"/>
                  </a:lnTo>
                  <a:lnTo>
                    <a:pt x="19" y="51"/>
                  </a:lnTo>
                  <a:lnTo>
                    <a:pt x="18" y="51"/>
                  </a:lnTo>
                  <a:lnTo>
                    <a:pt x="17" y="52"/>
                  </a:lnTo>
                  <a:lnTo>
                    <a:pt x="17" y="54"/>
                  </a:lnTo>
                  <a:lnTo>
                    <a:pt x="17" y="55"/>
                  </a:lnTo>
                  <a:lnTo>
                    <a:pt x="16" y="56"/>
                  </a:lnTo>
                  <a:lnTo>
                    <a:pt x="16" y="57"/>
                  </a:lnTo>
                  <a:lnTo>
                    <a:pt x="16" y="58"/>
                  </a:lnTo>
                  <a:lnTo>
                    <a:pt x="16" y="61"/>
                  </a:lnTo>
                  <a:lnTo>
                    <a:pt x="17" y="64"/>
                  </a:lnTo>
                  <a:lnTo>
                    <a:pt x="18" y="67"/>
                  </a:lnTo>
                  <a:lnTo>
                    <a:pt x="19" y="69"/>
                  </a:lnTo>
                  <a:lnTo>
                    <a:pt x="22" y="71"/>
                  </a:lnTo>
                  <a:lnTo>
                    <a:pt x="24" y="73"/>
                  </a:lnTo>
                  <a:lnTo>
                    <a:pt x="27" y="74"/>
                  </a:lnTo>
                  <a:lnTo>
                    <a:pt x="30" y="74"/>
                  </a:lnTo>
                  <a:lnTo>
                    <a:pt x="37" y="74"/>
                  </a:lnTo>
                  <a:lnTo>
                    <a:pt x="38" y="74"/>
                  </a:lnTo>
                  <a:lnTo>
                    <a:pt x="40" y="73"/>
                  </a:lnTo>
                  <a:lnTo>
                    <a:pt x="42" y="72"/>
                  </a:lnTo>
                  <a:lnTo>
                    <a:pt x="43" y="72"/>
                  </a:lnTo>
                  <a:lnTo>
                    <a:pt x="45" y="71"/>
                  </a:lnTo>
                  <a:lnTo>
                    <a:pt x="47" y="71"/>
                  </a:lnTo>
                  <a:lnTo>
                    <a:pt x="48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0" y="71"/>
                  </a:lnTo>
                  <a:lnTo>
                    <a:pt x="49" y="71"/>
                  </a:lnTo>
                  <a:lnTo>
                    <a:pt x="49" y="71"/>
                  </a:lnTo>
                  <a:lnTo>
                    <a:pt x="49" y="71"/>
                  </a:lnTo>
                  <a:lnTo>
                    <a:pt x="48" y="72"/>
                  </a:lnTo>
                  <a:lnTo>
                    <a:pt x="48" y="72"/>
                  </a:lnTo>
                  <a:lnTo>
                    <a:pt x="48" y="72"/>
                  </a:lnTo>
                  <a:lnTo>
                    <a:pt x="46" y="74"/>
                  </a:lnTo>
                  <a:lnTo>
                    <a:pt x="45" y="75"/>
                  </a:lnTo>
                  <a:lnTo>
                    <a:pt x="43" y="77"/>
                  </a:lnTo>
                  <a:lnTo>
                    <a:pt x="43" y="79"/>
                  </a:lnTo>
                  <a:lnTo>
                    <a:pt x="42" y="81"/>
                  </a:lnTo>
                  <a:lnTo>
                    <a:pt x="41" y="83"/>
                  </a:lnTo>
                  <a:lnTo>
                    <a:pt x="41" y="85"/>
                  </a:lnTo>
                  <a:lnTo>
                    <a:pt x="41" y="87"/>
                  </a:lnTo>
                  <a:lnTo>
                    <a:pt x="42" y="89"/>
                  </a:lnTo>
                  <a:lnTo>
                    <a:pt x="43" y="92"/>
                  </a:lnTo>
                  <a:lnTo>
                    <a:pt x="44" y="94"/>
                  </a:lnTo>
                  <a:lnTo>
                    <a:pt x="46" y="96"/>
                  </a:lnTo>
                  <a:lnTo>
                    <a:pt x="49" y="98"/>
                  </a:lnTo>
                  <a:lnTo>
                    <a:pt x="51" y="99"/>
                  </a:lnTo>
                  <a:lnTo>
                    <a:pt x="54" y="100"/>
                  </a:lnTo>
                  <a:lnTo>
                    <a:pt x="57" y="100"/>
                  </a:lnTo>
                  <a:lnTo>
                    <a:pt x="60" y="100"/>
                  </a:lnTo>
                  <a:lnTo>
                    <a:pt x="60" y="100"/>
                  </a:lnTo>
                  <a:lnTo>
                    <a:pt x="59" y="100"/>
                  </a:lnTo>
                  <a:lnTo>
                    <a:pt x="59" y="100"/>
                  </a:lnTo>
                  <a:lnTo>
                    <a:pt x="59" y="100"/>
                  </a:lnTo>
                  <a:lnTo>
                    <a:pt x="58" y="101"/>
                  </a:lnTo>
                  <a:lnTo>
                    <a:pt x="58" y="101"/>
                  </a:lnTo>
                  <a:lnTo>
                    <a:pt x="58" y="101"/>
                  </a:lnTo>
                  <a:lnTo>
                    <a:pt x="58" y="101"/>
                  </a:lnTo>
                  <a:lnTo>
                    <a:pt x="53" y="105"/>
                  </a:lnTo>
                  <a:lnTo>
                    <a:pt x="52" y="105"/>
                  </a:lnTo>
                  <a:lnTo>
                    <a:pt x="51" y="107"/>
                  </a:lnTo>
                  <a:lnTo>
                    <a:pt x="50" y="108"/>
                  </a:lnTo>
                  <a:lnTo>
                    <a:pt x="50" y="109"/>
                  </a:lnTo>
                  <a:lnTo>
                    <a:pt x="49" y="110"/>
                  </a:lnTo>
                  <a:lnTo>
                    <a:pt x="48" y="112"/>
                  </a:lnTo>
                  <a:lnTo>
                    <a:pt x="48" y="113"/>
                  </a:lnTo>
                  <a:lnTo>
                    <a:pt x="48" y="114"/>
                  </a:lnTo>
                  <a:lnTo>
                    <a:pt x="48" y="118"/>
                  </a:lnTo>
                  <a:lnTo>
                    <a:pt x="48" y="120"/>
                  </a:lnTo>
                  <a:lnTo>
                    <a:pt x="49" y="123"/>
                  </a:lnTo>
                  <a:lnTo>
                    <a:pt x="51" y="126"/>
                  </a:lnTo>
                  <a:lnTo>
                    <a:pt x="53" y="128"/>
                  </a:lnTo>
                  <a:lnTo>
                    <a:pt x="55" y="130"/>
                  </a:lnTo>
                  <a:lnTo>
                    <a:pt x="58" y="131"/>
                  </a:lnTo>
                  <a:lnTo>
                    <a:pt x="61" y="132"/>
                  </a:lnTo>
                  <a:lnTo>
                    <a:pt x="66" y="132"/>
                  </a:lnTo>
                  <a:lnTo>
                    <a:pt x="68" y="132"/>
                  </a:lnTo>
                  <a:lnTo>
                    <a:pt x="69" y="132"/>
                  </a:lnTo>
                  <a:lnTo>
                    <a:pt x="71" y="132"/>
                  </a:lnTo>
                  <a:lnTo>
                    <a:pt x="72" y="132"/>
                  </a:lnTo>
                  <a:lnTo>
                    <a:pt x="74" y="131"/>
                  </a:lnTo>
                  <a:lnTo>
                    <a:pt x="75" y="131"/>
                  </a:lnTo>
                  <a:lnTo>
                    <a:pt x="77" y="131"/>
                  </a:lnTo>
                  <a:lnTo>
                    <a:pt x="78" y="131"/>
                  </a:lnTo>
                  <a:lnTo>
                    <a:pt x="79" y="132"/>
                  </a:lnTo>
                  <a:lnTo>
                    <a:pt x="80" y="133"/>
                  </a:lnTo>
                  <a:lnTo>
                    <a:pt x="81" y="134"/>
                  </a:lnTo>
                  <a:lnTo>
                    <a:pt x="82" y="134"/>
                  </a:lnTo>
                  <a:lnTo>
                    <a:pt x="83" y="135"/>
                  </a:lnTo>
                  <a:lnTo>
                    <a:pt x="84" y="136"/>
                  </a:lnTo>
                  <a:lnTo>
                    <a:pt x="85" y="136"/>
                  </a:lnTo>
                  <a:lnTo>
                    <a:pt x="87" y="137"/>
                  </a:lnTo>
                  <a:lnTo>
                    <a:pt x="90" y="137"/>
                  </a:lnTo>
                  <a:lnTo>
                    <a:pt x="93" y="137"/>
                  </a:lnTo>
                  <a:lnTo>
                    <a:pt x="95" y="136"/>
                  </a:lnTo>
                  <a:lnTo>
                    <a:pt x="98" y="135"/>
                  </a:lnTo>
                  <a:lnTo>
                    <a:pt x="100" y="133"/>
                  </a:lnTo>
                  <a:lnTo>
                    <a:pt x="102" y="131"/>
                  </a:lnTo>
                  <a:lnTo>
                    <a:pt x="104" y="129"/>
                  </a:lnTo>
                  <a:lnTo>
                    <a:pt x="105" y="126"/>
                  </a:lnTo>
                  <a:lnTo>
                    <a:pt x="105" y="126"/>
                  </a:lnTo>
                  <a:lnTo>
                    <a:pt x="106" y="126"/>
                  </a:lnTo>
                  <a:lnTo>
                    <a:pt x="106" y="125"/>
                  </a:lnTo>
                  <a:lnTo>
                    <a:pt x="106" y="125"/>
                  </a:lnTo>
                  <a:lnTo>
                    <a:pt x="106" y="125"/>
                  </a:lnTo>
                  <a:lnTo>
                    <a:pt x="107" y="125"/>
                  </a:lnTo>
                  <a:lnTo>
                    <a:pt x="107" y="124"/>
                  </a:lnTo>
                  <a:lnTo>
                    <a:pt x="107" y="124"/>
                  </a:lnTo>
                  <a:lnTo>
                    <a:pt x="112" y="113"/>
                  </a:lnTo>
                  <a:lnTo>
                    <a:pt x="113" y="112"/>
                  </a:lnTo>
                  <a:lnTo>
                    <a:pt x="113" y="111"/>
                  </a:lnTo>
                  <a:lnTo>
                    <a:pt x="113" y="110"/>
                  </a:lnTo>
                  <a:lnTo>
                    <a:pt x="113" y="109"/>
                  </a:lnTo>
                  <a:lnTo>
                    <a:pt x="113" y="107"/>
                  </a:lnTo>
                  <a:lnTo>
                    <a:pt x="113" y="106"/>
                  </a:lnTo>
                  <a:lnTo>
                    <a:pt x="112" y="105"/>
                  </a:lnTo>
                  <a:lnTo>
                    <a:pt x="112" y="104"/>
                  </a:lnTo>
                  <a:lnTo>
                    <a:pt x="112" y="103"/>
                  </a:lnTo>
                  <a:lnTo>
                    <a:pt x="111" y="103"/>
                  </a:lnTo>
                  <a:lnTo>
                    <a:pt x="111" y="102"/>
                  </a:lnTo>
                  <a:lnTo>
                    <a:pt x="111" y="102"/>
                  </a:lnTo>
                  <a:lnTo>
                    <a:pt x="110" y="101"/>
                  </a:lnTo>
                  <a:lnTo>
                    <a:pt x="110" y="101"/>
                  </a:lnTo>
                  <a:lnTo>
                    <a:pt x="109" y="100"/>
                  </a:lnTo>
                  <a:lnTo>
                    <a:pt x="109" y="100"/>
                  </a:lnTo>
                  <a:lnTo>
                    <a:pt x="112" y="97"/>
                  </a:lnTo>
                  <a:lnTo>
                    <a:pt x="115" y="95"/>
                  </a:lnTo>
                  <a:lnTo>
                    <a:pt x="118" y="93"/>
                  </a:lnTo>
                  <a:lnTo>
                    <a:pt x="121" y="90"/>
                  </a:lnTo>
                  <a:lnTo>
                    <a:pt x="124" y="88"/>
                  </a:lnTo>
                  <a:lnTo>
                    <a:pt x="127" y="86"/>
                  </a:lnTo>
                  <a:lnTo>
                    <a:pt x="131" y="84"/>
                  </a:lnTo>
                  <a:lnTo>
                    <a:pt x="134" y="81"/>
                  </a:lnTo>
                  <a:lnTo>
                    <a:pt x="143" y="74"/>
                  </a:lnTo>
                  <a:lnTo>
                    <a:pt x="144" y="74"/>
                  </a:lnTo>
                  <a:lnTo>
                    <a:pt x="144" y="73"/>
                  </a:lnTo>
                  <a:lnTo>
                    <a:pt x="145" y="72"/>
                  </a:lnTo>
                  <a:lnTo>
                    <a:pt x="145" y="72"/>
                  </a:lnTo>
                  <a:lnTo>
                    <a:pt x="146" y="71"/>
                  </a:lnTo>
                  <a:lnTo>
                    <a:pt x="146" y="70"/>
                  </a:lnTo>
                  <a:lnTo>
                    <a:pt x="147" y="69"/>
                  </a:lnTo>
                  <a:lnTo>
                    <a:pt x="147" y="69"/>
                  </a:lnTo>
                  <a:lnTo>
                    <a:pt x="149" y="70"/>
                  </a:lnTo>
                  <a:lnTo>
                    <a:pt x="151" y="71"/>
                  </a:lnTo>
                  <a:lnTo>
                    <a:pt x="153" y="72"/>
                  </a:lnTo>
                  <a:lnTo>
                    <a:pt x="156" y="72"/>
                  </a:lnTo>
                  <a:lnTo>
                    <a:pt x="158" y="72"/>
                  </a:lnTo>
                  <a:lnTo>
                    <a:pt x="160" y="71"/>
                  </a:lnTo>
                  <a:lnTo>
                    <a:pt x="163" y="70"/>
                  </a:lnTo>
                  <a:lnTo>
                    <a:pt x="165" y="69"/>
                  </a:lnTo>
                  <a:lnTo>
                    <a:pt x="165" y="69"/>
                  </a:lnTo>
                  <a:lnTo>
                    <a:pt x="166" y="68"/>
                  </a:lnTo>
                  <a:lnTo>
                    <a:pt x="166" y="68"/>
                  </a:lnTo>
                  <a:lnTo>
                    <a:pt x="167" y="67"/>
                  </a:lnTo>
                  <a:lnTo>
                    <a:pt x="167" y="67"/>
                  </a:lnTo>
                  <a:lnTo>
                    <a:pt x="168" y="67"/>
                  </a:lnTo>
                  <a:lnTo>
                    <a:pt x="169" y="66"/>
                  </a:lnTo>
                  <a:lnTo>
                    <a:pt x="169" y="66"/>
                  </a:lnTo>
                  <a:lnTo>
                    <a:pt x="171" y="64"/>
                  </a:lnTo>
                  <a:lnTo>
                    <a:pt x="173" y="62"/>
                  </a:lnTo>
                  <a:lnTo>
                    <a:pt x="175" y="59"/>
                  </a:lnTo>
                  <a:lnTo>
                    <a:pt x="175" y="56"/>
                  </a:lnTo>
                  <a:lnTo>
                    <a:pt x="176" y="53"/>
                  </a:lnTo>
                  <a:lnTo>
                    <a:pt x="175" y="50"/>
                  </a:lnTo>
                  <a:lnTo>
                    <a:pt x="174" y="48"/>
                  </a:lnTo>
                  <a:lnTo>
                    <a:pt x="173" y="45"/>
                  </a:lnTo>
                  <a:close/>
                  <a:moveTo>
                    <a:pt x="19" y="12"/>
                  </a:moveTo>
                  <a:lnTo>
                    <a:pt x="19" y="12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12"/>
                  </a:lnTo>
                  <a:close/>
                  <a:moveTo>
                    <a:pt x="28" y="36"/>
                  </a:move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close/>
                  <a:moveTo>
                    <a:pt x="122" y="52"/>
                  </a:moveTo>
                  <a:lnTo>
                    <a:pt x="122" y="52"/>
                  </a:lnTo>
                  <a:lnTo>
                    <a:pt x="123" y="52"/>
                  </a:lnTo>
                  <a:lnTo>
                    <a:pt x="123" y="52"/>
                  </a:lnTo>
                  <a:lnTo>
                    <a:pt x="123" y="52"/>
                  </a:lnTo>
                  <a:lnTo>
                    <a:pt x="123" y="52"/>
                  </a:lnTo>
                  <a:lnTo>
                    <a:pt x="123" y="52"/>
                  </a:lnTo>
                  <a:lnTo>
                    <a:pt x="122" y="52"/>
                  </a:lnTo>
                  <a:lnTo>
                    <a:pt x="122" y="52"/>
                  </a:lnTo>
                  <a:lnTo>
                    <a:pt x="122" y="52"/>
                  </a:lnTo>
                  <a:lnTo>
                    <a:pt x="122" y="52"/>
                  </a:lnTo>
                  <a:close/>
                </a:path>
              </a:pathLst>
            </a:custGeom>
            <a:solidFill>
              <a:srgbClr val="DF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50"/>
            <p:cNvSpPr>
              <a:spLocks noEditPoints="1"/>
            </p:cNvSpPr>
            <p:nvPr/>
          </p:nvSpPr>
          <p:spPr bwMode="auto">
            <a:xfrm>
              <a:off x="4841" y="834"/>
              <a:ext cx="117" cy="94"/>
            </a:xfrm>
            <a:custGeom>
              <a:avLst/>
              <a:gdLst/>
              <a:ahLst/>
              <a:cxnLst>
                <a:cxn ang="0">
                  <a:pos x="115" y="56"/>
                </a:cxn>
                <a:cxn ang="0">
                  <a:pos x="111" y="51"/>
                </a:cxn>
                <a:cxn ang="0">
                  <a:pos x="105" y="49"/>
                </a:cxn>
                <a:cxn ang="0">
                  <a:pos x="112" y="37"/>
                </a:cxn>
                <a:cxn ang="0">
                  <a:pos x="112" y="34"/>
                </a:cxn>
                <a:cxn ang="0">
                  <a:pos x="112" y="30"/>
                </a:cxn>
                <a:cxn ang="0">
                  <a:pos x="108" y="22"/>
                </a:cxn>
                <a:cxn ang="0">
                  <a:pos x="100" y="18"/>
                </a:cxn>
                <a:cxn ang="0">
                  <a:pos x="90" y="19"/>
                </a:cxn>
                <a:cxn ang="0">
                  <a:pos x="82" y="21"/>
                </a:cxn>
                <a:cxn ang="0">
                  <a:pos x="73" y="23"/>
                </a:cxn>
                <a:cxn ang="0">
                  <a:pos x="69" y="22"/>
                </a:cxn>
                <a:cxn ang="0">
                  <a:pos x="71" y="14"/>
                </a:cxn>
                <a:cxn ang="0">
                  <a:pos x="68" y="6"/>
                </a:cxn>
                <a:cxn ang="0">
                  <a:pos x="61" y="1"/>
                </a:cxn>
                <a:cxn ang="0">
                  <a:pos x="52" y="0"/>
                </a:cxn>
                <a:cxn ang="0">
                  <a:pos x="45" y="5"/>
                </a:cxn>
                <a:cxn ang="0">
                  <a:pos x="30" y="19"/>
                </a:cxn>
                <a:cxn ang="0">
                  <a:pos x="16" y="33"/>
                </a:cxn>
                <a:cxn ang="0">
                  <a:pos x="2" y="46"/>
                </a:cxn>
                <a:cxn ang="0">
                  <a:pos x="0" y="52"/>
                </a:cxn>
                <a:cxn ang="0">
                  <a:pos x="0" y="57"/>
                </a:cxn>
                <a:cxn ang="0">
                  <a:pos x="3" y="64"/>
                </a:cxn>
                <a:cxn ang="0">
                  <a:pos x="10" y="70"/>
                </a:cxn>
                <a:cxn ang="0">
                  <a:pos x="18" y="71"/>
                </a:cxn>
                <a:cxn ang="0">
                  <a:pos x="27" y="67"/>
                </a:cxn>
                <a:cxn ang="0">
                  <a:pos x="32" y="65"/>
                </a:cxn>
                <a:cxn ang="0">
                  <a:pos x="36" y="63"/>
                </a:cxn>
                <a:cxn ang="0">
                  <a:pos x="33" y="69"/>
                </a:cxn>
                <a:cxn ang="0">
                  <a:pos x="30" y="73"/>
                </a:cxn>
                <a:cxn ang="0">
                  <a:pos x="29" y="79"/>
                </a:cxn>
                <a:cxn ang="0">
                  <a:pos x="32" y="86"/>
                </a:cxn>
                <a:cxn ang="0">
                  <a:pos x="38" y="92"/>
                </a:cxn>
                <a:cxn ang="0">
                  <a:pos x="47" y="94"/>
                </a:cxn>
                <a:cxn ang="0">
                  <a:pos x="68" y="88"/>
                </a:cxn>
                <a:cxn ang="0">
                  <a:pos x="87" y="84"/>
                </a:cxn>
                <a:cxn ang="0">
                  <a:pos x="106" y="79"/>
                </a:cxn>
                <a:cxn ang="0">
                  <a:pos x="113" y="75"/>
                </a:cxn>
                <a:cxn ang="0">
                  <a:pos x="117" y="67"/>
                </a:cxn>
                <a:cxn ang="0">
                  <a:pos x="84" y="26"/>
                </a:cxn>
                <a:cxn ang="0">
                  <a:pos x="84" y="26"/>
                </a:cxn>
                <a:cxn ang="0">
                  <a:pos x="84" y="26"/>
                </a:cxn>
                <a:cxn ang="0">
                  <a:pos x="84" y="26"/>
                </a:cxn>
              </a:cxnLst>
              <a:rect l="0" t="0" r="r" b="b"/>
              <a:pathLst>
                <a:path w="117" h="94">
                  <a:moveTo>
                    <a:pt x="117" y="60"/>
                  </a:moveTo>
                  <a:lnTo>
                    <a:pt x="116" y="58"/>
                  </a:lnTo>
                  <a:lnTo>
                    <a:pt x="115" y="56"/>
                  </a:lnTo>
                  <a:lnTo>
                    <a:pt x="114" y="54"/>
                  </a:lnTo>
                  <a:lnTo>
                    <a:pt x="112" y="52"/>
                  </a:lnTo>
                  <a:lnTo>
                    <a:pt x="111" y="51"/>
                  </a:lnTo>
                  <a:lnTo>
                    <a:pt x="109" y="50"/>
                  </a:lnTo>
                  <a:lnTo>
                    <a:pt x="107" y="49"/>
                  </a:lnTo>
                  <a:lnTo>
                    <a:pt x="105" y="49"/>
                  </a:lnTo>
                  <a:lnTo>
                    <a:pt x="111" y="40"/>
                  </a:lnTo>
                  <a:lnTo>
                    <a:pt x="111" y="38"/>
                  </a:lnTo>
                  <a:lnTo>
                    <a:pt x="112" y="37"/>
                  </a:lnTo>
                  <a:lnTo>
                    <a:pt x="112" y="36"/>
                  </a:lnTo>
                  <a:lnTo>
                    <a:pt x="112" y="35"/>
                  </a:lnTo>
                  <a:lnTo>
                    <a:pt x="112" y="34"/>
                  </a:lnTo>
                  <a:lnTo>
                    <a:pt x="112" y="32"/>
                  </a:lnTo>
                  <a:lnTo>
                    <a:pt x="112" y="31"/>
                  </a:lnTo>
                  <a:lnTo>
                    <a:pt x="112" y="30"/>
                  </a:lnTo>
                  <a:lnTo>
                    <a:pt x="111" y="27"/>
                  </a:lnTo>
                  <a:lnTo>
                    <a:pt x="110" y="24"/>
                  </a:lnTo>
                  <a:lnTo>
                    <a:pt x="108" y="22"/>
                  </a:lnTo>
                  <a:lnTo>
                    <a:pt x="105" y="20"/>
                  </a:lnTo>
                  <a:lnTo>
                    <a:pt x="103" y="19"/>
                  </a:lnTo>
                  <a:lnTo>
                    <a:pt x="100" y="18"/>
                  </a:lnTo>
                  <a:lnTo>
                    <a:pt x="97" y="18"/>
                  </a:lnTo>
                  <a:lnTo>
                    <a:pt x="94" y="18"/>
                  </a:lnTo>
                  <a:lnTo>
                    <a:pt x="90" y="19"/>
                  </a:lnTo>
                  <a:lnTo>
                    <a:pt x="87" y="20"/>
                  </a:lnTo>
                  <a:lnTo>
                    <a:pt x="84" y="20"/>
                  </a:lnTo>
                  <a:lnTo>
                    <a:pt x="82" y="21"/>
                  </a:lnTo>
                  <a:lnTo>
                    <a:pt x="79" y="22"/>
                  </a:lnTo>
                  <a:lnTo>
                    <a:pt x="76" y="22"/>
                  </a:lnTo>
                  <a:lnTo>
                    <a:pt x="73" y="23"/>
                  </a:lnTo>
                  <a:lnTo>
                    <a:pt x="71" y="24"/>
                  </a:lnTo>
                  <a:lnTo>
                    <a:pt x="68" y="24"/>
                  </a:lnTo>
                  <a:lnTo>
                    <a:pt x="69" y="22"/>
                  </a:lnTo>
                  <a:lnTo>
                    <a:pt x="70" y="19"/>
                  </a:lnTo>
                  <a:lnTo>
                    <a:pt x="71" y="16"/>
                  </a:lnTo>
                  <a:lnTo>
                    <a:pt x="71" y="14"/>
                  </a:lnTo>
                  <a:lnTo>
                    <a:pt x="70" y="11"/>
                  </a:lnTo>
                  <a:lnTo>
                    <a:pt x="69" y="8"/>
                  </a:lnTo>
                  <a:lnTo>
                    <a:pt x="68" y="6"/>
                  </a:lnTo>
                  <a:lnTo>
                    <a:pt x="66" y="4"/>
                  </a:lnTo>
                  <a:lnTo>
                    <a:pt x="64" y="2"/>
                  </a:lnTo>
                  <a:lnTo>
                    <a:pt x="61" y="1"/>
                  </a:lnTo>
                  <a:lnTo>
                    <a:pt x="58" y="0"/>
                  </a:lnTo>
                  <a:lnTo>
                    <a:pt x="55" y="0"/>
                  </a:lnTo>
                  <a:lnTo>
                    <a:pt x="52" y="0"/>
                  </a:lnTo>
                  <a:lnTo>
                    <a:pt x="49" y="1"/>
                  </a:lnTo>
                  <a:lnTo>
                    <a:pt x="47" y="3"/>
                  </a:lnTo>
                  <a:lnTo>
                    <a:pt x="45" y="5"/>
                  </a:lnTo>
                  <a:lnTo>
                    <a:pt x="40" y="10"/>
                  </a:lnTo>
                  <a:lnTo>
                    <a:pt x="35" y="14"/>
                  </a:lnTo>
                  <a:lnTo>
                    <a:pt x="30" y="19"/>
                  </a:lnTo>
                  <a:lnTo>
                    <a:pt x="25" y="24"/>
                  </a:lnTo>
                  <a:lnTo>
                    <a:pt x="20" y="28"/>
                  </a:lnTo>
                  <a:lnTo>
                    <a:pt x="16" y="33"/>
                  </a:lnTo>
                  <a:lnTo>
                    <a:pt x="11" y="38"/>
                  </a:lnTo>
                  <a:lnTo>
                    <a:pt x="6" y="42"/>
                  </a:lnTo>
                  <a:lnTo>
                    <a:pt x="2" y="46"/>
                  </a:lnTo>
                  <a:lnTo>
                    <a:pt x="1" y="48"/>
                  </a:lnTo>
                  <a:lnTo>
                    <a:pt x="1" y="50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57"/>
                  </a:lnTo>
                  <a:lnTo>
                    <a:pt x="0" y="59"/>
                  </a:lnTo>
                  <a:lnTo>
                    <a:pt x="1" y="61"/>
                  </a:lnTo>
                  <a:lnTo>
                    <a:pt x="3" y="64"/>
                  </a:lnTo>
                  <a:lnTo>
                    <a:pt x="5" y="67"/>
                  </a:lnTo>
                  <a:lnTo>
                    <a:pt x="7" y="69"/>
                  </a:lnTo>
                  <a:lnTo>
                    <a:pt x="10" y="70"/>
                  </a:lnTo>
                  <a:lnTo>
                    <a:pt x="12" y="71"/>
                  </a:lnTo>
                  <a:lnTo>
                    <a:pt x="15" y="71"/>
                  </a:lnTo>
                  <a:lnTo>
                    <a:pt x="18" y="71"/>
                  </a:lnTo>
                  <a:lnTo>
                    <a:pt x="21" y="70"/>
                  </a:lnTo>
                  <a:lnTo>
                    <a:pt x="25" y="67"/>
                  </a:lnTo>
                  <a:lnTo>
                    <a:pt x="27" y="67"/>
                  </a:lnTo>
                  <a:lnTo>
                    <a:pt x="29" y="65"/>
                  </a:lnTo>
                  <a:lnTo>
                    <a:pt x="30" y="65"/>
                  </a:lnTo>
                  <a:lnTo>
                    <a:pt x="32" y="65"/>
                  </a:lnTo>
                  <a:lnTo>
                    <a:pt x="33" y="64"/>
                  </a:lnTo>
                  <a:lnTo>
                    <a:pt x="35" y="64"/>
                  </a:lnTo>
                  <a:lnTo>
                    <a:pt x="36" y="63"/>
                  </a:lnTo>
                  <a:lnTo>
                    <a:pt x="38" y="63"/>
                  </a:lnTo>
                  <a:lnTo>
                    <a:pt x="34" y="67"/>
                  </a:lnTo>
                  <a:lnTo>
                    <a:pt x="33" y="69"/>
                  </a:lnTo>
                  <a:lnTo>
                    <a:pt x="32" y="70"/>
                  </a:lnTo>
                  <a:lnTo>
                    <a:pt x="31" y="72"/>
                  </a:lnTo>
                  <a:lnTo>
                    <a:pt x="30" y="73"/>
                  </a:lnTo>
                  <a:lnTo>
                    <a:pt x="30" y="75"/>
                  </a:lnTo>
                  <a:lnTo>
                    <a:pt x="30" y="77"/>
                  </a:lnTo>
                  <a:lnTo>
                    <a:pt x="29" y="79"/>
                  </a:lnTo>
                  <a:lnTo>
                    <a:pt x="30" y="80"/>
                  </a:lnTo>
                  <a:lnTo>
                    <a:pt x="30" y="83"/>
                  </a:lnTo>
                  <a:lnTo>
                    <a:pt x="32" y="86"/>
                  </a:lnTo>
                  <a:lnTo>
                    <a:pt x="33" y="89"/>
                  </a:lnTo>
                  <a:lnTo>
                    <a:pt x="35" y="91"/>
                  </a:lnTo>
                  <a:lnTo>
                    <a:pt x="38" y="92"/>
                  </a:lnTo>
                  <a:lnTo>
                    <a:pt x="41" y="93"/>
                  </a:lnTo>
                  <a:lnTo>
                    <a:pt x="44" y="94"/>
                  </a:lnTo>
                  <a:lnTo>
                    <a:pt x="47" y="94"/>
                  </a:lnTo>
                  <a:lnTo>
                    <a:pt x="56" y="92"/>
                  </a:lnTo>
                  <a:lnTo>
                    <a:pt x="62" y="90"/>
                  </a:lnTo>
                  <a:lnTo>
                    <a:pt x="68" y="88"/>
                  </a:lnTo>
                  <a:lnTo>
                    <a:pt x="75" y="87"/>
                  </a:lnTo>
                  <a:lnTo>
                    <a:pt x="81" y="85"/>
                  </a:lnTo>
                  <a:lnTo>
                    <a:pt x="87" y="84"/>
                  </a:lnTo>
                  <a:lnTo>
                    <a:pt x="93" y="82"/>
                  </a:lnTo>
                  <a:lnTo>
                    <a:pt x="99" y="81"/>
                  </a:lnTo>
                  <a:lnTo>
                    <a:pt x="106" y="79"/>
                  </a:lnTo>
                  <a:lnTo>
                    <a:pt x="108" y="78"/>
                  </a:lnTo>
                  <a:lnTo>
                    <a:pt x="111" y="77"/>
                  </a:lnTo>
                  <a:lnTo>
                    <a:pt x="113" y="75"/>
                  </a:lnTo>
                  <a:lnTo>
                    <a:pt x="115" y="72"/>
                  </a:lnTo>
                  <a:lnTo>
                    <a:pt x="116" y="70"/>
                  </a:lnTo>
                  <a:lnTo>
                    <a:pt x="117" y="67"/>
                  </a:lnTo>
                  <a:lnTo>
                    <a:pt x="117" y="63"/>
                  </a:lnTo>
                  <a:lnTo>
                    <a:pt x="117" y="60"/>
                  </a:lnTo>
                  <a:close/>
                  <a:moveTo>
                    <a:pt x="84" y="26"/>
                  </a:moveTo>
                  <a:lnTo>
                    <a:pt x="84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84" y="27"/>
                  </a:lnTo>
                  <a:lnTo>
                    <a:pt x="84" y="27"/>
                  </a:lnTo>
                  <a:lnTo>
                    <a:pt x="84" y="26"/>
                  </a:lnTo>
                  <a:lnTo>
                    <a:pt x="84" y="26"/>
                  </a:lnTo>
                  <a:close/>
                </a:path>
              </a:pathLst>
            </a:custGeom>
            <a:solidFill>
              <a:srgbClr val="FF7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51"/>
            <p:cNvSpPr>
              <a:spLocks noEditPoints="1"/>
            </p:cNvSpPr>
            <p:nvPr/>
          </p:nvSpPr>
          <p:spPr bwMode="auto">
            <a:xfrm>
              <a:off x="4957" y="743"/>
              <a:ext cx="87" cy="219"/>
            </a:xfrm>
            <a:custGeom>
              <a:avLst/>
              <a:gdLst/>
              <a:ahLst/>
              <a:cxnLst>
                <a:cxn ang="0">
                  <a:pos x="65" y="98"/>
                </a:cxn>
                <a:cxn ang="0">
                  <a:pos x="65" y="95"/>
                </a:cxn>
                <a:cxn ang="0">
                  <a:pos x="74" y="87"/>
                </a:cxn>
                <a:cxn ang="0">
                  <a:pos x="79" y="73"/>
                </a:cxn>
                <a:cxn ang="0">
                  <a:pos x="75" y="64"/>
                </a:cxn>
                <a:cxn ang="0">
                  <a:pos x="56" y="60"/>
                </a:cxn>
                <a:cxn ang="0">
                  <a:pos x="54" y="60"/>
                </a:cxn>
                <a:cxn ang="0">
                  <a:pos x="58" y="55"/>
                </a:cxn>
                <a:cxn ang="0">
                  <a:pos x="66" y="37"/>
                </a:cxn>
                <a:cxn ang="0">
                  <a:pos x="66" y="35"/>
                </a:cxn>
                <a:cxn ang="0">
                  <a:pos x="59" y="23"/>
                </a:cxn>
                <a:cxn ang="0">
                  <a:pos x="52" y="13"/>
                </a:cxn>
                <a:cxn ang="0">
                  <a:pos x="43" y="1"/>
                </a:cxn>
                <a:cxn ang="0">
                  <a:pos x="26" y="5"/>
                </a:cxn>
                <a:cxn ang="0">
                  <a:pos x="13" y="18"/>
                </a:cxn>
                <a:cxn ang="0">
                  <a:pos x="7" y="34"/>
                </a:cxn>
                <a:cxn ang="0">
                  <a:pos x="3" y="30"/>
                </a:cxn>
                <a:cxn ang="0">
                  <a:pos x="0" y="36"/>
                </a:cxn>
                <a:cxn ang="0">
                  <a:pos x="4" y="49"/>
                </a:cxn>
                <a:cxn ang="0">
                  <a:pos x="18" y="56"/>
                </a:cxn>
                <a:cxn ang="0">
                  <a:pos x="10" y="65"/>
                </a:cxn>
                <a:cxn ang="0">
                  <a:pos x="6" y="72"/>
                </a:cxn>
                <a:cxn ang="0">
                  <a:pos x="5" y="80"/>
                </a:cxn>
                <a:cxn ang="0">
                  <a:pos x="16" y="93"/>
                </a:cxn>
                <a:cxn ang="0">
                  <a:pos x="20" y="102"/>
                </a:cxn>
                <a:cxn ang="0">
                  <a:pos x="14" y="111"/>
                </a:cxn>
                <a:cxn ang="0">
                  <a:pos x="12" y="119"/>
                </a:cxn>
                <a:cxn ang="0">
                  <a:pos x="22" y="132"/>
                </a:cxn>
                <a:cxn ang="0">
                  <a:pos x="21" y="139"/>
                </a:cxn>
                <a:cxn ang="0">
                  <a:pos x="11" y="153"/>
                </a:cxn>
                <a:cxn ang="0">
                  <a:pos x="11" y="153"/>
                </a:cxn>
                <a:cxn ang="0">
                  <a:pos x="13" y="166"/>
                </a:cxn>
                <a:cxn ang="0">
                  <a:pos x="14" y="174"/>
                </a:cxn>
                <a:cxn ang="0">
                  <a:pos x="5" y="181"/>
                </a:cxn>
                <a:cxn ang="0">
                  <a:pos x="0" y="189"/>
                </a:cxn>
                <a:cxn ang="0">
                  <a:pos x="3" y="201"/>
                </a:cxn>
                <a:cxn ang="0">
                  <a:pos x="11" y="208"/>
                </a:cxn>
                <a:cxn ang="0">
                  <a:pos x="13" y="212"/>
                </a:cxn>
                <a:cxn ang="0">
                  <a:pos x="28" y="218"/>
                </a:cxn>
                <a:cxn ang="0">
                  <a:pos x="39" y="212"/>
                </a:cxn>
                <a:cxn ang="0">
                  <a:pos x="50" y="197"/>
                </a:cxn>
                <a:cxn ang="0">
                  <a:pos x="51" y="187"/>
                </a:cxn>
                <a:cxn ang="0">
                  <a:pos x="56" y="180"/>
                </a:cxn>
                <a:cxn ang="0">
                  <a:pos x="72" y="167"/>
                </a:cxn>
                <a:cxn ang="0">
                  <a:pos x="75" y="158"/>
                </a:cxn>
                <a:cxn ang="0">
                  <a:pos x="66" y="144"/>
                </a:cxn>
                <a:cxn ang="0">
                  <a:pos x="67" y="137"/>
                </a:cxn>
                <a:cxn ang="0">
                  <a:pos x="82" y="125"/>
                </a:cxn>
                <a:cxn ang="0">
                  <a:pos x="86" y="119"/>
                </a:cxn>
                <a:cxn ang="0">
                  <a:pos x="86" y="115"/>
                </a:cxn>
                <a:cxn ang="0">
                  <a:pos x="86" y="108"/>
                </a:cxn>
                <a:cxn ang="0">
                  <a:pos x="73" y="98"/>
                </a:cxn>
                <a:cxn ang="0">
                  <a:pos x="70" y="128"/>
                </a:cxn>
              </a:cxnLst>
              <a:rect l="0" t="0" r="r" b="b"/>
              <a:pathLst>
                <a:path w="87" h="219">
                  <a:moveTo>
                    <a:pt x="73" y="98"/>
                  </a:moveTo>
                  <a:lnTo>
                    <a:pt x="67" y="97"/>
                  </a:lnTo>
                  <a:lnTo>
                    <a:pt x="66" y="98"/>
                  </a:lnTo>
                  <a:lnTo>
                    <a:pt x="66" y="98"/>
                  </a:lnTo>
                  <a:lnTo>
                    <a:pt x="65" y="98"/>
                  </a:lnTo>
                  <a:lnTo>
                    <a:pt x="65" y="98"/>
                  </a:lnTo>
                  <a:lnTo>
                    <a:pt x="64" y="98"/>
                  </a:lnTo>
                  <a:lnTo>
                    <a:pt x="64" y="98"/>
                  </a:lnTo>
                  <a:lnTo>
                    <a:pt x="63" y="98"/>
                  </a:lnTo>
                  <a:lnTo>
                    <a:pt x="63" y="98"/>
                  </a:lnTo>
                  <a:lnTo>
                    <a:pt x="64" y="97"/>
                  </a:lnTo>
                  <a:lnTo>
                    <a:pt x="65" y="95"/>
                  </a:lnTo>
                  <a:lnTo>
                    <a:pt x="67" y="94"/>
                  </a:lnTo>
                  <a:lnTo>
                    <a:pt x="68" y="92"/>
                  </a:lnTo>
                  <a:lnTo>
                    <a:pt x="69" y="91"/>
                  </a:lnTo>
                  <a:lnTo>
                    <a:pt x="71" y="90"/>
                  </a:lnTo>
                  <a:lnTo>
                    <a:pt x="72" y="89"/>
                  </a:lnTo>
                  <a:lnTo>
                    <a:pt x="74" y="87"/>
                  </a:lnTo>
                  <a:lnTo>
                    <a:pt x="78" y="76"/>
                  </a:lnTo>
                  <a:lnTo>
                    <a:pt x="79" y="75"/>
                  </a:lnTo>
                  <a:lnTo>
                    <a:pt x="79" y="75"/>
                  </a:lnTo>
                  <a:lnTo>
                    <a:pt x="79" y="74"/>
                  </a:lnTo>
                  <a:lnTo>
                    <a:pt x="79" y="74"/>
                  </a:lnTo>
                  <a:lnTo>
                    <a:pt x="79" y="73"/>
                  </a:lnTo>
                  <a:lnTo>
                    <a:pt x="79" y="73"/>
                  </a:lnTo>
                  <a:lnTo>
                    <a:pt x="79" y="72"/>
                  </a:lnTo>
                  <a:lnTo>
                    <a:pt x="78" y="72"/>
                  </a:lnTo>
                  <a:lnTo>
                    <a:pt x="78" y="69"/>
                  </a:lnTo>
                  <a:lnTo>
                    <a:pt x="76" y="66"/>
                  </a:lnTo>
                  <a:lnTo>
                    <a:pt x="75" y="64"/>
                  </a:lnTo>
                  <a:lnTo>
                    <a:pt x="72" y="62"/>
                  </a:lnTo>
                  <a:lnTo>
                    <a:pt x="70" y="60"/>
                  </a:lnTo>
                  <a:lnTo>
                    <a:pt x="67" y="59"/>
                  </a:lnTo>
                  <a:lnTo>
                    <a:pt x="64" y="59"/>
                  </a:lnTo>
                  <a:lnTo>
                    <a:pt x="61" y="59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5" y="60"/>
                  </a:lnTo>
                  <a:lnTo>
                    <a:pt x="55" y="60"/>
                  </a:lnTo>
                  <a:lnTo>
                    <a:pt x="55" y="60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55" y="59"/>
                  </a:lnTo>
                  <a:lnTo>
                    <a:pt x="56" y="58"/>
                  </a:lnTo>
                  <a:lnTo>
                    <a:pt x="57" y="56"/>
                  </a:lnTo>
                  <a:lnTo>
                    <a:pt x="58" y="55"/>
                  </a:lnTo>
                  <a:lnTo>
                    <a:pt x="59" y="54"/>
                  </a:lnTo>
                  <a:lnTo>
                    <a:pt x="59" y="53"/>
                  </a:lnTo>
                  <a:lnTo>
                    <a:pt x="60" y="51"/>
                  </a:lnTo>
                  <a:lnTo>
                    <a:pt x="61" y="50"/>
                  </a:lnTo>
                  <a:lnTo>
                    <a:pt x="66" y="37"/>
                  </a:lnTo>
                  <a:lnTo>
                    <a:pt x="66" y="37"/>
                  </a:lnTo>
                  <a:lnTo>
                    <a:pt x="66" y="37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35"/>
                  </a:lnTo>
                  <a:lnTo>
                    <a:pt x="66" y="35"/>
                  </a:lnTo>
                  <a:lnTo>
                    <a:pt x="66" y="35"/>
                  </a:lnTo>
                  <a:lnTo>
                    <a:pt x="65" y="32"/>
                  </a:lnTo>
                  <a:lnTo>
                    <a:pt x="64" y="29"/>
                  </a:lnTo>
                  <a:lnTo>
                    <a:pt x="63" y="27"/>
                  </a:lnTo>
                  <a:lnTo>
                    <a:pt x="61" y="25"/>
                  </a:lnTo>
                  <a:lnTo>
                    <a:pt x="59" y="23"/>
                  </a:lnTo>
                  <a:lnTo>
                    <a:pt x="57" y="22"/>
                  </a:lnTo>
                  <a:lnTo>
                    <a:pt x="54" y="21"/>
                  </a:lnTo>
                  <a:lnTo>
                    <a:pt x="51" y="21"/>
                  </a:lnTo>
                  <a:lnTo>
                    <a:pt x="52" y="18"/>
                  </a:lnTo>
                  <a:lnTo>
                    <a:pt x="52" y="16"/>
                  </a:lnTo>
                  <a:lnTo>
                    <a:pt x="52" y="13"/>
                  </a:lnTo>
                  <a:lnTo>
                    <a:pt x="51" y="11"/>
                  </a:lnTo>
                  <a:lnTo>
                    <a:pt x="50" y="9"/>
                  </a:lnTo>
                  <a:lnTo>
                    <a:pt x="49" y="6"/>
                  </a:lnTo>
                  <a:lnTo>
                    <a:pt x="47" y="5"/>
                  </a:lnTo>
                  <a:lnTo>
                    <a:pt x="45" y="3"/>
                  </a:lnTo>
                  <a:lnTo>
                    <a:pt x="43" y="1"/>
                  </a:lnTo>
                  <a:lnTo>
                    <a:pt x="40" y="1"/>
                  </a:lnTo>
                  <a:lnTo>
                    <a:pt x="37" y="0"/>
                  </a:lnTo>
                  <a:lnTo>
                    <a:pt x="34" y="1"/>
                  </a:lnTo>
                  <a:lnTo>
                    <a:pt x="31" y="2"/>
                  </a:lnTo>
                  <a:lnTo>
                    <a:pt x="29" y="3"/>
                  </a:lnTo>
                  <a:lnTo>
                    <a:pt x="26" y="5"/>
                  </a:lnTo>
                  <a:lnTo>
                    <a:pt x="24" y="7"/>
                  </a:lnTo>
                  <a:lnTo>
                    <a:pt x="22" y="9"/>
                  </a:lnTo>
                  <a:lnTo>
                    <a:pt x="20" y="12"/>
                  </a:lnTo>
                  <a:lnTo>
                    <a:pt x="17" y="14"/>
                  </a:lnTo>
                  <a:lnTo>
                    <a:pt x="15" y="16"/>
                  </a:lnTo>
                  <a:lnTo>
                    <a:pt x="13" y="18"/>
                  </a:lnTo>
                  <a:lnTo>
                    <a:pt x="11" y="21"/>
                  </a:lnTo>
                  <a:lnTo>
                    <a:pt x="9" y="23"/>
                  </a:lnTo>
                  <a:lnTo>
                    <a:pt x="6" y="25"/>
                  </a:lnTo>
                  <a:lnTo>
                    <a:pt x="7" y="28"/>
                  </a:lnTo>
                  <a:lnTo>
                    <a:pt x="7" y="31"/>
                  </a:lnTo>
                  <a:lnTo>
                    <a:pt x="7" y="34"/>
                  </a:lnTo>
                  <a:lnTo>
                    <a:pt x="7" y="37"/>
                  </a:lnTo>
                  <a:lnTo>
                    <a:pt x="7" y="40"/>
                  </a:lnTo>
                  <a:lnTo>
                    <a:pt x="7" y="43"/>
                  </a:lnTo>
                  <a:lnTo>
                    <a:pt x="7" y="46"/>
                  </a:lnTo>
                  <a:lnTo>
                    <a:pt x="8" y="49"/>
                  </a:lnTo>
                  <a:lnTo>
                    <a:pt x="3" y="3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1" y="44"/>
                  </a:lnTo>
                  <a:lnTo>
                    <a:pt x="2" y="47"/>
                  </a:lnTo>
                  <a:lnTo>
                    <a:pt x="4" y="49"/>
                  </a:lnTo>
                  <a:lnTo>
                    <a:pt x="6" y="51"/>
                  </a:lnTo>
                  <a:lnTo>
                    <a:pt x="9" y="53"/>
                  </a:lnTo>
                  <a:lnTo>
                    <a:pt x="11" y="54"/>
                  </a:lnTo>
                  <a:lnTo>
                    <a:pt x="15" y="54"/>
                  </a:lnTo>
                  <a:lnTo>
                    <a:pt x="19" y="54"/>
                  </a:lnTo>
                  <a:lnTo>
                    <a:pt x="18" y="56"/>
                  </a:lnTo>
                  <a:lnTo>
                    <a:pt x="16" y="57"/>
                  </a:lnTo>
                  <a:lnTo>
                    <a:pt x="15" y="59"/>
                  </a:lnTo>
                  <a:lnTo>
                    <a:pt x="14" y="60"/>
                  </a:lnTo>
                  <a:lnTo>
                    <a:pt x="13" y="62"/>
                  </a:lnTo>
                  <a:lnTo>
                    <a:pt x="11" y="64"/>
                  </a:lnTo>
                  <a:lnTo>
                    <a:pt x="10" y="65"/>
                  </a:lnTo>
                  <a:lnTo>
                    <a:pt x="9" y="67"/>
                  </a:lnTo>
                  <a:lnTo>
                    <a:pt x="7" y="69"/>
                  </a:lnTo>
                  <a:lnTo>
                    <a:pt x="7" y="70"/>
                  </a:lnTo>
                  <a:lnTo>
                    <a:pt x="7" y="70"/>
                  </a:lnTo>
                  <a:lnTo>
                    <a:pt x="6" y="71"/>
                  </a:lnTo>
                  <a:lnTo>
                    <a:pt x="6" y="72"/>
                  </a:lnTo>
                  <a:lnTo>
                    <a:pt x="6" y="72"/>
                  </a:lnTo>
                  <a:lnTo>
                    <a:pt x="5" y="73"/>
                  </a:lnTo>
                  <a:lnTo>
                    <a:pt x="5" y="74"/>
                  </a:lnTo>
                  <a:lnTo>
                    <a:pt x="5" y="74"/>
                  </a:lnTo>
                  <a:lnTo>
                    <a:pt x="4" y="77"/>
                  </a:lnTo>
                  <a:lnTo>
                    <a:pt x="5" y="80"/>
                  </a:lnTo>
                  <a:lnTo>
                    <a:pt x="5" y="83"/>
                  </a:lnTo>
                  <a:lnTo>
                    <a:pt x="6" y="86"/>
                  </a:lnTo>
                  <a:lnTo>
                    <a:pt x="8" y="88"/>
                  </a:lnTo>
                  <a:lnTo>
                    <a:pt x="10" y="90"/>
                  </a:lnTo>
                  <a:lnTo>
                    <a:pt x="13" y="92"/>
                  </a:lnTo>
                  <a:lnTo>
                    <a:pt x="16" y="93"/>
                  </a:lnTo>
                  <a:lnTo>
                    <a:pt x="27" y="94"/>
                  </a:lnTo>
                  <a:lnTo>
                    <a:pt x="25" y="95"/>
                  </a:lnTo>
                  <a:lnTo>
                    <a:pt x="24" y="97"/>
                  </a:lnTo>
                  <a:lnTo>
                    <a:pt x="23" y="99"/>
                  </a:lnTo>
                  <a:lnTo>
                    <a:pt x="22" y="100"/>
                  </a:lnTo>
                  <a:lnTo>
                    <a:pt x="20" y="102"/>
                  </a:lnTo>
                  <a:lnTo>
                    <a:pt x="19" y="104"/>
                  </a:lnTo>
                  <a:lnTo>
                    <a:pt x="18" y="105"/>
                  </a:lnTo>
                  <a:lnTo>
                    <a:pt x="17" y="107"/>
                  </a:lnTo>
                  <a:lnTo>
                    <a:pt x="15" y="109"/>
                  </a:lnTo>
                  <a:lnTo>
                    <a:pt x="14" y="110"/>
                  </a:lnTo>
                  <a:lnTo>
                    <a:pt x="14" y="111"/>
                  </a:lnTo>
                  <a:lnTo>
                    <a:pt x="13" y="112"/>
                  </a:lnTo>
                  <a:lnTo>
                    <a:pt x="12" y="114"/>
                  </a:lnTo>
                  <a:lnTo>
                    <a:pt x="12" y="115"/>
                  </a:lnTo>
                  <a:lnTo>
                    <a:pt x="12" y="116"/>
                  </a:lnTo>
                  <a:lnTo>
                    <a:pt x="12" y="118"/>
                  </a:lnTo>
                  <a:lnTo>
                    <a:pt x="12" y="119"/>
                  </a:lnTo>
                  <a:lnTo>
                    <a:pt x="12" y="122"/>
                  </a:lnTo>
                  <a:lnTo>
                    <a:pt x="13" y="125"/>
                  </a:lnTo>
                  <a:lnTo>
                    <a:pt x="15" y="127"/>
                  </a:lnTo>
                  <a:lnTo>
                    <a:pt x="17" y="129"/>
                  </a:lnTo>
                  <a:lnTo>
                    <a:pt x="19" y="131"/>
                  </a:lnTo>
                  <a:lnTo>
                    <a:pt x="22" y="132"/>
                  </a:lnTo>
                  <a:lnTo>
                    <a:pt x="24" y="133"/>
                  </a:lnTo>
                  <a:lnTo>
                    <a:pt x="27" y="133"/>
                  </a:lnTo>
                  <a:lnTo>
                    <a:pt x="26" y="135"/>
                  </a:lnTo>
                  <a:lnTo>
                    <a:pt x="24" y="136"/>
                  </a:lnTo>
                  <a:lnTo>
                    <a:pt x="23" y="138"/>
                  </a:lnTo>
                  <a:lnTo>
                    <a:pt x="21" y="139"/>
                  </a:lnTo>
                  <a:lnTo>
                    <a:pt x="20" y="141"/>
                  </a:lnTo>
                  <a:lnTo>
                    <a:pt x="18" y="142"/>
                  </a:lnTo>
                  <a:lnTo>
                    <a:pt x="17" y="144"/>
                  </a:lnTo>
                  <a:lnTo>
                    <a:pt x="15" y="145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4"/>
                  </a:lnTo>
                  <a:lnTo>
                    <a:pt x="11" y="156"/>
                  </a:lnTo>
                  <a:lnTo>
                    <a:pt x="11" y="159"/>
                  </a:lnTo>
                  <a:lnTo>
                    <a:pt x="11" y="162"/>
                  </a:lnTo>
                  <a:lnTo>
                    <a:pt x="12" y="164"/>
                  </a:lnTo>
                  <a:lnTo>
                    <a:pt x="13" y="166"/>
                  </a:lnTo>
                  <a:lnTo>
                    <a:pt x="14" y="168"/>
                  </a:lnTo>
                  <a:lnTo>
                    <a:pt x="16" y="170"/>
                  </a:lnTo>
                  <a:lnTo>
                    <a:pt x="18" y="171"/>
                  </a:lnTo>
                  <a:lnTo>
                    <a:pt x="17" y="172"/>
                  </a:lnTo>
                  <a:lnTo>
                    <a:pt x="16" y="173"/>
                  </a:lnTo>
                  <a:lnTo>
                    <a:pt x="14" y="174"/>
                  </a:lnTo>
                  <a:lnTo>
                    <a:pt x="13" y="175"/>
                  </a:lnTo>
                  <a:lnTo>
                    <a:pt x="12" y="175"/>
                  </a:lnTo>
                  <a:lnTo>
                    <a:pt x="11" y="176"/>
                  </a:lnTo>
                  <a:lnTo>
                    <a:pt x="10" y="177"/>
                  </a:lnTo>
                  <a:lnTo>
                    <a:pt x="9" y="178"/>
                  </a:lnTo>
                  <a:lnTo>
                    <a:pt x="5" y="181"/>
                  </a:lnTo>
                  <a:lnTo>
                    <a:pt x="4" y="182"/>
                  </a:lnTo>
                  <a:lnTo>
                    <a:pt x="3" y="183"/>
                  </a:lnTo>
                  <a:lnTo>
                    <a:pt x="2" y="185"/>
                  </a:lnTo>
                  <a:lnTo>
                    <a:pt x="1" y="186"/>
                  </a:lnTo>
                  <a:lnTo>
                    <a:pt x="1" y="187"/>
                  </a:lnTo>
                  <a:lnTo>
                    <a:pt x="0" y="189"/>
                  </a:lnTo>
                  <a:lnTo>
                    <a:pt x="0" y="191"/>
                  </a:lnTo>
                  <a:lnTo>
                    <a:pt x="0" y="192"/>
                  </a:lnTo>
                  <a:lnTo>
                    <a:pt x="0" y="195"/>
                  </a:lnTo>
                  <a:lnTo>
                    <a:pt x="1" y="197"/>
                  </a:lnTo>
                  <a:lnTo>
                    <a:pt x="2" y="199"/>
                  </a:lnTo>
                  <a:lnTo>
                    <a:pt x="3" y="201"/>
                  </a:lnTo>
                  <a:lnTo>
                    <a:pt x="5" y="203"/>
                  </a:lnTo>
                  <a:lnTo>
                    <a:pt x="6" y="205"/>
                  </a:lnTo>
                  <a:lnTo>
                    <a:pt x="8" y="206"/>
                  </a:lnTo>
                  <a:lnTo>
                    <a:pt x="11" y="207"/>
                  </a:lnTo>
                  <a:lnTo>
                    <a:pt x="11" y="207"/>
                  </a:lnTo>
                  <a:lnTo>
                    <a:pt x="11" y="208"/>
                  </a:lnTo>
                  <a:lnTo>
                    <a:pt x="11" y="209"/>
                  </a:lnTo>
                  <a:lnTo>
                    <a:pt x="11" y="209"/>
                  </a:lnTo>
                  <a:lnTo>
                    <a:pt x="12" y="210"/>
                  </a:lnTo>
                  <a:lnTo>
                    <a:pt x="12" y="211"/>
                  </a:lnTo>
                  <a:lnTo>
                    <a:pt x="12" y="211"/>
                  </a:lnTo>
                  <a:lnTo>
                    <a:pt x="13" y="212"/>
                  </a:lnTo>
                  <a:lnTo>
                    <a:pt x="15" y="214"/>
                  </a:lnTo>
                  <a:lnTo>
                    <a:pt x="17" y="216"/>
                  </a:lnTo>
                  <a:lnTo>
                    <a:pt x="20" y="217"/>
                  </a:lnTo>
                  <a:lnTo>
                    <a:pt x="22" y="218"/>
                  </a:lnTo>
                  <a:lnTo>
                    <a:pt x="25" y="219"/>
                  </a:lnTo>
                  <a:lnTo>
                    <a:pt x="28" y="218"/>
                  </a:lnTo>
                  <a:lnTo>
                    <a:pt x="31" y="218"/>
                  </a:lnTo>
                  <a:lnTo>
                    <a:pt x="34" y="216"/>
                  </a:lnTo>
                  <a:lnTo>
                    <a:pt x="35" y="215"/>
                  </a:lnTo>
                  <a:lnTo>
                    <a:pt x="36" y="214"/>
                  </a:lnTo>
                  <a:lnTo>
                    <a:pt x="38" y="213"/>
                  </a:lnTo>
                  <a:lnTo>
                    <a:pt x="39" y="212"/>
                  </a:lnTo>
                  <a:lnTo>
                    <a:pt x="40" y="211"/>
                  </a:lnTo>
                  <a:lnTo>
                    <a:pt x="41" y="210"/>
                  </a:lnTo>
                  <a:lnTo>
                    <a:pt x="42" y="209"/>
                  </a:lnTo>
                  <a:lnTo>
                    <a:pt x="43" y="208"/>
                  </a:lnTo>
                  <a:lnTo>
                    <a:pt x="50" y="198"/>
                  </a:lnTo>
                  <a:lnTo>
                    <a:pt x="50" y="197"/>
                  </a:lnTo>
                  <a:lnTo>
                    <a:pt x="51" y="195"/>
                  </a:lnTo>
                  <a:lnTo>
                    <a:pt x="51" y="193"/>
                  </a:lnTo>
                  <a:lnTo>
                    <a:pt x="51" y="192"/>
                  </a:lnTo>
                  <a:lnTo>
                    <a:pt x="51" y="190"/>
                  </a:lnTo>
                  <a:lnTo>
                    <a:pt x="51" y="188"/>
                  </a:lnTo>
                  <a:lnTo>
                    <a:pt x="51" y="187"/>
                  </a:lnTo>
                  <a:lnTo>
                    <a:pt x="50" y="185"/>
                  </a:lnTo>
                  <a:lnTo>
                    <a:pt x="51" y="184"/>
                  </a:lnTo>
                  <a:lnTo>
                    <a:pt x="52" y="183"/>
                  </a:lnTo>
                  <a:lnTo>
                    <a:pt x="53" y="182"/>
                  </a:lnTo>
                  <a:lnTo>
                    <a:pt x="55" y="181"/>
                  </a:lnTo>
                  <a:lnTo>
                    <a:pt x="56" y="180"/>
                  </a:lnTo>
                  <a:lnTo>
                    <a:pt x="57" y="180"/>
                  </a:lnTo>
                  <a:lnTo>
                    <a:pt x="58" y="179"/>
                  </a:lnTo>
                  <a:lnTo>
                    <a:pt x="59" y="178"/>
                  </a:lnTo>
                  <a:lnTo>
                    <a:pt x="70" y="169"/>
                  </a:lnTo>
                  <a:lnTo>
                    <a:pt x="71" y="168"/>
                  </a:lnTo>
                  <a:lnTo>
                    <a:pt x="72" y="167"/>
                  </a:lnTo>
                  <a:lnTo>
                    <a:pt x="73" y="166"/>
                  </a:lnTo>
                  <a:lnTo>
                    <a:pt x="73" y="164"/>
                  </a:lnTo>
                  <a:lnTo>
                    <a:pt x="74" y="163"/>
                  </a:lnTo>
                  <a:lnTo>
                    <a:pt x="74" y="161"/>
                  </a:lnTo>
                  <a:lnTo>
                    <a:pt x="75" y="159"/>
                  </a:lnTo>
                  <a:lnTo>
                    <a:pt x="75" y="158"/>
                  </a:lnTo>
                  <a:lnTo>
                    <a:pt x="74" y="154"/>
                  </a:lnTo>
                  <a:lnTo>
                    <a:pt x="73" y="152"/>
                  </a:lnTo>
                  <a:lnTo>
                    <a:pt x="72" y="149"/>
                  </a:lnTo>
                  <a:lnTo>
                    <a:pt x="71" y="147"/>
                  </a:lnTo>
                  <a:lnTo>
                    <a:pt x="69" y="145"/>
                  </a:lnTo>
                  <a:lnTo>
                    <a:pt x="66" y="144"/>
                  </a:lnTo>
                  <a:lnTo>
                    <a:pt x="64" y="143"/>
                  </a:lnTo>
                  <a:lnTo>
                    <a:pt x="61" y="142"/>
                  </a:lnTo>
                  <a:lnTo>
                    <a:pt x="63" y="141"/>
                  </a:lnTo>
                  <a:lnTo>
                    <a:pt x="64" y="140"/>
                  </a:lnTo>
                  <a:lnTo>
                    <a:pt x="66" y="138"/>
                  </a:lnTo>
                  <a:lnTo>
                    <a:pt x="67" y="137"/>
                  </a:lnTo>
                  <a:lnTo>
                    <a:pt x="69" y="136"/>
                  </a:lnTo>
                  <a:lnTo>
                    <a:pt x="70" y="135"/>
                  </a:lnTo>
                  <a:lnTo>
                    <a:pt x="72" y="134"/>
                  </a:lnTo>
                  <a:lnTo>
                    <a:pt x="74" y="133"/>
                  </a:lnTo>
                  <a:lnTo>
                    <a:pt x="81" y="126"/>
                  </a:lnTo>
                  <a:lnTo>
                    <a:pt x="82" y="125"/>
                  </a:lnTo>
                  <a:lnTo>
                    <a:pt x="83" y="124"/>
                  </a:lnTo>
                  <a:lnTo>
                    <a:pt x="84" y="123"/>
                  </a:lnTo>
                  <a:lnTo>
                    <a:pt x="84" y="122"/>
                  </a:lnTo>
                  <a:lnTo>
                    <a:pt x="85" y="121"/>
                  </a:lnTo>
                  <a:lnTo>
                    <a:pt x="85" y="120"/>
                  </a:lnTo>
                  <a:lnTo>
                    <a:pt x="86" y="119"/>
                  </a:lnTo>
                  <a:lnTo>
                    <a:pt x="86" y="117"/>
                  </a:lnTo>
                  <a:lnTo>
                    <a:pt x="86" y="115"/>
                  </a:lnTo>
                  <a:lnTo>
                    <a:pt x="86" y="115"/>
                  </a:lnTo>
                  <a:lnTo>
                    <a:pt x="86" y="115"/>
                  </a:lnTo>
                  <a:lnTo>
                    <a:pt x="86" y="115"/>
                  </a:lnTo>
                  <a:lnTo>
                    <a:pt x="86" y="115"/>
                  </a:lnTo>
                  <a:lnTo>
                    <a:pt x="86" y="115"/>
                  </a:lnTo>
                  <a:lnTo>
                    <a:pt x="86" y="115"/>
                  </a:lnTo>
                  <a:lnTo>
                    <a:pt x="86" y="115"/>
                  </a:lnTo>
                  <a:lnTo>
                    <a:pt x="87" y="114"/>
                  </a:lnTo>
                  <a:lnTo>
                    <a:pt x="87" y="111"/>
                  </a:lnTo>
                  <a:lnTo>
                    <a:pt x="86" y="108"/>
                  </a:lnTo>
                  <a:lnTo>
                    <a:pt x="85" y="106"/>
                  </a:lnTo>
                  <a:lnTo>
                    <a:pt x="83" y="103"/>
                  </a:lnTo>
                  <a:lnTo>
                    <a:pt x="81" y="101"/>
                  </a:lnTo>
                  <a:lnTo>
                    <a:pt x="79" y="99"/>
                  </a:lnTo>
                  <a:lnTo>
                    <a:pt x="76" y="98"/>
                  </a:lnTo>
                  <a:lnTo>
                    <a:pt x="73" y="98"/>
                  </a:lnTo>
                  <a:close/>
                  <a:moveTo>
                    <a:pt x="70" y="128"/>
                  </a:moveTo>
                  <a:lnTo>
                    <a:pt x="70" y="128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71" y="128"/>
                  </a:lnTo>
                  <a:lnTo>
                    <a:pt x="71" y="128"/>
                  </a:lnTo>
                  <a:lnTo>
                    <a:pt x="71" y="128"/>
                  </a:lnTo>
                  <a:lnTo>
                    <a:pt x="70" y="128"/>
                  </a:lnTo>
                  <a:close/>
                </a:path>
              </a:pathLst>
            </a:custGeom>
            <a:solidFill>
              <a:srgbClr val="CC99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52"/>
            <p:cNvSpPr>
              <a:spLocks noEditPoints="1"/>
            </p:cNvSpPr>
            <p:nvPr/>
          </p:nvSpPr>
          <p:spPr bwMode="auto">
            <a:xfrm>
              <a:off x="5087" y="647"/>
              <a:ext cx="89" cy="198"/>
            </a:xfrm>
            <a:custGeom>
              <a:avLst/>
              <a:gdLst/>
              <a:ahLst/>
              <a:cxnLst>
                <a:cxn ang="0">
                  <a:pos x="88" y="37"/>
                </a:cxn>
                <a:cxn ang="0">
                  <a:pos x="89" y="30"/>
                </a:cxn>
                <a:cxn ang="0">
                  <a:pos x="79" y="19"/>
                </a:cxn>
                <a:cxn ang="0">
                  <a:pos x="65" y="18"/>
                </a:cxn>
                <a:cxn ang="0">
                  <a:pos x="57" y="18"/>
                </a:cxn>
                <a:cxn ang="0">
                  <a:pos x="55" y="13"/>
                </a:cxn>
                <a:cxn ang="0">
                  <a:pos x="52" y="6"/>
                </a:cxn>
                <a:cxn ang="0">
                  <a:pos x="40" y="0"/>
                </a:cxn>
                <a:cxn ang="0">
                  <a:pos x="22" y="6"/>
                </a:cxn>
                <a:cxn ang="0">
                  <a:pos x="8" y="19"/>
                </a:cxn>
                <a:cxn ang="0">
                  <a:pos x="9" y="35"/>
                </a:cxn>
                <a:cxn ang="0">
                  <a:pos x="3" y="24"/>
                </a:cxn>
                <a:cxn ang="0">
                  <a:pos x="1" y="28"/>
                </a:cxn>
                <a:cxn ang="0">
                  <a:pos x="1" y="39"/>
                </a:cxn>
                <a:cxn ang="0">
                  <a:pos x="12" y="48"/>
                </a:cxn>
                <a:cxn ang="0">
                  <a:pos x="30" y="50"/>
                </a:cxn>
                <a:cxn ang="0">
                  <a:pos x="33" y="51"/>
                </a:cxn>
                <a:cxn ang="0">
                  <a:pos x="23" y="62"/>
                </a:cxn>
                <a:cxn ang="0">
                  <a:pos x="17" y="70"/>
                </a:cxn>
                <a:cxn ang="0">
                  <a:pos x="16" y="73"/>
                </a:cxn>
                <a:cxn ang="0">
                  <a:pos x="16" y="85"/>
                </a:cxn>
                <a:cxn ang="0">
                  <a:pos x="32" y="95"/>
                </a:cxn>
                <a:cxn ang="0">
                  <a:pos x="33" y="95"/>
                </a:cxn>
                <a:cxn ang="0">
                  <a:pos x="30" y="99"/>
                </a:cxn>
                <a:cxn ang="0">
                  <a:pos x="22" y="108"/>
                </a:cxn>
                <a:cxn ang="0">
                  <a:pos x="17" y="117"/>
                </a:cxn>
                <a:cxn ang="0">
                  <a:pos x="16" y="120"/>
                </a:cxn>
                <a:cxn ang="0">
                  <a:pos x="22" y="133"/>
                </a:cxn>
                <a:cxn ang="0">
                  <a:pos x="30" y="138"/>
                </a:cxn>
                <a:cxn ang="0">
                  <a:pos x="25" y="142"/>
                </a:cxn>
                <a:cxn ang="0">
                  <a:pos x="20" y="145"/>
                </a:cxn>
                <a:cxn ang="0">
                  <a:pos x="18" y="148"/>
                </a:cxn>
                <a:cxn ang="0">
                  <a:pos x="15" y="157"/>
                </a:cxn>
                <a:cxn ang="0">
                  <a:pos x="16" y="166"/>
                </a:cxn>
                <a:cxn ang="0">
                  <a:pos x="11" y="170"/>
                </a:cxn>
                <a:cxn ang="0">
                  <a:pos x="13" y="182"/>
                </a:cxn>
                <a:cxn ang="0">
                  <a:pos x="20" y="198"/>
                </a:cxn>
                <a:cxn ang="0">
                  <a:pos x="32" y="195"/>
                </a:cxn>
                <a:cxn ang="0">
                  <a:pos x="41" y="187"/>
                </a:cxn>
                <a:cxn ang="0">
                  <a:pos x="51" y="179"/>
                </a:cxn>
                <a:cxn ang="0">
                  <a:pos x="62" y="169"/>
                </a:cxn>
                <a:cxn ang="0">
                  <a:pos x="65" y="162"/>
                </a:cxn>
                <a:cxn ang="0">
                  <a:pos x="65" y="155"/>
                </a:cxn>
                <a:cxn ang="0">
                  <a:pos x="65" y="148"/>
                </a:cxn>
                <a:cxn ang="0">
                  <a:pos x="76" y="138"/>
                </a:cxn>
                <a:cxn ang="0">
                  <a:pos x="85" y="123"/>
                </a:cxn>
                <a:cxn ang="0">
                  <a:pos x="84" y="117"/>
                </a:cxn>
                <a:cxn ang="0">
                  <a:pos x="81" y="110"/>
                </a:cxn>
                <a:cxn ang="0">
                  <a:pos x="75" y="106"/>
                </a:cxn>
                <a:cxn ang="0">
                  <a:pos x="70" y="102"/>
                </a:cxn>
                <a:cxn ang="0">
                  <a:pos x="81" y="93"/>
                </a:cxn>
                <a:cxn ang="0">
                  <a:pos x="86" y="85"/>
                </a:cxn>
                <a:cxn ang="0">
                  <a:pos x="86" y="73"/>
                </a:cxn>
                <a:cxn ang="0">
                  <a:pos x="76" y="63"/>
                </a:cxn>
                <a:cxn ang="0">
                  <a:pos x="69" y="60"/>
                </a:cxn>
                <a:cxn ang="0">
                  <a:pos x="76" y="54"/>
                </a:cxn>
                <a:cxn ang="0">
                  <a:pos x="25" y="19"/>
                </a:cxn>
                <a:cxn ang="0">
                  <a:pos x="25" y="18"/>
                </a:cxn>
                <a:cxn ang="0">
                  <a:pos x="25" y="18"/>
                </a:cxn>
                <a:cxn ang="0">
                  <a:pos x="25" y="19"/>
                </a:cxn>
                <a:cxn ang="0">
                  <a:pos x="27" y="194"/>
                </a:cxn>
                <a:cxn ang="0">
                  <a:pos x="29" y="193"/>
                </a:cxn>
                <a:cxn ang="0">
                  <a:pos x="26" y="195"/>
                </a:cxn>
              </a:cxnLst>
              <a:rect l="0" t="0" r="r" b="b"/>
              <a:pathLst>
                <a:path w="89" h="198">
                  <a:moveTo>
                    <a:pt x="87" y="41"/>
                  </a:moveTo>
                  <a:lnTo>
                    <a:pt x="87" y="40"/>
                  </a:lnTo>
                  <a:lnTo>
                    <a:pt x="88" y="39"/>
                  </a:lnTo>
                  <a:lnTo>
                    <a:pt x="88" y="38"/>
                  </a:lnTo>
                  <a:lnTo>
                    <a:pt x="88" y="37"/>
                  </a:lnTo>
                  <a:lnTo>
                    <a:pt x="89" y="36"/>
                  </a:lnTo>
                  <a:lnTo>
                    <a:pt x="89" y="35"/>
                  </a:lnTo>
                  <a:lnTo>
                    <a:pt x="89" y="34"/>
                  </a:lnTo>
                  <a:lnTo>
                    <a:pt x="89" y="33"/>
                  </a:lnTo>
                  <a:lnTo>
                    <a:pt x="89" y="30"/>
                  </a:lnTo>
                  <a:lnTo>
                    <a:pt x="88" y="27"/>
                  </a:lnTo>
                  <a:lnTo>
                    <a:pt x="86" y="24"/>
                  </a:lnTo>
                  <a:lnTo>
                    <a:pt x="84" y="22"/>
                  </a:lnTo>
                  <a:lnTo>
                    <a:pt x="82" y="20"/>
                  </a:lnTo>
                  <a:lnTo>
                    <a:pt x="79" y="19"/>
                  </a:lnTo>
                  <a:lnTo>
                    <a:pt x="77" y="18"/>
                  </a:lnTo>
                  <a:lnTo>
                    <a:pt x="73" y="18"/>
                  </a:lnTo>
                  <a:lnTo>
                    <a:pt x="68" y="18"/>
                  </a:lnTo>
                  <a:lnTo>
                    <a:pt x="67" y="18"/>
                  </a:lnTo>
                  <a:lnTo>
                    <a:pt x="65" y="18"/>
                  </a:lnTo>
                  <a:lnTo>
                    <a:pt x="63" y="18"/>
                  </a:lnTo>
                  <a:lnTo>
                    <a:pt x="62" y="18"/>
                  </a:lnTo>
                  <a:lnTo>
                    <a:pt x="60" y="18"/>
                  </a:lnTo>
                  <a:lnTo>
                    <a:pt x="58" y="18"/>
                  </a:lnTo>
                  <a:lnTo>
                    <a:pt x="57" y="18"/>
                  </a:lnTo>
                  <a:lnTo>
                    <a:pt x="55" y="18"/>
                  </a:lnTo>
                  <a:lnTo>
                    <a:pt x="55" y="17"/>
                  </a:lnTo>
                  <a:lnTo>
                    <a:pt x="55" y="16"/>
                  </a:lnTo>
                  <a:lnTo>
                    <a:pt x="55" y="15"/>
                  </a:lnTo>
                  <a:lnTo>
                    <a:pt x="55" y="13"/>
                  </a:lnTo>
                  <a:lnTo>
                    <a:pt x="55" y="12"/>
                  </a:lnTo>
                  <a:lnTo>
                    <a:pt x="55" y="11"/>
                  </a:lnTo>
                  <a:lnTo>
                    <a:pt x="54" y="10"/>
                  </a:lnTo>
                  <a:lnTo>
                    <a:pt x="54" y="8"/>
                  </a:lnTo>
                  <a:lnTo>
                    <a:pt x="52" y="6"/>
                  </a:lnTo>
                  <a:lnTo>
                    <a:pt x="50" y="4"/>
                  </a:lnTo>
                  <a:lnTo>
                    <a:pt x="48" y="2"/>
                  </a:lnTo>
                  <a:lnTo>
                    <a:pt x="45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29" y="3"/>
                  </a:lnTo>
                  <a:lnTo>
                    <a:pt x="26" y="4"/>
                  </a:lnTo>
                  <a:lnTo>
                    <a:pt x="22" y="6"/>
                  </a:lnTo>
                  <a:lnTo>
                    <a:pt x="19" y="8"/>
                  </a:lnTo>
                  <a:lnTo>
                    <a:pt x="16" y="11"/>
                  </a:lnTo>
                  <a:lnTo>
                    <a:pt x="13" y="13"/>
                  </a:lnTo>
                  <a:lnTo>
                    <a:pt x="10" y="16"/>
                  </a:lnTo>
                  <a:lnTo>
                    <a:pt x="8" y="19"/>
                  </a:lnTo>
                  <a:lnTo>
                    <a:pt x="8" y="22"/>
                  </a:lnTo>
                  <a:lnTo>
                    <a:pt x="8" y="25"/>
                  </a:lnTo>
                  <a:lnTo>
                    <a:pt x="8" y="28"/>
                  </a:lnTo>
                  <a:lnTo>
                    <a:pt x="9" y="32"/>
                  </a:lnTo>
                  <a:lnTo>
                    <a:pt x="9" y="35"/>
                  </a:lnTo>
                  <a:lnTo>
                    <a:pt x="9" y="38"/>
                  </a:lnTo>
                  <a:lnTo>
                    <a:pt x="9" y="41"/>
                  </a:lnTo>
                  <a:lnTo>
                    <a:pt x="9" y="44"/>
                  </a:lnTo>
                  <a:lnTo>
                    <a:pt x="4" y="24"/>
                  </a:lnTo>
                  <a:lnTo>
                    <a:pt x="3" y="24"/>
                  </a:lnTo>
                  <a:lnTo>
                    <a:pt x="3" y="25"/>
                  </a:lnTo>
                  <a:lnTo>
                    <a:pt x="2" y="26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1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0" y="33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3" y="41"/>
                  </a:lnTo>
                  <a:lnTo>
                    <a:pt x="4" y="43"/>
                  </a:lnTo>
                  <a:lnTo>
                    <a:pt x="7" y="45"/>
                  </a:lnTo>
                  <a:lnTo>
                    <a:pt x="9" y="47"/>
                  </a:lnTo>
                  <a:lnTo>
                    <a:pt x="12" y="48"/>
                  </a:lnTo>
                  <a:lnTo>
                    <a:pt x="25" y="50"/>
                  </a:lnTo>
                  <a:lnTo>
                    <a:pt x="26" y="50"/>
                  </a:lnTo>
                  <a:lnTo>
                    <a:pt x="27" y="50"/>
                  </a:lnTo>
                  <a:lnTo>
                    <a:pt x="29" y="50"/>
                  </a:lnTo>
                  <a:lnTo>
                    <a:pt x="30" y="50"/>
                  </a:lnTo>
                  <a:lnTo>
                    <a:pt x="31" y="49"/>
                  </a:lnTo>
                  <a:lnTo>
                    <a:pt x="32" y="49"/>
                  </a:lnTo>
                  <a:lnTo>
                    <a:pt x="34" y="49"/>
                  </a:lnTo>
                  <a:lnTo>
                    <a:pt x="35" y="49"/>
                  </a:lnTo>
                  <a:lnTo>
                    <a:pt x="33" y="51"/>
                  </a:lnTo>
                  <a:lnTo>
                    <a:pt x="31" y="53"/>
                  </a:lnTo>
                  <a:lnTo>
                    <a:pt x="29" y="55"/>
                  </a:lnTo>
                  <a:lnTo>
                    <a:pt x="27" y="58"/>
                  </a:lnTo>
                  <a:lnTo>
                    <a:pt x="25" y="60"/>
                  </a:lnTo>
                  <a:lnTo>
                    <a:pt x="23" y="62"/>
                  </a:lnTo>
                  <a:lnTo>
                    <a:pt x="21" y="64"/>
                  </a:lnTo>
                  <a:lnTo>
                    <a:pt x="19" y="67"/>
                  </a:lnTo>
                  <a:lnTo>
                    <a:pt x="18" y="69"/>
                  </a:lnTo>
                  <a:lnTo>
                    <a:pt x="17" y="69"/>
                  </a:lnTo>
                  <a:lnTo>
                    <a:pt x="17" y="70"/>
                  </a:lnTo>
                  <a:lnTo>
                    <a:pt x="17" y="70"/>
                  </a:lnTo>
                  <a:lnTo>
                    <a:pt x="16" y="71"/>
                  </a:lnTo>
                  <a:lnTo>
                    <a:pt x="16" y="71"/>
                  </a:lnTo>
                  <a:lnTo>
                    <a:pt x="16" y="72"/>
                  </a:lnTo>
                  <a:lnTo>
                    <a:pt x="16" y="73"/>
                  </a:lnTo>
                  <a:lnTo>
                    <a:pt x="15" y="73"/>
                  </a:lnTo>
                  <a:lnTo>
                    <a:pt x="15" y="76"/>
                  </a:lnTo>
                  <a:lnTo>
                    <a:pt x="14" y="79"/>
                  </a:lnTo>
                  <a:lnTo>
                    <a:pt x="15" y="82"/>
                  </a:lnTo>
                  <a:lnTo>
                    <a:pt x="16" y="85"/>
                  </a:lnTo>
                  <a:lnTo>
                    <a:pt x="17" y="87"/>
                  </a:lnTo>
                  <a:lnTo>
                    <a:pt x="19" y="90"/>
                  </a:lnTo>
                  <a:lnTo>
                    <a:pt x="21" y="91"/>
                  </a:lnTo>
                  <a:lnTo>
                    <a:pt x="24" y="93"/>
                  </a:lnTo>
                  <a:lnTo>
                    <a:pt x="32" y="95"/>
                  </a:lnTo>
                  <a:lnTo>
                    <a:pt x="33" y="95"/>
                  </a:lnTo>
                  <a:lnTo>
                    <a:pt x="33" y="95"/>
                  </a:lnTo>
                  <a:lnTo>
                    <a:pt x="33" y="95"/>
                  </a:lnTo>
                  <a:lnTo>
                    <a:pt x="33" y="95"/>
                  </a:lnTo>
                  <a:lnTo>
                    <a:pt x="33" y="95"/>
                  </a:lnTo>
                  <a:lnTo>
                    <a:pt x="34" y="95"/>
                  </a:lnTo>
                  <a:lnTo>
                    <a:pt x="34" y="95"/>
                  </a:lnTo>
                  <a:lnTo>
                    <a:pt x="34" y="95"/>
                  </a:lnTo>
                  <a:lnTo>
                    <a:pt x="32" y="97"/>
                  </a:lnTo>
                  <a:lnTo>
                    <a:pt x="30" y="99"/>
                  </a:lnTo>
                  <a:lnTo>
                    <a:pt x="29" y="101"/>
                  </a:lnTo>
                  <a:lnTo>
                    <a:pt x="27" y="103"/>
                  </a:lnTo>
                  <a:lnTo>
                    <a:pt x="25" y="104"/>
                  </a:lnTo>
                  <a:lnTo>
                    <a:pt x="24" y="106"/>
                  </a:lnTo>
                  <a:lnTo>
                    <a:pt x="22" y="108"/>
                  </a:lnTo>
                  <a:lnTo>
                    <a:pt x="20" y="110"/>
                  </a:lnTo>
                  <a:lnTo>
                    <a:pt x="17" y="115"/>
                  </a:lnTo>
                  <a:lnTo>
                    <a:pt x="17" y="116"/>
                  </a:lnTo>
                  <a:lnTo>
                    <a:pt x="17" y="117"/>
                  </a:lnTo>
                  <a:lnTo>
                    <a:pt x="17" y="117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9"/>
                  </a:lnTo>
                  <a:lnTo>
                    <a:pt x="16" y="120"/>
                  </a:lnTo>
                  <a:lnTo>
                    <a:pt x="16" y="120"/>
                  </a:lnTo>
                  <a:lnTo>
                    <a:pt x="16" y="123"/>
                  </a:lnTo>
                  <a:lnTo>
                    <a:pt x="17" y="126"/>
                  </a:lnTo>
                  <a:lnTo>
                    <a:pt x="18" y="129"/>
                  </a:lnTo>
                  <a:lnTo>
                    <a:pt x="20" y="131"/>
                  </a:lnTo>
                  <a:lnTo>
                    <a:pt x="22" y="133"/>
                  </a:lnTo>
                  <a:lnTo>
                    <a:pt x="24" y="135"/>
                  </a:lnTo>
                  <a:lnTo>
                    <a:pt x="27" y="136"/>
                  </a:lnTo>
                  <a:lnTo>
                    <a:pt x="30" y="137"/>
                  </a:lnTo>
                  <a:lnTo>
                    <a:pt x="31" y="137"/>
                  </a:lnTo>
                  <a:lnTo>
                    <a:pt x="30" y="138"/>
                  </a:lnTo>
                  <a:lnTo>
                    <a:pt x="29" y="139"/>
                  </a:lnTo>
                  <a:lnTo>
                    <a:pt x="28" y="139"/>
                  </a:lnTo>
                  <a:lnTo>
                    <a:pt x="27" y="140"/>
                  </a:lnTo>
                  <a:lnTo>
                    <a:pt x="26" y="141"/>
                  </a:lnTo>
                  <a:lnTo>
                    <a:pt x="25" y="142"/>
                  </a:lnTo>
                  <a:lnTo>
                    <a:pt x="24" y="143"/>
                  </a:lnTo>
                  <a:lnTo>
                    <a:pt x="23" y="143"/>
                  </a:lnTo>
                  <a:lnTo>
                    <a:pt x="21" y="145"/>
                  </a:lnTo>
                  <a:lnTo>
                    <a:pt x="20" y="145"/>
                  </a:lnTo>
                  <a:lnTo>
                    <a:pt x="20" y="145"/>
                  </a:lnTo>
                  <a:lnTo>
                    <a:pt x="19" y="146"/>
                  </a:lnTo>
                  <a:lnTo>
                    <a:pt x="19" y="146"/>
                  </a:lnTo>
                  <a:lnTo>
                    <a:pt x="19" y="147"/>
                  </a:lnTo>
                  <a:lnTo>
                    <a:pt x="18" y="147"/>
                  </a:lnTo>
                  <a:lnTo>
                    <a:pt x="18" y="148"/>
                  </a:lnTo>
                  <a:lnTo>
                    <a:pt x="17" y="148"/>
                  </a:lnTo>
                  <a:lnTo>
                    <a:pt x="16" y="150"/>
                  </a:lnTo>
                  <a:lnTo>
                    <a:pt x="15" y="153"/>
                  </a:lnTo>
                  <a:lnTo>
                    <a:pt x="15" y="155"/>
                  </a:lnTo>
                  <a:lnTo>
                    <a:pt x="15" y="157"/>
                  </a:lnTo>
                  <a:lnTo>
                    <a:pt x="15" y="159"/>
                  </a:lnTo>
                  <a:lnTo>
                    <a:pt x="15" y="161"/>
                  </a:lnTo>
                  <a:lnTo>
                    <a:pt x="16" y="163"/>
                  </a:lnTo>
                  <a:lnTo>
                    <a:pt x="17" y="165"/>
                  </a:lnTo>
                  <a:lnTo>
                    <a:pt x="16" y="166"/>
                  </a:lnTo>
                  <a:lnTo>
                    <a:pt x="15" y="167"/>
                  </a:lnTo>
                  <a:lnTo>
                    <a:pt x="14" y="167"/>
                  </a:lnTo>
                  <a:lnTo>
                    <a:pt x="13" y="168"/>
                  </a:lnTo>
                  <a:lnTo>
                    <a:pt x="12" y="169"/>
                  </a:lnTo>
                  <a:lnTo>
                    <a:pt x="11" y="170"/>
                  </a:lnTo>
                  <a:lnTo>
                    <a:pt x="10" y="171"/>
                  </a:lnTo>
                  <a:lnTo>
                    <a:pt x="9" y="172"/>
                  </a:lnTo>
                  <a:lnTo>
                    <a:pt x="10" y="175"/>
                  </a:lnTo>
                  <a:lnTo>
                    <a:pt x="12" y="179"/>
                  </a:lnTo>
                  <a:lnTo>
                    <a:pt x="13" y="182"/>
                  </a:lnTo>
                  <a:lnTo>
                    <a:pt x="15" y="185"/>
                  </a:lnTo>
                  <a:lnTo>
                    <a:pt x="16" y="189"/>
                  </a:lnTo>
                  <a:lnTo>
                    <a:pt x="18" y="192"/>
                  </a:lnTo>
                  <a:lnTo>
                    <a:pt x="19" y="195"/>
                  </a:lnTo>
                  <a:lnTo>
                    <a:pt x="20" y="198"/>
                  </a:lnTo>
                  <a:lnTo>
                    <a:pt x="23" y="198"/>
                  </a:lnTo>
                  <a:lnTo>
                    <a:pt x="25" y="198"/>
                  </a:lnTo>
                  <a:lnTo>
                    <a:pt x="28" y="197"/>
                  </a:lnTo>
                  <a:lnTo>
                    <a:pt x="30" y="196"/>
                  </a:lnTo>
                  <a:lnTo>
                    <a:pt x="32" y="195"/>
                  </a:lnTo>
                  <a:lnTo>
                    <a:pt x="33" y="193"/>
                  </a:lnTo>
                  <a:lnTo>
                    <a:pt x="35" y="191"/>
                  </a:lnTo>
                  <a:lnTo>
                    <a:pt x="37" y="189"/>
                  </a:lnTo>
                  <a:lnTo>
                    <a:pt x="39" y="188"/>
                  </a:lnTo>
                  <a:lnTo>
                    <a:pt x="41" y="187"/>
                  </a:lnTo>
                  <a:lnTo>
                    <a:pt x="43" y="185"/>
                  </a:lnTo>
                  <a:lnTo>
                    <a:pt x="45" y="184"/>
                  </a:lnTo>
                  <a:lnTo>
                    <a:pt x="47" y="182"/>
                  </a:lnTo>
                  <a:lnTo>
                    <a:pt x="49" y="181"/>
                  </a:lnTo>
                  <a:lnTo>
                    <a:pt x="51" y="179"/>
                  </a:lnTo>
                  <a:lnTo>
                    <a:pt x="53" y="177"/>
                  </a:lnTo>
                  <a:lnTo>
                    <a:pt x="59" y="172"/>
                  </a:lnTo>
                  <a:lnTo>
                    <a:pt x="60" y="171"/>
                  </a:lnTo>
                  <a:lnTo>
                    <a:pt x="61" y="170"/>
                  </a:lnTo>
                  <a:lnTo>
                    <a:pt x="62" y="169"/>
                  </a:lnTo>
                  <a:lnTo>
                    <a:pt x="63" y="168"/>
                  </a:lnTo>
                  <a:lnTo>
                    <a:pt x="63" y="166"/>
                  </a:lnTo>
                  <a:lnTo>
                    <a:pt x="64" y="165"/>
                  </a:lnTo>
                  <a:lnTo>
                    <a:pt x="64" y="164"/>
                  </a:lnTo>
                  <a:lnTo>
                    <a:pt x="65" y="162"/>
                  </a:lnTo>
                  <a:lnTo>
                    <a:pt x="65" y="161"/>
                  </a:lnTo>
                  <a:lnTo>
                    <a:pt x="65" y="159"/>
                  </a:lnTo>
                  <a:lnTo>
                    <a:pt x="65" y="158"/>
                  </a:lnTo>
                  <a:lnTo>
                    <a:pt x="65" y="157"/>
                  </a:lnTo>
                  <a:lnTo>
                    <a:pt x="65" y="155"/>
                  </a:lnTo>
                  <a:lnTo>
                    <a:pt x="65" y="154"/>
                  </a:lnTo>
                  <a:lnTo>
                    <a:pt x="64" y="153"/>
                  </a:lnTo>
                  <a:lnTo>
                    <a:pt x="64" y="151"/>
                  </a:lnTo>
                  <a:lnTo>
                    <a:pt x="63" y="150"/>
                  </a:lnTo>
                  <a:lnTo>
                    <a:pt x="65" y="148"/>
                  </a:lnTo>
                  <a:lnTo>
                    <a:pt x="67" y="146"/>
                  </a:lnTo>
                  <a:lnTo>
                    <a:pt x="69" y="144"/>
                  </a:lnTo>
                  <a:lnTo>
                    <a:pt x="72" y="142"/>
                  </a:lnTo>
                  <a:lnTo>
                    <a:pt x="74" y="140"/>
                  </a:lnTo>
                  <a:lnTo>
                    <a:pt x="76" y="138"/>
                  </a:lnTo>
                  <a:lnTo>
                    <a:pt x="78" y="136"/>
                  </a:lnTo>
                  <a:lnTo>
                    <a:pt x="81" y="134"/>
                  </a:lnTo>
                  <a:lnTo>
                    <a:pt x="84" y="126"/>
                  </a:lnTo>
                  <a:lnTo>
                    <a:pt x="85" y="124"/>
                  </a:lnTo>
                  <a:lnTo>
                    <a:pt x="85" y="123"/>
                  </a:lnTo>
                  <a:lnTo>
                    <a:pt x="85" y="122"/>
                  </a:lnTo>
                  <a:lnTo>
                    <a:pt x="85" y="121"/>
                  </a:lnTo>
                  <a:lnTo>
                    <a:pt x="85" y="120"/>
                  </a:lnTo>
                  <a:lnTo>
                    <a:pt x="85" y="118"/>
                  </a:lnTo>
                  <a:lnTo>
                    <a:pt x="84" y="117"/>
                  </a:lnTo>
                  <a:lnTo>
                    <a:pt x="84" y="116"/>
                  </a:lnTo>
                  <a:lnTo>
                    <a:pt x="83" y="114"/>
                  </a:lnTo>
                  <a:lnTo>
                    <a:pt x="83" y="113"/>
                  </a:lnTo>
                  <a:lnTo>
                    <a:pt x="82" y="112"/>
                  </a:lnTo>
                  <a:lnTo>
                    <a:pt x="81" y="110"/>
                  </a:lnTo>
                  <a:lnTo>
                    <a:pt x="80" y="109"/>
                  </a:lnTo>
                  <a:lnTo>
                    <a:pt x="79" y="108"/>
                  </a:lnTo>
                  <a:lnTo>
                    <a:pt x="78" y="107"/>
                  </a:lnTo>
                  <a:lnTo>
                    <a:pt x="77" y="106"/>
                  </a:lnTo>
                  <a:lnTo>
                    <a:pt x="75" y="106"/>
                  </a:lnTo>
                  <a:lnTo>
                    <a:pt x="69" y="104"/>
                  </a:lnTo>
                  <a:lnTo>
                    <a:pt x="69" y="104"/>
                  </a:lnTo>
                  <a:lnTo>
                    <a:pt x="70" y="103"/>
                  </a:lnTo>
                  <a:lnTo>
                    <a:pt x="70" y="103"/>
                  </a:lnTo>
                  <a:lnTo>
                    <a:pt x="70" y="102"/>
                  </a:lnTo>
                  <a:lnTo>
                    <a:pt x="71" y="101"/>
                  </a:lnTo>
                  <a:lnTo>
                    <a:pt x="71" y="101"/>
                  </a:lnTo>
                  <a:lnTo>
                    <a:pt x="72" y="100"/>
                  </a:lnTo>
                  <a:lnTo>
                    <a:pt x="72" y="99"/>
                  </a:lnTo>
                  <a:lnTo>
                    <a:pt x="81" y="93"/>
                  </a:lnTo>
                  <a:lnTo>
                    <a:pt x="82" y="91"/>
                  </a:lnTo>
                  <a:lnTo>
                    <a:pt x="83" y="90"/>
                  </a:lnTo>
                  <a:lnTo>
                    <a:pt x="85" y="88"/>
                  </a:lnTo>
                  <a:lnTo>
                    <a:pt x="85" y="87"/>
                  </a:lnTo>
                  <a:lnTo>
                    <a:pt x="86" y="85"/>
                  </a:lnTo>
                  <a:lnTo>
                    <a:pt x="87" y="83"/>
                  </a:lnTo>
                  <a:lnTo>
                    <a:pt x="87" y="81"/>
                  </a:lnTo>
                  <a:lnTo>
                    <a:pt x="87" y="79"/>
                  </a:lnTo>
                  <a:lnTo>
                    <a:pt x="86" y="76"/>
                  </a:lnTo>
                  <a:lnTo>
                    <a:pt x="86" y="73"/>
                  </a:lnTo>
                  <a:lnTo>
                    <a:pt x="85" y="70"/>
                  </a:lnTo>
                  <a:lnTo>
                    <a:pt x="83" y="68"/>
                  </a:lnTo>
                  <a:lnTo>
                    <a:pt x="81" y="66"/>
                  </a:lnTo>
                  <a:lnTo>
                    <a:pt x="79" y="64"/>
                  </a:lnTo>
                  <a:lnTo>
                    <a:pt x="76" y="63"/>
                  </a:lnTo>
                  <a:lnTo>
                    <a:pt x="73" y="62"/>
                  </a:lnTo>
                  <a:lnTo>
                    <a:pt x="70" y="62"/>
                  </a:lnTo>
                  <a:lnTo>
                    <a:pt x="66" y="62"/>
                  </a:lnTo>
                  <a:lnTo>
                    <a:pt x="67" y="61"/>
                  </a:lnTo>
                  <a:lnTo>
                    <a:pt x="69" y="60"/>
                  </a:lnTo>
                  <a:lnTo>
                    <a:pt x="70" y="59"/>
                  </a:lnTo>
                  <a:lnTo>
                    <a:pt x="72" y="57"/>
                  </a:lnTo>
                  <a:lnTo>
                    <a:pt x="73" y="56"/>
                  </a:lnTo>
                  <a:lnTo>
                    <a:pt x="75" y="55"/>
                  </a:lnTo>
                  <a:lnTo>
                    <a:pt x="76" y="54"/>
                  </a:lnTo>
                  <a:lnTo>
                    <a:pt x="78" y="52"/>
                  </a:lnTo>
                  <a:lnTo>
                    <a:pt x="87" y="41"/>
                  </a:lnTo>
                  <a:close/>
                  <a:moveTo>
                    <a:pt x="25" y="19"/>
                  </a:moveTo>
                  <a:lnTo>
                    <a:pt x="25" y="19"/>
                  </a:lnTo>
                  <a:lnTo>
                    <a:pt x="25" y="19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9"/>
                  </a:lnTo>
                  <a:lnTo>
                    <a:pt x="25" y="19"/>
                  </a:lnTo>
                  <a:close/>
                  <a:moveTo>
                    <a:pt x="25" y="196"/>
                  </a:moveTo>
                  <a:lnTo>
                    <a:pt x="26" y="196"/>
                  </a:lnTo>
                  <a:lnTo>
                    <a:pt x="26" y="195"/>
                  </a:lnTo>
                  <a:lnTo>
                    <a:pt x="27" y="195"/>
                  </a:lnTo>
                  <a:lnTo>
                    <a:pt x="27" y="194"/>
                  </a:lnTo>
                  <a:lnTo>
                    <a:pt x="28" y="194"/>
                  </a:lnTo>
                  <a:lnTo>
                    <a:pt x="29" y="194"/>
                  </a:lnTo>
                  <a:lnTo>
                    <a:pt x="29" y="193"/>
                  </a:lnTo>
                  <a:lnTo>
                    <a:pt x="30" y="193"/>
                  </a:lnTo>
                  <a:lnTo>
                    <a:pt x="29" y="193"/>
                  </a:lnTo>
                  <a:lnTo>
                    <a:pt x="29" y="194"/>
                  </a:lnTo>
                  <a:lnTo>
                    <a:pt x="28" y="194"/>
                  </a:lnTo>
                  <a:lnTo>
                    <a:pt x="28" y="194"/>
                  </a:lnTo>
                  <a:lnTo>
                    <a:pt x="27" y="195"/>
                  </a:lnTo>
                  <a:lnTo>
                    <a:pt x="26" y="195"/>
                  </a:lnTo>
                  <a:lnTo>
                    <a:pt x="26" y="196"/>
                  </a:lnTo>
                  <a:lnTo>
                    <a:pt x="25" y="196"/>
                  </a:lnTo>
                  <a:close/>
                </a:path>
              </a:pathLst>
            </a:custGeom>
            <a:solidFill>
              <a:srgbClr val="CC99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53"/>
            <p:cNvSpPr>
              <a:spLocks/>
            </p:cNvSpPr>
            <p:nvPr/>
          </p:nvSpPr>
          <p:spPr bwMode="auto">
            <a:xfrm>
              <a:off x="4765" y="539"/>
              <a:ext cx="126" cy="154"/>
            </a:xfrm>
            <a:custGeom>
              <a:avLst/>
              <a:gdLst/>
              <a:ahLst/>
              <a:cxnLst>
                <a:cxn ang="0">
                  <a:pos x="124" y="92"/>
                </a:cxn>
                <a:cxn ang="0">
                  <a:pos x="114" y="86"/>
                </a:cxn>
                <a:cxn ang="0">
                  <a:pos x="110" y="85"/>
                </a:cxn>
                <a:cxn ang="0">
                  <a:pos x="108" y="85"/>
                </a:cxn>
                <a:cxn ang="0">
                  <a:pos x="109" y="85"/>
                </a:cxn>
                <a:cxn ang="0">
                  <a:pos x="114" y="74"/>
                </a:cxn>
                <a:cxn ang="0">
                  <a:pos x="115" y="69"/>
                </a:cxn>
                <a:cxn ang="0">
                  <a:pos x="115" y="67"/>
                </a:cxn>
                <a:cxn ang="0">
                  <a:pos x="114" y="63"/>
                </a:cxn>
                <a:cxn ang="0">
                  <a:pos x="103" y="54"/>
                </a:cxn>
                <a:cxn ang="0">
                  <a:pos x="87" y="55"/>
                </a:cxn>
                <a:cxn ang="0">
                  <a:pos x="76" y="57"/>
                </a:cxn>
                <a:cxn ang="0">
                  <a:pos x="74" y="56"/>
                </a:cxn>
                <a:cxn ang="0">
                  <a:pos x="85" y="44"/>
                </a:cxn>
                <a:cxn ang="0">
                  <a:pos x="88" y="36"/>
                </a:cxn>
                <a:cxn ang="0">
                  <a:pos x="86" y="24"/>
                </a:cxn>
                <a:cxn ang="0">
                  <a:pos x="76" y="16"/>
                </a:cxn>
                <a:cxn ang="0">
                  <a:pos x="63" y="17"/>
                </a:cxn>
                <a:cxn ang="0">
                  <a:pos x="53" y="18"/>
                </a:cxn>
                <a:cxn ang="0">
                  <a:pos x="51" y="12"/>
                </a:cxn>
                <a:cxn ang="0">
                  <a:pos x="46" y="3"/>
                </a:cxn>
                <a:cxn ang="0">
                  <a:pos x="32" y="0"/>
                </a:cxn>
                <a:cxn ang="0">
                  <a:pos x="15" y="13"/>
                </a:cxn>
                <a:cxn ang="0">
                  <a:pos x="3" y="36"/>
                </a:cxn>
                <a:cxn ang="0">
                  <a:pos x="2" y="29"/>
                </a:cxn>
                <a:cxn ang="0">
                  <a:pos x="1" y="33"/>
                </a:cxn>
                <a:cxn ang="0">
                  <a:pos x="4" y="47"/>
                </a:cxn>
                <a:cxn ang="0">
                  <a:pos x="13" y="52"/>
                </a:cxn>
                <a:cxn ang="0">
                  <a:pos x="19" y="53"/>
                </a:cxn>
                <a:cxn ang="0">
                  <a:pos x="30" y="51"/>
                </a:cxn>
                <a:cxn ang="0">
                  <a:pos x="39" y="50"/>
                </a:cxn>
                <a:cxn ang="0">
                  <a:pos x="32" y="61"/>
                </a:cxn>
                <a:cxn ang="0">
                  <a:pos x="27" y="72"/>
                </a:cxn>
                <a:cxn ang="0">
                  <a:pos x="26" y="77"/>
                </a:cxn>
                <a:cxn ang="0">
                  <a:pos x="29" y="88"/>
                </a:cxn>
                <a:cxn ang="0">
                  <a:pos x="43" y="93"/>
                </a:cxn>
                <a:cxn ang="0">
                  <a:pos x="57" y="91"/>
                </a:cxn>
                <a:cxn ang="0">
                  <a:pos x="64" y="90"/>
                </a:cxn>
                <a:cxn ang="0">
                  <a:pos x="60" y="95"/>
                </a:cxn>
                <a:cxn ang="0">
                  <a:pos x="57" y="108"/>
                </a:cxn>
                <a:cxn ang="0">
                  <a:pos x="64" y="120"/>
                </a:cxn>
                <a:cxn ang="0">
                  <a:pos x="72" y="122"/>
                </a:cxn>
                <a:cxn ang="0">
                  <a:pos x="77" y="122"/>
                </a:cxn>
                <a:cxn ang="0">
                  <a:pos x="79" y="123"/>
                </a:cxn>
                <a:cxn ang="0">
                  <a:pos x="74" y="129"/>
                </a:cxn>
                <a:cxn ang="0">
                  <a:pos x="71" y="138"/>
                </a:cxn>
                <a:cxn ang="0">
                  <a:pos x="75" y="149"/>
                </a:cxn>
                <a:cxn ang="0">
                  <a:pos x="89" y="153"/>
                </a:cxn>
                <a:cxn ang="0">
                  <a:pos x="101" y="150"/>
                </a:cxn>
                <a:cxn ang="0">
                  <a:pos x="111" y="147"/>
                </a:cxn>
                <a:cxn ang="0">
                  <a:pos x="121" y="136"/>
                </a:cxn>
                <a:cxn ang="0">
                  <a:pos x="120" y="126"/>
                </a:cxn>
                <a:cxn ang="0">
                  <a:pos x="118" y="122"/>
                </a:cxn>
                <a:cxn ang="0">
                  <a:pos x="119" y="118"/>
                </a:cxn>
                <a:cxn ang="0">
                  <a:pos x="126" y="102"/>
                </a:cxn>
              </a:cxnLst>
              <a:rect l="0" t="0" r="r" b="b"/>
              <a:pathLst>
                <a:path w="126" h="154">
                  <a:moveTo>
                    <a:pt x="126" y="102"/>
                  </a:moveTo>
                  <a:lnTo>
                    <a:pt x="126" y="99"/>
                  </a:lnTo>
                  <a:lnTo>
                    <a:pt x="126" y="97"/>
                  </a:lnTo>
                  <a:lnTo>
                    <a:pt x="125" y="94"/>
                  </a:lnTo>
                  <a:lnTo>
                    <a:pt x="124" y="92"/>
                  </a:lnTo>
                  <a:lnTo>
                    <a:pt x="122" y="90"/>
                  </a:lnTo>
                  <a:lnTo>
                    <a:pt x="120" y="88"/>
                  </a:lnTo>
                  <a:lnTo>
                    <a:pt x="118" y="87"/>
                  </a:lnTo>
                  <a:lnTo>
                    <a:pt x="116" y="86"/>
                  </a:lnTo>
                  <a:lnTo>
                    <a:pt x="114" y="86"/>
                  </a:lnTo>
                  <a:lnTo>
                    <a:pt x="113" y="85"/>
                  </a:lnTo>
                  <a:lnTo>
                    <a:pt x="113" y="85"/>
                  </a:lnTo>
                  <a:lnTo>
                    <a:pt x="112" y="85"/>
                  </a:lnTo>
                  <a:lnTo>
                    <a:pt x="111" y="85"/>
                  </a:lnTo>
                  <a:lnTo>
                    <a:pt x="110" y="85"/>
                  </a:lnTo>
                  <a:lnTo>
                    <a:pt x="110" y="85"/>
                  </a:lnTo>
                  <a:lnTo>
                    <a:pt x="109" y="85"/>
                  </a:lnTo>
                  <a:lnTo>
                    <a:pt x="108" y="85"/>
                  </a:lnTo>
                  <a:lnTo>
                    <a:pt x="108" y="85"/>
                  </a:lnTo>
                  <a:lnTo>
                    <a:pt x="108" y="85"/>
                  </a:lnTo>
                  <a:lnTo>
                    <a:pt x="109" y="85"/>
                  </a:lnTo>
                  <a:lnTo>
                    <a:pt x="109" y="85"/>
                  </a:lnTo>
                  <a:lnTo>
                    <a:pt x="109" y="85"/>
                  </a:lnTo>
                  <a:lnTo>
                    <a:pt x="109" y="85"/>
                  </a:lnTo>
                  <a:lnTo>
                    <a:pt x="109" y="85"/>
                  </a:lnTo>
                  <a:lnTo>
                    <a:pt x="109" y="84"/>
                  </a:lnTo>
                  <a:lnTo>
                    <a:pt x="113" y="77"/>
                  </a:lnTo>
                  <a:lnTo>
                    <a:pt x="114" y="76"/>
                  </a:lnTo>
                  <a:lnTo>
                    <a:pt x="114" y="75"/>
                  </a:lnTo>
                  <a:lnTo>
                    <a:pt x="114" y="74"/>
                  </a:lnTo>
                  <a:lnTo>
                    <a:pt x="115" y="73"/>
                  </a:lnTo>
                  <a:lnTo>
                    <a:pt x="115" y="72"/>
                  </a:lnTo>
                  <a:lnTo>
                    <a:pt x="115" y="71"/>
                  </a:lnTo>
                  <a:lnTo>
                    <a:pt x="115" y="70"/>
                  </a:lnTo>
                  <a:lnTo>
                    <a:pt x="115" y="69"/>
                  </a:lnTo>
                  <a:lnTo>
                    <a:pt x="115" y="68"/>
                  </a:lnTo>
                  <a:lnTo>
                    <a:pt x="115" y="67"/>
                  </a:lnTo>
                  <a:lnTo>
                    <a:pt x="115" y="67"/>
                  </a:lnTo>
                  <a:lnTo>
                    <a:pt x="115" y="67"/>
                  </a:lnTo>
                  <a:lnTo>
                    <a:pt x="115" y="67"/>
                  </a:lnTo>
                  <a:lnTo>
                    <a:pt x="115" y="67"/>
                  </a:lnTo>
                  <a:lnTo>
                    <a:pt x="115" y="66"/>
                  </a:lnTo>
                  <a:lnTo>
                    <a:pt x="115" y="66"/>
                  </a:lnTo>
                  <a:lnTo>
                    <a:pt x="115" y="66"/>
                  </a:lnTo>
                  <a:lnTo>
                    <a:pt x="114" y="63"/>
                  </a:lnTo>
                  <a:lnTo>
                    <a:pt x="113" y="60"/>
                  </a:lnTo>
                  <a:lnTo>
                    <a:pt x="111" y="58"/>
                  </a:lnTo>
                  <a:lnTo>
                    <a:pt x="109" y="56"/>
                  </a:lnTo>
                  <a:lnTo>
                    <a:pt x="106" y="55"/>
                  </a:lnTo>
                  <a:lnTo>
                    <a:pt x="103" y="54"/>
                  </a:lnTo>
                  <a:lnTo>
                    <a:pt x="100" y="53"/>
                  </a:lnTo>
                  <a:lnTo>
                    <a:pt x="97" y="53"/>
                  </a:lnTo>
                  <a:lnTo>
                    <a:pt x="91" y="54"/>
                  </a:lnTo>
                  <a:lnTo>
                    <a:pt x="89" y="55"/>
                  </a:lnTo>
                  <a:lnTo>
                    <a:pt x="87" y="55"/>
                  </a:lnTo>
                  <a:lnTo>
                    <a:pt x="85" y="55"/>
                  </a:lnTo>
                  <a:lnTo>
                    <a:pt x="82" y="56"/>
                  </a:lnTo>
                  <a:lnTo>
                    <a:pt x="80" y="56"/>
                  </a:lnTo>
                  <a:lnTo>
                    <a:pt x="78" y="57"/>
                  </a:lnTo>
                  <a:lnTo>
                    <a:pt x="76" y="57"/>
                  </a:lnTo>
                  <a:lnTo>
                    <a:pt x="73" y="57"/>
                  </a:lnTo>
                  <a:lnTo>
                    <a:pt x="73" y="57"/>
                  </a:lnTo>
                  <a:lnTo>
                    <a:pt x="74" y="57"/>
                  </a:lnTo>
                  <a:lnTo>
                    <a:pt x="74" y="57"/>
                  </a:lnTo>
                  <a:lnTo>
                    <a:pt x="74" y="56"/>
                  </a:lnTo>
                  <a:lnTo>
                    <a:pt x="74" y="56"/>
                  </a:lnTo>
                  <a:lnTo>
                    <a:pt x="74" y="56"/>
                  </a:lnTo>
                  <a:lnTo>
                    <a:pt x="75" y="56"/>
                  </a:lnTo>
                  <a:lnTo>
                    <a:pt x="75" y="55"/>
                  </a:lnTo>
                  <a:lnTo>
                    <a:pt x="85" y="44"/>
                  </a:lnTo>
                  <a:lnTo>
                    <a:pt x="86" y="42"/>
                  </a:lnTo>
                  <a:lnTo>
                    <a:pt x="87" y="41"/>
                  </a:lnTo>
                  <a:lnTo>
                    <a:pt x="88" y="39"/>
                  </a:lnTo>
                  <a:lnTo>
                    <a:pt x="88" y="38"/>
                  </a:lnTo>
                  <a:lnTo>
                    <a:pt x="88" y="36"/>
                  </a:lnTo>
                  <a:lnTo>
                    <a:pt x="88" y="34"/>
                  </a:lnTo>
                  <a:lnTo>
                    <a:pt x="88" y="33"/>
                  </a:lnTo>
                  <a:lnTo>
                    <a:pt x="88" y="31"/>
                  </a:lnTo>
                  <a:lnTo>
                    <a:pt x="87" y="27"/>
                  </a:lnTo>
                  <a:lnTo>
                    <a:pt x="86" y="24"/>
                  </a:lnTo>
                  <a:lnTo>
                    <a:pt x="85" y="22"/>
                  </a:lnTo>
                  <a:lnTo>
                    <a:pt x="83" y="20"/>
                  </a:lnTo>
                  <a:lnTo>
                    <a:pt x="81" y="18"/>
                  </a:lnTo>
                  <a:lnTo>
                    <a:pt x="78" y="17"/>
                  </a:lnTo>
                  <a:lnTo>
                    <a:pt x="76" y="16"/>
                  </a:lnTo>
                  <a:lnTo>
                    <a:pt x="73" y="15"/>
                  </a:lnTo>
                  <a:lnTo>
                    <a:pt x="70" y="16"/>
                  </a:lnTo>
                  <a:lnTo>
                    <a:pt x="67" y="16"/>
                  </a:lnTo>
                  <a:lnTo>
                    <a:pt x="65" y="17"/>
                  </a:lnTo>
                  <a:lnTo>
                    <a:pt x="63" y="17"/>
                  </a:lnTo>
                  <a:lnTo>
                    <a:pt x="61" y="17"/>
                  </a:lnTo>
                  <a:lnTo>
                    <a:pt x="59" y="17"/>
                  </a:lnTo>
                  <a:lnTo>
                    <a:pt x="57" y="18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1" y="18"/>
                  </a:lnTo>
                  <a:lnTo>
                    <a:pt x="51" y="17"/>
                  </a:lnTo>
                  <a:lnTo>
                    <a:pt x="51" y="15"/>
                  </a:lnTo>
                  <a:lnTo>
                    <a:pt x="51" y="13"/>
                  </a:lnTo>
                  <a:lnTo>
                    <a:pt x="51" y="12"/>
                  </a:lnTo>
                  <a:lnTo>
                    <a:pt x="50" y="10"/>
                  </a:lnTo>
                  <a:lnTo>
                    <a:pt x="50" y="8"/>
                  </a:lnTo>
                  <a:lnTo>
                    <a:pt x="49" y="7"/>
                  </a:lnTo>
                  <a:lnTo>
                    <a:pt x="48" y="5"/>
                  </a:lnTo>
                  <a:lnTo>
                    <a:pt x="46" y="3"/>
                  </a:lnTo>
                  <a:lnTo>
                    <a:pt x="43" y="1"/>
                  </a:lnTo>
                  <a:lnTo>
                    <a:pt x="41" y="0"/>
                  </a:lnTo>
                  <a:lnTo>
                    <a:pt x="38" y="0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29" y="1"/>
                  </a:lnTo>
                  <a:lnTo>
                    <a:pt x="27" y="3"/>
                  </a:lnTo>
                  <a:lnTo>
                    <a:pt x="22" y="6"/>
                  </a:lnTo>
                  <a:lnTo>
                    <a:pt x="18" y="9"/>
                  </a:lnTo>
                  <a:lnTo>
                    <a:pt x="15" y="13"/>
                  </a:lnTo>
                  <a:lnTo>
                    <a:pt x="11" y="17"/>
                  </a:lnTo>
                  <a:lnTo>
                    <a:pt x="8" y="21"/>
                  </a:lnTo>
                  <a:lnTo>
                    <a:pt x="5" y="26"/>
                  </a:lnTo>
                  <a:lnTo>
                    <a:pt x="4" y="31"/>
                  </a:lnTo>
                  <a:lnTo>
                    <a:pt x="3" y="36"/>
                  </a:lnTo>
                  <a:lnTo>
                    <a:pt x="3" y="27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1" y="33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1" y="42"/>
                  </a:lnTo>
                  <a:lnTo>
                    <a:pt x="2" y="44"/>
                  </a:lnTo>
                  <a:lnTo>
                    <a:pt x="4" y="47"/>
                  </a:lnTo>
                  <a:lnTo>
                    <a:pt x="6" y="49"/>
                  </a:lnTo>
                  <a:lnTo>
                    <a:pt x="9" y="50"/>
                  </a:lnTo>
                  <a:lnTo>
                    <a:pt x="11" y="51"/>
                  </a:lnTo>
                  <a:lnTo>
                    <a:pt x="12" y="52"/>
                  </a:lnTo>
                  <a:lnTo>
                    <a:pt x="13" y="52"/>
                  </a:lnTo>
                  <a:lnTo>
                    <a:pt x="15" y="52"/>
                  </a:lnTo>
                  <a:lnTo>
                    <a:pt x="16" y="53"/>
                  </a:lnTo>
                  <a:lnTo>
                    <a:pt x="17" y="53"/>
                  </a:lnTo>
                  <a:lnTo>
                    <a:pt x="18" y="53"/>
                  </a:lnTo>
                  <a:lnTo>
                    <a:pt x="19" y="53"/>
                  </a:lnTo>
                  <a:lnTo>
                    <a:pt x="21" y="52"/>
                  </a:lnTo>
                  <a:lnTo>
                    <a:pt x="25" y="51"/>
                  </a:lnTo>
                  <a:lnTo>
                    <a:pt x="27" y="51"/>
                  </a:lnTo>
                  <a:lnTo>
                    <a:pt x="29" y="51"/>
                  </a:lnTo>
                  <a:lnTo>
                    <a:pt x="30" y="51"/>
                  </a:lnTo>
                  <a:lnTo>
                    <a:pt x="32" y="51"/>
                  </a:lnTo>
                  <a:lnTo>
                    <a:pt x="34" y="51"/>
                  </a:lnTo>
                  <a:lnTo>
                    <a:pt x="36" y="51"/>
                  </a:lnTo>
                  <a:lnTo>
                    <a:pt x="37" y="50"/>
                  </a:lnTo>
                  <a:lnTo>
                    <a:pt x="39" y="50"/>
                  </a:lnTo>
                  <a:lnTo>
                    <a:pt x="38" y="52"/>
                  </a:lnTo>
                  <a:lnTo>
                    <a:pt x="36" y="55"/>
                  </a:lnTo>
                  <a:lnTo>
                    <a:pt x="35" y="57"/>
                  </a:lnTo>
                  <a:lnTo>
                    <a:pt x="33" y="59"/>
                  </a:lnTo>
                  <a:lnTo>
                    <a:pt x="32" y="61"/>
                  </a:lnTo>
                  <a:lnTo>
                    <a:pt x="31" y="64"/>
                  </a:lnTo>
                  <a:lnTo>
                    <a:pt x="30" y="66"/>
                  </a:lnTo>
                  <a:lnTo>
                    <a:pt x="29" y="69"/>
                  </a:lnTo>
                  <a:lnTo>
                    <a:pt x="27" y="71"/>
                  </a:lnTo>
                  <a:lnTo>
                    <a:pt x="27" y="72"/>
                  </a:lnTo>
                  <a:lnTo>
                    <a:pt x="27" y="73"/>
                  </a:lnTo>
                  <a:lnTo>
                    <a:pt x="26" y="74"/>
                  </a:lnTo>
                  <a:lnTo>
                    <a:pt x="26" y="75"/>
                  </a:lnTo>
                  <a:lnTo>
                    <a:pt x="26" y="76"/>
                  </a:lnTo>
                  <a:lnTo>
                    <a:pt x="26" y="77"/>
                  </a:lnTo>
                  <a:lnTo>
                    <a:pt x="26" y="78"/>
                  </a:lnTo>
                  <a:lnTo>
                    <a:pt x="26" y="80"/>
                  </a:lnTo>
                  <a:lnTo>
                    <a:pt x="27" y="83"/>
                  </a:lnTo>
                  <a:lnTo>
                    <a:pt x="28" y="85"/>
                  </a:lnTo>
                  <a:lnTo>
                    <a:pt x="29" y="88"/>
                  </a:lnTo>
                  <a:lnTo>
                    <a:pt x="31" y="90"/>
                  </a:lnTo>
                  <a:lnTo>
                    <a:pt x="34" y="91"/>
                  </a:lnTo>
                  <a:lnTo>
                    <a:pt x="37" y="92"/>
                  </a:lnTo>
                  <a:lnTo>
                    <a:pt x="40" y="93"/>
                  </a:lnTo>
                  <a:lnTo>
                    <a:pt x="43" y="93"/>
                  </a:lnTo>
                  <a:lnTo>
                    <a:pt x="50" y="92"/>
                  </a:lnTo>
                  <a:lnTo>
                    <a:pt x="52" y="92"/>
                  </a:lnTo>
                  <a:lnTo>
                    <a:pt x="53" y="91"/>
                  </a:lnTo>
                  <a:lnTo>
                    <a:pt x="55" y="91"/>
                  </a:lnTo>
                  <a:lnTo>
                    <a:pt x="57" y="91"/>
                  </a:lnTo>
                  <a:lnTo>
                    <a:pt x="59" y="90"/>
                  </a:lnTo>
                  <a:lnTo>
                    <a:pt x="61" y="90"/>
                  </a:lnTo>
                  <a:lnTo>
                    <a:pt x="62" y="90"/>
                  </a:lnTo>
                  <a:lnTo>
                    <a:pt x="64" y="89"/>
                  </a:lnTo>
                  <a:lnTo>
                    <a:pt x="64" y="90"/>
                  </a:lnTo>
                  <a:lnTo>
                    <a:pt x="63" y="91"/>
                  </a:lnTo>
                  <a:lnTo>
                    <a:pt x="62" y="92"/>
                  </a:lnTo>
                  <a:lnTo>
                    <a:pt x="62" y="93"/>
                  </a:lnTo>
                  <a:lnTo>
                    <a:pt x="61" y="94"/>
                  </a:lnTo>
                  <a:lnTo>
                    <a:pt x="60" y="95"/>
                  </a:lnTo>
                  <a:lnTo>
                    <a:pt x="60" y="96"/>
                  </a:lnTo>
                  <a:lnTo>
                    <a:pt x="59" y="97"/>
                  </a:lnTo>
                  <a:lnTo>
                    <a:pt x="57" y="102"/>
                  </a:lnTo>
                  <a:lnTo>
                    <a:pt x="57" y="105"/>
                  </a:lnTo>
                  <a:lnTo>
                    <a:pt x="57" y="108"/>
                  </a:lnTo>
                  <a:lnTo>
                    <a:pt x="57" y="111"/>
                  </a:lnTo>
                  <a:lnTo>
                    <a:pt x="58" y="114"/>
                  </a:lnTo>
                  <a:lnTo>
                    <a:pt x="60" y="116"/>
                  </a:lnTo>
                  <a:lnTo>
                    <a:pt x="62" y="118"/>
                  </a:lnTo>
                  <a:lnTo>
                    <a:pt x="64" y="120"/>
                  </a:lnTo>
                  <a:lnTo>
                    <a:pt x="67" y="121"/>
                  </a:lnTo>
                  <a:lnTo>
                    <a:pt x="69" y="121"/>
                  </a:lnTo>
                  <a:lnTo>
                    <a:pt x="70" y="122"/>
                  </a:lnTo>
                  <a:lnTo>
                    <a:pt x="71" y="122"/>
                  </a:lnTo>
                  <a:lnTo>
                    <a:pt x="72" y="122"/>
                  </a:lnTo>
                  <a:lnTo>
                    <a:pt x="73" y="122"/>
                  </a:lnTo>
                  <a:lnTo>
                    <a:pt x="74" y="122"/>
                  </a:lnTo>
                  <a:lnTo>
                    <a:pt x="75" y="122"/>
                  </a:lnTo>
                  <a:lnTo>
                    <a:pt x="76" y="122"/>
                  </a:lnTo>
                  <a:lnTo>
                    <a:pt x="77" y="122"/>
                  </a:lnTo>
                  <a:lnTo>
                    <a:pt x="81" y="120"/>
                  </a:lnTo>
                  <a:lnTo>
                    <a:pt x="80" y="121"/>
                  </a:lnTo>
                  <a:lnTo>
                    <a:pt x="80" y="122"/>
                  </a:lnTo>
                  <a:lnTo>
                    <a:pt x="79" y="122"/>
                  </a:lnTo>
                  <a:lnTo>
                    <a:pt x="79" y="123"/>
                  </a:lnTo>
                  <a:lnTo>
                    <a:pt x="78" y="124"/>
                  </a:lnTo>
                  <a:lnTo>
                    <a:pt x="78" y="124"/>
                  </a:lnTo>
                  <a:lnTo>
                    <a:pt x="77" y="125"/>
                  </a:lnTo>
                  <a:lnTo>
                    <a:pt x="77" y="125"/>
                  </a:lnTo>
                  <a:lnTo>
                    <a:pt x="74" y="129"/>
                  </a:lnTo>
                  <a:lnTo>
                    <a:pt x="73" y="130"/>
                  </a:lnTo>
                  <a:lnTo>
                    <a:pt x="72" y="132"/>
                  </a:lnTo>
                  <a:lnTo>
                    <a:pt x="72" y="134"/>
                  </a:lnTo>
                  <a:lnTo>
                    <a:pt x="71" y="136"/>
                  </a:lnTo>
                  <a:lnTo>
                    <a:pt x="71" y="138"/>
                  </a:lnTo>
                  <a:lnTo>
                    <a:pt x="71" y="140"/>
                  </a:lnTo>
                  <a:lnTo>
                    <a:pt x="71" y="142"/>
                  </a:lnTo>
                  <a:lnTo>
                    <a:pt x="72" y="144"/>
                  </a:lnTo>
                  <a:lnTo>
                    <a:pt x="73" y="147"/>
                  </a:lnTo>
                  <a:lnTo>
                    <a:pt x="75" y="149"/>
                  </a:lnTo>
                  <a:lnTo>
                    <a:pt x="77" y="151"/>
                  </a:lnTo>
                  <a:lnTo>
                    <a:pt x="80" y="152"/>
                  </a:lnTo>
                  <a:lnTo>
                    <a:pt x="83" y="153"/>
                  </a:lnTo>
                  <a:lnTo>
                    <a:pt x="86" y="154"/>
                  </a:lnTo>
                  <a:lnTo>
                    <a:pt x="89" y="153"/>
                  </a:lnTo>
                  <a:lnTo>
                    <a:pt x="92" y="153"/>
                  </a:lnTo>
                  <a:lnTo>
                    <a:pt x="94" y="152"/>
                  </a:lnTo>
                  <a:lnTo>
                    <a:pt x="96" y="151"/>
                  </a:lnTo>
                  <a:lnTo>
                    <a:pt x="98" y="150"/>
                  </a:lnTo>
                  <a:lnTo>
                    <a:pt x="101" y="150"/>
                  </a:lnTo>
                  <a:lnTo>
                    <a:pt x="103" y="149"/>
                  </a:lnTo>
                  <a:lnTo>
                    <a:pt x="105" y="149"/>
                  </a:lnTo>
                  <a:lnTo>
                    <a:pt x="107" y="148"/>
                  </a:lnTo>
                  <a:lnTo>
                    <a:pt x="109" y="147"/>
                  </a:lnTo>
                  <a:lnTo>
                    <a:pt x="111" y="147"/>
                  </a:lnTo>
                  <a:lnTo>
                    <a:pt x="114" y="145"/>
                  </a:lnTo>
                  <a:lnTo>
                    <a:pt x="116" y="144"/>
                  </a:lnTo>
                  <a:lnTo>
                    <a:pt x="118" y="142"/>
                  </a:lnTo>
                  <a:lnTo>
                    <a:pt x="120" y="139"/>
                  </a:lnTo>
                  <a:lnTo>
                    <a:pt x="121" y="136"/>
                  </a:lnTo>
                  <a:lnTo>
                    <a:pt x="121" y="134"/>
                  </a:lnTo>
                  <a:lnTo>
                    <a:pt x="121" y="131"/>
                  </a:lnTo>
                  <a:lnTo>
                    <a:pt x="121" y="128"/>
                  </a:lnTo>
                  <a:lnTo>
                    <a:pt x="120" y="127"/>
                  </a:lnTo>
                  <a:lnTo>
                    <a:pt x="120" y="126"/>
                  </a:lnTo>
                  <a:lnTo>
                    <a:pt x="120" y="125"/>
                  </a:lnTo>
                  <a:lnTo>
                    <a:pt x="119" y="124"/>
                  </a:lnTo>
                  <a:lnTo>
                    <a:pt x="119" y="124"/>
                  </a:lnTo>
                  <a:lnTo>
                    <a:pt x="118" y="123"/>
                  </a:lnTo>
                  <a:lnTo>
                    <a:pt x="118" y="122"/>
                  </a:lnTo>
                  <a:lnTo>
                    <a:pt x="117" y="122"/>
                  </a:lnTo>
                  <a:lnTo>
                    <a:pt x="118" y="121"/>
                  </a:lnTo>
                  <a:lnTo>
                    <a:pt x="118" y="120"/>
                  </a:lnTo>
                  <a:lnTo>
                    <a:pt x="119" y="119"/>
                  </a:lnTo>
                  <a:lnTo>
                    <a:pt x="119" y="118"/>
                  </a:lnTo>
                  <a:lnTo>
                    <a:pt x="120" y="117"/>
                  </a:lnTo>
                  <a:lnTo>
                    <a:pt x="120" y="116"/>
                  </a:lnTo>
                  <a:lnTo>
                    <a:pt x="121" y="116"/>
                  </a:lnTo>
                  <a:lnTo>
                    <a:pt x="121" y="115"/>
                  </a:lnTo>
                  <a:lnTo>
                    <a:pt x="126" y="102"/>
                  </a:lnTo>
                  <a:close/>
                </a:path>
              </a:pathLst>
            </a:custGeom>
            <a:solidFill>
              <a:srgbClr val="CC99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54"/>
            <p:cNvSpPr>
              <a:spLocks noEditPoints="1"/>
            </p:cNvSpPr>
            <p:nvPr/>
          </p:nvSpPr>
          <p:spPr bwMode="auto">
            <a:xfrm>
              <a:off x="4768" y="1098"/>
              <a:ext cx="132" cy="56"/>
            </a:xfrm>
            <a:custGeom>
              <a:avLst/>
              <a:gdLst/>
              <a:ahLst/>
              <a:cxnLst>
                <a:cxn ang="0">
                  <a:pos x="125" y="10"/>
                </a:cxn>
                <a:cxn ang="0">
                  <a:pos x="113" y="8"/>
                </a:cxn>
                <a:cxn ang="0">
                  <a:pos x="106" y="11"/>
                </a:cxn>
                <a:cxn ang="0">
                  <a:pos x="100" y="14"/>
                </a:cxn>
                <a:cxn ang="0">
                  <a:pos x="95" y="11"/>
                </a:cxn>
                <a:cxn ang="0">
                  <a:pos x="89" y="8"/>
                </a:cxn>
                <a:cxn ang="0">
                  <a:pos x="76" y="10"/>
                </a:cxn>
                <a:cxn ang="0">
                  <a:pos x="69" y="12"/>
                </a:cxn>
                <a:cxn ang="0">
                  <a:pos x="65" y="11"/>
                </a:cxn>
                <a:cxn ang="0">
                  <a:pos x="63" y="8"/>
                </a:cxn>
                <a:cxn ang="0">
                  <a:pos x="59" y="3"/>
                </a:cxn>
                <a:cxn ang="0">
                  <a:pos x="52" y="0"/>
                </a:cxn>
                <a:cxn ang="0">
                  <a:pos x="42" y="1"/>
                </a:cxn>
                <a:cxn ang="0">
                  <a:pos x="35" y="3"/>
                </a:cxn>
                <a:cxn ang="0">
                  <a:pos x="28" y="6"/>
                </a:cxn>
                <a:cxn ang="0">
                  <a:pos x="28" y="5"/>
                </a:cxn>
                <a:cxn ang="0">
                  <a:pos x="27" y="5"/>
                </a:cxn>
                <a:cxn ang="0">
                  <a:pos x="15" y="3"/>
                </a:cxn>
                <a:cxn ang="0">
                  <a:pos x="6" y="10"/>
                </a:cxn>
                <a:cxn ang="0">
                  <a:pos x="5" y="12"/>
                </a:cxn>
                <a:cxn ang="0">
                  <a:pos x="4" y="14"/>
                </a:cxn>
                <a:cxn ang="0">
                  <a:pos x="10" y="27"/>
                </a:cxn>
                <a:cxn ang="0">
                  <a:pos x="16" y="38"/>
                </a:cxn>
                <a:cxn ang="0">
                  <a:pos x="0" y="23"/>
                </a:cxn>
                <a:cxn ang="0">
                  <a:pos x="1" y="29"/>
                </a:cxn>
                <a:cxn ang="0">
                  <a:pos x="7" y="37"/>
                </a:cxn>
                <a:cxn ang="0">
                  <a:pos x="18" y="40"/>
                </a:cxn>
                <a:cxn ang="0">
                  <a:pos x="23" y="38"/>
                </a:cxn>
                <a:cxn ang="0">
                  <a:pos x="27" y="37"/>
                </a:cxn>
                <a:cxn ang="0">
                  <a:pos x="29" y="39"/>
                </a:cxn>
                <a:cxn ang="0">
                  <a:pos x="30" y="43"/>
                </a:cxn>
                <a:cxn ang="0">
                  <a:pos x="36" y="49"/>
                </a:cxn>
                <a:cxn ang="0">
                  <a:pos x="47" y="51"/>
                </a:cxn>
                <a:cxn ang="0">
                  <a:pos x="55" y="48"/>
                </a:cxn>
                <a:cxn ang="0">
                  <a:pos x="63" y="45"/>
                </a:cxn>
                <a:cxn ang="0">
                  <a:pos x="69" y="44"/>
                </a:cxn>
                <a:cxn ang="0">
                  <a:pos x="69" y="46"/>
                </a:cxn>
                <a:cxn ang="0">
                  <a:pos x="71" y="50"/>
                </a:cxn>
                <a:cxn ang="0">
                  <a:pos x="81" y="56"/>
                </a:cxn>
                <a:cxn ang="0">
                  <a:pos x="94" y="53"/>
                </a:cxn>
                <a:cxn ang="0">
                  <a:pos x="108" y="44"/>
                </a:cxn>
                <a:cxn ang="0">
                  <a:pos x="123" y="37"/>
                </a:cxn>
                <a:cxn ang="0">
                  <a:pos x="131" y="28"/>
                </a:cxn>
                <a:cxn ang="0">
                  <a:pos x="131" y="17"/>
                </a:cxn>
                <a:cxn ang="0">
                  <a:pos x="72" y="23"/>
                </a:cxn>
                <a:cxn ang="0">
                  <a:pos x="72" y="25"/>
                </a:cxn>
                <a:cxn ang="0">
                  <a:pos x="16" y="9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29" y="32"/>
                </a:cxn>
                <a:cxn ang="0">
                  <a:pos x="27" y="29"/>
                </a:cxn>
                <a:cxn ang="0">
                  <a:pos x="26" y="27"/>
                </a:cxn>
              </a:cxnLst>
              <a:rect l="0" t="0" r="r" b="b"/>
              <a:pathLst>
                <a:path w="132" h="56">
                  <a:moveTo>
                    <a:pt x="131" y="17"/>
                  </a:moveTo>
                  <a:lnTo>
                    <a:pt x="129" y="14"/>
                  </a:lnTo>
                  <a:lnTo>
                    <a:pt x="127" y="12"/>
                  </a:lnTo>
                  <a:lnTo>
                    <a:pt x="125" y="10"/>
                  </a:lnTo>
                  <a:lnTo>
                    <a:pt x="122" y="9"/>
                  </a:lnTo>
                  <a:lnTo>
                    <a:pt x="119" y="8"/>
                  </a:lnTo>
                  <a:lnTo>
                    <a:pt x="116" y="8"/>
                  </a:lnTo>
                  <a:lnTo>
                    <a:pt x="113" y="8"/>
                  </a:lnTo>
                  <a:lnTo>
                    <a:pt x="111" y="9"/>
                  </a:lnTo>
                  <a:lnTo>
                    <a:pt x="109" y="10"/>
                  </a:lnTo>
                  <a:lnTo>
                    <a:pt x="108" y="10"/>
                  </a:lnTo>
                  <a:lnTo>
                    <a:pt x="106" y="11"/>
                  </a:lnTo>
                  <a:lnTo>
                    <a:pt x="105" y="12"/>
                  </a:lnTo>
                  <a:lnTo>
                    <a:pt x="103" y="13"/>
                  </a:lnTo>
                  <a:lnTo>
                    <a:pt x="102" y="13"/>
                  </a:lnTo>
                  <a:lnTo>
                    <a:pt x="100" y="14"/>
                  </a:lnTo>
                  <a:lnTo>
                    <a:pt x="99" y="15"/>
                  </a:lnTo>
                  <a:lnTo>
                    <a:pt x="98" y="13"/>
                  </a:lnTo>
                  <a:lnTo>
                    <a:pt x="97" y="12"/>
                  </a:lnTo>
                  <a:lnTo>
                    <a:pt x="95" y="11"/>
                  </a:lnTo>
                  <a:lnTo>
                    <a:pt x="94" y="10"/>
                  </a:lnTo>
                  <a:lnTo>
                    <a:pt x="93" y="9"/>
                  </a:lnTo>
                  <a:lnTo>
                    <a:pt x="91" y="9"/>
                  </a:lnTo>
                  <a:lnTo>
                    <a:pt x="89" y="8"/>
                  </a:lnTo>
                  <a:lnTo>
                    <a:pt x="88" y="8"/>
                  </a:lnTo>
                  <a:lnTo>
                    <a:pt x="79" y="9"/>
                  </a:lnTo>
                  <a:lnTo>
                    <a:pt x="78" y="10"/>
                  </a:lnTo>
                  <a:lnTo>
                    <a:pt x="76" y="10"/>
                  </a:lnTo>
                  <a:lnTo>
                    <a:pt x="74" y="11"/>
                  </a:lnTo>
                  <a:lnTo>
                    <a:pt x="72" y="11"/>
                  </a:lnTo>
                  <a:lnTo>
                    <a:pt x="71" y="12"/>
                  </a:lnTo>
                  <a:lnTo>
                    <a:pt x="69" y="12"/>
                  </a:lnTo>
                  <a:lnTo>
                    <a:pt x="67" y="13"/>
                  </a:lnTo>
                  <a:lnTo>
                    <a:pt x="65" y="13"/>
                  </a:lnTo>
                  <a:lnTo>
                    <a:pt x="65" y="12"/>
                  </a:lnTo>
                  <a:lnTo>
                    <a:pt x="65" y="11"/>
                  </a:lnTo>
                  <a:lnTo>
                    <a:pt x="64" y="10"/>
                  </a:lnTo>
                  <a:lnTo>
                    <a:pt x="64" y="9"/>
                  </a:lnTo>
                  <a:lnTo>
                    <a:pt x="63" y="8"/>
                  </a:lnTo>
                  <a:lnTo>
                    <a:pt x="63" y="8"/>
                  </a:lnTo>
                  <a:lnTo>
                    <a:pt x="62" y="7"/>
                  </a:lnTo>
                  <a:lnTo>
                    <a:pt x="61" y="6"/>
                  </a:lnTo>
                  <a:lnTo>
                    <a:pt x="60" y="5"/>
                  </a:lnTo>
                  <a:lnTo>
                    <a:pt x="59" y="3"/>
                  </a:lnTo>
                  <a:lnTo>
                    <a:pt x="57" y="2"/>
                  </a:lnTo>
                  <a:lnTo>
                    <a:pt x="56" y="1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2" y="1"/>
                  </a:lnTo>
                  <a:lnTo>
                    <a:pt x="40" y="2"/>
                  </a:lnTo>
                  <a:lnTo>
                    <a:pt x="39" y="2"/>
                  </a:lnTo>
                  <a:lnTo>
                    <a:pt x="37" y="3"/>
                  </a:lnTo>
                  <a:lnTo>
                    <a:pt x="35" y="3"/>
                  </a:lnTo>
                  <a:lnTo>
                    <a:pt x="33" y="4"/>
                  </a:lnTo>
                  <a:lnTo>
                    <a:pt x="32" y="4"/>
                  </a:lnTo>
                  <a:lnTo>
                    <a:pt x="30" y="5"/>
                  </a:lnTo>
                  <a:lnTo>
                    <a:pt x="28" y="6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5" y="3"/>
                  </a:lnTo>
                  <a:lnTo>
                    <a:pt x="13" y="4"/>
                  </a:lnTo>
                  <a:lnTo>
                    <a:pt x="10" y="6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5" y="17"/>
                  </a:lnTo>
                  <a:lnTo>
                    <a:pt x="7" y="21"/>
                  </a:lnTo>
                  <a:lnTo>
                    <a:pt x="8" y="24"/>
                  </a:lnTo>
                  <a:lnTo>
                    <a:pt x="10" y="27"/>
                  </a:lnTo>
                  <a:lnTo>
                    <a:pt x="11" y="30"/>
                  </a:lnTo>
                  <a:lnTo>
                    <a:pt x="13" y="32"/>
                  </a:lnTo>
                  <a:lnTo>
                    <a:pt x="14" y="35"/>
                  </a:lnTo>
                  <a:lnTo>
                    <a:pt x="16" y="38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2" y="33"/>
                  </a:lnTo>
                  <a:lnTo>
                    <a:pt x="4" y="35"/>
                  </a:lnTo>
                  <a:lnTo>
                    <a:pt x="7" y="37"/>
                  </a:lnTo>
                  <a:lnTo>
                    <a:pt x="9" y="39"/>
                  </a:lnTo>
                  <a:lnTo>
                    <a:pt x="12" y="40"/>
                  </a:lnTo>
                  <a:lnTo>
                    <a:pt x="15" y="40"/>
                  </a:lnTo>
                  <a:lnTo>
                    <a:pt x="18" y="40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2" y="39"/>
                  </a:lnTo>
                  <a:lnTo>
                    <a:pt x="23" y="38"/>
                  </a:lnTo>
                  <a:lnTo>
                    <a:pt x="24" y="38"/>
                  </a:lnTo>
                  <a:lnTo>
                    <a:pt x="25" y="38"/>
                  </a:lnTo>
                  <a:lnTo>
                    <a:pt x="26" y="38"/>
                  </a:lnTo>
                  <a:lnTo>
                    <a:pt x="27" y="37"/>
                  </a:lnTo>
                  <a:lnTo>
                    <a:pt x="28" y="37"/>
                  </a:lnTo>
                  <a:lnTo>
                    <a:pt x="29" y="37"/>
                  </a:lnTo>
                  <a:lnTo>
                    <a:pt x="29" y="38"/>
                  </a:lnTo>
                  <a:lnTo>
                    <a:pt x="29" y="39"/>
                  </a:lnTo>
                  <a:lnTo>
                    <a:pt x="29" y="40"/>
                  </a:lnTo>
                  <a:lnTo>
                    <a:pt x="30" y="41"/>
                  </a:lnTo>
                  <a:lnTo>
                    <a:pt x="30" y="42"/>
                  </a:lnTo>
                  <a:lnTo>
                    <a:pt x="30" y="43"/>
                  </a:lnTo>
                  <a:lnTo>
                    <a:pt x="31" y="43"/>
                  </a:lnTo>
                  <a:lnTo>
                    <a:pt x="31" y="44"/>
                  </a:lnTo>
                  <a:lnTo>
                    <a:pt x="33" y="47"/>
                  </a:lnTo>
                  <a:lnTo>
                    <a:pt x="36" y="49"/>
                  </a:lnTo>
                  <a:lnTo>
                    <a:pt x="38" y="50"/>
                  </a:lnTo>
                  <a:lnTo>
                    <a:pt x="41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0" y="50"/>
                  </a:lnTo>
                  <a:lnTo>
                    <a:pt x="52" y="49"/>
                  </a:lnTo>
                  <a:lnTo>
                    <a:pt x="53" y="48"/>
                  </a:lnTo>
                  <a:lnTo>
                    <a:pt x="55" y="48"/>
                  </a:lnTo>
                  <a:lnTo>
                    <a:pt x="57" y="47"/>
                  </a:lnTo>
                  <a:lnTo>
                    <a:pt x="59" y="46"/>
                  </a:lnTo>
                  <a:lnTo>
                    <a:pt x="61" y="46"/>
                  </a:lnTo>
                  <a:lnTo>
                    <a:pt x="63" y="45"/>
                  </a:lnTo>
                  <a:lnTo>
                    <a:pt x="65" y="45"/>
                  </a:lnTo>
                  <a:lnTo>
                    <a:pt x="67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5"/>
                  </a:lnTo>
                  <a:lnTo>
                    <a:pt x="69" y="45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7"/>
                  </a:lnTo>
                  <a:lnTo>
                    <a:pt x="70" y="47"/>
                  </a:lnTo>
                  <a:lnTo>
                    <a:pt x="71" y="50"/>
                  </a:lnTo>
                  <a:lnTo>
                    <a:pt x="73" y="52"/>
                  </a:lnTo>
                  <a:lnTo>
                    <a:pt x="76" y="54"/>
                  </a:lnTo>
                  <a:lnTo>
                    <a:pt x="78" y="55"/>
                  </a:lnTo>
                  <a:lnTo>
                    <a:pt x="81" y="56"/>
                  </a:lnTo>
                  <a:lnTo>
                    <a:pt x="84" y="56"/>
                  </a:lnTo>
                  <a:lnTo>
                    <a:pt x="87" y="56"/>
                  </a:lnTo>
                  <a:lnTo>
                    <a:pt x="90" y="55"/>
                  </a:lnTo>
                  <a:lnTo>
                    <a:pt x="94" y="53"/>
                  </a:lnTo>
                  <a:lnTo>
                    <a:pt x="98" y="50"/>
                  </a:lnTo>
                  <a:lnTo>
                    <a:pt x="101" y="48"/>
                  </a:lnTo>
                  <a:lnTo>
                    <a:pt x="105" y="46"/>
                  </a:lnTo>
                  <a:lnTo>
                    <a:pt x="108" y="44"/>
                  </a:lnTo>
                  <a:lnTo>
                    <a:pt x="112" y="42"/>
                  </a:lnTo>
                  <a:lnTo>
                    <a:pt x="116" y="40"/>
                  </a:lnTo>
                  <a:lnTo>
                    <a:pt x="119" y="38"/>
                  </a:lnTo>
                  <a:lnTo>
                    <a:pt x="123" y="37"/>
                  </a:lnTo>
                  <a:lnTo>
                    <a:pt x="126" y="35"/>
                  </a:lnTo>
                  <a:lnTo>
                    <a:pt x="128" y="33"/>
                  </a:lnTo>
                  <a:lnTo>
                    <a:pt x="130" y="31"/>
                  </a:lnTo>
                  <a:lnTo>
                    <a:pt x="131" y="28"/>
                  </a:lnTo>
                  <a:lnTo>
                    <a:pt x="132" y="25"/>
                  </a:lnTo>
                  <a:lnTo>
                    <a:pt x="132" y="23"/>
                  </a:lnTo>
                  <a:lnTo>
                    <a:pt x="132" y="20"/>
                  </a:lnTo>
                  <a:lnTo>
                    <a:pt x="131" y="17"/>
                  </a:lnTo>
                  <a:close/>
                  <a:moveTo>
                    <a:pt x="72" y="22"/>
                  </a:moveTo>
                  <a:lnTo>
                    <a:pt x="72" y="22"/>
                  </a:lnTo>
                  <a:lnTo>
                    <a:pt x="72" y="23"/>
                  </a:lnTo>
                  <a:lnTo>
                    <a:pt x="72" y="23"/>
                  </a:lnTo>
                  <a:lnTo>
                    <a:pt x="72" y="23"/>
                  </a:lnTo>
                  <a:lnTo>
                    <a:pt x="72" y="24"/>
                  </a:lnTo>
                  <a:lnTo>
                    <a:pt x="72" y="24"/>
                  </a:lnTo>
                  <a:lnTo>
                    <a:pt x="72" y="25"/>
                  </a:lnTo>
                  <a:lnTo>
                    <a:pt x="72" y="25"/>
                  </a:lnTo>
                  <a:lnTo>
                    <a:pt x="71" y="25"/>
                  </a:lnTo>
                  <a:lnTo>
                    <a:pt x="72" y="22"/>
                  </a:lnTo>
                  <a:close/>
                  <a:moveTo>
                    <a:pt x="16" y="9"/>
                  </a:moveTo>
                  <a:lnTo>
                    <a:pt x="16" y="9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9"/>
                  </a:lnTo>
                  <a:close/>
                  <a:moveTo>
                    <a:pt x="26" y="27"/>
                  </a:moveTo>
                  <a:lnTo>
                    <a:pt x="29" y="30"/>
                  </a:lnTo>
                  <a:lnTo>
                    <a:pt x="29" y="32"/>
                  </a:lnTo>
                  <a:lnTo>
                    <a:pt x="28" y="31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7" y="29"/>
                  </a:lnTo>
                  <a:lnTo>
                    <a:pt x="27" y="29"/>
                  </a:lnTo>
                  <a:lnTo>
                    <a:pt x="27" y="28"/>
                  </a:lnTo>
                  <a:lnTo>
                    <a:pt x="26" y="28"/>
                  </a:lnTo>
                  <a:lnTo>
                    <a:pt x="26" y="27"/>
                  </a:lnTo>
                  <a:close/>
                </a:path>
              </a:pathLst>
            </a:custGeom>
            <a:solidFill>
              <a:srgbClr val="CC99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55"/>
            <p:cNvSpPr>
              <a:spLocks noEditPoints="1"/>
            </p:cNvSpPr>
            <p:nvPr/>
          </p:nvSpPr>
          <p:spPr bwMode="auto">
            <a:xfrm>
              <a:off x="4922" y="1034"/>
              <a:ext cx="61" cy="167"/>
            </a:xfrm>
            <a:custGeom>
              <a:avLst/>
              <a:gdLst/>
              <a:ahLst/>
              <a:cxnLst>
                <a:cxn ang="0">
                  <a:pos x="53" y="88"/>
                </a:cxn>
                <a:cxn ang="0">
                  <a:pos x="55" y="85"/>
                </a:cxn>
                <a:cxn ang="0">
                  <a:pos x="59" y="74"/>
                </a:cxn>
                <a:cxn ang="0">
                  <a:pos x="58" y="69"/>
                </a:cxn>
                <a:cxn ang="0">
                  <a:pos x="56" y="64"/>
                </a:cxn>
                <a:cxn ang="0">
                  <a:pos x="54" y="61"/>
                </a:cxn>
                <a:cxn ang="0">
                  <a:pos x="51" y="58"/>
                </a:cxn>
                <a:cxn ang="0">
                  <a:pos x="56" y="51"/>
                </a:cxn>
                <a:cxn ang="0">
                  <a:pos x="60" y="43"/>
                </a:cxn>
                <a:cxn ang="0">
                  <a:pos x="60" y="29"/>
                </a:cxn>
                <a:cxn ang="0">
                  <a:pos x="56" y="22"/>
                </a:cxn>
                <a:cxn ang="0">
                  <a:pos x="52" y="19"/>
                </a:cxn>
                <a:cxn ang="0">
                  <a:pos x="48" y="18"/>
                </a:cxn>
                <a:cxn ang="0">
                  <a:pos x="40" y="17"/>
                </a:cxn>
                <a:cxn ang="0">
                  <a:pos x="39" y="17"/>
                </a:cxn>
                <a:cxn ang="0">
                  <a:pos x="38" y="15"/>
                </a:cxn>
                <a:cxn ang="0">
                  <a:pos x="35" y="6"/>
                </a:cxn>
                <a:cxn ang="0">
                  <a:pos x="26" y="1"/>
                </a:cxn>
                <a:cxn ang="0">
                  <a:pos x="15" y="3"/>
                </a:cxn>
                <a:cxn ang="0">
                  <a:pos x="7" y="12"/>
                </a:cxn>
                <a:cxn ang="0">
                  <a:pos x="3" y="23"/>
                </a:cxn>
                <a:cxn ang="0">
                  <a:pos x="1" y="26"/>
                </a:cxn>
                <a:cxn ang="0">
                  <a:pos x="1" y="26"/>
                </a:cxn>
                <a:cxn ang="0">
                  <a:pos x="1" y="26"/>
                </a:cxn>
                <a:cxn ang="0">
                  <a:pos x="1" y="37"/>
                </a:cxn>
                <a:cxn ang="0">
                  <a:pos x="10" y="46"/>
                </a:cxn>
                <a:cxn ang="0">
                  <a:pos x="19" y="48"/>
                </a:cxn>
                <a:cxn ang="0">
                  <a:pos x="21" y="48"/>
                </a:cxn>
                <a:cxn ang="0">
                  <a:pos x="18" y="53"/>
                </a:cxn>
                <a:cxn ang="0">
                  <a:pos x="13" y="60"/>
                </a:cxn>
                <a:cxn ang="0">
                  <a:pos x="9" y="66"/>
                </a:cxn>
                <a:cxn ang="0">
                  <a:pos x="8" y="70"/>
                </a:cxn>
                <a:cxn ang="0">
                  <a:pos x="9" y="77"/>
                </a:cxn>
                <a:cxn ang="0">
                  <a:pos x="14" y="84"/>
                </a:cxn>
                <a:cxn ang="0">
                  <a:pos x="16" y="89"/>
                </a:cxn>
                <a:cxn ang="0">
                  <a:pos x="12" y="95"/>
                </a:cxn>
                <a:cxn ang="0">
                  <a:pos x="8" y="105"/>
                </a:cxn>
                <a:cxn ang="0">
                  <a:pos x="9" y="115"/>
                </a:cxn>
                <a:cxn ang="0">
                  <a:pos x="14" y="121"/>
                </a:cxn>
                <a:cxn ang="0">
                  <a:pos x="11" y="125"/>
                </a:cxn>
                <a:cxn ang="0">
                  <a:pos x="8" y="129"/>
                </a:cxn>
                <a:cxn ang="0">
                  <a:pos x="7" y="131"/>
                </a:cxn>
                <a:cxn ang="0">
                  <a:pos x="5" y="134"/>
                </a:cxn>
                <a:cxn ang="0">
                  <a:pos x="7" y="145"/>
                </a:cxn>
                <a:cxn ang="0">
                  <a:pos x="16" y="153"/>
                </a:cxn>
                <a:cxn ang="0">
                  <a:pos x="18" y="159"/>
                </a:cxn>
                <a:cxn ang="0">
                  <a:pos x="22" y="164"/>
                </a:cxn>
                <a:cxn ang="0">
                  <a:pos x="33" y="167"/>
                </a:cxn>
                <a:cxn ang="0">
                  <a:pos x="43" y="161"/>
                </a:cxn>
                <a:cxn ang="0">
                  <a:pos x="49" y="153"/>
                </a:cxn>
                <a:cxn ang="0">
                  <a:pos x="52" y="143"/>
                </a:cxn>
                <a:cxn ang="0">
                  <a:pos x="49" y="132"/>
                </a:cxn>
                <a:cxn ang="0">
                  <a:pos x="47" y="129"/>
                </a:cxn>
                <a:cxn ang="0">
                  <a:pos x="50" y="125"/>
                </a:cxn>
                <a:cxn ang="0">
                  <a:pos x="54" y="120"/>
                </a:cxn>
                <a:cxn ang="0">
                  <a:pos x="61" y="108"/>
                </a:cxn>
                <a:cxn ang="0">
                  <a:pos x="61" y="103"/>
                </a:cxn>
                <a:cxn ang="0">
                  <a:pos x="60" y="98"/>
                </a:cxn>
                <a:cxn ang="0">
                  <a:pos x="55" y="92"/>
                </a:cxn>
                <a:cxn ang="0">
                  <a:pos x="32" y="99"/>
                </a:cxn>
                <a:cxn ang="0">
                  <a:pos x="32" y="99"/>
                </a:cxn>
                <a:cxn ang="0">
                  <a:pos x="32" y="99"/>
                </a:cxn>
              </a:cxnLst>
              <a:rect l="0" t="0" r="r" b="b"/>
              <a:pathLst>
                <a:path w="61" h="167">
                  <a:moveTo>
                    <a:pt x="52" y="90"/>
                  </a:moveTo>
                  <a:lnTo>
                    <a:pt x="52" y="90"/>
                  </a:lnTo>
                  <a:lnTo>
                    <a:pt x="53" y="89"/>
                  </a:lnTo>
                  <a:lnTo>
                    <a:pt x="53" y="88"/>
                  </a:lnTo>
                  <a:lnTo>
                    <a:pt x="54" y="87"/>
                  </a:lnTo>
                  <a:lnTo>
                    <a:pt x="54" y="87"/>
                  </a:lnTo>
                  <a:lnTo>
                    <a:pt x="55" y="86"/>
                  </a:lnTo>
                  <a:lnTo>
                    <a:pt x="55" y="85"/>
                  </a:lnTo>
                  <a:lnTo>
                    <a:pt x="56" y="84"/>
                  </a:lnTo>
                  <a:lnTo>
                    <a:pt x="58" y="77"/>
                  </a:lnTo>
                  <a:lnTo>
                    <a:pt x="58" y="76"/>
                  </a:lnTo>
                  <a:lnTo>
                    <a:pt x="59" y="74"/>
                  </a:lnTo>
                  <a:lnTo>
                    <a:pt x="59" y="73"/>
                  </a:lnTo>
                  <a:lnTo>
                    <a:pt x="59" y="72"/>
                  </a:lnTo>
                  <a:lnTo>
                    <a:pt x="58" y="70"/>
                  </a:lnTo>
                  <a:lnTo>
                    <a:pt x="58" y="69"/>
                  </a:lnTo>
                  <a:lnTo>
                    <a:pt x="58" y="68"/>
                  </a:lnTo>
                  <a:lnTo>
                    <a:pt x="57" y="67"/>
                  </a:lnTo>
                  <a:lnTo>
                    <a:pt x="57" y="65"/>
                  </a:lnTo>
                  <a:lnTo>
                    <a:pt x="56" y="64"/>
                  </a:lnTo>
                  <a:lnTo>
                    <a:pt x="56" y="63"/>
                  </a:lnTo>
                  <a:lnTo>
                    <a:pt x="55" y="62"/>
                  </a:lnTo>
                  <a:lnTo>
                    <a:pt x="55" y="62"/>
                  </a:lnTo>
                  <a:lnTo>
                    <a:pt x="54" y="61"/>
                  </a:lnTo>
                  <a:lnTo>
                    <a:pt x="53" y="60"/>
                  </a:lnTo>
                  <a:lnTo>
                    <a:pt x="53" y="60"/>
                  </a:lnTo>
                  <a:lnTo>
                    <a:pt x="52" y="59"/>
                  </a:lnTo>
                  <a:lnTo>
                    <a:pt x="51" y="58"/>
                  </a:lnTo>
                  <a:lnTo>
                    <a:pt x="52" y="57"/>
                  </a:lnTo>
                  <a:lnTo>
                    <a:pt x="54" y="55"/>
                  </a:lnTo>
                  <a:lnTo>
                    <a:pt x="55" y="53"/>
                  </a:lnTo>
                  <a:lnTo>
                    <a:pt x="56" y="51"/>
                  </a:lnTo>
                  <a:lnTo>
                    <a:pt x="57" y="49"/>
                  </a:lnTo>
                  <a:lnTo>
                    <a:pt x="58" y="47"/>
                  </a:lnTo>
                  <a:lnTo>
                    <a:pt x="59" y="45"/>
                  </a:lnTo>
                  <a:lnTo>
                    <a:pt x="60" y="43"/>
                  </a:lnTo>
                  <a:lnTo>
                    <a:pt x="61" y="34"/>
                  </a:lnTo>
                  <a:lnTo>
                    <a:pt x="61" y="32"/>
                  </a:lnTo>
                  <a:lnTo>
                    <a:pt x="61" y="30"/>
                  </a:lnTo>
                  <a:lnTo>
                    <a:pt x="60" y="29"/>
                  </a:lnTo>
                  <a:lnTo>
                    <a:pt x="60" y="27"/>
                  </a:lnTo>
                  <a:lnTo>
                    <a:pt x="59" y="25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5" y="21"/>
                  </a:lnTo>
                  <a:lnTo>
                    <a:pt x="54" y="20"/>
                  </a:lnTo>
                  <a:lnTo>
                    <a:pt x="53" y="20"/>
                  </a:lnTo>
                  <a:lnTo>
                    <a:pt x="52" y="19"/>
                  </a:lnTo>
                  <a:lnTo>
                    <a:pt x="51" y="19"/>
                  </a:lnTo>
                  <a:lnTo>
                    <a:pt x="50" y="18"/>
                  </a:lnTo>
                  <a:lnTo>
                    <a:pt x="49" y="18"/>
                  </a:lnTo>
                  <a:lnTo>
                    <a:pt x="48" y="18"/>
                  </a:lnTo>
                  <a:lnTo>
                    <a:pt x="47" y="18"/>
                  </a:lnTo>
                  <a:lnTo>
                    <a:pt x="46" y="18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39" y="17"/>
                  </a:lnTo>
                  <a:lnTo>
                    <a:pt x="39" y="17"/>
                  </a:lnTo>
                  <a:lnTo>
                    <a:pt x="39" y="17"/>
                  </a:lnTo>
                  <a:lnTo>
                    <a:pt x="38" y="17"/>
                  </a:lnTo>
                  <a:lnTo>
                    <a:pt x="38" y="17"/>
                  </a:lnTo>
                  <a:lnTo>
                    <a:pt x="38" y="17"/>
                  </a:lnTo>
                  <a:lnTo>
                    <a:pt x="38" y="15"/>
                  </a:lnTo>
                  <a:lnTo>
                    <a:pt x="37" y="13"/>
                  </a:lnTo>
                  <a:lnTo>
                    <a:pt x="37" y="10"/>
                  </a:lnTo>
                  <a:lnTo>
                    <a:pt x="36" y="8"/>
                  </a:lnTo>
                  <a:lnTo>
                    <a:pt x="35" y="6"/>
                  </a:lnTo>
                  <a:lnTo>
                    <a:pt x="33" y="5"/>
                  </a:lnTo>
                  <a:lnTo>
                    <a:pt x="31" y="3"/>
                  </a:lnTo>
                  <a:lnTo>
                    <a:pt x="29" y="2"/>
                  </a:lnTo>
                  <a:lnTo>
                    <a:pt x="26" y="1"/>
                  </a:lnTo>
                  <a:lnTo>
                    <a:pt x="23" y="0"/>
                  </a:lnTo>
                  <a:lnTo>
                    <a:pt x="20" y="1"/>
                  </a:lnTo>
                  <a:lnTo>
                    <a:pt x="17" y="1"/>
                  </a:lnTo>
                  <a:lnTo>
                    <a:pt x="15" y="3"/>
                  </a:lnTo>
                  <a:lnTo>
                    <a:pt x="12" y="4"/>
                  </a:lnTo>
                  <a:lnTo>
                    <a:pt x="10" y="7"/>
                  </a:lnTo>
                  <a:lnTo>
                    <a:pt x="9" y="9"/>
                  </a:lnTo>
                  <a:lnTo>
                    <a:pt x="7" y="12"/>
                  </a:lnTo>
                  <a:lnTo>
                    <a:pt x="6" y="15"/>
                  </a:lnTo>
                  <a:lnTo>
                    <a:pt x="5" y="17"/>
                  </a:lnTo>
                  <a:lnTo>
                    <a:pt x="4" y="20"/>
                  </a:lnTo>
                  <a:lnTo>
                    <a:pt x="3" y="23"/>
                  </a:lnTo>
                  <a:lnTo>
                    <a:pt x="3" y="26"/>
                  </a:lnTo>
                  <a:lnTo>
                    <a:pt x="3" y="30"/>
                  </a:lnTo>
                  <a:lnTo>
                    <a:pt x="3" y="33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0" y="29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1" y="37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7" y="44"/>
                  </a:lnTo>
                  <a:lnTo>
                    <a:pt x="10" y="46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0" y="50"/>
                  </a:lnTo>
                  <a:lnTo>
                    <a:pt x="19" y="51"/>
                  </a:lnTo>
                  <a:lnTo>
                    <a:pt x="18" y="53"/>
                  </a:lnTo>
                  <a:lnTo>
                    <a:pt x="16" y="55"/>
                  </a:lnTo>
                  <a:lnTo>
                    <a:pt x="15" y="56"/>
                  </a:lnTo>
                  <a:lnTo>
                    <a:pt x="14" y="58"/>
                  </a:lnTo>
                  <a:lnTo>
                    <a:pt x="13" y="60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10" y="65"/>
                  </a:lnTo>
                  <a:lnTo>
                    <a:pt x="9" y="66"/>
                  </a:lnTo>
                  <a:lnTo>
                    <a:pt x="9" y="67"/>
                  </a:lnTo>
                  <a:lnTo>
                    <a:pt x="8" y="68"/>
                  </a:lnTo>
                  <a:lnTo>
                    <a:pt x="8" y="69"/>
                  </a:lnTo>
                  <a:lnTo>
                    <a:pt x="8" y="70"/>
                  </a:lnTo>
                  <a:lnTo>
                    <a:pt x="8" y="72"/>
                  </a:lnTo>
                  <a:lnTo>
                    <a:pt x="8" y="73"/>
                  </a:lnTo>
                  <a:lnTo>
                    <a:pt x="8" y="75"/>
                  </a:lnTo>
                  <a:lnTo>
                    <a:pt x="9" y="77"/>
                  </a:lnTo>
                  <a:lnTo>
                    <a:pt x="10" y="79"/>
                  </a:lnTo>
                  <a:lnTo>
                    <a:pt x="11" y="81"/>
                  </a:lnTo>
                  <a:lnTo>
                    <a:pt x="13" y="83"/>
                  </a:lnTo>
                  <a:lnTo>
                    <a:pt x="14" y="84"/>
                  </a:lnTo>
                  <a:lnTo>
                    <a:pt x="16" y="85"/>
                  </a:lnTo>
                  <a:lnTo>
                    <a:pt x="18" y="86"/>
                  </a:lnTo>
                  <a:lnTo>
                    <a:pt x="17" y="87"/>
                  </a:lnTo>
                  <a:lnTo>
                    <a:pt x="16" y="89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3" y="93"/>
                  </a:lnTo>
                  <a:lnTo>
                    <a:pt x="12" y="95"/>
                  </a:lnTo>
                  <a:lnTo>
                    <a:pt x="11" y="97"/>
                  </a:lnTo>
                  <a:lnTo>
                    <a:pt x="10" y="98"/>
                  </a:lnTo>
                  <a:lnTo>
                    <a:pt x="8" y="102"/>
                  </a:lnTo>
                  <a:lnTo>
                    <a:pt x="8" y="105"/>
                  </a:lnTo>
                  <a:lnTo>
                    <a:pt x="7" y="108"/>
                  </a:lnTo>
                  <a:lnTo>
                    <a:pt x="8" y="110"/>
                  </a:lnTo>
                  <a:lnTo>
                    <a:pt x="8" y="113"/>
                  </a:lnTo>
                  <a:lnTo>
                    <a:pt x="9" y="115"/>
                  </a:lnTo>
                  <a:lnTo>
                    <a:pt x="11" y="117"/>
                  </a:lnTo>
                  <a:lnTo>
                    <a:pt x="12" y="119"/>
                  </a:lnTo>
                  <a:lnTo>
                    <a:pt x="14" y="120"/>
                  </a:lnTo>
                  <a:lnTo>
                    <a:pt x="14" y="121"/>
                  </a:lnTo>
                  <a:lnTo>
                    <a:pt x="13" y="122"/>
                  </a:lnTo>
                  <a:lnTo>
                    <a:pt x="13" y="123"/>
                  </a:lnTo>
                  <a:lnTo>
                    <a:pt x="12" y="124"/>
                  </a:lnTo>
                  <a:lnTo>
                    <a:pt x="11" y="125"/>
                  </a:lnTo>
                  <a:lnTo>
                    <a:pt x="11" y="125"/>
                  </a:lnTo>
                  <a:lnTo>
                    <a:pt x="10" y="126"/>
                  </a:lnTo>
                  <a:lnTo>
                    <a:pt x="9" y="127"/>
                  </a:lnTo>
                  <a:lnTo>
                    <a:pt x="8" y="129"/>
                  </a:lnTo>
                  <a:lnTo>
                    <a:pt x="8" y="129"/>
                  </a:lnTo>
                  <a:lnTo>
                    <a:pt x="7" y="130"/>
                  </a:lnTo>
                  <a:lnTo>
                    <a:pt x="7" y="130"/>
                  </a:lnTo>
                  <a:lnTo>
                    <a:pt x="7" y="131"/>
                  </a:lnTo>
                  <a:lnTo>
                    <a:pt x="6" y="132"/>
                  </a:lnTo>
                  <a:lnTo>
                    <a:pt x="6" y="133"/>
                  </a:lnTo>
                  <a:lnTo>
                    <a:pt x="6" y="133"/>
                  </a:lnTo>
                  <a:lnTo>
                    <a:pt x="5" y="134"/>
                  </a:lnTo>
                  <a:lnTo>
                    <a:pt x="5" y="137"/>
                  </a:lnTo>
                  <a:lnTo>
                    <a:pt x="5" y="140"/>
                  </a:lnTo>
                  <a:lnTo>
                    <a:pt x="6" y="143"/>
                  </a:lnTo>
                  <a:lnTo>
                    <a:pt x="7" y="145"/>
                  </a:lnTo>
                  <a:lnTo>
                    <a:pt x="8" y="148"/>
                  </a:lnTo>
                  <a:lnTo>
                    <a:pt x="11" y="150"/>
                  </a:lnTo>
                  <a:lnTo>
                    <a:pt x="13" y="152"/>
                  </a:lnTo>
                  <a:lnTo>
                    <a:pt x="16" y="153"/>
                  </a:lnTo>
                  <a:lnTo>
                    <a:pt x="16" y="154"/>
                  </a:lnTo>
                  <a:lnTo>
                    <a:pt x="16" y="156"/>
                  </a:lnTo>
                  <a:lnTo>
                    <a:pt x="17" y="157"/>
                  </a:lnTo>
                  <a:lnTo>
                    <a:pt x="18" y="159"/>
                  </a:lnTo>
                  <a:lnTo>
                    <a:pt x="18" y="160"/>
                  </a:lnTo>
                  <a:lnTo>
                    <a:pt x="19" y="162"/>
                  </a:lnTo>
                  <a:lnTo>
                    <a:pt x="20" y="163"/>
                  </a:lnTo>
                  <a:lnTo>
                    <a:pt x="22" y="164"/>
                  </a:lnTo>
                  <a:lnTo>
                    <a:pt x="24" y="166"/>
                  </a:lnTo>
                  <a:lnTo>
                    <a:pt x="27" y="167"/>
                  </a:lnTo>
                  <a:lnTo>
                    <a:pt x="30" y="167"/>
                  </a:lnTo>
                  <a:lnTo>
                    <a:pt x="33" y="167"/>
                  </a:lnTo>
                  <a:lnTo>
                    <a:pt x="36" y="166"/>
                  </a:lnTo>
                  <a:lnTo>
                    <a:pt x="39" y="165"/>
                  </a:lnTo>
                  <a:lnTo>
                    <a:pt x="41" y="163"/>
                  </a:lnTo>
                  <a:lnTo>
                    <a:pt x="43" y="161"/>
                  </a:lnTo>
                  <a:lnTo>
                    <a:pt x="45" y="159"/>
                  </a:lnTo>
                  <a:lnTo>
                    <a:pt x="46" y="157"/>
                  </a:lnTo>
                  <a:lnTo>
                    <a:pt x="47" y="155"/>
                  </a:lnTo>
                  <a:lnTo>
                    <a:pt x="49" y="153"/>
                  </a:lnTo>
                  <a:lnTo>
                    <a:pt x="50" y="151"/>
                  </a:lnTo>
                  <a:lnTo>
                    <a:pt x="51" y="148"/>
                  </a:lnTo>
                  <a:lnTo>
                    <a:pt x="51" y="146"/>
                  </a:lnTo>
                  <a:lnTo>
                    <a:pt x="52" y="143"/>
                  </a:lnTo>
                  <a:lnTo>
                    <a:pt x="50" y="134"/>
                  </a:lnTo>
                  <a:lnTo>
                    <a:pt x="50" y="133"/>
                  </a:lnTo>
                  <a:lnTo>
                    <a:pt x="50" y="132"/>
                  </a:lnTo>
                  <a:lnTo>
                    <a:pt x="49" y="132"/>
                  </a:lnTo>
                  <a:lnTo>
                    <a:pt x="49" y="131"/>
                  </a:lnTo>
                  <a:lnTo>
                    <a:pt x="48" y="130"/>
                  </a:lnTo>
                  <a:lnTo>
                    <a:pt x="48" y="130"/>
                  </a:lnTo>
                  <a:lnTo>
                    <a:pt x="47" y="129"/>
                  </a:lnTo>
                  <a:lnTo>
                    <a:pt x="47" y="129"/>
                  </a:lnTo>
                  <a:lnTo>
                    <a:pt x="48" y="128"/>
                  </a:lnTo>
                  <a:lnTo>
                    <a:pt x="49" y="126"/>
                  </a:lnTo>
                  <a:lnTo>
                    <a:pt x="50" y="125"/>
                  </a:lnTo>
                  <a:lnTo>
                    <a:pt x="51" y="124"/>
                  </a:lnTo>
                  <a:lnTo>
                    <a:pt x="52" y="123"/>
                  </a:lnTo>
                  <a:lnTo>
                    <a:pt x="53" y="121"/>
                  </a:lnTo>
                  <a:lnTo>
                    <a:pt x="54" y="120"/>
                  </a:lnTo>
                  <a:lnTo>
                    <a:pt x="55" y="119"/>
                  </a:lnTo>
                  <a:lnTo>
                    <a:pt x="60" y="110"/>
                  </a:lnTo>
                  <a:lnTo>
                    <a:pt x="60" y="109"/>
                  </a:lnTo>
                  <a:lnTo>
                    <a:pt x="61" y="108"/>
                  </a:lnTo>
                  <a:lnTo>
                    <a:pt x="61" y="107"/>
                  </a:lnTo>
                  <a:lnTo>
                    <a:pt x="61" y="106"/>
                  </a:lnTo>
                  <a:lnTo>
                    <a:pt x="61" y="105"/>
                  </a:lnTo>
                  <a:lnTo>
                    <a:pt x="61" y="103"/>
                  </a:lnTo>
                  <a:lnTo>
                    <a:pt x="61" y="102"/>
                  </a:lnTo>
                  <a:lnTo>
                    <a:pt x="61" y="101"/>
                  </a:lnTo>
                  <a:lnTo>
                    <a:pt x="60" y="99"/>
                  </a:lnTo>
                  <a:lnTo>
                    <a:pt x="60" y="98"/>
                  </a:lnTo>
                  <a:lnTo>
                    <a:pt x="59" y="96"/>
                  </a:lnTo>
                  <a:lnTo>
                    <a:pt x="58" y="95"/>
                  </a:lnTo>
                  <a:lnTo>
                    <a:pt x="56" y="93"/>
                  </a:lnTo>
                  <a:lnTo>
                    <a:pt x="55" y="92"/>
                  </a:lnTo>
                  <a:lnTo>
                    <a:pt x="53" y="91"/>
                  </a:lnTo>
                  <a:lnTo>
                    <a:pt x="52" y="90"/>
                  </a:lnTo>
                  <a:close/>
                  <a:moveTo>
                    <a:pt x="32" y="99"/>
                  </a:moveTo>
                  <a:lnTo>
                    <a:pt x="32" y="99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32" y="99"/>
                  </a:lnTo>
                  <a:close/>
                </a:path>
              </a:pathLst>
            </a:custGeom>
            <a:solidFill>
              <a:srgbClr val="CC99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56"/>
            <p:cNvSpPr>
              <a:spLocks noEditPoints="1"/>
            </p:cNvSpPr>
            <p:nvPr/>
          </p:nvSpPr>
          <p:spPr bwMode="auto">
            <a:xfrm>
              <a:off x="4989" y="1184"/>
              <a:ext cx="73" cy="105"/>
            </a:xfrm>
            <a:custGeom>
              <a:avLst/>
              <a:gdLst/>
              <a:ahLst/>
              <a:cxnLst>
                <a:cxn ang="0">
                  <a:pos x="70" y="25"/>
                </a:cxn>
                <a:cxn ang="0">
                  <a:pos x="68" y="22"/>
                </a:cxn>
                <a:cxn ang="0">
                  <a:pos x="64" y="19"/>
                </a:cxn>
                <a:cxn ang="0">
                  <a:pos x="61" y="18"/>
                </a:cxn>
                <a:cxn ang="0">
                  <a:pos x="59" y="11"/>
                </a:cxn>
                <a:cxn ang="0">
                  <a:pos x="54" y="2"/>
                </a:cxn>
                <a:cxn ang="0">
                  <a:pos x="43" y="0"/>
                </a:cxn>
                <a:cxn ang="0">
                  <a:pos x="36" y="3"/>
                </a:cxn>
                <a:cxn ang="0">
                  <a:pos x="28" y="10"/>
                </a:cxn>
                <a:cxn ang="0">
                  <a:pos x="17" y="19"/>
                </a:cxn>
                <a:cxn ang="0">
                  <a:pos x="11" y="26"/>
                </a:cxn>
                <a:cxn ang="0">
                  <a:pos x="9" y="33"/>
                </a:cxn>
                <a:cxn ang="0">
                  <a:pos x="10" y="38"/>
                </a:cxn>
                <a:cxn ang="0">
                  <a:pos x="10" y="39"/>
                </a:cxn>
                <a:cxn ang="0">
                  <a:pos x="11" y="41"/>
                </a:cxn>
                <a:cxn ang="0">
                  <a:pos x="15" y="47"/>
                </a:cxn>
                <a:cxn ang="0">
                  <a:pos x="20" y="50"/>
                </a:cxn>
                <a:cxn ang="0">
                  <a:pos x="18" y="52"/>
                </a:cxn>
                <a:cxn ang="0">
                  <a:pos x="18" y="55"/>
                </a:cxn>
                <a:cxn ang="0">
                  <a:pos x="17" y="58"/>
                </a:cxn>
                <a:cxn ang="0">
                  <a:pos x="16" y="60"/>
                </a:cxn>
                <a:cxn ang="0">
                  <a:pos x="11" y="64"/>
                </a:cxn>
                <a:cxn ang="0">
                  <a:pos x="6" y="68"/>
                </a:cxn>
                <a:cxn ang="0">
                  <a:pos x="1" y="74"/>
                </a:cxn>
                <a:cxn ang="0">
                  <a:pos x="0" y="81"/>
                </a:cxn>
                <a:cxn ang="0">
                  <a:pos x="1" y="86"/>
                </a:cxn>
                <a:cxn ang="0">
                  <a:pos x="3" y="90"/>
                </a:cxn>
                <a:cxn ang="0">
                  <a:pos x="4" y="96"/>
                </a:cxn>
                <a:cxn ang="0">
                  <a:pos x="8" y="102"/>
                </a:cxn>
                <a:cxn ang="0">
                  <a:pos x="19" y="105"/>
                </a:cxn>
                <a:cxn ang="0">
                  <a:pos x="30" y="100"/>
                </a:cxn>
                <a:cxn ang="0">
                  <a:pos x="31" y="98"/>
                </a:cxn>
                <a:cxn ang="0">
                  <a:pos x="33" y="96"/>
                </a:cxn>
                <a:cxn ang="0">
                  <a:pos x="40" y="87"/>
                </a:cxn>
                <a:cxn ang="0">
                  <a:pos x="41" y="81"/>
                </a:cxn>
                <a:cxn ang="0">
                  <a:pos x="45" y="78"/>
                </a:cxn>
                <a:cxn ang="0">
                  <a:pos x="49" y="75"/>
                </a:cxn>
                <a:cxn ang="0">
                  <a:pos x="52" y="73"/>
                </a:cxn>
                <a:cxn ang="0">
                  <a:pos x="55" y="70"/>
                </a:cxn>
                <a:cxn ang="0">
                  <a:pos x="56" y="67"/>
                </a:cxn>
                <a:cxn ang="0">
                  <a:pos x="57" y="65"/>
                </a:cxn>
                <a:cxn ang="0">
                  <a:pos x="58" y="63"/>
                </a:cxn>
                <a:cxn ang="0">
                  <a:pos x="59" y="58"/>
                </a:cxn>
                <a:cxn ang="0">
                  <a:pos x="62" y="54"/>
                </a:cxn>
                <a:cxn ang="0">
                  <a:pos x="64" y="51"/>
                </a:cxn>
                <a:cxn ang="0">
                  <a:pos x="69" y="44"/>
                </a:cxn>
                <a:cxn ang="0">
                  <a:pos x="73" y="38"/>
                </a:cxn>
                <a:cxn ang="0">
                  <a:pos x="72" y="31"/>
                </a:cxn>
                <a:cxn ang="0">
                  <a:pos x="71" y="26"/>
                </a:cxn>
                <a:cxn ang="0">
                  <a:pos x="54" y="47"/>
                </a:cxn>
                <a:cxn ang="0">
                  <a:pos x="55" y="47"/>
                </a:cxn>
                <a:cxn ang="0">
                  <a:pos x="54" y="47"/>
                </a:cxn>
                <a:cxn ang="0">
                  <a:pos x="14" y="73"/>
                </a:cxn>
                <a:cxn ang="0">
                  <a:pos x="13" y="73"/>
                </a:cxn>
              </a:cxnLst>
              <a:rect l="0" t="0" r="r" b="b"/>
              <a:pathLst>
                <a:path w="73" h="105">
                  <a:moveTo>
                    <a:pt x="71" y="26"/>
                  </a:moveTo>
                  <a:lnTo>
                    <a:pt x="70" y="26"/>
                  </a:lnTo>
                  <a:lnTo>
                    <a:pt x="70" y="25"/>
                  </a:lnTo>
                  <a:lnTo>
                    <a:pt x="70" y="25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8" y="23"/>
                  </a:lnTo>
                  <a:lnTo>
                    <a:pt x="68" y="22"/>
                  </a:lnTo>
                  <a:lnTo>
                    <a:pt x="67" y="21"/>
                  </a:lnTo>
                  <a:lnTo>
                    <a:pt x="66" y="20"/>
                  </a:lnTo>
                  <a:lnTo>
                    <a:pt x="65" y="19"/>
                  </a:lnTo>
                  <a:lnTo>
                    <a:pt x="64" y="19"/>
                  </a:lnTo>
                  <a:lnTo>
                    <a:pt x="63" y="19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1" y="18"/>
                  </a:lnTo>
                  <a:lnTo>
                    <a:pt x="60" y="18"/>
                  </a:lnTo>
                  <a:lnTo>
                    <a:pt x="60" y="15"/>
                  </a:lnTo>
                  <a:lnTo>
                    <a:pt x="59" y="13"/>
                  </a:lnTo>
                  <a:lnTo>
                    <a:pt x="59" y="11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5" y="4"/>
                  </a:lnTo>
                  <a:lnTo>
                    <a:pt x="54" y="2"/>
                  </a:lnTo>
                  <a:lnTo>
                    <a:pt x="53" y="0"/>
                  </a:lnTo>
                  <a:lnTo>
                    <a:pt x="49" y="0"/>
                  </a:lnTo>
                  <a:lnTo>
                    <a:pt x="46" y="0"/>
                  </a:lnTo>
                  <a:lnTo>
                    <a:pt x="43" y="0"/>
                  </a:lnTo>
                  <a:lnTo>
                    <a:pt x="41" y="1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3" y="5"/>
                  </a:lnTo>
                  <a:lnTo>
                    <a:pt x="31" y="7"/>
                  </a:lnTo>
                  <a:lnTo>
                    <a:pt x="28" y="10"/>
                  </a:lnTo>
                  <a:lnTo>
                    <a:pt x="25" y="12"/>
                  </a:lnTo>
                  <a:lnTo>
                    <a:pt x="22" y="14"/>
                  </a:lnTo>
                  <a:lnTo>
                    <a:pt x="20" y="17"/>
                  </a:lnTo>
                  <a:lnTo>
                    <a:pt x="17" y="19"/>
                  </a:lnTo>
                  <a:lnTo>
                    <a:pt x="15" y="22"/>
                  </a:lnTo>
                  <a:lnTo>
                    <a:pt x="13" y="23"/>
                  </a:lnTo>
                  <a:lnTo>
                    <a:pt x="12" y="25"/>
                  </a:lnTo>
                  <a:lnTo>
                    <a:pt x="11" y="26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9" y="31"/>
                  </a:lnTo>
                  <a:lnTo>
                    <a:pt x="9" y="33"/>
                  </a:lnTo>
                  <a:lnTo>
                    <a:pt x="9" y="35"/>
                  </a:lnTo>
                  <a:lnTo>
                    <a:pt x="9" y="36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1" y="41"/>
                  </a:lnTo>
                  <a:lnTo>
                    <a:pt x="12" y="43"/>
                  </a:lnTo>
                  <a:lnTo>
                    <a:pt x="13" y="45"/>
                  </a:lnTo>
                  <a:lnTo>
                    <a:pt x="14" y="46"/>
                  </a:lnTo>
                  <a:lnTo>
                    <a:pt x="15" y="47"/>
                  </a:lnTo>
                  <a:lnTo>
                    <a:pt x="17" y="48"/>
                  </a:lnTo>
                  <a:lnTo>
                    <a:pt x="18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19" y="51"/>
                  </a:lnTo>
                  <a:lnTo>
                    <a:pt x="19" y="51"/>
                  </a:lnTo>
                  <a:lnTo>
                    <a:pt x="19" y="52"/>
                  </a:lnTo>
                  <a:lnTo>
                    <a:pt x="18" y="52"/>
                  </a:lnTo>
                  <a:lnTo>
                    <a:pt x="18" y="53"/>
                  </a:lnTo>
                  <a:lnTo>
                    <a:pt x="18" y="53"/>
                  </a:lnTo>
                  <a:lnTo>
                    <a:pt x="18" y="54"/>
                  </a:lnTo>
                  <a:lnTo>
                    <a:pt x="18" y="55"/>
                  </a:lnTo>
                  <a:lnTo>
                    <a:pt x="17" y="55"/>
                  </a:lnTo>
                  <a:lnTo>
                    <a:pt x="17" y="56"/>
                  </a:lnTo>
                  <a:lnTo>
                    <a:pt x="17" y="57"/>
                  </a:lnTo>
                  <a:lnTo>
                    <a:pt x="17" y="58"/>
                  </a:lnTo>
                  <a:lnTo>
                    <a:pt x="17" y="58"/>
                  </a:lnTo>
                  <a:lnTo>
                    <a:pt x="17" y="59"/>
                  </a:lnTo>
                  <a:lnTo>
                    <a:pt x="17" y="60"/>
                  </a:lnTo>
                  <a:lnTo>
                    <a:pt x="16" y="60"/>
                  </a:lnTo>
                  <a:lnTo>
                    <a:pt x="15" y="61"/>
                  </a:lnTo>
                  <a:lnTo>
                    <a:pt x="14" y="62"/>
                  </a:lnTo>
                  <a:lnTo>
                    <a:pt x="12" y="63"/>
                  </a:lnTo>
                  <a:lnTo>
                    <a:pt x="11" y="64"/>
                  </a:lnTo>
                  <a:lnTo>
                    <a:pt x="10" y="65"/>
                  </a:lnTo>
                  <a:lnTo>
                    <a:pt x="9" y="66"/>
                  </a:lnTo>
                  <a:lnTo>
                    <a:pt x="8" y="67"/>
                  </a:lnTo>
                  <a:lnTo>
                    <a:pt x="6" y="68"/>
                  </a:lnTo>
                  <a:lnTo>
                    <a:pt x="4" y="69"/>
                  </a:lnTo>
                  <a:lnTo>
                    <a:pt x="3" y="71"/>
                  </a:lnTo>
                  <a:lnTo>
                    <a:pt x="2" y="72"/>
                  </a:lnTo>
                  <a:lnTo>
                    <a:pt x="1" y="74"/>
                  </a:lnTo>
                  <a:lnTo>
                    <a:pt x="0" y="76"/>
                  </a:lnTo>
                  <a:lnTo>
                    <a:pt x="0" y="77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8"/>
                  </a:lnTo>
                  <a:lnTo>
                    <a:pt x="2" y="89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3" y="93"/>
                  </a:lnTo>
                  <a:lnTo>
                    <a:pt x="4" y="95"/>
                  </a:lnTo>
                  <a:lnTo>
                    <a:pt x="4" y="96"/>
                  </a:lnTo>
                  <a:lnTo>
                    <a:pt x="5" y="98"/>
                  </a:lnTo>
                  <a:lnTo>
                    <a:pt x="6" y="99"/>
                  </a:lnTo>
                  <a:lnTo>
                    <a:pt x="7" y="101"/>
                  </a:lnTo>
                  <a:lnTo>
                    <a:pt x="8" y="102"/>
                  </a:lnTo>
                  <a:lnTo>
                    <a:pt x="11" y="104"/>
                  </a:lnTo>
                  <a:lnTo>
                    <a:pt x="14" y="105"/>
                  </a:lnTo>
                  <a:lnTo>
                    <a:pt x="16" y="105"/>
                  </a:lnTo>
                  <a:lnTo>
                    <a:pt x="19" y="105"/>
                  </a:lnTo>
                  <a:lnTo>
                    <a:pt x="22" y="105"/>
                  </a:lnTo>
                  <a:lnTo>
                    <a:pt x="25" y="104"/>
                  </a:lnTo>
                  <a:lnTo>
                    <a:pt x="27" y="102"/>
                  </a:lnTo>
                  <a:lnTo>
                    <a:pt x="30" y="100"/>
                  </a:lnTo>
                  <a:lnTo>
                    <a:pt x="30" y="100"/>
                  </a:lnTo>
                  <a:lnTo>
                    <a:pt x="31" y="99"/>
                  </a:lnTo>
                  <a:lnTo>
                    <a:pt x="31" y="99"/>
                  </a:lnTo>
                  <a:lnTo>
                    <a:pt x="31" y="98"/>
                  </a:lnTo>
                  <a:lnTo>
                    <a:pt x="32" y="98"/>
                  </a:lnTo>
                  <a:lnTo>
                    <a:pt x="32" y="97"/>
                  </a:lnTo>
                  <a:lnTo>
                    <a:pt x="33" y="97"/>
                  </a:lnTo>
                  <a:lnTo>
                    <a:pt x="33" y="96"/>
                  </a:lnTo>
                  <a:lnTo>
                    <a:pt x="38" y="90"/>
                  </a:lnTo>
                  <a:lnTo>
                    <a:pt x="39" y="89"/>
                  </a:lnTo>
                  <a:lnTo>
                    <a:pt x="40" y="88"/>
                  </a:lnTo>
                  <a:lnTo>
                    <a:pt x="40" y="87"/>
                  </a:lnTo>
                  <a:lnTo>
                    <a:pt x="41" y="85"/>
                  </a:lnTo>
                  <a:lnTo>
                    <a:pt x="41" y="84"/>
                  </a:lnTo>
                  <a:lnTo>
                    <a:pt x="41" y="82"/>
                  </a:lnTo>
                  <a:lnTo>
                    <a:pt x="41" y="81"/>
                  </a:lnTo>
                  <a:lnTo>
                    <a:pt x="41" y="80"/>
                  </a:lnTo>
                  <a:lnTo>
                    <a:pt x="42" y="79"/>
                  </a:lnTo>
                  <a:lnTo>
                    <a:pt x="43" y="78"/>
                  </a:lnTo>
                  <a:lnTo>
                    <a:pt x="45" y="78"/>
                  </a:lnTo>
                  <a:lnTo>
                    <a:pt x="46" y="77"/>
                  </a:lnTo>
                  <a:lnTo>
                    <a:pt x="47" y="76"/>
                  </a:lnTo>
                  <a:lnTo>
                    <a:pt x="48" y="76"/>
                  </a:lnTo>
                  <a:lnTo>
                    <a:pt x="49" y="75"/>
                  </a:lnTo>
                  <a:lnTo>
                    <a:pt x="51" y="73"/>
                  </a:lnTo>
                  <a:lnTo>
                    <a:pt x="51" y="73"/>
                  </a:lnTo>
                  <a:lnTo>
                    <a:pt x="51" y="73"/>
                  </a:lnTo>
                  <a:lnTo>
                    <a:pt x="52" y="73"/>
                  </a:lnTo>
                  <a:lnTo>
                    <a:pt x="52" y="72"/>
                  </a:lnTo>
                  <a:lnTo>
                    <a:pt x="53" y="72"/>
                  </a:lnTo>
                  <a:lnTo>
                    <a:pt x="54" y="71"/>
                  </a:lnTo>
                  <a:lnTo>
                    <a:pt x="55" y="70"/>
                  </a:lnTo>
                  <a:lnTo>
                    <a:pt x="55" y="69"/>
                  </a:lnTo>
                  <a:lnTo>
                    <a:pt x="56" y="68"/>
                  </a:lnTo>
                  <a:lnTo>
                    <a:pt x="56" y="68"/>
                  </a:lnTo>
                  <a:lnTo>
                    <a:pt x="56" y="67"/>
                  </a:lnTo>
                  <a:lnTo>
                    <a:pt x="57" y="67"/>
                  </a:lnTo>
                  <a:lnTo>
                    <a:pt x="57" y="66"/>
                  </a:lnTo>
                  <a:lnTo>
                    <a:pt x="57" y="66"/>
                  </a:lnTo>
                  <a:lnTo>
                    <a:pt x="57" y="65"/>
                  </a:lnTo>
                  <a:lnTo>
                    <a:pt x="57" y="65"/>
                  </a:lnTo>
                  <a:lnTo>
                    <a:pt x="57" y="65"/>
                  </a:lnTo>
                  <a:lnTo>
                    <a:pt x="57" y="64"/>
                  </a:lnTo>
                  <a:lnTo>
                    <a:pt x="58" y="63"/>
                  </a:lnTo>
                  <a:lnTo>
                    <a:pt x="58" y="62"/>
                  </a:lnTo>
                  <a:lnTo>
                    <a:pt x="58" y="61"/>
                  </a:lnTo>
                  <a:lnTo>
                    <a:pt x="58" y="60"/>
                  </a:lnTo>
                  <a:lnTo>
                    <a:pt x="59" y="58"/>
                  </a:lnTo>
                  <a:lnTo>
                    <a:pt x="59" y="57"/>
                  </a:lnTo>
                  <a:lnTo>
                    <a:pt x="60" y="55"/>
                  </a:lnTo>
                  <a:lnTo>
                    <a:pt x="61" y="54"/>
                  </a:lnTo>
                  <a:lnTo>
                    <a:pt x="62" y="54"/>
                  </a:lnTo>
                  <a:lnTo>
                    <a:pt x="62" y="53"/>
                  </a:lnTo>
                  <a:lnTo>
                    <a:pt x="63" y="52"/>
                  </a:lnTo>
                  <a:lnTo>
                    <a:pt x="64" y="52"/>
                  </a:lnTo>
                  <a:lnTo>
                    <a:pt x="64" y="51"/>
                  </a:lnTo>
                  <a:lnTo>
                    <a:pt x="64" y="51"/>
                  </a:lnTo>
                  <a:lnTo>
                    <a:pt x="66" y="48"/>
                  </a:lnTo>
                  <a:lnTo>
                    <a:pt x="68" y="45"/>
                  </a:lnTo>
                  <a:lnTo>
                    <a:pt x="69" y="44"/>
                  </a:lnTo>
                  <a:lnTo>
                    <a:pt x="70" y="42"/>
                  </a:lnTo>
                  <a:lnTo>
                    <a:pt x="71" y="41"/>
                  </a:lnTo>
                  <a:lnTo>
                    <a:pt x="72" y="40"/>
                  </a:lnTo>
                  <a:lnTo>
                    <a:pt x="73" y="38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3" y="33"/>
                  </a:lnTo>
                  <a:lnTo>
                    <a:pt x="72" y="31"/>
                  </a:lnTo>
                  <a:lnTo>
                    <a:pt x="72" y="29"/>
                  </a:lnTo>
                  <a:lnTo>
                    <a:pt x="71" y="28"/>
                  </a:lnTo>
                  <a:lnTo>
                    <a:pt x="71" y="27"/>
                  </a:lnTo>
                  <a:lnTo>
                    <a:pt x="71" y="26"/>
                  </a:lnTo>
                  <a:lnTo>
                    <a:pt x="71" y="26"/>
                  </a:lnTo>
                  <a:close/>
                  <a:moveTo>
                    <a:pt x="54" y="47"/>
                  </a:moveTo>
                  <a:lnTo>
                    <a:pt x="54" y="47"/>
                  </a:lnTo>
                  <a:lnTo>
                    <a:pt x="54" y="47"/>
                  </a:lnTo>
                  <a:lnTo>
                    <a:pt x="54" y="47"/>
                  </a:lnTo>
                  <a:lnTo>
                    <a:pt x="54" y="47"/>
                  </a:lnTo>
                  <a:lnTo>
                    <a:pt x="54" y="47"/>
                  </a:lnTo>
                  <a:lnTo>
                    <a:pt x="55" y="47"/>
                  </a:lnTo>
                  <a:lnTo>
                    <a:pt x="55" y="47"/>
                  </a:lnTo>
                  <a:lnTo>
                    <a:pt x="55" y="47"/>
                  </a:lnTo>
                  <a:lnTo>
                    <a:pt x="54" y="47"/>
                  </a:lnTo>
                  <a:lnTo>
                    <a:pt x="54" y="47"/>
                  </a:lnTo>
                  <a:close/>
                  <a:moveTo>
                    <a:pt x="14" y="73"/>
                  </a:moveTo>
                  <a:lnTo>
                    <a:pt x="14" y="73"/>
                  </a:lnTo>
                  <a:lnTo>
                    <a:pt x="14" y="73"/>
                  </a:lnTo>
                  <a:lnTo>
                    <a:pt x="14" y="73"/>
                  </a:lnTo>
                  <a:lnTo>
                    <a:pt x="14" y="73"/>
                  </a:lnTo>
                  <a:lnTo>
                    <a:pt x="14" y="73"/>
                  </a:lnTo>
                  <a:lnTo>
                    <a:pt x="14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4" y="73"/>
                  </a:lnTo>
                  <a:close/>
                </a:path>
              </a:pathLst>
            </a:custGeom>
            <a:solidFill>
              <a:srgbClr val="CC99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Freeform 57"/>
            <p:cNvSpPr>
              <a:spLocks noEditPoints="1"/>
            </p:cNvSpPr>
            <p:nvPr/>
          </p:nvSpPr>
          <p:spPr bwMode="auto">
            <a:xfrm>
              <a:off x="4745" y="1024"/>
              <a:ext cx="54" cy="83"/>
            </a:xfrm>
            <a:custGeom>
              <a:avLst/>
              <a:gdLst/>
              <a:ahLst/>
              <a:cxnLst>
                <a:cxn ang="0">
                  <a:pos x="47" y="15"/>
                </a:cxn>
                <a:cxn ang="0">
                  <a:pos x="45" y="13"/>
                </a:cxn>
                <a:cxn ang="0">
                  <a:pos x="43" y="12"/>
                </a:cxn>
                <a:cxn ang="0">
                  <a:pos x="41" y="10"/>
                </a:cxn>
                <a:cxn ang="0">
                  <a:pos x="40" y="7"/>
                </a:cxn>
                <a:cxn ang="0">
                  <a:pos x="38" y="5"/>
                </a:cxn>
                <a:cxn ang="0">
                  <a:pos x="30" y="1"/>
                </a:cxn>
                <a:cxn ang="0">
                  <a:pos x="21" y="1"/>
                </a:cxn>
                <a:cxn ang="0">
                  <a:pos x="16" y="5"/>
                </a:cxn>
                <a:cxn ang="0">
                  <a:pos x="15" y="7"/>
                </a:cxn>
                <a:cxn ang="0">
                  <a:pos x="13" y="8"/>
                </a:cxn>
                <a:cxn ang="0">
                  <a:pos x="10" y="12"/>
                </a:cxn>
                <a:cxn ang="0">
                  <a:pos x="10" y="23"/>
                </a:cxn>
                <a:cxn ang="0">
                  <a:pos x="12" y="36"/>
                </a:cxn>
                <a:cxn ang="0">
                  <a:pos x="12" y="36"/>
                </a:cxn>
                <a:cxn ang="0">
                  <a:pos x="11" y="36"/>
                </a:cxn>
                <a:cxn ang="0">
                  <a:pos x="7" y="14"/>
                </a:cxn>
                <a:cxn ang="0">
                  <a:pos x="5" y="17"/>
                </a:cxn>
                <a:cxn ang="0">
                  <a:pos x="3" y="21"/>
                </a:cxn>
                <a:cxn ang="0">
                  <a:pos x="3" y="26"/>
                </a:cxn>
                <a:cxn ang="0">
                  <a:pos x="4" y="32"/>
                </a:cxn>
                <a:cxn ang="0">
                  <a:pos x="9" y="37"/>
                </a:cxn>
                <a:cxn ang="0">
                  <a:pos x="9" y="40"/>
                </a:cxn>
                <a:cxn ang="0">
                  <a:pos x="9" y="41"/>
                </a:cxn>
                <a:cxn ang="0">
                  <a:pos x="8" y="42"/>
                </a:cxn>
                <a:cxn ang="0">
                  <a:pos x="8" y="45"/>
                </a:cxn>
                <a:cxn ang="0">
                  <a:pos x="8" y="49"/>
                </a:cxn>
                <a:cxn ang="0">
                  <a:pos x="9" y="53"/>
                </a:cxn>
                <a:cxn ang="0">
                  <a:pos x="7" y="54"/>
                </a:cxn>
                <a:cxn ang="0">
                  <a:pos x="6" y="56"/>
                </a:cxn>
                <a:cxn ang="0">
                  <a:pos x="4" y="57"/>
                </a:cxn>
                <a:cxn ang="0">
                  <a:pos x="3" y="59"/>
                </a:cxn>
                <a:cxn ang="0">
                  <a:pos x="2" y="61"/>
                </a:cxn>
                <a:cxn ang="0">
                  <a:pos x="1" y="65"/>
                </a:cxn>
                <a:cxn ang="0">
                  <a:pos x="1" y="74"/>
                </a:cxn>
                <a:cxn ang="0">
                  <a:pos x="7" y="80"/>
                </a:cxn>
                <a:cxn ang="0">
                  <a:pos x="18" y="83"/>
                </a:cxn>
                <a:cxn ang="0">
                  <a:pos x="19" y="83"/>
                </a:cxn>
                <a:cxn ang="0">
                  <a:pos x="21" y="83"/>
                </a:cxn>
                <a:cxn ang="0">
                  <a:pos x="28" y="82"/>
                </a:cxn>
                <a:cxn ang="0">
                  <a:pos x="34" y="77"/>
                </a:cxn>
                <a:cxn ang="0">
                  <a:pos x="37" y="68"/>
                </a:cxn>
                <a:cxn ang="0">
                  <a:pos x="37" y="68"/>
                </a:cxn>
                <a:cxn ang="0">
                  <a:pos x="37" y="67"/>
                </a:cxn>
                <a:cxn ang="0">
                  <a:pos x="37" y="66"/>
                </a:cxn>
                <a:cxn ang="0">
                  <a:pos x="37" y="66"/>
                </a:cxn>
                <a:cxn ang="0">
                  <a:pos x="38" y="66"/>
                </a:cxn>
                <a:cxn ang="0">
                  <a:pos x="46" y="56"/>
                </a:cxn>
                <a:cxn ang="0">
                  <a:pos x="46" y="56"/>
                </a:cxn>
                <a:cxn ang="0">
                  <a:pos x="46" y="55"/>
                </a:cxn>
                <a:cxn ang="0">
                  <a:pos x="47" y="52"/>
                </a:cxn>
                <a:cxn ang="0">
                  <a:pos x="48" y="47"/>
                </a:cxn>
                <a:cxn ang="0">
                  <a:pos x="47" y="43"/>
                </a:cxn>
                <a:cxn ang="0">
                  <a:pos x="47" y="42"/>
                </a:cxn>
                <a:cxn ang="0">
                  <a:pos x="48" y="41"/>
                </a:cxn>
                <a:cxn ang="0">
                  <a:pos x="53" y="31"/>
                </a:cxn>
                <a:cxn ang="0">
                  <a:pos x="54" y="25"/>
                </a:cxn>
                <a:cxn ang="0">
                  <a:pos x="51" y="20"/>
                </a:cxn>
                <a:cxn ang="0">
                  <a:pos x="19" y="41"/>
                </a:cxn>
                <a:cxn ang="0">
                  <a:pos x="20" y="41"/>
                </a:cxn>
                <a:cxn ang="0">
                  <a:pos x="20" y="41"/>
                </a:cxn>
                <a:cxn ang="0">
                  <a:pos x="19" y="41"/>
                </a:cxn>
              </a:cxnLst>
              <a:rect l="0" t="0" r="r" b="b"/>
              <a:pathLst>
                <a:path w="54" h="83">
                  <a:moveTo>
                    <a:pt x="49" y="17"/>
                  </a:moveTo>
                  <a:lnTo>
                    <a:pt x="47" y="15"/>
                  </a:lnTo>
                  <a:lnTo>
                    <a:pt x="47" y="15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3"/>
                  </a:lnTo>
                  <a:lnTo>
                    <a:pt x="44" y="13"/>
                  </a:lnTo>
                  <a:lnTo>
                    <a:pt x="43" y="13"/>
                  </a:lnTo>
                  <a:lnTo>
                    <a:pt x="43" y="12"/>
                  </a:lnTo>
                  <a:lnTo>
                    <a:pt x="42" y="12"/>
                  </a:lnTo>
                  <a:lnTo>
                    <a:pt x="42" y="11"/>
                  </a:lnTo>
                  <a:lnTo>
                    <a:pt x="41" y="10"/>
                  </a:lnTo>
                  <a:lnTo>
                    <a:pt x="41" y="9"/>
                  </a:lnTo>
                  <a:lnTo>
                    <a:pt x="41" y="8"/>
                  </a:lnTo>
                  <a:lnTo>
                    <a:pt x="40" y="7"/>
                  </a:lnTo>
                  <a:lnTo>
                    <a:pt x="39" y="6"/>
                  </a:lnTo>
                  <a:lnTo>
                    <a:pt x="39" y="6"/>
                  </a:lnTo>
                  <a:lnTo>
                    <a:pt x="38" y="5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4" y="1"/>
                  </a:lnTo>
                  <a:lnTo>
                    <a:pt x="21" y="1"/>
                  </a:lnTo>
                  <a:lnTo>
                    <a:pt x="19" y="3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1" y="10"/>
                  </a:lnTo>
                  <a:lnTo>
                    <a:pt x="10" y="12"/>
                  </a:lnTo>
                  <a:lnTo>
                    <a:pt x="10" y="15"/>
                  </a:lnTo>
                  <a:lnTo>
                    <a:pt x="10" y="19"/>
                  </a:lnTo>
                  <a:lnTo>
                    <a:pt x="10" y="23"/>
                  </a:lnTo>
                  <a:lnTo>
                    <a:pt x="10" y="27"/>
                  </a:lnTo>
                  <a:lnTo>
                    <a:pt x="11" y="32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7" y="14"/>
                  </a:lnTo>
                  <a:lnTo>
                    <a:pt x="6" y="15"/>
                  </a:lnTo>
                  <a:lnTo>
                    <a:pt x="5" y="16"/>
                  </a:lnTo>
                  <a:lnTo>
                    <a:pt x="5" y="17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3" y="23"/>
                  </a:lnTo>
                  <a:lnTo>
                    <a:pt x="3" y="26"/>
                  </a:lnTo>
                  <a:lnTo>
                    <a:pt x="3" y="28"/>
                  </a:lnTo>
                  <a:lnTo>
                    <a:pt x="3" y="30"/>
                  </a:lnTo>
                  <a:lnTo>
                    <a:pt x="4" y="32"/>
                  </a:lnTo>
                  <a:lnTo>
                    <a:pt x="6" y="34"/>
                  </a:lnTo>
                  <a:lnTo>
                    <a:pt x="7" y="36"/>
                  </a:lnTo>
                  <a:lnTo>
                    <a:pt x="9" y="37"/>
                  </a:lnTo>
                  <a:lnTo>
                    <a:pt x="10" y="38"/>
                  </a:lnTo>
                  <a:lnTo>
                    <a:pt x="10" y="39"/>
                  </a:lnTo>
                  <a:lnTo>
                    <a:pt x="9" y="40"/>
                  </a:lnTo>
                  <a:lnTo>
                    <a:pt x="9" y="40"/>
                  </a:lnTo>
                  <a:lnTo>
                    <a:pt x="9" y="40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8" y="43"/>
                  </a:lnTo>
                  <a:lnTo>
                    <a:pt x="8" y="45"/>
                  </a:lnTo>
                  <a:lnTo>
                    <a:pt x="7" y="46"/>
                  </a:lnTo>
                  <a:lnTo>
                    <a:pt x="7" y="48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1"/>
                  </a:lnTo>
                  <a:lnTo>
                    <a:pt x="9" y="53"/>
                  </a:lnTo>
                  <a:lnTo>
                    <a:pt x="8" y="53"/>
                  </a:lnTo>
                  <a:lnTo>
                    <a:pt x="8" y="54"/>
                  </a:lnTo>
                  <a:lnTo>
                    <a:pt x="7" y="54"/>
                  </a:lnTo>
                  <a:lnTo>
                    <a:pt x="7" y="55"/>
                  </a:lnTo>
                  <a:lnTo>
                    <a:pt x="6" y="55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5" y="56"/>
                  </a:lnTo>
                  <a:lnTo>
                    <a:pt x="4" y="57"/>
                  </a:lnTo>
                  <a:lnTo>
                    <a:pt x="4" y="58"/>
                  </a:lnTo>
                  <a:lnTo>
                    <a:pt x="3" y="58"/>
                  </a:lnTo>
                  <a:lnTo>
                    <a:pt x="3" y="59"/>
                  </a:lnTo>
                  <a:lnTo>
                    <a:pt x="3" y="60"/>
                  </a:lnTo>
                  <a:lnTo>
                    <a:pt x="2" y="60"/>
                  </a:lnTo>
                  <a:lnTo>
                    <a:pt x="2" y="6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1" y="65"/>
                  </a:lnTo>
                  <a:lnTo>
                    <a:pt x="0" y="68"/>
                  </a:lnTo>
                  <a:lnTo>
                    <a:pt x="1" y="71"/>
                  </a:lnTo>
                  <a:lnTo>
                    <a:pt x="1" y="74"/>
                  </a:lnTo>
                  <a:lnTo>
                    <a:pt x="3" y="76"/>
                  </a:lnTo>
                  <a:lnTo>
                    <a:pt x="5" y="78"/>
                  </a:lnTo>
                  <a:lnTo>
                    <a:pt x="7" y="80"/>
                  </a:lnTo>
                  <a:lnTo>
                    <a:pt x="10" y="82"/>
                  </a:lnTo>
                  <a:lnTo>
                    <a:pt x="17" y="83"/>
                  </a:lnTo>
                  <a:lnTo>
                    <a:pt x="18" y="83"/>
                  </a:lnTo>
                  <a:lnTo>
                    <a:pt x="18" y="83"/>
                  </a:lnTo>
                  <a:lnTo>
                    <a:pt x="19" y="83"/>
                  </a:lnTo>
                  <a:lnTo>
                    <a:pt x="19" y="83"/>
                  </a:lnTo>
                  <a:lnTo>
                    <a:pt x="20" y="83"/>
                  </a:lnTo>
                  <a:lnTo>
                    <a:pt x="21" y="83"/>
                  </a:lnTo>
                  <a:lnTo>
                    <a:pt x="21" y="83"/>
                  </a:lnTo>
                  <a:lnTo>
                    <a:pt x="22" y="83"/>
                  </a:lnTo>
                  <a:lnTo>
                    <a:pt x="25" y="83"/>
                  </a:lnTo>
                  <a:lnTo>
                    <a:pt x="28" y="82"/>
                  </a:lnTo>
                  <a:lnTo>
                    <a:pt x="30" y="81"/>
                  </a:lnTo>
                  <a:lnTo>
                    <a:pt x="33" y="79"/>
                  </a:lnTo>
                  <a:lnTo>
                    <a:pt x="34" y="77"/>
                  </a:lnTo>
                  <a:lnTo>
                    <a:pt x="36" y="74"/>
                  </a:lnTo>
                  <a:lnTo>
                    <a:pt x="37" y="71"/>
                  </a:lnTo>
                  <a:lnTo>
                    <a:pt x="37" y="68"/>
                  </a:lnTo>
                  <a:lnTo>
                    <a:pt x="37" y="68"/>
                  </a:lnTo>
                  <a:lnTo>
                    <a:pt x="37" y="68"/>
                  </a:lnTo>
                  <a:lnTo>
                    <a:pt x="37" y="68"/>
                  </a:lnTo>
                  <a:lnTo>
                    <a:pt x="37" y="67"/>
                  </a:lnTo>
                  <a:lnTo>
                    <a:pt x="37" y="67"/>
                  </a:lnTo>
                  <a:lnTo>
                    <a:pt x="37" y="67"/>
                  </a:lnTo>
                  <a:lnTo>
                    <a:pt x="37" y="67"/>
                  </a:lnTo>
                  <a:lnTo>
                    <a:pt x="37" y="67"/>
                  </a:lnTo>
                  <a:lnTo>
                    <a:pt x="37" y="66"/>
                  </a:lnTo>
                  <a:lnTo>
                    <a:pt x="37" y="66"/>
                  </a:lnTo>
                  <a:lnTo>
                    <a:pt x="37" y="66"/>
                  </a:lnTo>
                  <a:lnTo>
                    <a:pt x="37" y="66"/>
                  </a:lnTo>
                  <a:lnTo>
                    <a:pt x="37" y="66"/>
                  </a:lnTo>
                  <a:lnTo>
                    <a:pt x="37" y="66"/>
                  </a:lnTo>
                  <a:lnTo>
                    <a:pt x="38" y="66"/>
                  </a:lnTo>
                  <a:lnTo>
                    <a:pt x="38" y="66"/>
                  </a:lnTo>
                  <a:lnTo>
                    <a:pt x="46" y="56"/>
                  </a:lnTo>
                  <a:lnTo>
                    <a:pt x="46" y="56"/>
                  </a:lnTo>
                  <a:lnTo>
                    <a:pt x="46" y="56"/>
                  </a:lnTo>
                  <a:lnTo>
                    <a:pt x="46" y="56"/>
                  </a:lnTo>
                  <a:lnTo>
                    <a:pt x="46" y="56"/>
                  </a:lnTo>
                  <a:lnTo>
                    <a:pt x="46" y="55"/>
                  </a:lnTo>
                  <a:lnTo>
                    <a:pt x="46" y="55"/>
                  </a:lnTo>
                  <a:lnTo>
                    <a:pt x="46" y="55"/>
                  </a:lnTo>
                  <a:lnTo>
                    <a:pt x="46" y="55"/>
                  </a:lnTo>
                  <a:lnTo>
                    <a:pt x="47" y="54"/>
                  </a:lnTo>
                  <a:lnTo>
                    <a:pt x="47" y="52"/>
                  </a:lnTo>
                  <a:lnTo>
                    <a:pt x="48" y="50"/>
                  </a:lnTo>
                  <a:lnTo>
                    <a:pt x="48" y="49"/>
                  </a:lnTo>
                  <a:lnTo>
                    <a:pt x="48" y="47"/>
                  </a:lnTo>
                  <a:lnTo>
                    <a:pt x="47" y="46"/>
                  </a:lnTo>
                  <a:lnTo>
                    <a:pt x="47" y="44"/>
                  </a:lnTo>
                  <a:lnTo>
                    <a:pt x="47" y="43"/>
                  </a:lnTo>
                  <a:lnTo>
                    <a:pt x="47" y="43"/>
                  </a:lnTo>
                  <a:lnTo>
                    <a:pt x="47" y="42"/>
                  </a:lnTo>
                  <a:lnTo>
                    <a:pt x="47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9" y="41"/>
                  </a:lnTo>
                  <a:lnTo>
                    <a:pt x="53" y="31"/>
                  </a:lnTo>
                  <a:lnTo>
                    <a:pt x="54" y="29"/>
                  </a:lnTo>
                  <a:lnTo>
                    <a:pt x="54" y="27"/>
                  </a:lnTo>
                  <a:lnTo>
                    <a:pt x="54" y="25"/>
                  </a:lnTo>
                  <a:lnTo>
                    <a:pt x="53" y="24"/>
                  </a:lnTo>
                  <a:lnTo>
                    <a:pt x="52" y="22"/>
                  </a:lnTo>
                  <a:lnTo>
                    <a:pt x="51" y="20"/>
                  </a:lnTo>
                  <a:lnTo>
                    <a:pt x="50" y="18"/>
                  </a:lnTo>
                  <a:lnTo>
                    <a:pt x="49" y="17"/>
                  </a:lnTo>
                  <a:close/>
                  <a:moveTo>
                    <a:pt x="19" y="41"/>
                  </a:moveTo>
                  <a:lnTo>
                    <a:pt x="20" y="40"/>
                  </a:lnTo>
                  <a:lnTo>
                    <a:pt x="21" y="40"/>
                  </a:lnTo>
                  <a:lnTo>
                    <a:pt x="20" y="41"/>
                  </a:lnTo>
                  <a:lnTo>
                    <a:pt x="20" y="41"/>
                  </a:lnTo>
                  <a:lnTo>
                    <a:pt x="20" y="41"/>
                  </a:lnTo>
                  <a:lnTo>
                    <a:pt x="20" y="41"/>
                  </a:lnTo>
                  <a:lnTo>
                    <a:pt x="20" y="41"/>
                  </a:lnTo>
                  <a:lnTo>
                    <a:pt x="20" y="41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19" y="41"/>
                  </a:lnTo>
                  <a:close/>
                </a:path>
              </a:pathLst>
            </a:custGeom>
            <a:solidFill>
              <a:srgbClr val="CC99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Freeform 58"/>
            <p:cNvSpPr>
              <a:spLocks noEditPoints="1"/>
            </p:cNvSpPr>
            <p:nvPr/>
          </p:nvSpPr>
          <p:spPr bwMode="auto">
            <a:xfrm>
              <a:off x="4603" y="1144"/>
              <a:ext cx="98" cy="100"/>
            </a:xfrm>
            <a:custGeom>
              <a:avLst/>
              <a:gdLst/>
              <a:ahLst/>
              <a:cxnLst>
                <a:cxn ang="0">
                  <a:pos x="94" y="72"/>
                </a:cxn>
                <a:cxn ang="0">
                  <a:pos x="85" y="67"/>
                </a:cxn>
                <a:cxn ang="0">
                  <a:pos x="82" y="65"/>
                </a:cxn>
                <a:cxn ang="0">
                  <a:pos x="80" y="62"/>
                </a:cxn>
                <a:cxn ang="0">
                  <a:pos x="76" y="59"/>
                </a:cxn>
                <a:cxn ang="0">
                  <a:pos x="74" y="57"/>
                </a:cxn>
                <a:cxn ang="0">
                  <a:pos x="72" y="55"/>
                </a:cxn>
                <a:cxn ang="0">
                  <a:pos x="72" y="53"/>
                </a:cxn>
                <a:cxn ang="0">
                  <a:pos x="71" y="47"/>
                </a:cxn>
                <a:cxn ang="0">
                  <a:pos x="64" y="39"/>
                </a:cxn>
                <a:cxn ang="0">
                  <a:pos x="55" y="37"/>
                </a:cxn>
                <a:cxn ang="0">
                  <a:pos x="54" y="37"/>
                </a:cxn>
                <a:cxn ang="0">
                  <a:pos x="54" y="37"/>
                </a:cxn>
                <a:cxn ang="0">
                  <a:pos x="59" y="26"/>
                </a:cxn>
                <a:cxn ang="0">
                  <a:pos x="57" y="17"/>
                </a:cxn>
                <a:cxn ang="0">
                  <a:pos x="52" y="12"/>
                </a:cxn>
                <a:cxn ang="0">
                  <a:pos x="46" y="9"/>
                </a:cxn>
                <a:cxn ang="0">
                  <a:pos x="40" y="9"/>
                </a:cxn>
                <a:cxn ang="0">
                  <a:pos x="37" y="9"/>
                </a:cxn>
                <a:cxn ang="0">
                  <a:pos x="35" y="8"/>
                </a:cxn>
                <a:cxn ang="0">
                  <a:pos x="33" y="5"/>
                </a:cxn>
                <a:cxn ang="0">
                  <a:pos x="28" y="1"/>
                </a:cxn>
                <a:cxn ang="0">
                  <a:pos x="17" y="0"/>
                </a:cxn>
                <a:cxn ang="0">
                  <a:pos x="8" y="7"/>
                </a:cxn>
                <a:cxn ang="0">
                  <a:pos x="4" y="14"/>
                </a:cxn>
                <a:cxn ang="0">
                  <a:pos x="3" y="14"/>
                </a:cxn>
                <a:cxn ang="0">
                  <a:pos x="0" y="22"/>
                </a:cxn>
                <a:cxn ang="0">
                  <a:pos x="2" y="29"/>
                </a:cxn>
                <a:cxn ang="0">
                  <a:pos x="6" y="35"/>
                </a:cxn>
                <a:cxn ang="0">
                  <a:pos x="13" y="38"/>
                </a:cxn>
                <a:cxn ang="0">
                  <a:pos x="17" y="40"/>
                </a:cxn>
                <a:cxn ang="0">
                  <a:pos x="16" y="44"/>
                </a:cxn>
                <a:cxn ang="0">
                  <a:pos x="13" y="49"/>
                </a:cxn>
                <a:cxn ang="0">
                  <a:pos x="13" y="54"/>
                </a:cxn>
                <a:cxn ang="0">
                  <a:pos x="14" y="60"/>
                </a:cxn>
                <a:cxn ang="0">
                  <a:pos x="18" y="66"/>
                </a:cxn>
                <a:cxn ang="0">
                  <a:pos x="23" y="69"/>
                </a:cxn>
                <a:cxn ang="0">
                  <a:pos x="28" y="71"/>
                </a:cxn>
                <a:cxn ang="0">
                  <a:pos x="33" y="71"/>
                </a:cxn>
                <a:cxn ang="0">
                  <a:pos x="34" y="72"/>
                </a:cxn>
                <a:cxn ang="0">
                  <a:pos x="34" y="75"/>
                </a:cxn>
                <a:cxn ang="0">
                  <a:pos x="37" y="81"/>
                </a:cxn>
                <a:cxn ang="0">
                  <a:pos x="47" y="87"/>
                </a:cxn>
                <a:cxn ang="0">
                  <a:pos x="54" y="92"/>
                </a:cxn>
                <a:cxn ang="0">
                  <a:pos x="62" y="99"/>
                </a:cxn>
                <a:cxn ang="0">
                  <a:pos x="73" y="100"/>
                </a:cxn>
                <a:cxn ang="0">
                  <a:pos x="81" y="98"/>
                </a:cxn>
                <a:cxn ang="0">
                  <a:pos x="87" y="96"/>
                </a:cxn>
                <a:cxn ang="0">
                  <a:pos x="87" y="97"/>
                </a:cxn>
                <a:cxn ang="0">
                  <a:pos x="89" y="96"/>
                </a:cxn>
                <a:cxn ang="0">
                  <a:pos x="97" y="87"/>
                </a:cxn>
                <a:cxn ang="0">
                  <a:pos x="54" y="75"/>
                </a:cxn>
                <a:cxn ang="0">
                  <a:pos x="54" y="74"/>
                </a:cxn>
                <a:cxn ang="0">
                  <a:pos x="54" y="75"/>
                </a:cxn>
                <a:cxn ang="0">
                  <a:pos x="62" y="85"/>
                </a:cxn>
                <a:cxn ang="0">
                  <a:pos x="63" y="84"/>
                </a:cxn>
                <a:cxn ang="0">
                  <a:pos x="64" y="84"/>
                </a:cxn>
              </a:cxnLst>
              <a:rect l="0" t="0" r="r" b="b"/>
              <a:pathLst>
                <a:path w="98" h="100">
                  <a:moveTo>
                    <a:pt x="98" y="79"/>
                  </a:moveTo>
                  <a:lnTo>
                    <a:pt x="97" y="76"/>
                  </a:lnTo>
                  <a:lnTo>
                    <a:pt x="96" y="74"/>
                  </a:lnTo>
                  <a:lnTo>
                    <a:pt x="94" y="72"/>
                  </a:lnTo>
                  <a:lnTo>
                    <a:pt x="92" y="70"/>
                  </a:lnTo>
                  <a:lnTo>
                    <a:pt x="90" y="69"/>
                  </a:lnTo>
                  <a:lnTo>
                    <a:pt x="88" y="68"/>
                  </a:lnTo>
                  <a:lnTo>
                    <a:pt x="85" y="67"/>
                  </a:lnTo>
                  <a:lnTo>
                    <a:pt x="83" y="67"/>
                  </a:lnTo>
                  <a:lnTo>
                    <a:pt x="82" y="66"/>
                  </a:lnTo>
                  <a:lnTo>
                    <a:pt x="82" y="65"/>
                  </a:lnTo>
                  <a:lnTo>
                    <a:pt x="82" y="65"/>
                  </a:lnTo>
                  <a:lnTo>
                    <a:pt x="81" y="64"/>
                  </a:lnTo>
                  <a:lnTo>
                    <a:pt x="81" y="63"/>
                  </a:lnTo>
                  <a:lnTo>
                    <a:pt x="80" y="63"/>
                  </a:lnTo>
                  <a:lnTo>
                    <a:pt x="80" y="62"/>
                  </a:lnTo>
                  <a:lnTo>
                    <a:pt x="79" y="62"/>
                  </a:lnTo>
                  <a:lnTo>
                    <a:pt x="77" y="60"/>
                  </a:lnTo>
                  <a:lnTo>
                    <a:pt x="77" y="59"/>
                  </a:lnTo>
                  <a:lnTo>
                    <a:pt x="76" y="59"/>
                  </a:lnTo>
                  <a:lnTo>
                    <a:pt x="76" y="58"/>
                  </a:lnTo>
                  <a:lnTo>
                    <a:pt x="75" y="58"/>
                  </a:lnTo>
                  <a:lnTo>
                    <a:pt x="74" y="57"/>
                  </a:lnTo>
                  <a:lnTo>
                    <a:pt x="74" y="57"/>
                  </a:lnTo>
                  <a:lnTo>
                    <a:pt x="73" y="57"/>
                  </a:lnTo>
                  <a:lnTo>
                    <a:pt x="72" y="56"/>
                  </a:lnTo>
                  <a:lnTo>
                    <a:pt x="72" y="56"/>
                  </a:lnTo>
                  <a:lnTo>
                    <a:pt x="72" y="55"/>
                  </a:lnTo>
                  <a:lnTo>
                    <a:pt x="72" y="55"/>
                  </a:lnTo>
                  <a:lnTo>
                    <a:pt x="72" y="54"/>
                  </a:lnTo>
                  <a:lnTo>
                    <a:pt x="72" y="54"/>
                  </a:lnTo>
                  <a:lnTo>
                    <a:pt x="72" y="53"/>
                  </a:lnTo>
                  <a:lnTo>
                    <a:pt x="72" y="53"/>
                  </a:lnTo>
                  <a:lnTo>
                    <a:pt x="72" y="52"/>
                  </a:lnTo>
                  <a:lnTo>
                    <a:pt x="72" y="50"/>
                  </a:lnTo>
                  <a:lnTo>
                    <a:pt x="71" y="47"/>
                  </a:lnTo>
                  <a:lnTo>
                    <a:pt x="70" y="45"/>
                  </a:lnTo>
                  <a:lnTo>
                    <a:pt x="68" y="43"/>
                  </a:lnTo>
                  <a:lnTo>
                    <a:pt x="66" y="41"/>
                  </a:lnTo>
                  <a:lnTo>
                    <a:pt x="64" y="39"/>
                  </a:lnTo>
                  <a:lnTo>
                    <a:pt x="62" y="38"/>
                  </a:lnTo>
                  <a:lnTo>
                    <a:pt x="59" y="38"/>
                  </a:lnTo>
                  <a:lnTo>
                    <a:pt x="57" y="37"/>
                  </a:lnTo>
                  <a:lnTo>
                    <a:pt x="55" y="37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7" y="33"/>
                  </a:lnTo>
                  <a:lnTo>
                    <a:pt x="58" y="31"/>
                  </a:lnTo>
                  <a:lnTo>
                    <a:pt x="59" y="29"/>
                  </a:lnTo>
                  <a:lnTo>
                    <a:pt x="59" y="26"/>
                  </a:lnTo>
                  <a:lnTo>
                    <a:pt x="59" y="24"/>
                  </a:lnTo>
                  <a:lnTo>
                    <a:pt x="59" y="21"/>
                  </a:lnTo>
                  <a:lnTo>
                    <a:pt x="58" y="19"/>
                  </a:lnTo>
                  <a:lnTo>
                    <a:pt x="57" y="17"/>
                  </a:lnTo>
                  <a:lnTo>
                    <a:pt x="55" y="15"/>
                  </a:lnTo>
                  <a:lnTo>
                    <a:pt x="54" y="14"/>
                  </a:lnTo>
                  <a:lnTo>
                    <a:pt x="53" y="13"/>
                  </a:lnTo>
                  <a:lnTo>
                    <a:pt x="52" y="12"/>
                  </a:lnTo>
                  <a:lnTo>
                    <a:pt x="50" y="11"/>
                  </a:lnTo>
                  <a:lnTo>
                    <a:pt x="49" y="10"/>
                  </a:lnTo>
                  <a:lnTo>
                    <a:pt x="47" y="10"/>
                  </a:lnTo>
                  <a:lnTo>
                    <a:pt x="46" y="9"/>
                  </a:lnTo>
                  <a:lnTo>
                    <a:pt x="44" y="9"/>
                  </a:lnTo>
                  <a:lnTo>
                    <a:pt x="43" y="9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39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37" y="9"/>
                  </a:lnTo>
                  <a:lnTo>
                    <a:pt x="37" y="9"/>
                  </a:lnTo>
                  <a:lnTo>
                    <a:pt x="36" y="9"/>
                  </a:lnTo>
                  <a:lnTo>
                    <a:pt x="35" y="9"/>
                  </a:lnTo>
                  <a:lnTo>
                    <a:pt x="35" y="8"/>
                  </a:lnTo>
                  <a:lnTo>
                    <a:pt x="35" y="7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3" y="5"/>
                  </a:lnTo>
                  <a:lnTo>
                    <a:pt x="32" y="4"/>
                  </a:lnTo>
                  <a:lnTo>
                    <a:pt x="32" y="3"/>
                  </a:lnTo>
                  <a:lnTo>
                    <a:pt x="31" y="3"/>
                  </a:lnTo>
                  <a:lnTo>
                    <a:pt x="28" y="1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2"/>
                  </a:lnTo>
                  <a:lnTo>
                    <a:pt x="12" y="3"/>
                  </a:lnTo>
                  <a:lnTo>
                    <a:pt x="9" y="6"/>
                  </a:lnTo>
                  <a:lnTo>
                    <a:pt x="8" y="7"/>
                  </a:lnTo>
                  <a:lnTo>
                    <a:pt x="7" y="9"/>
                  </a:lnTo>
                  <a:lnTo>
                    <a:pt x="6" y="11"/>
                  </a:lnTo>
                  <a:lnTo>
                    <a:pt x="5" y="12"/>
                  </a:lnTo>
                  <a:lnTo>
                    <a:pt x="4" y="14"/>
                  </a:lnTo>
                  <a:lnTo>
                    <a:pt x="3" y="16"/>
                  </a:lnTo>
                  <a:lnTo>
                    <a:pt x="2" y="18"/>
                  </a:lnTo>
                  <a:lnTo>
                    <a:pt x="1" y="20"/>
                  </a:lnTo>
                  <a:lnTo>
                    <a:pt x="3" y="14"/>
                  </a:lnTo>
                  <a:lnTo>
                    <a:pt x="2" y="16"/>
                  </a:lnTo>
                  <a:lnTo>
                    <a:pt x="1" y="18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1" y="27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3" y="32"/>
                  </a:lnTo>
                  <a:lnTo>
                    <a:pt x="4" y="34"/>
                  </a:lnTo>
                  <a:lnTo>
                    <a:pt x="6" y="35"/>
                  </a:lnTo>
                  <a:lnTo>
                    <a:pt x="7" y="36"/>
                  </a:lnTo>
                  <a:lnTo>
                    <a:pt x="9" y="37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5" y="39"/>
                  </a:lnTo>
                  <a:lnTo>
                    <a:pt x="18" y="39"/>
                  </a:lnTo>
                  <a:lnTo>
                    <a:pt x="17" y="40"/>
                  </a:lnTo>
                  <a:lnTo>
                    <a:pt x="17" y="40"/>
                  </a:lnTo>
                  <a:lnTo>
                    <a:pt x="17" y="41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5" y="44"/>
                  </a:lnTo>
                  <a:lnTo>
                    <a:pt x="15" y="45"/>
                  </a:lnTo>
                  <a:lnTo>
                    <a:pt x="14" y="48"/>
                  </a:lnTo>
                  <a:lnTo>
                    <a:pt x="13" y="49"/>
                  </a:lnTo>
                  <a:lnTo>
                    <a:pt x="13" y="51"/>
                  </a:lnTo>
                  <a:lnTo>
                    <a:pt x="13" y="52"/>
                  </a:lnTo>
                  <a:lnTo>
                    <a:pt x="13" y="53"/>
                  </a:lnTo>
                  <a:lnTo>
                    <a:pt x="13" y="54"/>
                  </a:lnTo>
                  <a:lnTo>
                    <a:pt x="13" y="56"/>
                  </a:lnTo>
                  <a:lnTo>
                    <a:pt x="13" y="57"/>
                  </a:lnTo>
                  <a:lnTo>
                    <a:pt x="14" y="58"/>
                  </a:lnTo>
                  <a:lnTo>
                    <a:pt x="14" y="60"/>
                  </a:lnTo>
                  <a:lnTo>
                    <a:pt x="15" y="62"/>
                  </a:lnTo>
                  <a:lnTo>
                    <a:pt x="16" y="63"/>
                  </a:lnTo>
                  <a:lnTo>
                    <a:pt x="17" y="64"/>
                  </a:lnTo>
                  <a:lnTo>
                    <a:pt x="18" y="66"/>
                  </a:lnTo>
                  <a:lnTo>
                    <a:pt x="19" y="67"/>
                  </a:lnTo>
                  <a:lnTo>
                    <a:pt x="20" y="68"/>
                  </a:lnTo>
                  <a:lnTo>
                    <a:pt x="22" y="69"/>
                  </a:lnTo>
                  <a:lnTo>
                    <a:pt x="23" y="69"/>
                  </a:lnTo>
                  <a:lnTo>
                    <a:pt x="25" y="70"/>
                  </a:lnTo>
                  <a:lnTo>
                    <a:pt x="26" y="70"/>
                  </a:lnTo>
                  <a:lnTo>
                    <a:pt x="27" y="71"/>
                  </a:lnTo>
                  <a:lnTo>
                    <a:pt x="28" y="71"/>
                  </a:lnTo>
                  <a:lnTo>
                    <a:pt x="29" y="71"/>
                  </a:lnTo>
                  <a:lnTo>
                    <a:pt x="30" y="71"/>
                  </a:lnTo>
                  <a:lnTo>
                    <a:pt x="32" y="71"/>
                  </a:lnTo>
                  <a:lnTo>
                    <a:pt x="33" y="71"/>
                  </a:lnTo>
                  <a:lnTo>
                    <a:pt x="34" y="70"/>
                  </a:lnTo>
                  <a:lnTo>
                    <a:pt x="34" y="70"/>
                  </a:lnTo>
                  <a:lnTo>
                    <a:pt x="34" y="71"/>
                  </a:lnTo>
                  <a:lnTo>
                    <a:pt x="34" y="72"/>
                  </a:lnTo>
                  <a:lnTo>
                    <a:pt x="34" y="73"/>
                  </a:lnTo>
                  <a:lnTo>
                    <a:pt x="34" y="73"/>
                  </a:lnTo>
                  <a:lnTo>
                    <a:pt x="34" y="74"/>
                  </a:lnTo>
                  <a:lnTo>
                    <a:pt x="34" y="75"/>
                  </a:lnTo>
                  <a:lnTo>
                    <a:pt x="35" y="75"/>
                  </a:lnTo>
                  <a:lnTo>
                    <a:pt x="35" y="76"/>
                  </a:lnTo>
                  <a:lnTo>
                    <a:pt x="36" y="79"/>
                  </a:lnTo>
                  <a:lnTo>
                    <a:pt x="37" y="81"/>
                  </a:lnTo>
                  <a:lnTo>
                    <a:pt x="39" y="83"/>
                  </a:lnTo>
                  <a:lnTo>
                    <a:pt x="41" y="85"/>
                  </a:lnTo>
                  <a:lnTo>
                    <a:pt x="44" y="86"/>
                  </a:lnTo>
                  <a:lnTo>
                    <a:pt x="47" y="87"/>
                  </a:lnTo>
                  <a:lnTo>
                    <a:pt x="49" y="87"/>
                  </a:lnTo>
                  <a:lnTo>
                    <a:pt x="52" y="87"/>
                  </a:lnTo>
                  <a:lnTo>
                    <a:pt x="53" y="90"/>
                  </a:lnTo>
                  <a:lnTo>
                    <a:pt x="54" y="92"/>
                  </a:lnTo>
                  <a:lnTo>
                    <a:pt x="55" y="95"/>
                  </a:lnTo>
                  <a:lnTo>
                    <a:pt x="57" y="97"/>
                  </a:lnTo>
                  <a:lnTo>
                    <a:pt x="59" y="98"/>
                  </a:lnTo>
                  <a:lnTo>
                    <a:pt x="62" y="99"/>
                  </a:lnTo>
                  <a:lnTo>
                    <a:pt x="65" y="100"/>
                  </a:lnTo>
                  <a:lnTo>
                    <a:pt x="68" y="100"/>
                  </a:lnTo>
                  <a:lnTo>
                    <a:pt x="72" y="100"/>
                  </a:lnTo>
                  <a:lnTo>
                    <a:pt x="73" y="100"/>
                  </a:lnTo>
                  <a:lnTo>
                    <a:pt x="75" y="100"/>
                  </a:lnTo>
                  <a:lnTo>
                    <a:pt x="77" y="99"/>
                  </a:lnTo>
                  <a:lnTo>
                    <a:pt x="79" y="99"/>
                  </a:lnTo>
                  <a:lnTo>
                    <a:pt x="81" y="98"/>
                  </a:lnTo>
                  <a:lnTo>
                    <a:pt x="83" y="98"/>
                  </a:lnTo>
                  <a:lnTo>
                    <a:pt x="85" y="97"/>
                  </a:lnTo>
                  <a:lnTo>
                    <a:pt x="87" y="96"/>
                  </a:lnTo>
                  <a:lnTo>
                    <a:pt x="87" y="96"/>
                  </a:lnTo>
                  <a:lnTo>
                    <a:pt x="87" y="97"/>
                  </a:lnTo>
                  <a:lnTo>
                    <a:pt x="87" y="97"/>
                  </a:lnTo>
                  <a:lnTo>
                    <a:pt x="87" y="97"/>
                  </a:lnTo>
                  <a:lnTo>
                    <a:pt x="87" y="97"/>
                  </a:lnTo>
                  <a:lnTo>
                    <a:pt x="87" y="97"/>
                  </a:lnTo>
                  <a:lnTo>
                    <a:pt x="87" y="97"/>
                  </a:lnTo>
                  <a:lnTo>
                    <a:pt x="87" y="97"/>
                  </a:lnTo>
                  <a:lnTo>
                    <a:pt x="89" y="96"/>
                  </a:lnTo>
                  <a:lnTo>
                    <a:pt x="92" y="94"/>
                  </a:lnTo>
                  <a:lnTo>
                    <a:pt x="94" y="92"/>
                  </a:lnTo>
                  <a:lnTo>
                    <a:pt x="96" y="90"/>
                  </a:lnTo>
                  <a:lnTo>
                    <a:pt x="97" y="87"/>
                  </a:lnTo>
                  <a:lnTo>
                    <a:pt x="98" y="85"/>
                  </a:lnTo>
                  <a:lnTo>
                    <a:pt x="98" y="82"/>
                  </a:lnTo>
                  <a:lnTo>
                    <a:pt x="98" y="79"/>
                  </a:lnTo>
                  <a:close/>
                  <a:moveTo>
                    <a:pt x="54" y="75"/>
                  </a:moveTo>
                  <a:lnTo>
                    <a:pt x="53" y="75"/>
                  </a:lnTo>
                  <a:lnTo>
                    <a:pt x="54" y="73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4" y="75"/>
                  </a:lnTo>
                  <a:lnTo>
                    <a:pt x="54" y="75"/>
                  </a:lnTo>
                  <a:lnTo>
                    <a:pt x="54" y="75"/>
                  </a:lnTo>
                  <a:lnTo>
                    <a:pt x="54" y="75"/>
                  </a:lnTo>
                  <a:close/>
                  <a:moveTo>
                    <a:pt x="63" y="85"/>
                  </a:moveTo>
                  <a:lnTo>
                    <a:pt x="62" y="85"/>
                  </a:lnTo>
                  <a:lnTo>
                    <a:pt x="62" y="85"/>
                  </a:lnTo>
                  <a:lnTo>
                    <a:pt x="62" y="85"/>
                  </a:lnTo>
                  <a:lnTo>
                    <a:pt x="63" y="85"/>
                  </a:lnTo>
                  <a:lnTo>
                    <a:pt x="63" y="84"/>
                  </a:lnTo>
                  <a:lnTo>
                    <a:pt x="63" y="84"/>
                  </a:lnTo>
                  <a:lnTo>
                    <a:pt x="64" y="84"/>
                  </a:lnTo>
                  <a:lnTo>
                    <a:pt x="64" y="84"/>
                  </a:lnTo>
                  <a:lnTo>
                    <a:pt x="64" y="84"/>
                  </a:lnTo>
                  <a:lnTo>
                    <a:pt x="63" y="85"/>
                  </a:lnTo>
                  <a:close/>
                </a:path>
              </a:pathLst>
            </a:custGeom>
            <a:solidFill>
              <a:srgbClr val="CC99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Freeform 59"/>
            <p:cNvSpPr>
              <a:spLocks/>
            </p:cNvSpPr>
            <p:nvPr/>
          </p:nvSpPr>
          <p:spPr bwMode="auto">
            <a:xfrm>
              <a:off x="4662" y="800"/>
              <a:ext cx="78" cy="42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4" y="7"/>
                </a:cxn>
                <a:cxn ang="0">
                  <a:pos x="9" y="11"/>
                </a:cxn>
                <a:cxn ang="0">
                  <a:pos x="11" y="21"/>
                </a:cxn>
                <a:cxn ang="0">
                  <a:pos x="13" y="32"/>
                </a:cxn>
                <a:cxn ang="0">
                  <a:pos x="5" y="15"/>
                </a:cxn>
                <a:cxn ang="0">
                  <a:pos x="3" y="18"/>
                </a:cxn>
                <a:cxn ang="0">
                  <a:pos x="1" y="21"/>
                </a:cxn>
                <a:cxn ang="0">
                  <a:pos x="0" y="27"/>
                </a:cxn>
                <a:cxn ang="0">
                  <a:pos x="3" y="35"/>
                </a:cxn>
                <a:cxn ang="0">
                  <a:pos x="10" y="40"/>
                </a:cxn>
                <a:cxn ang="0">
                  <a:pos x="26" y="41"/>
                </a:cxn>
                <a:cxn ang="0">
                  <a:pos x="41" y="38"/>
                </a:cxn>
                <a:cxn ang="0">
                  <a:pos x="57" y="36"/>
                </a:cxn>
                <a:cxn ang="0">
                  <a:pos x="52" y="9"/>
                </a:cxn>
                <a:cxn ang="0">
                  <a:pos x="45" y="17"/>
                </a:cxn>
                <a:cxn ang="0">
                  <a:pos x="49" y="28"/>
                </a:cxn>
                <a:cxn ang="0">
                  <a:pos x="57" y="42"/>
                </a:cxn>
                <a:cxn ang="0">
                  <a:pos x="66" y="41"/>
                </a:cxn>
                <a:cxn ang="0">
                  <a:pos x="72" y="34"/>
                </a:cxn>
                <a:cxn ang="0">
                  <a:pos x="74" y="26"/>
                </a:cxn>
                <a:cxn ang="0">
                  <a:pos x="70" y="18"/>
                </a:cxn>
                <a:cxn ang="0">
                  <a:pos x="63" y="13"/>
                </a:cxn>
                <a:cxn ang="0">
                  <a:pos x="66" y="17"/>
                </a:cxn>
                <a:cxn ang="0">
                  <a:pos x="77" y="21"/>
                </a:cxn>
                <a:cxn ang="0">
                  <a:pos x="78" y="26"/>
                </a:cxn>
                <a:cxn ang="0">
                  <a:pos x="70" y="35"/>
                </a:cxn>
                <a:cxn ang="0">
                  <a:pos x="65" y="38"/>
                </a:cxn>
                <a:cxn ang="0">
                  <a:pos x="67" y="37"/>
                </a:cxn>
                <a:cxn ang="0">
                  <a:pos x="68" y="36"/>
                </a:cxn>
                <a:cxn ang="0">
                  <a:pos x="75" y="28"/>
                </a:cxn>
                <a:cxn ang="0">
                  <a:pos x="77" y="23"/>
                </a:cxn>
                <a:cxn ang="0">
                  <a:pos x="77" y="18"/>
                </a:cxn>
                <a:cxn ang="0">
                  <a:pos x="74" y="10"/>
                </a:cxn>
                <a:cxn ang="0">
                  <a:pos x="67" y="5"/>
                </a:cxn>
                <a:cxn ang="0">
                  <a:pos x="57" y="5"/>
                </a:cxn>
                <a:cxn ang="0">
                  <a:pos x="44" y="7"/>
                </a:cxn>
                <a:cxn ang="0">
                  <a:pos x="30" y="9"/>
                </a:cxn>
                <a:cxn ang="0">
                  <a:pos x="18" y="11"/>
                </a:cxn>
                <a:cxn ang="0">
                  <a:pos x="28" y="32"/>
                </a:cxn>
                <a:cxn ang="0">
                  <a:pos x="25" y="22"/>
                </a:cxn>
                <a:cxn ang="0">
                  <a:pos x="22" y="13"/>
                </a:cxn>
                <a:cxn ang="0">
                  <a:pos x="24" y="15"/>
                </a:cxn>
                <a:cxn ang="0">
                  <a:pos x="27" y="24"/>
                </a:cxn>
                <a:cxn ang="0">
                  <a:pos x="31" y="33"/>
                </a:cxn>
                <a:cxn ang="0">
                  <a:pos x="33" y="31"/>
                </a:cxn>
                <a:cxn ang="0">
                  <a:pos x="35" y="29"/>
                </a:cxn>
                <a:cxn ang="0">
                  <a:pos x="39" y="27"/>
                </a:cxn>
                <a:cxn ang="0">
                  <a:pos x="44" y="20"/>
                </a:cxn>
                <a:cxn ang="0">
                  <a:pos x="44" y="11"/>
                </a:cxn>
                <a:cxn ang="0">
                  <a:pos x="40" y="4"/>
                </a:cxn>
                <a:cxn ang="0">
                  <a:pos x="32" y="0"/>
                </a:cxn>
                <a:cxn ang="0">
                  <a:pos x="23" y="2"/>
                </a:cxn>
              </a:cxnLst>
              <a:rect l="0" t="0" r="r" b="b"/>
              <a:pathLst>
                <a:path w="78" h="42">
                  <a:moveTo>
                    <a:pt x="23" y="2"/>
                  </a:moveTo>
                  <a:lnTo>
                    <a:pt x="21" y="3"/>
                  </a:lnTo>
                  <a:lnTo>
                    <a:pt x="19" y="4"/>
                  </a:lnTo>
                  <a:lnTo>
                    <a:pt x="17" y="5"/>
                  </a:lnTo>
                  <a:lnTo>
                    <a:pt x="16" y="6"/>
                  </a:lnTo>
                  <a:lnTo>
                    <a:pt x="14" y="7"/>
                  </a:lnTo>
                  <a:lnTo>
                    <a:pt x="12" y="8"/>
                  </a:lnTo>
                  <a:lnTo>
                    <a:pt x="11" y="10"/>
                  </a:lnTo>
                  <a:lnTo>
                    <a:pt x="9" y="11"/>
                  </a:lnTo>
                  <a:lnTo>
                    <a:pt x="10" y="15"/>
                  </a:lnTo>
                  <a:lnTo>
                    <a:pt x="10" y="18"/>
                  </a:lnTo>
                  <a:lnTo>
                    <a:pt x="11" y="21"/>
                  </a:lnTo>
                  <a:lnTo>
                    <a:pt x="12" y="25"/>
                  </a:lnTo>
                  <a:lnTo>
                    <a:pt x="12" y="28"/>
                  </a:lnTo>
                  <a:lnTo>
                    <a:pt x="13" y="32"/>
                  </a:lnTo>
                  <a:lnTo>
                    <a:pt x="13" y="35"/>
                  </a:lnTo>
                  <a:lnTo>
                    <a:pt x="14" y="39"/>
                  </a:lnTo>
                  <a:lnTo>
                    <a:pt x="5" y="15"/>
                  </a:lnTo>
                  <a:lnTo>
                    <a:pt x="4" y="16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7"/>
                  </a:lnTo>
                  <a:lnTo>
                    <a:pt x="1" y="30"/>
                  </a:lnTo>
                  <a:lnTo>
                    <a:pt x="2" y="32"/>
                  </a:lnTo>
                  <a:lnTo>
                    <a:pt x="3" y="35"/>
                  </a:lnTo>
                  <a:lnTo>
                    <a:pt x="5" y="37"/>
                  </a:lnTo>
                  <a:lnTo>
                    <a:pt x="7" y="39"/>
                  </a:lnTo>
                  <a:lnTo>
                    <a:pt x="10" y="40"/>
                  </a:lnTo>
                  <a:lnTo>
                    <a:pt x="13" y="41"/>
                  </a:lnTo>
                  <a:lnTo>
                    <a:pt x="21" y="42"/>
                  </a:lnTo>
                  <a:lnTo>
                    <a:pt x="26" y="41"/>
                  </a:lnTo>
                  <a:lnTo>
                    <a:pt x="31" y="40"/>
                  </a:lnTo>
                  <a:lnTo>
                    <a:pt x="36" y="39"/>
                  </a:lnTo>
                  <a:lnTo>
                    <a:pt x="41" y="38"/>
                  </a:lnTo>
                  <a:lnTo>
                    <a:pt x="47" y="37"/>
                  </a:lnTo>
                  <a:lnTo>
                    <a:pt x="52" y="36"/>
                  </a:lnTo>
                  <a:lnTo>
                    <a:pt x="57" y="36"/>
                  </a:lnTo>
                  <a:lnTo>
                    <a:pt x="62" y="35"/>
                  </a:lnTo>
                  <a:lnTo>
                    <a:pt x="64" y="35"/>
                  </a:lnTo>
                  <a:lnTo>
                    <a:pt x="52" y="9"/>
                  </a:lnTo>
                  <a:lnTo>
                    <a:pt x="47" y="13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6" y="20"/>
                  </a:lnTo>
                  <a:lnTo>
                    <a:pt x="47" y="24"/>
                  </a:lnTo>
                  <a:lnTo>
                    <a:pt x="49" y="28"/>
                  </a:lnTo>
                  <a:lnTo>
                    <a:pt x="52" y="32"/>
                  </a:lnTo>
                  <a:lnTo>
                    <a:pt x="54" y="37"/>
                  </a:lnTo>
                  <a:lnTo>
                    <a:pt x="57" y="42"/>
                  </a:lnTo>
                  <a:lnTo>
                    <a:pt x="60" y="42"/>
                  </a:lnTo>
                  <a:lnTo>
                    <a:pt x="63" y="42"/>
                  </a:lnTo>
                  <a:lnTo>
                    <a:pt x="66" y="41"/>
                  </a:lnTo>
                  <a:lnTo>
                    <a:pt x="68" y="39"/>
                  </a:lnTo>
                  <a:lnTo>
                    <a:pt x="70" y="37"/>
                  </a:lnTo>
                  <a:lnTo>
                    <a:pt x="72" y="34"/>
                  </a:lnTo>
                  <a:lnTo>
                    <a:pt x="73" y="32"/>
                  </a:lnTo>
                  <a:lnTo>
                    <a:pt x="74" y="29"/>
                  </a:lnTo>
                  <a:lnTo>
                    <a:pt x="74" y="26"/>
                  </a:lnTo>
                  <a:lnTo>
                    <a:pt x="73" y="23"/>
                  </a:lnTo>
                  <a:lnTo>
                    <a:pt x="72" y="20"/>
                  </a:lnTo>
                  <a:lnTo>
                    <a:pt x="70" y="18"/>
                  </a:lnTo>
                  <a:lnTo>
                    <a:pt x="68" y="15"/>
                  </a:lnTo>
                  <a:lnTo>
                    <a:pt x="66" y="14"/>
                  </a:lnTo>
                  <a:lnTo>
                    <a:pt x="63" y="13"/>
                  </a:lnTo>
                  <a:lnTo>
                    <a:pt x="60" y="12"/>
                  </a:lnTo>
                  <a:lnTo>
                    <a:pt x="62" y="15"/>
                  </a:lnTo>
                  <a:lnTo>
                    <a:pt x="66" y="17"/>
                  </a:lnTo>
                  <a:lnTo>
                    <a:pt x="71" y="18"/>
                  </a:lnTo>
                  <a:lnTo>
                    <a:pt x="75" y="20"/>
                  </a:lnTo>
                  <a:lnTo>
                    <a:pt x="77" y="21"/>
                  </a:lnTo>
                  <a:lnTo>
                    <a:pt x="78" y="22"/>
                  </a:lnTo>
                  <a:lnTo>
                    <a:pt x="78" y="24"/>
                  </a:lnTo>
                  <a:lnTo>
                    <a:pt x="78" y="26"/>
                  </a:lnTo>
                  <a:lnTo>
                    <a:pt x="76" y="29"/>
                  </a:lnTo>
                  <a:lnTo>
                    <a:pt x="74" y="31"/>
                  </a:lnTo>
                  <a:lnTo>
                    <a:pt x="70" y="35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5" y="38"/>
                  </a:lnTo>
                  <a:lnTo>
                    <a:pt x="66" y="38"/>
                  </a:lnTo>
                  <a:lnTo>
                    <a:pt x="66" y="37"/>
                  </a:lnTo>
                  <a:lnTo>
                    <a:pt x="67" y="37"/>
                  </a:lnTo>
                  <a:lnTo>
                    <a:pt x="67" y="37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73" y="31"/>
                  </a:lnTo>
                  <a:lnTo>
                    <a:pt x="74" y="29"/>
                  </a:lnTo>
                  <a:lnTo>
                    <a:pt x="75" y="28"/>
                  </a:lnTo>
                  <a:lnTo>
                    <a:pt x="76" y="27"/>
                  </a:lnTo>
                  <a:lnTo>
                    <a:pt x="76" y="25"/>
                  </a:lnTo>
                  <a:lnTo>
                    <a:pt x="77" y="23"/>
                  </a:lnTo>
                  <a:lnTo>
                    <a:pt x="77" y="22"/>
                  </a:lnTo>
                  <a:lnTo>
                    <a:pt x="77" y="20"/>
                  </a:lnTo>
                  <a:lnTo>
                    <a:pt x="77" y="18"/>
                  </a:lnTo>
                  <a:lnTo>
                    <a:pt x="77" y="15"/>
                  </a:lnTo>
                  <a:lnTo>
                    <a:pt x="75" y="12"/>
                  </a:lnTo>
                  <a:lnTo>
                    <a:pt x="74" y="10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7" y="5"/>
                  </a:lnTo>
                  <a:lnTo>
                    <a:pt x="64" y="5"/>
                  </a:lnTo>
                  <a:lnTo>
                    <a:pt x="61" y="5"/>
                  </a:lnTo>
                  <a:lnTo>
                    <a:pt x="57" y="5"/>
                  </a:lnTo>
                  <a:lnTo>
                    <a:pt x="53" y="6"/>
                  </a:lnTo>
                  <a:lnTo>
                    <a:pt x="48" y="6"/>
                  </a:lnTo>
                  <a:lnTo>
                    <a:pt x="44" y="7"/>
                  </a:lnTo>
                  <a:lnTo>
                    <a:pt x="39" y="7"/>
                  </a:lnTo>
                  <a:lnTo>
                    <a:pt x="35" y="8"/>
                  </a:lnTo>
                  <a:lnTo>
                    <a:pt x="30" y="9"/>
                  </a:lnTo>
                  <a:lnTo>
                    <a:pt x="26" y="10"/>
                  </a:lnTo>
                  <a:lnTo>
                    <a:pt x="22" y="11"/>
                  </a:lnTo>
                  <a:lnTo>
                    <a:pt x="18" y="11"/>
                  </a:lnTo>
                  <a:lnTo>
                    <a:pt x="26" y="37"/>
                  </a:lnTo>
                  <a:lnTo>
                    <a:pt x="28" y="35"/>
                  </a:lnTo>
                  <a:lnTo>
                    <a:pt x="28" y="32"/>
                  </a:lnTo>
                  <a:lnTo>
                    <a:pt x="27" y="28"/>
                  </a:lnTo>
                  <a:lnTo>
                    <a:pt x="26" y="25"/>
                  </a:lnTo>
                  <a:lnTo>
                    <a:pt x="25" y="22"/>
                  </a:lnTo>
                  <a:lnTo>
                    <a:pt x="24" y="19"/>
                  </a:lnTo>
                  <a:lnTo>
                    <a:pt x="23" y="16"/>
                  </a:lnTo>
                  <a:lnTo>
                    <a:pt x="22" y="13"/>
                  </a:lnTo>
                  <a:lnTo>
                    <a:pt x="22" y="9"/>
                  </a:lnTo>
                  <a:lnTo>
                    <a:pt x="23" y="12"/>
                  </a:lnTo>
                  <a:lnTo>
                    <a:pt x="24" y="15"/>
                  </a:lnTo>
                  <a:lnTo>
                    <a:pt x="25" y="18"/>
                  </a:lnTo>
                  <a:lnTo>
                    <a:pt x="26" y="21"/>
                  </a:lnTo>
                  <a:lnTo>
                    <a:pt x="27" y="24"/>
                  </a:lnTo>
                  <a:lnTo>
                    <a:pt x="28" y="27"/>
                  </a:lnTo>
                  <a:lnTo>
                    <a:pt x="29" y="30"/>
                  </a:lnTo>
                  <a:lnTo>
                    <a:pt x="31" y="33"/>
                  </a:lnTo>
                  <a:lnTo>
                    <a:pt x="31" y="32"/>
                  </a:lnTo>
                  <a:lnTo>
                    <a:pt x="32" y="31"/>
                  </a:lnTo>
                  <a:lnTo>
                    <a:pt x="33" y="31"/>
                  </a:lnTo>
                  <a:lnTo>
                    <a:pt x="33" y="30"/>
                  </a:lnTo>
                  <a:lnTo>
                    <a:pt x="34" y="30"/>
                  </a:lnTo>
                  <a:lnTo>
                    <a:pt x="35" y="29"/>
                  </a:lnTo>
                  <a:lnTo>
                    <a:pt x="36" y="29"/>
                  </a:lnTo>
                  <a:lnTo>
                    <a:pt x="37" y="29"/>
                  </a:lnTo>
                  <a:lnTo>
                    <a:pt x="39" y="27"/>
                  </a:lnTo>
                  <a:lnTo>
                    <a:pt x="41" y="25"/>
                  </a:lnTo>
                  <a:lnTo>
                    <a:pt x="43" y="23"/>
                  </a:lnTo>
                  <a:lnTo>
                    <a:pt x="44" y="20"/>
                  </a:lnTo>
                  <a:lnTo>
                    <a:pt x="45" y="17"/>
                  </a:lnTo>
                  <a:lnTo>
                    <a:pt x="45" y="14"/>
                  </a:lnTo>
                  <a:lnTo>
                    <a:pt x="44" y="11"/>
                  </a:lnTo>
                  <a:lnTo>
                    <a:pt x="43" y="8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37" y="2"/>
                  </a:lnTo>
                  <a:lnTo>
                    <a:pt x="34" y="1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3" y="2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Freeform 60"/>
            <p:cNvSpPr>
              <a:spLocks noEditPoints="1"/>
            </p:cNvSpPr>
            <p:nvPr/>
          </p:nvSpPr>
          <p:spPr bwMode="auto">
            <a:xfrm>
              <a:off x="4723" y="638"/>
              <a:ext cx="106" cy="79"/>
            </a:xfrm>
            <a:custGeom>
              <a:avLst/>
              <a:gdLst/>
              <a:ahLst/>
              <a:cxnLst>
                <a:cxn ang="0">
                  <a:pos x="102" y="20"/>
                </a:cxn>
                <a:cxn ang="0">
                  <a:pos x="97" y="16"/>
                </a:cxn>
                <a:cxn ang="0">
                  <a:pos x="91" y="15"/>
                </a:cxn>
                <a:cxn ang="0">
                  <a:pos x="91" y="13"/>
                </a:cxn>
                <a:cxn ang="0">
                  <a:pos x="90" y="10"/>
                </a:cxn>
                <a:cxn ang="0">
                  <a:pos x="88" y="6"/>
                </a:cxn>
                <a:cxn ang="0">
                  <a:pos x="81" y="1"/>
                </a:cxn>
                <a:cxn ang="0">
                  <a:pos x="73" y="0"/>
                </a:cxn>
                <a:cxn ang="0">
                  <a:pos x="65" y="3"/>
                </a:cxn>
                <a:cxn ang="0">
                  <a:pos x="59" y="5"/>
                </a:cxn>
                <a:cxn ang="0">
                  <a:pos x="54" y="8"/>
                </a:cxn>
                <a:cxn ang="0">
                  <a:pos x="52" y="8"/>
                </a:cxn>
                <a:cxn ang="0">
                  <a:pos x="52" y="8"/>
                </a:cxn>
                <a:cxn ang="0">
                  <a:pos x="52" y="8"/>
                </a:cxn>
                <a:cxn ang="0">
                  <a:pos x="46" y="2"/>
                </a:cxn>
                <a:cxn ang="0">
                  <a:pos x="37" y="1"/>
                </a:cxn>
                <a:cxn ang="0">
                  <a:pos x="29" y="5"/>
                </a:cxn>
                <a:cxn ang="0">
                  <a:pos x="22" y="10"/>
                </a:cxn>
                <a:cxn ang="0">
                  <a:pos x="15" y="15"/>
                </a:cxn>
                <a:cxn ang="0">
                  <a:pos x="14" y="24"/>
                </a:cxn>
                <a:cxn ang="0">
                  <a:pos x="15" y="34"/>
                </a:cxn>
                <a:cxn ang="0">
                  <a:pos x="16" y="44"/>
                </a:cxn>
                <a:cxn ang="0">
                  <a:pos x="16" y="45"/>
                </a:cxn>
                <a:cxn ang="0">
                  <a:pos x="15" y="45"/>
                </a:cxn>
                <a:cxn ang="0">
                  <a:pos x="5" y="25"/>
                </a:cxn>
                <a:cxn ang="0">
                  <a:pos x="2" y="29"/>
                </a:cxn>
                <a:cxn ang="0">
                  <a:pos x="1" y="34"/>
                </a:cxn>
                <a:cxn ang="0">
                  <a:pos x="2" y="39"/>
                </a:cxn>
                <a:cxn ang="0">
                  <a:pos x="5" y="44"/>
                </a:cxn>
                <a:cxn ang="0">
                  <a:pos x="9" y="48"/>
                </a:cxn>
                <a:cxn ang="0">
                  <a:pos x="5" y="53"/>
                </a:cxn>
                <a:cxn ang="0">
                  <a:pos x="1" y="60"/>
                </a:cxn>
                <a:cxn ang="0">
                  <a:pos x="1" y="69"/>
                </a:cxn>
                <a:cxn ang="0">
                  <a:pos x="6" y="76"/>
                </a:cxn>
                <a:cxn ang="0">
                  <a:pos x="14" y="79"/>
                </a:cxn>
                <a:cxn ang="0">
                  <a:pos x="23" y="77"/>
                </a:cxn>
                <a:cxn ang="0">
                  <a:pos x="36" y="71"/>
                </a:cxn>
                <a:cxn ang="0">
                  <a:pos x="51" y="65"/>
                </a:cxn>
                <a:cxn ang="0">
                  <a:pos x="67" y="58"/>
                </a:cxn>
                <a:cxn ang="0">
                  <a:pos x="72" y="59"/>
                </a:cxn>
                <a:cxn ang="0">
                  <a:pos x="78" y="58"/>
                </a:cxn>
                <a:cxn ang="0">
                  <a:pos x="83" y="55"/>
                </a:cxn>
                <a:cxn ang="0">
                  <a:pos x="88" y="52"/>
                </a:cxn>
                <a:cxn ang="0">
                  <a:pos x="92" y="49"/>
                </a:cxn>
                <a:cxn ang="0">
                  <a:pos x="105" y="37"/>
                </a:cxn>
                <a:cxn ang="0">
                  <a:pos x="106" y="31"/>
                </a:cxn>
                <a:cxn ang="0">
                  <a:pos x="105" y="26"/>
                </a:cxn>
                <a:cxn ang="0">
                  <a:pos x="20" y="19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20" y="19"/>
                </a:cxn>
              </a:cxnLst>
              <a:rect l="0" t="0" r="r" b="b"/>
              <a:pathLst>
                <a:path w="106" h="79">
                  <a:moveTo>
                    <a:pt x="105" y="24"/>
                  </a:moveTo>
                  <a:lnTo>
                    <a:pt x="103" y="22"/>
                  </a:lnTo>
                  <a:lnTo>
                    <a:pt x="102" y="20"/>
                  </a:lnTo>
                  <a:lnTo>
                    <a:pt x="101" y="19"/>
                  </a:lnTo>
                  <a:lnTo>
                    <a:pt x="99" y="17"/>
                  </a:lnTo>
                  <a:lnTo>
                    <a:pt x="97" y="16"/>
                  </a:lnTo>
                  <a:lnTo>
                    <a:pt x="95" y="16"/>
                  </a:lnTo>
                  <a:lnTo>
                    <a:pt x="93" y="15"/>
                  </a:lnTo>
                  <a:lnTo>
                    <a:pt x="91" y="15"/>
                  </a:lnTo>
                  <a:lnTo>
                    <a:pt x="91" y="14"/>
                  </a:lnTo>
                  <a:lnTo>
                    <a:pt x="91" y="13"/>
                  </a:lnTo>
                  <a:lnTo>
                    <a:pt x="91" y="13"/>
                  </a:lnTo>
                  <a:lnTo>
                    <a:pt x="91" y="12"/>
                  </a:lnTo>
                  <a:lnTo>
                    <a:pt x="90" y="11"/>
                  </a:lnTo>
                  <a:lnTo>
                    <a:pt x="90" y="10"/>
                  </a:lnTo>
                  <a:lnTo>
                    <a:pt x="90" y="10"/>
                  </a:lnTo>
                  <a:lnTo>
                    <a:pt x="90" y="9"/>
                  </a:lnTo>
                  <a:lnTo>
                    <a:pt x="88" y="6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81" y="1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3" y="0"/>
                  </a:lnTo>
                  <a:lnTo>
                    <a:pt x="70" y="1"/>
                  </a:lnTo>
                  <a:lnTo>
                    <a:pt x="66" y="2"/>
                  </a:lnTo>
                  <a:lnTo>
                    <a:pt x="65" y="3"/>
                  </a:lnTo>
                  <a:lnTo>
                    <a:pt x="63" y="4"/>
                  </a:lnTo>
                  <a:lnTo>
                    <a:pt x="61" y="5"/>
                  </a:lnTo>
                  <a:lnTo>
                    <a:pt x="59" y="5"/>
                  </a:lnTo>
                  <a:lnTo>
                    <a:pt x="58" y="6"/>
                  </a:lnTo>
                  <a:lnTo>
                    <a:pt x="56" y="7"/>
                  </a:lnTo>
                  <a:lnTo>
                    <a:pt x="54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0" y="6"/>
                  </a:lnTo>
                  <a:lnTo>
                    <a:pt x="48" y="4"/>
                  </a:lnTo>
                  <a:lnTo>
                    <a:pt x="46" y="2"/>
                  </a:lnTo>
                  <a:lnTo>
                    <a:pt x="43" y="2"/>
                  </a:lnTo>
                  <a:lnTo>
                    <a:pt x="40" y="1"/>
                  </a:lnTo>
                  <a:lnTo>
                    <a:pt x="37" y="1"/>
                  </a:lnTo>
                  <a:lnTo>
                    <a:pt x="34" y="2"/>
                  </a:lnTo>
                  <a:lnTo>
                    <a:pt x="31" y="4"/>
                  </a:lnTo>
                  <a:lnTo>
                    <a:pt x="29" y="5"/>
                  </a:lnTo>
                  <a:lnTo>
                    <a:pt x="26" y="7"/>
                  </a:lnTo>
                  <a:lnTo>
                    <a:pt x="24" y="8"/>
                  </a:lnTo>
                  <a:lnTo>
                    <a:pt x="22" y="10"/>
                  </a:lnTo>
                  <a:lnTo>
                    <a:pt x="19" y="12"/>
                  </a:lnTo>
                  <a:lnTo>
                    <a:pt x="17" y="13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4" y="21"/>
                  </a:lnTo>
                  <a:lnTo>
                    <a:pt x="14" y="24"/>
                  </a:lnTo>
                  <a:lnTo>
                    <a:pt x="14" y="27"/>
                  </a:lnTo>
                  <a:lnTo>
                    <a:pt x="15" y="31"/>
                  </a:lnTo>
                  <a:lnTo>
                    <a:pt x="15" y="34"/>
                  </a:lnTo>
                  <a:lnTo>
                    <a:pt x="15" y="38"/>
                  </a:lnTo>
                  <a:lnTo>
                    <a:pt x="16" y="41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6" y="45"/>
                  </a:lnTo>
                  <a:lnTo>
                    <a:pt x="16" y="45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5" y="25"/>
                  </a:lnTo>
                  <a:lnTo>
                    <a:pt x="4" y="26"/>
                  </a:lnTo>
                  <a:lnTo>
                    <a:pt x="3" y="28"/>
                  </a:lnTo>
                  <a:lnTo>
                    <a:pt x="2" y="29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1" y="34"/>
                  </a:lnTo>
                  <a:lnTo>
                    <a:pt x="1" y="36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3" y="41"/>
                  </a:lnTo>
                  <a:lnTo>
                    <a:pt x="4" y="43"/>
                  </a:lnTo>
                  <a:lnTo>
                    <a:pt x="5" y="44"/>
                  </a:lnTo>
                  <a:lnTo>
                    <a:pt x="6" y="46"/>
                  </a:lnTo>
                  <a:lnTo>
                    <a:pt x="7" y="47"/>
                  </a:lnTo>
                  <a:lnTo>
                    <a:pt x="9" y="48"/>
                  </a:lnTo>
                  <a:lnTo>
                    <a:pt x="11" y="49"/>
                  </a:lnTo>
                  <a:lnTo>
                    <a:pt x="7" y="51"/>
                  </a:lnTo>
                  <a:lnTo>
                    <a:pt x="5" y="53"/>
                  </a:lnTo>
                  <a:lnTo>
                    <a:pt x="3" y="55"/>
                  </a:lnTo>
                  <a:lnTo>
                    <a:pt x="2" y="58"/>
                  </a:lnTo>
                  <a:lnTo>
                    <a:pt x="1" y="60"/>
                  </a:lnTo>
                  <a:lnTo>
                    <a:pt x="0" y="63"/>
                  </a:lnTo>
                  <a:lnTo>
                    <a:pt x="0" y="66"/>
                  </a:lnTo>
                  <a:lnTo>
                    <a:pt x="1" y="69"/>
                  </a:lnTo>
                  <a:lnTo>
                    <a:pt x="2" y="71"/>
                  </a:lnTo>
                  <a:lnTo>
                    <a:pt x="4" y="74"/>
                  </a:lnTo>
                  <a:lnTo>
                    <a:pt x="6" y="76"/>
                  </a:lnTo>
                  <a:lnTo>
                    <a:pt x="9" y="77"/>
                  </a:lnTo>
                  <a:lnTo>
                    <a:pt x="11" y="78"/>
                  </a:lnTo>
                  <a:lnTo>
                    <a:pt x="14" y="79"/>
                  </a:lnTo>
                  <a:lnTo>
                    <a:pt x="17" y="79"/>
                  </a:lnTo>
                  <a:lnTo>
                    <a:pt x="20" y="78"/>
                  </a:lnTo>
                  <a:lnTo>
                    <a:pt x="23" y="77"/>
                  </a:lnTo>
                  <a:lnTo>
                    <a:pt x="25" y="76"/>
                  </a:lnTo>
                  <a:lnTo>
                    <a:pt x="31" y="74"/>
                  </a:lnTo>
                  <a:lnTo>
                    <a:pt x="36" y="71"/>
                  </a:lnTo>
                  <a:lnTo>
                    <a:pt x="41" y="69"/>
                  </a:lnTo>
                  <a:lnTo>
                    <a:pt x="46" y="67"/>
                  </a:lnTo>
                  <a:lnTo>
                    <a:pt x="51" y="65"/>
                  </a:lnTo>
                  <a:lnTo>
                    <a:pt x="56" y="62"/>
                  </a:lnTo>
                  <a:lnTo>
                    <a:pt x="62" y="60"/>
                  </a:lnTo>
                  <a:lnTo>
                    <a:pt x="67" y="58"/>
                  </a:lnTo>
                  <a:lnTo>
                    <a:pt x="69" y="59"/>
                  </a:lnTo>
                  <a:lnTo>
                    <a:pt x="70" y="59"/>
                  </a:lnTo>
                  <a:lnTo>
                    <a:pt x="72" y="59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0" y="58"/>
                  </a:lnTo>
                  <a:lnTo>
                    <a:pt x="82" y="57"/>
                  </a:lnTo>
                  <a:lnTo>
                    <a:pt x="83" y="55"/>
                  </a:lnTo>
                  <a:lnTo>
                    <a:pt x="85" y="54"/>
                  </a:lnTo>
                  <a:lnTo>
                    <a:pt x="86" y="53"/>
                  </a:lnTo>
                  <a:lnTo>
                    <a:pt x="88" y="52"/>
                  </a:lnTo>
                  <a:lnTo>
                    <a:pt x="90" y="51"/>
                  </a:lnTo>
                  <a:lnTo>
                    <a:pt x="91" y="50"/>
                  </a:lnTo>
                  <a:lnTo>
                    <a:pt x="92" y="49"/>
                  </a:lnTo>
                  <a:lnTo>
                    <a:pt x="94" y="48"/>
                  </a:lnTo>
                  <a:lnTo>
                    <a:pt x="104" y="39"/>
                  </a:lnTo>
                  <a:lnTo>
                    <a:pt x="105" y="37"/>
                  </a:lnTo>
                  <a:lnTo>
                    <a:pt x="105" y="35"/>
                  </a:lnTo>
                  <a:lnTo>
                    <a:pt x="106" y="33"/>
                  </a:lnTo>
                  <a:lnTo>
                    <a:pt x="106" y="31"/>
                  </a:lnTo>
                  <a:lnTo>
                    <a:pt x="106" y="29"/>
                  </a:lnTo>
                  <a:lnTo>
                    <a:pt x="106" y="27"/>
                  </a:lnTo>
                  <a:lnTo>
                    <a:pt x="105" y="26"/>
                  </a:lnTo>
                  <a:lnTo>
                    <a:pt x="105" y="24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lnTo>
                    <a:pt x="20" y="19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19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9"/>
                  </a:lnTo>
                  <a:lnTo>
                    <a:pt x="20" y="19"/>
                  </a:lnTo>
                  <a:close/>
                </a:path>
              </a:pathLst>
            </a:cu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Freeform 61"/>
            <p:cNvSpPr>
              <a:spLocks noEditPoints="1"/>
            </p:cNvSpPr>
            <p:nvPr/>
          </p:nvSpPr>
          <p:spPr bwMode="auto">
            <a:xfrm>
              <a:off x="5002" y="687"/>
              <a:ext cx="96" cy="119"/>
            </a:xfrm>
            <a:custGeom>
              <a:avLst/>
              <a:gdLst/>
              <a:ahLst/>
              <a:cxnLst>
                <a:cxn ang="0">
                  <a:pos x="90" y="30"/>
                </a:cxn>
                <a:cxn ang="0">
                  <a:pos x="79" y="27"/>
                </a:cxn>
                <a:cxn ang="0">
                  <a:pos x="77" y="23"/>
                </a:cxn>
                <a:cxn ang="0">
                  <a:pos x="74" y="13"/>
                </a:cxn>
                <a:cxn ang="0">
                  <a:pos x="66" y="7"/>
                </a:cxn>
                <a:cxn ang="0">
                  <a:pos x="61" y="6"/>
                </a:cxn>
                <a:cxn ang="0">
                  <a:pos x="57" y="6"/>
                </a:cxn>
                <a:cxn ang="0">
                  <a:pos x="49" y="8"/>
                </a:cxn>
                <a:cxn ang="0">
                  <a:pos x="48" y="8"/>
                </a:cxn>
                <a:cxn ang="0">
                  <a:pos x="47" y="7"/>
                </a:cxn>
                <a:cxn ang="0">
                  <a:pos x="46" y="6"/>
                </a:cxn>
                <a:cxn ang="0">
                  <a:pos x="38" y="1"/>
                </a:cxn>
                <a:cxn ang="0">
                  <a:pos x="27" y="3"/>
                </a:cxn>
                <a:cxn ang="0">
                  <a:pos x="18" y="10"/>
                </a:cxn>
                <a:cxn ang="0">
                  <a:pos x="9" y="17"/>
                </a:cxn>
                <a:cxn ang="0">
                  <a:pos x="12" y="28"/>
                </a:cxn>
                <a:cxn ang="0">
                  <a:pos x="17" y="40"/>
                </a:cxn>
                <a:cxn ang="0">
                  <a:pos x="19" y="43"/>
                </a:cxn>
                <a:cxn ang="0">
                  <a:pos x="19" y="43"/>
                </a:cxn>
                <a:cxn ang="0">
                  <a:pos x="2" y="26"/>
                </a:cxn>
                <a:cxn ang="0">
                  <a:pos x="0" y="33"/>
                </a:cxn>
                <a:cxn ang="0">
                  <a:pos x="3" y="42"/>
                </a:cxn>
                <a:cxn ang="0">
                  <a:pos x="10" y="47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9" y="53"/>
                </a:cxn>
                <a:cxn ang="0">
                  <a:pos x="7" y="61"/>
                </a:cxn>
                <a:cxn ang="0">
                  <a:pos x="9" y="69"/>
                </a:cxn>
                <a:cxn ang="0">
                  <a:pos x="14" y="75"/>
                </a:cxn>
                <a:cxn ang="0">
                  <a:pos x="19" y="79"/>
                </a:cxn>
                <a:cxn ang="0">
                  <a:pos x="17" y="88"/>
                </a:cxn>
                <a:cxn ang="0">
                  <a:pos x="20" y="95"/>
                </a:cxn>
                <a:cxn ang="0">
                  <a:pos x="22" y="97"/>
                </a:cxn>
                <a:cxn ang="0">
                  <a:pos x="23" y="99"/>
                </a:cxn>
                <a:cxn ang="0">
                  <a:pos x="22" y="105"/>
                </a:cxn>
                <a:cxn ang="0">
                  <a:pos x="25" y="113"/>
                </a:cxn>
                <a:cxn ang="0">
                  <a:pos x="34" y="119"/>
                </a:cxn>
                <a:cxn ang="0">
                  <a:pos x="46" y="117"/>
                </a:cxn>
                <a:cxn ang="0">
                  <a:pos x="62" y="111"/>
                </a:cxn>
                <a:cxn ang="0">
                  <a:pos x="78" y="106"/>
                </a:cxn>
                <a:cxn ang="0">
                  <a:pos x="87" y="99"/>
                </a:cxn>
                <a:cxn ang="0">
                  <a:pos x="87" y="87"/>
                </a:cxn>
                <a:cxn ang="0">
                  <a:pos x="84" y="82"/>
                </a:cxn>
                <a:cxn ang="0">
                  <a:pos x="80" y="78"/>
                </a:cxn>
                <a:cxn ang="0">
                  <a:pos x="82" y="72"/>
                </a:cxn>
                <a:cxn ang="0">
                  <a:pos x="81" y="65"/>
                </a:cxn>
                <a:cxn ang="0">
                  <a:pos x="80" y="64"/>
                </a:cxn>
                <a:cxn ang="0">
                  <a:pos x="80" y="64"/>
                </a:cxn>
                <a:cxn ang="0">
                  <a:pos x="93" y="53"/>
                </a:cxn>
                <a:cxn ang="0">
                  <a:pos x="96" y="47"/>
                </a:cxn>
                <a:cxn ang="0">
                  <a:pos x="96" y="42"/>
                </a:cxn>
                <a:cxn ang="0">
                  <a:pos x="96" y="39"/>
                </a:cxn>
                <a:cxn ang="0">
                  <a:pos x="14" y="17"/>
                </a:cxn>
                <a:cxn ang="0">
                  <a:pos x="14" y="17"/>
                </a:cxn>
                <a:cxn ang="0">
                  <a:pos x="14" y="16"/>
                </a:cxn>
                <a:cxn ang="0">
                  <a:pos x="14" y="17"/>
                </a:cxn>
                <a:cxn ang="0">
                  <a:pos x="14" y="17"/>
                </a:cxn>
              </a:cxnLst>
              <a:rect l="0" t="0" r="r" b="b"/>
              <a:pathLst>
                <a:path w="96" h="119">
                  <a:moveTo>
                    <a:pt x="95" y="38"/>
                  </a:moveTo>
                  <a:lnTo>
                    <a:pt x="94" y="35"/>
                  </a:lnTo>
                  <a:lnTo>
                    <a:pt x="92" y="32"/>
                  </a:lnTo>
                  <a:lnTo>
                    <a:pt x="90" y="30"/>
                  </a:lnTo>
                  <a:lnTo>
                    <a:pt x="88" y="29"/>
                  </a:lnTo>
                  <a:lnTo>
                    <a:pt x="85" y="28"/>
                  </a:lnTo>
                  <a:lnTo>
                    <a:pt x="82" y="27"/>
                  </a:lnTo>
                  <a:lnTo>
                    <a:pt x="79" y="27"/>
                  </a:lnTo>
                  <a:lnTo>
                    <a:pt x="76" y="28"/>
                  </a:lnTo>
                  <a:lnTo>
                    <a:pt x="75" y="28"/>
                  </a:lnTo>
                  <a:lnTo>
                    <a:pt x="76" y="25"/>
                  </a:lnTo>
                  <a:lnTo>
                    <a:pt x="77" y="23"/>
                  </a:lnTo>
                  <a:lnTo>
                    <a:pt x="77" y="20"/>
                  </a:lnTo>
                  <a:lnTo>
                    <a:pt x="76" y="17"/>
                  </a:lnTo>
                  <a:lnTo>
                    <a:pt x="75" y="15"/>
                  </a:lnTo>
                  <a:lnTo>
                    <a:pt x="74" y="13"/>
                  </a:lnTo>
                  <a:lnTo>
                    <a:pt x="72" y="11"/>
                  </a:lnTo>
                  <a:lnTo>
                    <a:pt x="70" y="9"/>
                  </a:lnTo>
                  <a:lnTo>
                    <a:pt x="68" y="8"/>
                  </a:lnTo>
                  <a:lnTo>
                    <a:pt x="66" y="7"/>
                  </a:lnTo>
                  <a:lnTo>
                    <a:pt x="65" y="7"/>
                  </a:lnTo>
                  <a:lnTo>
                    <a:pt x="64" y="6"/>
                  </a:lnTo>
                  <a:lnTo>
                    <a:pt x="63" y="6"/>
                  </a:lnTo>
                  <a:lnTo>
                    <a:pt x="61" y="6"/>
                  </a:lnTo>
                  <a:lnTo>
                    <a:pt x="60" y="6"/>
                  </a:lnTo>
                  <a:lnTo>
                    <a:pt x="59" y="6"/>
                  </a:lnTo>
                  <a:lnTo>
                    <a:pt x="58" y="6"/>
                  </a:lnTo>
                  <a:lnTo>
                    <a:pt x="57" y="6"/>
                  </a:lnTo>
                  <a:lnTo>
                    <a:pt x="50" y="7"/>
                  </a:lnTo>
                  <a:lnTo>
                    <a:pt x="50" y="7"/>
                  </a:lnTo>
                  <a:lnTo>
                    <a:pt x="50" y="7"/>
                  </a:lnTo>
                  <a:lnTo>
                    <a:pt x="49" y="8"/>
                  </a:lnTo>
                  <a:lnTo>
                    <a:pt x="49" y="8"/>
                  </a:lnTo>
                  <a:lnTo>
                    <a:pt x="49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7" y="8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7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4" y="3"/>
                  </a:lnTo>
                  <a:lnTo>
                    <a:pt x="41" y="2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1"/>
                  </a:lnTo>
                  <a:lnTo>
                    <a:pt x="30" y="1"/>
                  </a:lnTo>
                  <a:lnTo>
                    <a:pt x="27" y="3"/>
                  </a:lnTo>
                  <a:lnTo>
                    <a:pt x="24" y="4"/>
                  </a:lnTo>
                  <a:lnTo>
                    <a:pt x="22" y="6"/>
                  </a:lnTo>
                  <a:lnTo>
                    <a:pt x="20" y="8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14" y="14"/>
                  </a:lnTo>
                  <a:lnTo>
                    <a:pt x="11" y="15"/>
                  </a:lnTo>
                  <a:lnTo>
                    <a:pt x="9" y="17"/>
                  </a:lnTo>
                  <a:lnTo>
                    <a:pt x="7" y="19"/>
                  </a:lnTo>
                  <a:lnTo>
                    <a:pt x="9" y="22"/>
                  </a:lnTo>
                  <a:lnTo>
                    <a:pt x="10" y="25"/>
                  </a:lnTo>
                  <a:lnTo>
                    <a:pt x="12" y="28"/>
                  </a:lnTo>
                  <a:lnTo>
                    <a:pt x="13" y="31"/>
                  </a:lnTo>
                  <a:lnTo>
                    <a:pt x="15" y="34"/>
                  </a:lnTo>
                  <a:lnTo>
                    <a:pt x="16" y="37"/>
                  </a:lnTo>
                  <a:lnTo>
                    <a:pt x="17" y="40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4" y="22"/>
                  </a:lnTo>
                  <a:lnTo>
                    <a:pt x="3" y="24"/>
                  </a:lnTo>
                  <a:lnTo>
                    <a:pt x="2" y="26"/>
                  </a:lnTo>
                  <a:lnTo>
                    <a:pt x="1" y="27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1" y="37"/>
                  </a:lnTo>
                  <a:lnTo>
                    <a:pt x="2" y="40"/>
                  </a:lnTo>
                  <a:lnTo>
                    <a:pt x="3" y="42"/>
                  </a:lnTo>
                  <a:lnTo>
                    <a:pt x="4" y="43"/>
                  </a:lnTo>
                  <a:lnTo>
                    <a:pt x="6" y="45"/>
                  </a:lnTo>
                  <a:lnTo>
                    <a:pt x="8" y="46"/>
                  </a:lnTo>
                  <a:lnTo>
                    <a:pt x="10" y="47"/>
                  </a:lnTo>
                  <a:lnTo>
                    <a:pt x="12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1" y="51"/>
                  </a:lnTo>
                  <a:lnTo>
                    <a:pt x="9" y="53"/>
                  </a:lnTo>
                  <a:lnTo>
                    <a:pt x="8" y="55"/>
                  </a:lnTo>
                  <a:lnTo>
                    <a:pt x="7" y="57"/>
                  </a:lnTo>
                  <a:lnTo>
                    <a:pt x="7" y="59"/>
                  </a:lnTo>
                  <a:lnTo>
                    <a:pt x="7" y="61"/>
                  </a:lnTo>
                  <a:lnTo>
                    <a:pt x="7" y="63"/>
                  </a:lnTo>
                  <a:lnTo>
                    <a:pt x="7" y="65"/>
                  </a:lnTo>
                  <a:lnTo>
                    <a:pt x="8" y="67"/>
                  </a:lnTo>
                  <a:lnTo>
                    <a:pt x="9" y="69"/>
                  </a:lnTo>
                  <a:lnTo>
                    <a:pt x="10" y="71"/>
                  </a:lnTo>
                  <a:lnTo>
                    <a:pt x="11" y="73"/>
                  </a:lnTo>
                  <a:lnTo>
                    <a:pt x="13" y="74"/>
                  </a:lnTo>
                  <a:lnTo>
                    <a:pt x="14" y="75"/>
                  </a:lnTo>
                  <a:lnTo>
                    <a:pt x="16" y="76"/>
                  </a:lnTo>
                  <a:lnTo>
                    <a:pt x="18" y="77"/>
                  </a:lnTo>
                  <a:lnTo>
                    <a:pt x="20" y="77"/>
                  </a:lnTo>
                  <a:lnTo>
                    <a:pt x="19" y="79"/>
                  </a:lnTo>
                  <a:lnTo>
                    <a:pt x="18" y="81"/>
                  </a:lnTo>
                  <a:lnTo>
                    <a:pt x="18" y="83"/>
                  </a:lnTo>
                  <a:lnTo>
                    <a:pt x="17" y="85"/>
                  </a:lnTo>
                  <a:lnTo>
                    <a:pt x="17" y="88"/>
                  </a:lnTo>
                  <a:lnTo>
                    <a:pt x="18" y="90"/>
                  </a:lnTo>
                  <a:lnTo>
                    <a:pt x="19" y="92"/>
                  </a:lnTo>
                  <a:lnTo>
                    <a:pt x="20" y="94"/>
                  </a:lnTo>
                  <a:lnTo>
                    <a:pt x="20" y="95"/>
                  </a:lnTo>
                  <a:lnTo>
                    <a:pt x="20" y="95"/>
                  </a:lnTo>
                  <a:lnTo>
                    <a:pt x="21" y="96"/>
                  </a:lnTo>
                  <a:lnTo>
                    <a:pt x="21" y="96"/>
                  </a:lnTo>
                  <a:lnTo>
                    <a:pt x="22" y="97"/>
                  </a:lnTo>
                  <a:lnTo>
                    <a:pt x="22" y="97"/>
                  </a:lnTo>
                  <a:lnTo>
                    <a:pt x="23" y="97"/>
                  </a:lnTo>
                  <a:lnTo>
                    <a:pt x="23" y="98"/>
                  </a:lnTo>
                  <a:lnTo>
                    <a:pt x="23" y="99"/>
                  </a:lnTo>
                  <a:lnTo>
                    <a:pt x="22" y="101"/>
                  </a:lnTo>
                  <a:lnTo>
                    <a:pt x="22" y="102"/>
                  </a:lnTo>
                  <a:lnTo>
                    <a:pt x="22" y="104"/>
                  </a:lnTo>
                  <a:lnTo>
                    <a:pt x="22" y="105"/>
                  </a:lnTo>
                  <a:lnTo>
                    <a:pt x="22" y="107"/>
                  </a:lnTo>
                  <a:lnTo>
                    <a:pt x="23" y="108"/>
                  </a:lnTo>
                  <a:lnTo>
                    <a:pt x="23" y="110"/>
                  </a:lnTo>
                  <a:lnTo>
                    <a:pt x="25" y="113"/>
                  </a:lnTo>
                  <a:lnTo>
                    <a:pt x="26" y="115"/>
                  </a:lnTo>
                  <a:lnTo>
                    <a:pt x="29" y="117"/>
                  </a:lnTo>
                  <a:lnTo>
                    <a:pt x="31" y="118"/>
                  </a:lnTo>
                  <a:lnTo>
                    <a:pt x="34" y="119"/>
                  </a:lnTo>
                  <a:lnTo>
                    <a:pt x="37" y="119"/>
                  </a:lnTo>
                  <a:lnTo>
                    <a:pt x="40" y="119"/>
                  </a:lnTo>
                  <a:lnTo>
                    <a:pt x="43" y="118"/>
                  </a:lnTo>
                  <a:lnTo>
                    <a:pt x="46" y="117"/>
                  </a:lnTo>
                  <a:lnTo>
                    <a:pt x="49" y="115"/>
                  </a:lnTo>
                  <a:lnTo>
                    <a:pt x="54" y="114"/>
                  </a:lnTo>
                  <a:lnTo>
                    <a:pt x="58" y="113"/>
                  </a:lnTo>
                  <a:lnTo>
                    <a:pt x="62" y="111"/>
                  </a:lnTo>
                  <a:lnTo>
                    <a:pt x="66" y="110"/>
                  </a:lnTo>
                  <a:lnTo>
                    <a:pt x="70" y="109"/>
                  </a:lnTo>
                  <a:lnTo>
                    <a:pt x="74" y="108"/>
                  </a:lnTo>
                  <a:lnTo>
                    <a:pt x="78" y="106"/>
                  </a:lnTo>
                  <a:lnTo>
                    <a:pt x="81" y="105"/>
                  </a:lnTo>
                  <a:lnTo>
                    <a:pt x="83" y="103"/>
                  </a:lnTo>
                  <a:lnTo>
                    <a:pt x="85" y="101"/>
                  </a:lnTo>
                  <a:lnTo>
                    <a:pt x="87" y="99"/>
                  </a:lnTo>
                  <a:lnTo>
                    <a:pt x="88" y="96"/>
                  </a:lnTo>
                  <a:lnTo>
                    <a:pt x="88" y="93"/>
                  </a:lnTo>
                  <a:lnTo>
                    <a:pt x="88" y="90"/>
                  </a:lnTo>
                  <a:lnTo>
                    <a:pt x="87" y="87"/>
                  </a:lnTo>
                  <a:lnTo>
                    <a:pt x="87" y="86"/>
                  </a:lnTo>
                  <a:lnTo>
                    <a:pt x="86" y="84"/>
                  </a:lnTo>
                  <a:lnTo>
                    <a:pt x="85" y="83"/>
                  </a:lnTo>
                  <a:lnTo>
                    <a:pt x="84" y="82"/>
                  </a:lnTo>
                  <a:lnTo>
                    <a:pt x="83" y="81"/>
                  </a:lnTo>
                  <a:lnTo>
                    <a:pt x="82" y="80"/>
                  </a:lnTo>
                  <a:lnTo>
                    <a:pt x="81" y="79"/>
                  </a:lnTo>
                  <a:lnTo>
                    <a:pt x="80" y="78"/>
                  </a:lnTo>
                  <a:lnTo>
                    <a:pt x="81" y="77"/>
                  </a:lnTo>
                  <a:lnTo>
                    <a:pt x="81" y="75"/>
                  </a:lnTo>
                  <a:lnTo>
                    <a:pt x="82" y="73"/>
                  </a:lnTo>
                  <a:lnTo>
                    <a:pt x="82" y="72"/>
                  </a:lnTo>
                  <a:lnTo>
                    <a:pt x="82" y="70"/>
                  </a:lnTo>
                  <a:lnTo>
                    <a:pt x="82" y="68"/>
                  </a:lnTo>
                  <a:lnTo>
                    <a:pt x="81" y="66"/>
                  </a:lnTo>
                  <a:lnTo>
                    <a:pt x="81" y="65"/>
                  </a:lnTo>
                  <a:lnTo>
                    <a:pt x="80" y="65"/>
                  </a:lnTo>
                  <a:lnTo>
                    <a:pt x="80" y="65"/>
                  </a:lnTo>
                  <a:lnTo>
                    <a:pt x="80" y="64"/>
                  </a:lnTo>
                  <a:lnTo>
                    <a:pt x="80" y="64"/>
                  </a:lnTo>
                  <a:lnTo>
                    <a:pt x="80" y="64"/>
                  </a:lnTo>
                  <a:lnTo>
                    <a:pt x="80" y="64"/>
                  </a:lnTo>
                  <a:lnTo>
                    <a:pt x="80" y="64"/>
                  </a:lnTo>
                  <a:lnTo>
                    <a:pt x="80" y="64"/>
                  </a:lnTo>
                  <a:lnTo>
                    <a:pt x="89" y="57"/>
                  </a:lnTo>
                  <a:lnTo>
                    <a:pt x="90" y="55"/>
                  </a:lnTo>
                  <a:lnTo>
                    <a:pt x="92" y="54"/>
                  </a:lnTo>
                  <a:lnTo>
                    <a:pt x="93" y="53"/>
                  </a:lnTo>
                  <a:lnTo>
                    <a:pt x="94" y="52"/>
                  </a:lnTo>
                  <a:lnTo>
                    <a:pt x="95" y="50"/>
                  </a:lnTo>
                  <a:lnTo>
                    <a:pt x="95" y="49"/>
                  </a:lnTo>
                  <a:lnTo>
                    <a:pt x="96" y="47"/>
                  </a:lnTo>
                  <a:lnTo>
                    <a:pt x="96" y="45"/>
                  </a:lnTo>
                  <a:lnTo>
                    <a:pt x="96" y="44"/>
                  </a:lnTo>
                  <a:lnTo>
                    <a:pt x="96" y="43"/>
                  </a:lnTo>
                  <a:lnTo>
                    <a:pt x="96" y="42"/>
                  </a:lnTo>
                  <a:lnTo>
                    <a:pt x="96" y="41"/>
                  </a:lnTo>
                  <a:lnTo>
                    <a:pt x="96" y="41"/>
                  </a:lnTo>
                  <a:lnTo>
                    <a:pt x="96" y="40"/>
                  </a:lnTo>
                  <a:lnTo>
                    <a:pt x="96" y="39"/>
                  </a:lnTo>
                  <a:lnTo>
                    <a:pt x="96" y="38"/>
                  </a:lnTo>
                  <a:lnTo>
                    <a:pt x="95" y="38"/>
                  </a:lnTo>
                  <a:close/>
                  <a:moveTo>
                    <a:pt x="14" y="17"/>
                  </a:moveTo>
                  <a:lnTo>
                    <a:pt x="14" y="17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4" y="17"/>
                  </a:lnTo>
                  <a:close/>
                </a:path>
              </a:pathLst>
            </a:cu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Freeform 62"/>
            <p:cNvSpPr>
              <a:spLocks/>
            </p:cNvSpPr>
            <p:nvPr/>
          </p:nvSpPr>
          <p:spPr bwMode="auto">
            <a:xfrm>
              <a:off x="4669" y="863"/>
              <a:ext cx="2" cy="3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2" y="3"/>
                </a:cxn>
                <a:cxn ang="0">
                  <a:pos x="1" y="3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Freeform 63"/>
            <p:cNvSpPr>
              <a:spLocks/>
            </p:cNvSpPr>
            <p:nvPr/>
          </p:nvSpPr>
          <p:spPr bwMode="auto">
            <a:xfrm>
              <a:off x="4977" y="973"/>
              <a:ext cx="97" cy="158"/>
            </a:xfrm>
            <a:custGeom>
              <a:avLst/>
              <a:gdLst/>
              <a:ahLst/>
              <a:cxnLst>
                <a:cxn ang="0">
                  <a:pos x="89" y="2"/>
                </a:cxn>
                <a:cxn ang="0">
                  <a:pos x="81" y="7"/>
                </a:cxn>
                <a:cxn ang="0">
                  <a:pos x="73" y="13"/>
                </a:cxn>
                <a:cxn ang="0">
                  <a:pos x="66" y="20"/>
                </a:cxn>
                <a:cxn ang="0">
                  <a:pos x="59" y="31"/>
                </a:cxn>
                <a:cxn ang="0">
                  <a:pos x="56" y="47"/>
                </a:cxn>
                <a:cxn ang="0">
                  <a:pos x="58" y="63"/>
                </a:cxn>
                <a:cxn ang="0">
                  <a:pos x="62" y="79"/>
                </a:cxn>
                <a:cxn ang="0">
                  <a:pos x="65" y="91"/>
                </a:cxn>
                <a:cxn ang="0">
                  <a:pos x="64" y="100"/>
                </a:cxn>
                <a:cxn ang="0">
                  <a:pos x="62" y="108"/>
                </a:cxn>
                <a:cxn ang="0">
                  <a:pos x="59" y="116"/>
                </a:cxn>
                <a:cxn ang="0">
                  <a:pos x="54" y="127"/>
                </a:cxn>
                <a:cxn ang="0">
                  <a:pos x="43" y="138"/>
                </a:cxn>
                <a:cxn ang="0">
                  <a:pos x="29" y="144"/>
                </a:cxn>
                <a:cxn ang="0">
                  <a:pos x="14" y="146"/>
                </a:cxn>
                <a:cxn ang="0">
                  <a:pos x="5" y="146"/>
                </a:cxn>
                <a:cxn ang="0">
                  <a:pos x="3" y="147"/>
                </a:cxn>
                <a:cxn ang="0">
                  <a:pos x="1" y="149"/>
                </a:cxn>
                <a:cxn ang="0">
                  <a:pos x="0" y="151"/>
                </a:cxn>
                <a:cxn ang="0">
                  <a:pos x="0" y="153"/>
                </a:cxn>
                <a:cxn ang="0">
                  <a:pos x="1" y="155"/>
                </a:cxn>
                <a:cxn ang="0">
                  <a:pos x="3" y="157"/>
                </a:cxn>
                <a:cxn ang="0">
                  <a:pos x="5" y="157"/>
                </a:cxn>
                <a:cxn ang="0">
                  <a:pos x="12" y="158"/>
                </a:cxn>
                <a:cxn ang="0">
                  <a:pos x="24" y="157"/>
                </a:cxn>
                <a:cxn ang="0">
                  <a:pos x="35" y="154"/>
                </a:cxn>
                <a:cxn ang="0">
                  <a:pos x="46" y="149"/>
                </a:cxn>
                <a:cxn ang="0">
                  <a:pos x="57" y="140"/>
                </a:cxn>
                <a:cxn ang="0">
                  <a:pos x="67" y="127"/>
                </a:cxn>
                <a:cxn ang="0">
                  <a:pos x="73" y="113"/>
                </a:cxn>
                <a:cxn ang="0">
                  <a:pos x="75" y="97"/>
                </a:cxn>
                <a:cxn ang="0">
                  <a:pos x="74" y="83"/>
                </a:cxn>
                <a:cxn ang="0">
                  <a:pos x="71" y="71"/>
                </a:cxn>
                <a:cxn ang="0">
                  <a:pos x="68" y="59"/>
                </a:cxn>
                <a:cxn ang="0">
                  <a:pos x="66" y="47"/>
                </a:cxn>
                <a:cxn ang="0">
                  <a:pos x="67" y="35"/>
                </a:cxn>
                <a:cxn ang="0">
                  <a:pos x="72" y="24"/>
                </a:cxn>
                <a:cxn ang="0">
                  <a:pos x="80" y="15"/>
                </a:cxn>
                <a:cxn ang="0">
                  <a:pos x="90" y="7"/>
                </a:cxn>
                <a:cxn ang="0">
                  <a:pos x="96" y="4"/>
                </a:cxn>
                <a:cxn ang="0">
                  <a:pos x="97" y="3"/>
                </a:cxn>
                <a:cxn ang="0">
                  <a:pos x="97" y="3"/>
                </a:cxn>
                <a:cxn ang="0">
                  <a:pos x="97" y="2"/>
                </a:cxn>
                <a:cxn ang="0">
                  <a:pos x="97" y="1"/>
                </a:cxn>
                <a:cxn ang="0">
                  <a:pos x="96" y="0"/>
                </a:cxn>
                <a:cxn ang="0">
                  <a:pos x="95" y="0"/>
                </a:cxn>
                <a:cxn ang="0">
                  <a:pos x="94" y="0"/>
                </a:cxn>
              </a:cxnLst>
              <a:rect l="0" t="0" r="r" b="b"/>
              <a:pathLst>
                <a:path w="97" h="158">
                  <a:moveTo>
                    <a:pt x="94" y="0"/>
                  </a:moveTo>
                  <a:lnTo>
                    <a:pt x="89" y="2"/>
                  </a:lnTo>
                  <a:lnTo>
                    <a:pt x="85" y="4"/>
                  </a:lnTo>
                  <a:lnTo>
                    <a:pt x="81" y="7"/>
                  </a:lnTo>
                  <a:lnTo>
                    <a:pt x="77" y="10"/>
                  </a:lnTo>
                  <a:lnTo>
                    <a:pt x="73" y="13"/>
                  </a:lnTo>
                  <a:lnTo>
                    <a:pt x="70" y="16"/>
                  </a:lnTo>
                  <a:lnTo>
                    <a:pt x="66" y="20"/>
                  </a:lnTo>
                  <a:lnTo>
                    <a:pt x="63" y="24"/>
                  </a:lnTo>
                  <a:lnTo>
                    <a:pt x="59" y="31"/>
                  </a:lnTo>
                  <a:lnTo>
                    <a:pt x="57" y="39"/>
                  </a:lnTo>
                  <a:lnTo>
                    <a:pt x="56" y="47"/>
                  </a:lnTo>
                  <a:lnTo>
                    <a:pt x="57" y="55"/>
                  </a:lnTo>
                  <a:lnTo>
                    <a:pt x="58" y="63"/>
                  </a:lnTo>
                  <a:lnTo>
                    <a:pt x="60" y="71"/>
                  </a:lnTo>
                  <a:lnTo>
                    <a:pt x="62" y="79"/>
                  </a:lnTo>
                  <a:lnTo>
                    <a:pt x="64" y="87"/>
                  </a:lnTo>
                  <a:lnTo>
                    <a:pt x="65" y="91"/>
                  </a:lnTo>
                  <a:lnTo>
                    <a:pt x="65" y="96"/>
                  </a:lnTo>
                  <a:lnTo>
                    <a:pt x="64" y="100"/>
                  </a:lnTo>
                  <a:lnTo>
                    <a:pt x="63" y="104"/>
                  </a:lnTo>
                  <a:lnTo>
                    <a:pt x="62" y="108"/>
                  </a:lnTo>
                  <a:lnTo>
                    <a:pt x="61" y="112"/>
                  </a:lnTo>
                  <a:lnTo>
                    <a:pt x="59" y="116"/>
                  </a:lnTo>
                  <a:lnTo>
                    <a:pt x="58" y="120"/>
                  </a:lnTo>
                  <a:lnTo>
                    <a:pt x="54" y="127"/>
                  </a:lnTo>
                  <a:lnTo>
                    <a:pt x="49" y="133"/>
                  </a:lnTo>
                  <a:lnTo>
                    <a:pt x="43" y="138"/>
                  </a:lnTo>
                  <a:lnTo>
                    <a:pt x="37" y="141"/>
                  </a:lnTo>
                  <a:lnTo>
                    <a:pt x="29" y="144"/>
                  </a:lnTo>
                  <a:lnTo>
                    <a:pt x="22" y="145"/>
                  </a:lnTo>
                  <a:lnTo>
                    <a:pt x="14" y="146"/>
                  </a:lnTo>
                  <a:lnTo>
                    <a:pt x="6" y="146"/>
                  </a:lnTo>
                  <a:lnTo>
                    <a:pt x="5" y="146"/>
                  </a:lnTo>
                  <a:lnTo>
                    <a:pt x="4" y="146"/>
                  </a:lnTo>
                  <a:lnTo>
                    <a:pt x="3" y="147"/>
                  </a:lnTo>
                  <a:lnTo>
                    <a:pt x="2" y="148"/>
                  </a:lnTo>
                  <a:lnTo>
                    <a:pt x="1" y="149"/>
                  </a:lnTo>
                  <a:lnTo>
                    <a:pt x="1" y="150"/>
                  </a:lnTo>
                  <a:lnTo>
                    <a:pt x="0" y="151"/>
                  </a:lnTo>
                  <a:lnTo>
                    <a:pt x="0" y="152"/>
                  </a:lnTo>
                  <a:lnTo>
                    <a:pt x="0" y="153"/>
                  </a:lnTo>
                  <a:lnTo>
                    <a:pt x="1" y="154"/>
                  </a:lnTo>
                  <a:lnTo>
                    <a:pt x="1" y="155"/>
                  </a:lnTo>
                  <a:lnTo>
                    <a:pt x="2" y="156"/>
                  </a:lnTo>
                  <a:lnTo>
                    <a:pt x="3" y="157"/>
                  </a:lnTo>
                  <a:lnTo>
                    <a:pt x="4" y="157"/>
                  </a:lnTo>
                  <a:lnTo>
                    <a:pt x="5" y="157"/>
                  </a:lnTo>
                  <a:lnTo>
                    <a:pt x="6" y="157"/>
                  </a:lnTo>
                  <a:lnTo>
                    <a:pt x="12" y="158"/>
                  </a:lnTo>
                  <a:lnTo>
                    <a:pt x="18" y="157"/>
                  </a:lnTo>
                  <a:lnTo>
                    <a:pt x="24" y="157"/>
                  </a:lnTo>
                  <a:lnTo>
                    <a:pt x="30" y="156"/>
                  </a:lnTo>
                  <a:lnTo>
                    <a:pt x="35" y="154"/>
                  </a:lnTo>
                  <a:lnTo>
                    <a:pt x="41" y="152"/>
                  </a:lnTo>
                  <a:lnTo>
                    <a:pt x="46" y="149"/>
                  </a:lnTo>
                  <a:lnTo>
                    <a:pt x="51" y="146"/>
                  </a:lnTo>
                  <a:lnTo>
                    <a:pt x="57" y="140"/>
                  </a:lnTo>
                  <a:lnTo>
                    <a:pt x="63" y="134"/>
                  </a:lnTo>
                  <a:lnTo>
                    <a:pt x="67" y="127"/>
                  </a:lnTo>
                  <a:lnTo>
                    <a:pt x="70" y="120"/>
                  </a:lnTo>
                  <a:lnTo>
                    <a:pt x="73" y="113"/>
                  </a:lnTo>
                  <a:lnTo>
                    <a:pt x="74" y="105"/>
                  </a:lnTo>
                  <a:lnTo>
                    <a:pt x="75" y="97"/>
                  </a:lnTo>
                  <a:lnTo>
                    <a:pt x="74" y="89"/>
                  </a:lnTo>
                  <a:lnTo>
                    <a:pt x="74" y="83"/>
                  </a:lnTo>
                  <a:lnTo>
                    <a:pt x="72" y="77"/>
                  </a:lnTo>
                  <a:lnTo>
                    <a:pt x="71" y="71"/>
                  </a:lnTo>
                  <a:lnTo>
                    <a:pt x="69" y="65"/>
                  </a:lnTo>
                  <a:lnTo>
                    <a:pt x="68" y="59"/>
                  </a:lnTo>
                  <a:lnTo>
                    <a:pt x="67" y="53"/>
                  </a:lnTo>
                  <a:lnTo>
                    <a:pt x="66" y="47"/>
                  </a:lnTo>
                  <a:lnTo>
                    <a:pt x="66" y="41"/>
                  </a:lnTo>
                  <a:lnTo>
                    <a:pt x="67" y="35"/>
                  </a:lnTo>
                  <a:lnTo>
                    <a:pt x="69" y="30"/>
                  </a:lnTo>
                  <a:lnTo>
                    <a:pt x="72" y="24"/>
                  </a:lnTo>
                  <a:lnTo>
                    <a:pt x="76" y="19"/>
                  </a:lnTo>
                  <a:lnTo>
                    <a:pt x="80" y="15"/>
                  </a:lnTo>
                  <a:lnTo>
                    <a:pt x="85" y="11"/>
                  </a:lnTo>
                  <a:lnTo>
                    <a:pt x="90" y="7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7" y="3"/>
                  </a:lnTo>
                  <a:lnTo>
                    <a:pt x="97" y="3"/>
                  </a:lnTo>
                  <a:lnTo>
                    <a:pt x="97" y="3"/>
                  </a:lnTo>
                  <a:lnTo>
                    <a:pt x="97" y="2"/>
                  </a:lnTo>
                  <a:lnTo>
                    <a:pt x="97" y="2"/>
                  </a:lnTo>
                  <a:lnTo>
                    <a:pt x="97" y="1"/>
                  </a:lnTo>
                  <a:lnTo>
                    <a:pt x="97" y="1"/>
                  </a:lnTo>
                  <a:lnTo>
                    <a:pt x="96" y="1"/>
                  </a:lnTo>
                  <a:lnTo>
                    <a:pt x="96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Freeform 64"/>
            <p:cNvSpPr>
              <a:spLocks/>
            </p:cNvSpPr>
            <p:nvPr/>
          </p:nvSpPr>
          <p:spPr bwMode="auto">
            <a:xfrm>
              <a:off x="4649" y="797"/>
              <a:ext cx="91" cy="56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40" y="0"/>
                </a:cxn>
                <a:cxn ang="0">
                  <a:pos x="24" y="2"/>
                </a:cxn>
                <a:cxn ang="0">
                  <a:pos x="14" y="6"/>
                </a:cxn>
                <a:cxn ang="0">
                  <a:pos x="6" y="12"/>
                </a:cxn>
                <a:cxn ang="0">
                  <a:pos x="0" y="21"/>
                </a:cxn>
                <a:cxn ang="0">
                  <a:pos x="1" y="31"/>
                </a:cxn>
                <a:cxn ang="0">
                  <a:pos x="7" y="39"/>
                </a:cxn>
                <a:cxn ang="0">
                  <a:pos x="28" y="52"/>
                </a:cxn>
                <a:cxn ang="0">
                  <a:pos x="55" y="55"/>
                </a:cxn>
                <a:cxn ang="0">
                  <a:pos x="70" y="52"/>
                </a:cxn>
                <a:cxn ang="0">
                  <a:pos x="84" y="44"/>
                </a:cxn>
                <a:cxn ang="0">
                  <a:pos x="90" y="35"/>
                </a:cxn>
                <a:cxn ang="0">
                  <a:pos x="91" y="27"/>
                </a:cxn>
                <a:cxn ang="0">
                  <a:pos x="89" y="19"/>
                </a:cxn>
                <a:cxn ang="0">
                  <a:pos x="87" y="15"/>
                </a:cxn>
                <a:cxn ang="0">
                  <a:pos x="86" y="14"/>
                </a:cxn>
                <a:cxn ang="0">
                  <a:pos x="85" y="13"/>
                </a:cxn>
                <a:cxn ang="0">
                  <a:pos x="79" y="10"/>
                </a:cxn>
                <a:cxn ang="0">
                  <a:pos x="77" y="9"/>
                </a:cxn>
                <a:cxn ang="0">
                  <a:pos x="74" y="9"/>
                </a:cxn>
                <a:cxn ang="0">
                  <a:pos x="71" y="8"/>
                </a:cxn>
                <a:cxn ang="0">
                  <a:pos x="69" y="10"/>
                </a:cxn>
                <a:cxn ang="0">
                  <a:pos x="68" y="13"/>
                </a:cxn>
                <a:cxn ang="0">
                  <a:pos x="68" y="16"/>
                </a:cxn>
                <a:cxn ang="0">
                  <a:pos x="70" y="18"/>
                </a:cxn>
                <a:cxn ang="0">
                  <a:pos x="72" y="19"/>
                </a:cxn>
                <a:cxn ang="0">
                  <a:pos x="73" y="19"/>
                </a:cxn>
                <a:cxn ang="0">
                  <a:pos x="74" y="20"/>
                </a:cxn>
                <a:cxn ang="0">
                  <a:pos x="79" y="23"/>
                </a:cxn>
                <a:cxn ang="0">
                  <a:pos x="79" y="23"/>
                </a:cxn>
                <a:cxn ang="0">
                  <a:pos x="79" y="22"/>
                </a:cxn>
                <a:cxn ang="0">
                  <a:pos x="79" y="23"/>
                </a:cxn>
                <a:cxn ang="0">
                  <a:pos x="80" y="27"/>
                </a:cxn>
                <a:cxn ang="0">
                  <a:pos x="80" y="31"/>
                </a:cxn>
                <a:cxn ang="0">
                  <a:pos x="77" y="36"/>
                </a:cxn>
                <a:cxn ang="0">
                  <a:pos x="72" y="40"/>
                </a:cxn>
                <a:cxn ang="0">
                  <a:pos x="65" y="43"/>
                </a:cxn>
                <a:cxn ang="0">
                  <a:pos x="50" y="45"/>
                </a:cxn>
                <a:cxn ang="0">
                  <a:pos x="35" y="43"/>
                </a:cxn>
                <a:cxn ang="0">
                  <a:pos x="23" y="38"/>
                </a:cxn>
                <a:cxn ang="0">
                  <a:pos x="15" y="34"/>
                </a:cxn>
                <a:cxn ang="0">
                  <a:pos x="11" y="26"/>
                </a:cxn>
                <a:cxn ang="0">
                  <a:pos x="21" y="14"/>
                </a:cxn>
                <a:cxn ang="0">
                  <a:pos x="42" y="9"/>
                </a:cxn>
                <a:cxn ang="0">
                  <a:pos x="63" y="10"/>
                </a:cxn>
                <a:cxn ang="0">
                  <a:pos x="64" y="11"/>
                </a:cxn>
                <a:cxn ang="0">
                  <a:pos x="65" y="10"/>
                </a:cxn>
                <a:cxn ang="0">
                  <a:pos x="66" y="9"/>
                </a:cxn>
                <a:cxn ang="0">
                  <a:pos x="66" y="8"/>
                </a:cxn>
                <a:cxn ang="0">
                  <a:pos x="65" y="7"/>
                </a:cxn>
              </a:cxnLst>
              <a:rect l="0" t="0" r="r" b="b"/>
              <a:pathLst>
                <a:path w="91" h="56">
                  <a:moveTo>
                    <a:pt x="65" y="7"/>
                  </a:moveTo>
                  <a:lnTo>
                    <a:pt x="60" y="4"/>
                  </a:lnTo>
                  <a:lnTo>
                    <a:pt x="56" y="2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9" y="1"/>
                  </a:lnTo>
                  <a:lnTo>
                    <a:pt x="24" y="2"/>
                  </a:lnTo>
                  <a:lnTo>
                    <a:pt x="20" y="3"/>
                  </a:lnTo>
                  <a:lnTo>
                    <a:pt x="17" y="4"/>
                  </a:lnTo>
                  <a:lnTo>
                    <a:pt x="14" y="6"/>
                  </a:lnTo>
                  <a:lnTo>
                    <a:pt x="11" y="7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3" y="15"/>
                  </a:lnTo>
                  <a:lnTo>
                    <a:pt x="1" y="18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1" y="31"/>
                  </a:lnTo>
                  <a:lnTo>
                    <a:pt x="3" y="34"/>
                  </a:lnTo>
                  <a:lnTo>
                    <a:pt x="5" y="37"/>
                  </a:lnTo>
                  <a:lnTo>
                    <a:pt x="7" y="39"/>
                  </a:lnTo>
                  <a:lnTo>
                    <a:pt x="9" y="42"/>
                  </a:lnTo>
                  <a:lnTo>
                    <a:pt x="18" y="47"/>
                  </a:lnTo>
                  <a:lnTo>
                    <a:pt x="28" y="52"/>
                  </a:lnTo>
                  <a:lnTo>
                    <a:pt x="39" y="55"/>
                  </a:lnTo>
                  <a:lnTo>
                    <a:pt x="50" y="56"/>
                  </a:lnTo>
                  <a:lnTo>
                    <a:pt x="55" y="55"/>
                  </a:lnTo>
                  <a:lnTo>
                    <a:pt x="60" y="55"/>
                  </a:lnTo>
                  <a:lnTo>
                    <a:pt x="65" y="54"/>
                  </a:lnTo>
                  <a:lnTo>
                    <a:pt x="70" y="52"/>
                  </a:lnTo>
                  <a:lnTo>
                    <a:pt x="75" y="50"/>
                  </a:lnTo>
                  <a:lnTo>
                    <a:pt x="80" y="47"/>
                  </a:lnTo>
                  <a:lnTo>
                    <a:pt x="84" y="44"/>
                  </a:lnTo>
                  <a:lnTo>
                    <a:pt x="88" y="40"/>
                  </a:lnTo>
                  <a:lnTo>
                    <a:pt x="89" y="38"/>
                  </a:lnTo>
                  <a:lnTo>
                    <a:pt x="90" y="35"/>
                  </a:lnTo>
                  <a:lnTo>
                    <a:pt x="91" y="32"/>
                  </a:lnTo>
                  <a:lnTo>
                    <a:pt x="91" y="30"/>
                  </a:lnTo>
                  <a:lnTo>
                    <a:pt x="91" y="27"/>
                  </a:lnTo>
                  <a:lnTo>
                    <a:pt x="90" y="24"/>
                  </a:lnTo>
                  <a:lnTo>
                    <a:pt x="89" y="21"/>
                  </a:lnTo>
                  <a:lnTo>
                    <a:pt x="89" y="19"/>
                  </a:lnTo>
                  <a:lnTo>
                    <a:pt x="88" y="16"/>
                  </a:lnTo>
                  <a:lnTo>
                    <a:pt x="87" y="16"/>
                  </a:lnTo>
                  <a:lnTo>
                    <a:pt x="87" y="15"/>
                  </a:lnTo>
                  <a:lnTo>
                    <a:pt x="87" y="15"/>
                  </a:lnTo>
                  <a:lnTo>
                    <a:pt x="87" y="15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85" y="13"/>
                  </a:lnTo>
                  <a:lnTo>
                    <a:pt x="81" y="11"/>
                  </a:lnTo>
                  <a:lnTo>
                    <a:pt x="80" y="11"/>
                  </a:lnTo>
                  <a:lnTo>
                    <a:pt x="79" y="1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7" y="9"/>
                  </a:lnTo>
                  <a:lnTo>
                    <a:pt x="76" y="9"/>
                  </a:lnTo>
                  <a:lnTo>
                    <a:pt x="75" y="9"/>
                  </a:lnTo>
                  <a:lnTo>
                    <a:pt x="74" y="9"/>
                  </a:lnTo>
                  <a:lnTo>
                    <a:pt x="73" y="8"/>
                  </a:lnTo>
                  <a:lnTo>
                    <a:pt x="72" y="8"/>
                  </a:lnTo>
                  <a:lnTo>
                    <a:pt x="71" y="8"/>
                  </a:lnTo>
                  <a:lnTo>
                    <a:pt x="70" y="9"/>
                  </a:lnTo>
                  <a:lnTo>
                    <a:pt x="70" y="9"/>
                  </a:lnTo>
                  <a:lnTo>
                    <a:pt x="69" y="10"/>
                  </a:lnTo>
                  <a:lnTo>
                    <a:pt x="68" y="11"/>
                  </a:lnTo>
                  <a:lnTo>
                    <a:pt x="68" y="12"/>
                  </a:lnTo>
                  <a:lnTo>
                    <a:pt x="68" y="13"/>
                  </a:lnTo>
                  <a:lnTo>
                    <a:pt x="67" y="14"/>
                  </a:lnTo>
                  <a:lnTo>
                    <a:pt x="68" y="15"/>
                  </a:lnTo>
                  <a:lnTo>
                    <a:pt x="68" y="16"/>
                  </a:lnTo>
                  <a:lnTo>
                    <a:pt x="68" y="17"/>
                  </a:lnTo>
                  <a:lnTo>
                    <a:pt x="69" y="17"/>
                  </a:lnTo>
                  <a:lnTo>
                    <a:pt x="70" y="18"/>
                  </a:lnTo>
                  <a:lnTo>
                    <a:pt x="71" y="18"/>
                  </a:lnTo>
                  <a:lnTo>
                    <a:pt x="71" y="19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3" y="19"/>
                  </a:lnTo>
                  <a:lnTo>
                    <a:pt x="73" y="19"/>
                  </a:lnTo>
                  <a:lnTo>
                    <a:pt x="74" y="19"/>
                  </a:lnTo>
                  <a:lnTo>
                    <a:pt x="74" y="20"/>
                  </a:lnTo>
                  <a:lnTo>
                    <a:pt x="80" y="22"/>
                  </a:lnTo>
                  <a:lnTo>
                    <a:pt x="78" y="20"/>
                  </a:lnTo>
                  <a:lnTo>
                    <a:pt x="79" y="23"/>
                  </a:lnTo>
                  <a:lnTo>
                    <a:pt x="79" y="23"/>
                  </a:lnTo>
                  <a:lnTo>
                    <a:pt x="79" y="23"/>
                  </a:lnTo>
                  <a:lnTo>
                    <a:pt x="79" y="23"/>
                  </a:lnTo>
                  <a:lnTo>
                    <a:pt x="79" y="22"/>
                  </a:lnTo>
                  <a:lnTo>
                    <a:pt x="79" y="22"/>
                  </a:lnTo>
                  <a:lnTo>
                    <a:pt x="79" y="22"/>
                  </a:lnTo>
                  <a:lnTo>
                    <a:pt x="79" y="22"/>
                  </a:lnTo>
                  <a:lnTo>
                    <a:pt x="78" y="22"/>
                  </a:lnTo>
                  <a:lnTo>
                    <a:pt x="79" y="23"/>
                  </a:lnTo>
                  <a:lnTo>
                    <a:pt x="80" y="25"/>
                  </a:lnTo>
                  <a:lnTo>
                    <a:pt x="80" y="26"/>
                  </a:lnTo>
                  <a:lnTo>
                    <a:pt x="80" y="27"/>
                  </a:lnTo>
                  <a:lnTo>
                    <a:pt x="80" y="28"/>
                  </a:lnTo>
                  <a:lnTo>
                    <a:pt x="80" y="30"/>
                  </a:lnTo>
                  <a:lnTo>
                    <a:pt x="80" y="31"/>
                  </a:lnTo>
                  <a:lnTo>
                    <a:pt x="80" y="32"/>
                  </a:lnTo>
                  <a:lnTo>
                    <a:pt x="79" y="34"/>
                  </a:lnTo>
                  <a:lnTo>
                    <a:pt x="77" y="36"/>
                  </a:lnTo>
                  <a:lnTo>
                    <a:pt x="76" y="38"/>
                  </a:lnTo>
                  <a:lnTo>
                    <a:pt x="74" y="39"/>
                  </a:lnTo>
                  <a:lnTo>
                    <a:pt x="72" y="40"/>
                  </a:lnTo>
                  <a:lnTo>
                    <a:pt x="69" y="41"/>
                  </a:lnTo>
                  <a:lnTo>
                    <a:pt x="67" y="42"/>
                  </a:lnTo>
                  <a:lnTo>
                    <a:pt x="65" y="43"/>
                  </a:lnTo>
                  <a:lnTo>
                    <a:pt x="60" y="44"/>
                  </a:lnTo>
                  <a:lnTo>
                    <a:pt x="55" y="44"/>
                  </a:lnTo>
                  <a:lnTo>
                    <a:pt x="50" y="45"/>
                  </a:lnTo>
                  <a:lnTo>
                    <a:pt x="45" y="45"/>
                  </a:lnTo>
                  <a:lnTo>
                    <a:pt x="40" y="44"/>
                  </a:lnTo>
                  <a:lnTo>
                    <a:pt x="35" y="43"/>
                  </a:lnTo>
                  <a:lnTo>
                    <a:pt x="30" y="42"/>
                  </a:lnTo>
                  <a:lnTo>
                    <a:pt x="25" y="40"/>
                  </a:lnTo>
                  <a:lnTo>
                    <a:pt x="23" y="38"/>
                  </a:lnTo>
                  <a:lnTo>
                    <a:pt x="20" y="37"/>
                  </a:lnTo>
                  <a:lnTo>
                    <a:pt x="17" y="35"/>
                  </a:lnTo>
                  <a:lnTo>
                    <a:pt x="15" y="34"/>
                  </a:lnTo>
                  <a:lnTo>
                    <a:pt x="13" y="31"/>
                  </a:lnTo>
                  <a:lnTo>
                    <a:pt x="11" y="29"/>
                  </a:lnTo>
                  <a:lnTo>
                    <a:pt x="11" y="26"/>
                  </a:lnTo>
                  <a:lnTo>
                    <a:pt x="10" y="23"/>
                  </a:lnTo>
                  <a:lnTo>
                    <a:pt x="15" y="18"/>
                  </a:lnTo>
                  <a:lnTo>
                    <a:pt x="21" y="14"/>
                  </a:lnTo>
                  <a:lnTo>
                    <a:pt x="28" y="11"/>
                  </a:lnTo>
                  <a:lnTo>
                    <a:pt x="34" y="10"/>
                  </a:lnTo>
                  <a:lnTo>
                    <a:pt x="42" y="9"/>
                  </a:lnTo>
                  <a:lnTo>
                    <a:pt x="49" y="9"/>
                  </a:lnTo>
                  <a:lnTo>
                    <a:pt x="56" y="9"/>
                  </a:lnTo>
                  <a:lnTo>
                    <a:pt x="63" y="10"/>
                  </a:lnTo>
                  <a:lnTo>
                    <a:pt x="63" y="11"/>
                  </a:lnTo>
                  <a:lnTo>
                    <a:pt x="63" y="11"/>
                  </a:lnTo>
                  <a:lnTo>
                    <a:pt x="64" y="11"/>
                  </a:lnTo>
                  <a:lnTo>
                    <a:pt x="64" y="11"/>
                  </a:lnTo>
                  <a:lnTo>
                    <a:pt x="65" y="11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Freeform 65"/>
            <p:cNvSpPr>
              <a:spLocks/>
            </p:cNvSpPr>
            <p:nvPr/>
          </p:nvSpPr>
          <p:spPr bwMode="auto">
            <a:xfrm>
              <a:off x="4654" y="847"/>
              <a:ext cx="151" cy="171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5" y="3"/>
                </a:cxn>
                <a:cxn ang="0">
                  <a:pos x="13" y="6"/>
                </a:cxn>
                <a:cxn ang="0">
                  <a:pos x="10" y="8"/>
                </a:cxn>
                <a:cxn ang="0">
                  <a:pos x="6" y="16"/>
                </a:cxn>
                <a:cxn ang="0">
                  <a:pos x="2" y="30"/>
                </a:cxn>
                <a:cxn ang="0">
                  <a:pos x="0" y="45"/>
                </a:cxn>
                <a:cxn ang="0">
                  <a:pos x="1" y="60"/>
                </a:cxn>
                <a:cxn ang="0">
                  <a:pos x="6" y="81"/>
                </a:cxn>
                <a:cxn ang="0">
                  <a:pos x="18" y="108"/>
                </a:cxn>
                <a:cxn ang="0">
                  <a:pos x="32" y="127"/>
                </a:cxn>
                <a:cxn ang="0">
                  <a:pos x="44" y="138"/>
                </a:cxn>
                <a:cxn ang="0">
                  <a:pos x="58" y="147"/>
                </a:cxn>
                <a:cxn ang="0">
                  <a:pos x="73" y="154"/>
                </a:cxn>
                <a:cxn ang="0">
                  <a:pos x="89" y="159"/>
                </a:cxn>
                <a:cxn ang="0">
                  <a:pos x="105" y="164"/>
                </a:cxn>
                <a:cxn ang="0">
                  <a:pos x="121" y="168"/>
                </a:cxn>
                <a:cxn ang="0">
                  <a:pos x="137" y="170"/>
                </a:cxn>
                <a:cxn ang="0">
                  <a:pos x="146" y="171"/>
                </a:cxn>
                <a:cxn ang="0">
                  <a:pos x="148" y="170"/>
                </a:cxn>
                <a:cxn ang="0">
                  <a:pos x="150" y="169"/>
                </a:cxn>
                <a:cxn ang="0">
                  <a:pos x="150" y="167"/>
                </a:cxn>
                <a:cxn ang="0">
                  <a:pos x="151" y="165"/>
                </a:cxn>
                <a:cxn ang="0">
                  <a:pos x="150" y="163"/>
                </a:cxn>
                <a:cxn ang="0">
                  <a:pos x="149" y="162"/>
                </a:cxn>
                <a:cxn ang="0">
                  <a:pos x="147" y="161"/>
                </a:cxn>
                <a:cxn ang="0">
                  <a:pos x="129" y="158"/>
                </a:cxn>
                <a:cxn ang="0">
                  <a:pos x="96" y="151"/>
                </a:cxn>
                <a:cxn ang="0">
                  <a:pos x="73" y="142"/>
                </a:cxn>
                <a:cxn ang="0">
                  <a:pos x="58" y="134"/>
                </a:cxn>
                <a:cxn ang="0">
                  <a:pos x="45" y="124"/>
                </a:cxn>
                <a:cxn ang="0">
                  <a:pos x="34" y="111"/>
                </a:cxn>
                <a:cxn ang="0">
                  <a:pos x="22" y="92"/>
                </a:cxn>
                <a:cxn ang="0">
                  <a:pos x="14" y="67"/>
                </a:cxn>
                <a:cxn ang="0">
                  <a:pos x="11" y="47"/>
                </a:cxn>
                <a:cxn ang="0">
                  <a:pos x="11" y="34"/>
                </a:cxn>
                <a:cxn ang="0">
                  <a:pos x="14" y="22"/>
                </a:cxn>
                <a:cxn ang="0">
                  <a:pos x="19" y="10"/>
                </a:cxn>
                <a:cxn ang="0">
                  <a:pos x="23" y="3"/>
                </a:cxn>
                <a:cxn ang="0">
                  <a:pos x="23" y="3"/>
                </a:cxn>
                <a:cxn ang="0">
                  <a:pos x="23" y="2"/>
                </a:cxn>
                <a:cxn ang="0">
                  <a:pos x="23" y="1"/>
                </a:cxn>
                <a:cxn ang="0">
                  <a:pos x="22" y="1"/>
                </a:cxn>
                <a:cxn ang="0">
                  <a:pos x="21" y="0"/>
                </a:cxn>
                <a:cxn ang="0">
                  <a:pos x="21" y="0"/>
                </a:cxn>
                <a:cxn ang="0">
                  <a:pos x="20" y="1"/>
                </a:cxn>
              </a:cxnLst>
              <a:rect l="0" t="0" r="r" b="b"/>
              <a:pathLst>
                <a:path w="151" h="171">
                  <a:moveTo>
                    <a:pt x="20" y="1"/>
                  </a:moveTo>
                  <a:lnTo>
                    <a:pt x="18" y="2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4"/>
                  </a:lnTo>
                  <a:lnTo>
                    <a:pt x="13" y="6"/>
                  </a:lnTo>
                  <a:lnTo>
                    <a:pt x="11" y="7"/>
                  </a:lnTo>
                  <a:lnTo>
                    <a:pt x="10" y="8"/>
                  </a:lnTo>
                  <a:lnTo>
                    <a:pt x="9" y="10"/>
                  </a:lnTo>
                  <a:lnTo>
                    <a:pt x="6" y="16"/>
                  </a:lnTo>
                  <a:lnTo>
                    <a:pt x="4" y="23"/>
                  </a:lnTo>
                  <a:lnTo>
                    <a:pt x="2" y="30"/>
                  </a:lnTo>
                  <a:lnTo>
                    <a:pt x="1" y="38"/>
                  </a:lnTo>
                  <a:lnTo>
                    <a:pt x="0" y="45"/>
                  </a:lnTo>
                  <a:lnTo>
                    <a:pt x="0" y="52"/>
                  </a:lnTo>
                  <a:lnTo>
                    <a:pt x="1" y="60"/>
                  </a:lnTo>
                  <a:lnTo>
                    <a:pt x="2" y="67"/>
                  </a:lnTo>
                  <a:lnTo>
                    <a:pt x="6" y="81"/>
                  </a:lnTo>
                  <a:lnTo>
                    <a:pt x="11" y="95"/>
                  </a:lnTo>
                  <a:lnTo>
                    <a:pt x="18" y="108"/>
                  </a:lnTo>
                  <a:lnTo>
                    <a:pt x="27" y="120"/>
                  </a:lnTo>
                  <a:lnTo>
                    <a:pt x="32" y="127"/>
                  </a:lnTo>
                  <a:lnTo>
                    <a:pt x="38" y="133"/>
                  </a:lnTo>
                  <a:lnTo>
                    <a:pt x="44" y="138"/>
                  </a:lnTo>
                  <a:lnTo>
                    <a:pt x="51" y="143"/>
                  </a:lnTo>
                  <a:lnTo>
                    <a:pt x="58" y="147"/>
                  </a:lnTo>
                  <a:lnTo>
                    <a:pt x="66" y="151"/>
                  </a:lnTo>
                  <a:lnTo>
                    <a:pt x="73" y="154"/>
                  </a:lnTo>
                  <a:lnTo>
                    <a:pt x="81" y="157"/>
                  </a:lnTo>
                  <a:lnTo>
                    <a:pt x="89" y="159"/>
                  </a:lnTo>
                  <a:lnTo>
                    <a:pt x="97" y="162"/>
                  </a:lnTo>
                  <a:lnTo>
                    <a:pt x="105" y="164"/>
                  </a:lnTo>
                  <a:lnTo>
                    <a:pt x="113" y="166"/>
                  </a:lnTo>
                  <a:lnTo>
                    <a:pt x="121" y="168"/>
                  </a:lnTo>
                  <a:lnTo>
                    <a:pt x="129" y="169"/>
                  </a:lnTo>
                  <a:lnTo>
                    <a:pt x="137" y="170"/>
                  </a:lnTo>
                  <a:lnTo>
                    <a:pt x="145" y="171"/>
                  </a:lnTo>
                  <a:lnTo>
                    <a:pt x="146" y="171"/>
                  </a:lnTo>
                  <a:lnTo>
                    <a:pt x="147" y="170"/>
                  </a:lnTo>
                  <a:lnTo>
                    <a:pt x="148" y="170"/>
                  </a:lnTo>
                  <a:lnTo>
                    <a:pt x="149" y="169"/>
                  </a:lnTo>
                  <a:lnTo>
                    <a:pt x="150" y="169"/>
                  </a:lnTo>
                  <a:lnTo>
                    <a:pt x="150" y="168"/>
                  </a:lnTo>
                  <a:lnTo>
                    <a:pt x="150" y="167"/>
                  </a:lnTo>
                  <a:lnTo>
                    <a:pt x="151" y="166"/>
                  </a:lnTo>
                  <a:lnTo>
                    <a:pt x="151" y="165"/>
                  </a:lnTo>
                  <a:lnTo>
                    <a:pt x="150" y="164"/>
                  </a:lnTo>
                  <a:lnTo>
                    <a:pt x="150" y="163"/>
                  </a:lnTo>
                  <a:lnTo>
                    <a:pt x="149" y="162"/>
                  </a:lnTo>
                  <a:lnTo>
                    <a:pt x="149" y="162"/>
                  </a:lnTo>
                  <a:lnTo>
                    <a:pt x="148" y="161"/>
                  </a:lnTo>
                  <a:lnTo>
                    <a:pt x="147" y="161"/>
                  </a:lnTo>
                  <a:lnTo>
                    <a:pt x="146" y="161"/>
                  </a:lnTo>
                  <a:lnTo>
                    <a:pt x="129" y="158"/>
                  </a:lnTo>
                  <a:lnTo>
                    <a:pt x="113" y="155"/>
                  </a:lnTo>
                  <a:lnTo>
                    <a:pt x="96" y="151"/>
                  </a:lnTo>
                  <a:lnTo>
                    <a:pt x="80" y="145"/>
                  </a:lnTo>
                  <a:lnTo>
                    <a:pt x="73" y="142"/>
                  </a:lnTo>
                  <a:lnTo>
                    <a:pt x="65" y="138"/>
                  </a:lnTo>
                  <a:lnTo>
                    <a:pt x="58" y="134"/>
                  </a:lnTo>
                  <a:lnTo>
                    <a:pt x="51" y="129"/>
                  </a:lnTo>
                  <a:lnTo>
                    <a:pt x="45" y="124"/>
                  </a:lnTo>
                  <a:lnTo>
                    <a:pt x="39" y="118"/>
                  </a:lnTo>
                  <a:lnTo>
                    <a:pt x="34" y="111"/>
                  </a:lnTo>
                  <a:lnTo>
                    <a:pt x="29" y="104"/>
                  </a:lnTo>
                  <a:lnTo>
                    <a:pt x="22" y="92"/>
                  </a:lnTo>
                  <a:lnTo>
                    <a:pt x="17" y="80"/>
                  </a:lnTo>
                  <a:lnTo>
                    <a:pt x="14" y="67"/>
                  </a:lnTo>
                  <a:lnTo>
                    <a:pt x="11" y="54"/>
                  </a:lnTo>
                  <a:lnTo>
                    <a:pt x="11" y="47"/>
                  </a:lnTo>
                  <a:lnTo>
                    <a:pt x="11" y="41"/>
                  </a:lnTo>
                  <a:lnTo>
                    <a:pt x="11" y="34"/>
                  </a:lnTo>
                  <a:lnTo>
                    <a:pt x="13" y="28"/>
                  </a:lnTo>
                  <a:lnTo>
                    <a:pt x="14" y="22"/>
                  </a:lnTo>
                  <a:lnTo>
                    <a:pt x="16" y="16"/>
                  </a:lnTo>
                  <a:lnTo>
                    <a:pt x="19" y="10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66"/>
            <p:cNvSpPr>
              <a:spLocks/>
            </p:cNvSpPr>
            <p:nvPr/>
          </p:nvSpPr>
          <p:spPr bwMode="auto">
            <a:xfrm>
              <a:off x="4746" y="813"/>
              <a:ext cx="61" cy="28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9" y="6"/>
                </a:cxn>
                <a:cxn ang="0">
                  <a:pos x="16" y="8"/>
                </a:cxn>
                <a:cxn ang="0">
                  <a:pos x="23" y="10"/>
                </a:cxn>
                <a:cxn ang="0">
                  <a:pos x="30" y="12"/>
                </a:cxn>
                <a:cxn ang="0">
                  <a:pos x="36" y="15"/>
                </a:cxn>
                <a:cxn ang="0">
                  <a:pos x="43" y="18"/>
                </a:cxn>
                <a:cxn ang="0">
                  <a:pos x="49" y="22"/>
                </a:cxn>
                <a:cxn ang="0">
                  <a:pos x="54" y="27"/>
                </a:cxn>
                <a:cxn ang="0">
                  <a:pos x="55" y="27"/>
                </a:cxn>
                <a:cxn ang="0">
                  <a:pos x="56" y="27"/>
                </a:cxn>
                <a:cxn ang="0">
                  <a:pos x="56" y="28"/>
                </a:cxn>
                <a:cxn ang="0">
                  <a:pos x="57" y="28"/>
                </a:cxn>
                <a:cxn ang="0">
                  <a:pos x="58" y="27"/>
                </a:cxn>
                <a:cxn ang="0">
                  <a:pos x="58" y="27"/>
                </a:cxn>
                <a:cxn ang="0">
                  <a:pos x="59" y="27"/>
                </a:cxn>
                <a:cxn ang="0">
                  <a:pos x="60" y="26"/>
                </a:cxn>
                <a:cxn ang="0">
                  <a:pos x="60" y="26"/>
                </a:cxn>
                <a:cxn ang="0">
                  <a:pos x="60" y="25"/>
                </a:cxn>
                <a:cxn ang="0">
                  <a:pos x="61" y="24"/>
                </a:cxn>
                <a:cxn ang="0">
                  <a:pos x="61" y="24"/>
                </a:cxn>
                <a:cxn ang="0">
                  <a:pos x="61" y="23"/>
                </a:cxn>
                <a:cxn ang="0">
                  <a:pos x="60" y="22"/>
                </a:cxn>
                <a:cxn ang="0">
                  <a:pos x="60" y="21"/>
                </a:cxn>
                <a:cxn ang="0">
                  <a:pos x="59" y="21"/>
                </a:cxn>
                <a:cxn ang="0">
                  <a:pos x="54" y="16"/>
                </a:cxn>
                <a:cxn ang="0">
                  <a:pos x="47" y="11"/>
                </a:cxn>
                <a:cxn ang="0">
                  <a:pos x="40" y="8"/>
                </a:cxn>
                <a:cxn ang="0">
                  <a:pos x="33" y="5"/>
                </a:cxn>
                <a:cxn ang="0">
                  <a:pos x="26" y="3"/>
                </a:cxn>
                <a:cxn ang="0">
                  <a:pos x="18" y="1"/>
                </a:cxn>
                <a:cxn ang="0">
                  <a:pos x="10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3" y="4"/>
                </a:cxn>
              </a:cxnLst>
              <a:rect l="0" t="0" r="r" b="b"/>
              <a:pathLst>
                <a:path w="61" h="28">
                  <a:moveTo>
                    <a:pt x="3" y="4"/>
                  </a:moveTo>
                  <a:lnTo>
                    <a:pt x="9" y="6"/>
                  </a:lnTo>
                  <a:lnTo>
                    <a:pt x="16" y="8"/>
                  </a:lnTo>
                  <a:lnTo>
                    <a:pt x="23" y="10"/>
                  </a:lnTo>
                  <a:lnTo>
                    <a:pt x="30" y="12"/>
                  </a:lnTo>
                  <a:lnTo>
                    <a:pt x="36" y="15"/>
                  </a:lnTo>
                  <a:lnTo>
                    <a:pt x="43" y="18"/>
                  </a:lnTo>
                  <a:lnTo>
                    <a:pt x="49" y="22"/>
                  </a:lnTo>
                  <a:lnTo>
                    <a:pt x="54" y="27"/>
                  </a:lnTo>
                  <a:lnTo>
                    <a:pt x="55" y="27"/>
                  </a:lnTo>
                  <a:lnTo>
                    <a:pt x="56" y="27"/>
                  </a:lnTo>
                  <a:lnTo>
                    <a:pt x="56" y="28"/>
                  </a:lnTo>
                  <a:lnTo>
                    <a:pt x="57" y="28"/>
                  </a:lnTo>
                  <a:lnTo>
                    <a:pt x="58" y="27"/>
                  </a:lnTo>
                  <a:lnTo>
                    <a:pt x="58" y="27"/>
                  </a:lnTo>
                  <a:lnTo>
                    <a:pt x="59" y="27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0" y="25"/>
                  </a:lnTo>
                  <a:lnTo>
                    <a:pt x="61" y="24"/>
                  </a:lnTo>
                  <a:lnTo>
                    <a:pt x="61" y="24"/>
                  </a:lnTo>
                  <a:lnTo>
                    <a:pt x="61" y="23"/>
                  </a:lnTo>
                  <a:lnTo>
                    <a:pt x="60" y="22"/>
                  </a:lnTo>
                  <a:lnTo>
                    <a:pt x="60" y="21"/>
                  </a:lnTo>
                  <a:lnTo>
                    <a:pt x="59" y="21"/>
                  </a:lnTo>
                  <a:lnTo>
                    <a:pt x="54" y="16"/>
                  </a:lnTo>
                  <a:lnTo>
                    <a:pt x="47" y="11"/>
                  </a:lnTo>
                  <a:lnTo>
                    <a:pt x="40" y="8"/>
                  </a:lnTo>
                  <a:lnTo>
                    <a:pt x="33" y="5"/>
                  </a:lnTo>
                  <a:lnTo>
                    <a:pt x="26" y="3"/>
                  </a:lnTo>
                  <a:lnTo>
                    <a:pt x="18" y="1"/>
                  </a:lnTo>
                  <a:lnTo>
                    <a:pt x="10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Freeform 67"/>
            <p:cNvSpPr>
              <a:spLocks/>
            </p:cNvSpPr>
            <p:nvPr/>
          </p:nvSpPr>
          <p:spPr bwMode="auto">
            <a:xfrm>
              <a:off x="4673" y="902"/>
              <a:ext cx="157" cy="56"/>
            </a:xfrm>
            <a:custGeom>
              <a:avLst/>
              <a:gdLst/>
              <a:ahLst/>
              <a:cxnLst>
                <a:cxn ang="0">
                  <a:pos x="4" y="42"/>
                </a:cxn>
                <a:cxn ang="0">
                  <a:pos x="12" y="47"/>
                </a:cxn>
                <a:cxn ang="0">
                  <a:pos x="21" y="51"/>
                </a:cxn>
                <a:cxn ang="0">
                  <a:pos x="31" y="53"/>
                </a:cxn>
                <a:cxn ang="0">
                  <a:pos x="42" y="55"/>
                </a:cxn>
                <a:cxn ang="0">
                  <a:pos x="55" y="56"/>
                </a:cxn>
                <a:cxn ang="0">
                  <a:pos x="68" y="56"/>
                </a:cxn>
                <a:cxn ang="0">
                  <a:pos x="81" y="54"/>
                </a:cxn>
                <a:cxn ang="0">
                  <a:pos x="97" y="51"/>
                </a:cxn>
                <a:cxn ang="0">
                  <a:pos x="117" y="45"/>
                </a:cxn>
                <a:cxn ang="0">
                  <a:pos x="135" y="35"/>
                </a:cxn>
                <a:cxn ang="0">
                  <a:pos x="149" y="21"/>
                </a:cxn>
                <a:cxn ang="0">
                  <a:pos x="156" y="11"/>
                </a:cxn>
                <a:cxn ang="0">
                  <a:pos x="157" y="9"/>
                </a:cxn>
                <a:cxn ang="0">
                  <a:pos x="157" y="6"/>
                </a:cxn>
                <a:cxn ang="0">
                  <a:pos x="157" y="4"/>
                </a:cxn>
                <a:cxn ang="0">
                  <a:pos x="156" y="2"/>
                </a:cxn>
                <a:cxn ang="0">
                  <a:pos x="155" y="1"/>
                </a:cxn>
                <a:cxn ang="0">
                  <a:pos x="154" y="0"/>
                </a:cxn>
                <a:cxn ang="0">
                  <a:pos x="153" y="0"/>
                </a:cxn>
                <a:cxn ang="0">
                  <a:pos x="151" y="0"/>
                </a:cxn>
                <a:cxn ang="0">
                  <a:pos x="150" y="1"/>
                </a:cxn>
                <a:cxn ang="0">
                  <a:pos x="149" y="2"/>
                </a:cxn>
                <a:cxn ang="0">
                  <a:pos x="149" y="3"/>
                </a:cxn>
                <a:cxn ang="0">
                  <a:pos x="144" y="13"/>
                </a:cxn>
                <a:cxn ang="0">
                  <a:pos x="131" y="26"/>
                </a:cxn>
                <a:cxn ang="0">
                  <a:pos x="114" y="36"/>
                </a:cxn>
                <a:cxn ang="0">
                  <a:pos x="96" y="42"/>
                </a:cxn>
                <a:cxn ang="0">
                  <a:pos x="76" y="46"/>
                </a:cxn>
                <a:cxn ang="0">
                  <a:pos x="54" y="48"/>
                </a:cxn>
                <a:cxn ang="0">
                  <a:pos x="34" y="46"/>
                </a:cxn>
                <a:cxn ang="0">
                  <a:pos x="14" y="41"/>
                </a:cxn>
                <a:cxn ang="0">
                  <a:pos x="4" y="36"/>
                </a:cxn>
                <a:cxn ang="0">
                  <a:pos x="3" y="35"/>
                </a:cxn>
                <a:cxn ang="0">
                  <a:pos x="2" y="35"/>
                </a:cxn>
                <a:cxn ang="0">
                  <a:pos x="1" y="35"/>
                </a:cxn>
                <a:cxn ang="0">
                  <a:pos x="1" y="36"/>
                </a:cxn>
                <a:cxn ang="0">
                  <a:pos x="0" y="37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157" h="56">
                  <a:moveTo>
                    <a:pt x="0" y="39"/>
                  </a:moveTo>
                  <a:lnTo>
                    <a:pt x="4" y="42"/>
                  </a:lnTo>
                  <a:lnTo>
                    <a:pt x="8" y="45"/>
                  </a:lnTo>
                  <a:lnTo>
                    <a:pt x="12" y="47"/>
                  </a:lnTo>
                  <a:lnTo>
                    <a:pt x="16" y="49"/>
                  </a:lnTo>
                  <a:lnTo>
                    <a:pt x="21" y="51"/>
                  </a:lnTo>
                  <a:lnTo>
                    <a:pt x="26" y="52"/>
                  </a:lnTo>
                  <a:lnTo>
                    <a:pt x="31" y="53"/>
                  </a:lnTo>
                  <a:lnTo>
                    <a:pt x="36" y="54"/>
                  </a:lnTo>
                  <a:lnTo>
                    <a:pt x="42" y="55"/>
                  </a:lnTo>
                  <a:lnTo>
                    <a:pt x="49" y="56"/>
                  </a:lnTo>
                  <a:lnTo>
                    <a:pt x="55" y="56"/>
                  </a:lnTo>
                  <a:lnTo>
                    <a:pt x="62" y="56"/>
                  </a:lnTo>
                  <a:lnTo>
                    <a:pt x="68" y="56"/>
                  </a:lnTo>
                  <a:lnTo>
                    <a:pt x="74" y="55"/>
                  </a:lnTo>
                  <a:lnTo>
                    <a:pt x="81" y="54"/>
                  </a:lnTo>
                  <a:lnTo>
                    <a:pt x="87" y="53"/>
                  </a:lnTo>
                  <a:lnTo>
                    <a:pt x="97" y="51"/>
                  </a:lnTo>
                  <a:lnTo>
                    <a:pt x="107" y="48"/>
                  </a:lnTo>
                  <a:lnTo>
                    <a:pt x="117" y="45"/>
                  </a:lnTo>
                  <a:lnTo>
                    <a:pt x="126" y="40"/>
                  </a:lnTo>
                  <a:lnTo>
                    <a:pt x="135" y="35"/>
                  </a:lnTo>
                  <a:lnTo>
                    <a:pt x="142" y="28"/>
                  </a:lnTo>
                  <a:lnTo>
                    <a:pt x="149" y="21"/>
                  </a:lnTo>
                  <a:lnTo>
                    <a:pt x="155" y="12"/>
                  </a:lnTo>
                  <a:lnTo>
                    <a:pt x="156" y="11"/>
                  </a:lnTo>
                  <a:lnTo>
                    <a:pt x="156" y="10"/>
                  </a:lnTo>
                  <a:lnTo>
                    <a:pt x="157" y="9"/>
                  </a:lnTo>
                  <a:lnTo>
                    <a:pt x="157" y="8"/>
                  </a:lnTo>
                  <a:lnTo>
                    <a:pt x="157" y="6"/>
                  </a:lnTo>
                  <a:lnTo>
                    <a:pt x="157" y="5"/>
                  </a:lnTo>
                  <a:lnTo>
                    <a:pt x="157" y="4"/>
                  </a:lnTo>
                  <a:lnTo>
                    <a:pt x="156" y="3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5" y="1"/>
                  </a:lnTo>
                  <a:lnTo>
                    <a:pt x="155" y="1"/>
                  </a:lnTo>
                  <a:lnTo>
                    <a:pt x="154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2" y="0"/>
                  </a:lnTo>
                  <a:lnTo>
                    <a:pt x="151" y="0"/>
                  </a:lnTo>
                  <a:lnTo>
                    <a:pt x="151" y="0"/>
                  </a:lnTo>
                  <a:lnTo>
                    <a:pt x="150" y="1"/>
                  </a:lnTo>
                  <a:lnTo>
                    <a:pt x="150" y="1"/>
                  </a:lnTo>
                  <a:lnTo>
                    <a:pt x="149" y="2"/>
                  </a:lnTo>
                  <a:lnTo>
                    <a:pt x="149" y="3"/>
                  </a:lnTo>
                  <a:lnTo>
                    <a:pt x="149" y="3"/>
                  </a:lnTo>
                  <a:lnTo>
                    <a:pt x="149" y="4"/>
                  </a:lnTo>
                  <a:lnTo>
                    <a:pt x="144" y="13"/>
                  </a:lnTo>
                  <a:lnTo>
                    <a:pt x="138" y="20"/>
                  </a:lnTo>
                  <a:lnTo>
                    <a:pt x="131" y="26"/>
                  </a:lnTo>
                  <a:lnTo>
                    <a:pt x="123" y="31"/>
                  </a:lnTo>
                  <a:lnTo>
                    <a:pt x="114" y="36"/>
                  </a:lnTo>
                  <a:lnTo>
                    <a:pt x="105" y="39"/>
                  </a:lnTo>
                  <a:lnTo>
                    <a:pt x="96" y="42"/>
                  </a:lnTo>
                  <a:lnTo>
                    <a:pt x="86" y="44"/>
                  </a:lnTo>
                  <a:lnTo>
                    <a:pt x="76" y="46"/>
                  </a:lnTo>
                  <a:lnTo>
                    <a:pt x="65" y="47"/>
                  </a:lnTo>
                  <a:lnTo>
                    <a:pt x="54" y="48"/>
                  </a:lnTo>
                  <a:lnTo>
                    <a:pt x="44" y="47"/>
                  </a:lnTo>
                  <a:lnTo>
                    <a:pt x="34" y="46"/>
                  </a:lnTo>
                  <a:lnTo>
                    <a:pt x="23" y="44"/>
                  </a:lnTo>
                  <a:lnTo>
                    <a:pt x="14" y="41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3" y="36"/>
                  </a:lnTo>
                  <a:lnTo>
                    <a:pt x="3" y="35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1" y="35"/>
                  </a:lnTo>
                  <a:lnTo>
                    <a:pt x="1" y="36"/>
                  </a:lnTo>
                  <a:lnTo>
                    <a:pt x="1" y="36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Freeform 68"/>
            <p:cNvSpPr>
              <a:spLocks/>
            </p:cNvSpPr>
            <p:nvPr/>
          </p:nvSpPr>
          <p:spPr bwMode="auto">
            <a:xfrm>
              <a:off x="4821" y="902"/>
              <a:ext cx="10" cy="8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8" y="8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10" y="5"/>
                </a:cxn>
                <a:cxn ang="0">
                  <a:pos x="10" y="4"/>
                </a:cxn>
                <a:cxn ang="0">
                  <a:pos x="10" y="3"/>
                </a:cxn>
                <a:cxn ang="0">
                  <a:pos x="10" y="2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5"/>
                </a:cxn>
              </a:cxnLst>
              <a:rect l="0" t="0" r="r" b="b"/>
              <a:pathLst>
                <a:path w="10" h="8">
                  <a:moveTo>
                    <a:pt x="1" y="5"/>
                  </a:moveTo>
                  <a:lnTo>
                    <a:pt x="1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8" y="8"/>
                  </a:lnTo>
                  <a:lnTo>
                    <a:pt x="9" y="7"/>
                  </a:lnTo>
                  <a:lnTo>
                    <a:pt x="9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Freeform 69"/>
            <p:cNvSpPr>
              <a:spLocks/>
            </p:cNvSpPr>
            <p:nvPr/>
          </p:nvSpPr>
          <p:spPr bwMode="auto">
            <a:xfrm>
              <a:off x="4764" y="756"/>
              <a:ext cx="45" cy="49"/>
            </a:xfrm>
            <a:custGeom>
              <a:avLst/>
              <a:gdLst/>
              <a:ahLst/>
              <a:cxnLst>
                <a:cxn ang="0">
                  <a:pos x="21" y="6"/>
                </a:cxn>
                <a:cxn ang="0">
                  <a:pos x="13" y="12"/>
                </a:cxn>
                <a:cxn ang="0">
                  <a:pos x="6" y="21"/>
                </a:cxn>
                <a:cxn ang="0">
                  <a:pos x="2" y="31"/>
                </a:cxn>
                <a:cxn ang="0">
                  <a:pos x="0" y="38"/>
                </a:cxn>
                <a:cxn ang="0">
                  <a:pos x="2" y="43"/>
                </a:cxn>
                <a:cxn ang="0">
                  <a:pos x="5" y="47"/>
                </a:cxn>
                <a:cxn ang="0">
                  <a:pos x="9" y="49"/>
                </a:cxn>
                <a:cxn ang="0">
                  <a:pos x="16" y="47"/>
                </a:cxn>
                <a:cxn ang="0">
                  <a:pos x="25" y="43"/>
                </a:cxn>
                <a:cxn ang="0">
                  <a:pos x="33" y="37"/>
                </a:cxn>
                <a:cxn ang="0">
                  <a:pos x="39" y="30"/>
                </a:cxn>
                <a:cxn ang="0">
                  <a:pos x="43" y="24"/>
                </a:cxn>
                <a:cxn ang="0">
                  <a:pos x="44" y="20"/>
                </a:cxn>
                <a:cxn ang="0">
                  <a:pos x="45" y="16"/>
                </a:cxn>
                <a:cxn ang="0">
                  <a:pos x="45" y="12"/>
                </a:cxn>
                <a:cxn ang="0">
                  <a:pos x="43" y="7"/>
                </a:cxn>
                <a:cxn ang="0">
                  <a:pos x="40" y="3"/>
                </a:cxn>
                <a:cxn ang="0">
                  <a:pos x="35" y="1"/>
                </a:cxn>
                <a:cxn ang="0">
                  <a:pos x="30" y="0"/>
                </a:cxn>
                <a:cxn ang="0">
                  <a:pos x="27" y="1"/>
                </a:cxn>
                <a:cxn ang="0">
                  <a:pos x="25" y="2"/>
                </a:cxn>
                <a:cxn ang="0">
                  <a:pos x="25" y="4"/>
                </a:cxn>
                <a:cxn ang="0">
                  <a:pos x="25" y="5"/>
                </a:cxn>
                <a:cxn ang="0">
                  <a:pos x="25" y="7"/>
                </a:cxn>
                <a:cxn ang="0">
                  <a:pos x="26" y="8"/>
                </a:cxn>
                <a:cxn ang="0">
                  <a:pos x="27" y="9"/>
                </a:cxn>
                <a:cxn ang="0">
                  <a:pos x="29" y="9"/>
                </a:cxn>
                <a:cxn ang="0">
                  <a:pos x="30" y="9"/>
                </a:cxn>
                <a:cxn ang="0">
                  <a:pos x="30" y="8"/>
                </a:cxn>
                <a:cxn ang="0">
                  <a:pos x="31" y="8"/>
                </a:cxn>
                <a:cxn ang="0">
                  <a:pos x="31" y="8"/>
                </a:cxn>
                <a:cxn ang="0">
                  <a:pos x="33" y="8"/>
                </a:cxn>
                <a:cxn ang="0">
                  <a:pos x="35" y="10"/>
                </a:cxn>
                <a:cxn ang="0">
                  <a:pos x="36" y="12"/>
                </a:cxn>
                <a:cxn ang="0">
                  <a:pos x="37" y="15"/>
                </a:cxn>
                <a:cxn ang="0">
                  <a:pos x="35" y="20"/>
                </a:cxn>
                <a:cxn ang="0">
                  <a:pos x="31" y="29"/>
                </a:cxn>
                <a:cxn ang="0">
                  <a:pos x="24" y="35"/>
                </a:cxn>
                <a:cxn ang="0">
                  <a:pos x="16" y="40"/>
                </a:cxn>
                <a:cxn ang="0">
                  <a:pos x="11" y="42"/>
                </a:cxn>
                <a:cxn ang="0">
                  <a:pos x="10" y="41"/>
                </a:cxn>
                <a:cxn ang="0">
                  <a:pos x="9" y="40"/>
                </a:cxn>
                <a:cxn ang="0">
                  <a:pos x="9" y="39"/>
                </a:cxn>
                <a:cxn ang="0">
                  <a:pos x="10" y="34"/>
                </a:cxn>
                <a:cxn ang="0">
                  <a:pos x="13" y="25"/>
                </a:cxn>
                <a:cxn ang="0">
                  <a:pos x="18" y="17"/>
                </a:cxn>
                <a:cxn ang="0">
                  <a:pos x="24" y="10"/>
                </a:cxn>
                <a:cxn ang="0">
                  <a:pos x="29" y="7"/>
                </a:cxn>
                <a:cxn ang="0">
                  <a:pos x="29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6" y="3"/>
                </a:cxn>
              </a:cxnLst>
              <a:rect l="0" t="0" r="r" b="b"/>
              <a:pathLst>
                <a:path w="45" h="49">
                  <a:moveTo>
                    <a:pt x="26" y="3"/>
                  </a:moveTo>
                  <a:lnTo>
                    <a:pt x="21" y="6"/>
                  </a:lnTo>
                  <a:lnTo>
                    <a:pt x="17" y="9"/>
                  </a:lnTo>
                  <a:lnTo>
                    <a:pt x="13" y="12"/>
                  </a:lnTo>
                  <a:lnTo>
                    <a:pt x="9" y="16"/>
                  </a:lnTo>
                  <a:lnTo>
                    <a:pt x="6" y="21"/>
                  </a:lnTo>
                  <a:lnTo>
                    <a:pt x="4" y="25"/>
                  </a:lnTo>
                  <a:lnTo>
                    <a:pt x="2" y="31"/>
                  </a:lnTo>
                  <a:lnTo>
                    <a:pt x="1" y="36"/>
                  </a:lnTo>
                  <a:lnTo>
                    <a:pt x="0" y="38"/>
                  </a:lnTo>
                  <a:lnTo>
                    <a:pt x="1" y="41"/>
                  </a:lnTo>
                  <a:lnTo>
                    <a:pt x="2" y="43"/>
                  </a:lnTo>
                  <a:lnTo>
                    <a:pt x="3" y="45"/>
                  </a:lnTo>
                  <a:lnTo>
                    <a:pt x="5" y="47"/>
                  </a:lnTo>
                  <a:lnTo>
                    <a:pt x="7" y="48"/>
                  </a:lnTo>
                  <a:lnTo>
                    <a:pt x="9" y="49"/>
                  </a:lnTo>
                  <a:lnTo>
                    <a:pt x="11" y="49"/>
                  </a:lnTo>
                  <a:lnTo>
                    <a:pt x="16" y="47"/>
                  </a:lnTo>
                  <a:lnTo>
                    <a:pt x="21" y="46"/>
                  </a:lnTo>
                  <a:lnTo>
                    <a:pt x="25" y="43"/>
                  </a:lnTo>
                  <a:lnTo>
                    <a:pt x="29" y="41"/>
                  </a:lnTo>
                  <a:lnTo>
                    <a:pt x="33" y="37"/>
                  </a:lnTo>
                  <a:lnTo>
                    <a:pt x="36" y="34"/>
                  </a:lnTo>
                  <a:lnTo>
                    <a:pt x="39" y="30"/>
                  </a:lnTo>
                  <a:lnTo>
                    <a:pt x="42" y="26"/>
                  </a:lnTo>
                  <a:lnTo>
                    <a:pt x="43" y="24"/>
                  </a:lnTo>
                  <a:lnTo>
                    <a:pt x="44" y="22"/>
                  </a:lnTo>
                  <a:lnTo>
                    <a:pt x="44" y="20"/>
                  </a:lnTo>
                  <a:lnTo>
                    <a:pt x="45" y="18"/>
                  </a:lnTo>
                  <a:lnTo>
                    <a:pt x="45" y="16"/>
                  </a:lnTo>
                  <a:lnTo>
                    <a:pt x="45" y="14"/>
                  </a:lnTo>
                  <a:lnTo>
                    <a:pt x="45" y="12"/>
                  </a:lnTo>
                  <a:lnTo>
                    <a:pt x="44" y="10"/>
                  </a:lnTo>
                  <a:lnTo>
                    <a:pt x="43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7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7" y="8"/>
                  </a:lnTo>
                  <a:lnTo>
                    <a:pt x="27" y="9"/>
                  </a:lnTo>
                  <a:lnTo>
                    <a:pt x="28" y="9"/>
                  </a:lnTo>
                  <a:lnTo>
                    <a:pt x="29" y="9"/>
                  </a:lnTo>
                  <a:lnTo>
                    <a:pt x="30" y="9"/>
                  </a:lnTo>
                  <a:lnTo>
                    <a:pt x="30" y="9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31" y="8"/>
                  </a:lnTo>
                  <a:lnTo>
                    <a:pt x="31" y="8"/>
                  </a:lnTo>
                  <a:lnTo>
                    <a:pt x="31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3" y="8"/>
                  </a:lnTo>
                  <a:lnTo>
                    <a:pt x="34" y="9"/>
                  </a:lnTo>
                  <a:lnTo>
                    <a:pt x="35" y="10"/>
                  </a:lnTo>
                  <a:lnTo>
                    <a:pt x="36" y="11"/>
                  </a:lnTo>
                  <a:lnTo>
                    <a:pt x="36" y="12"/>
                  </a:lnTo>
                  <a:lnTo>
                    <a:pt x="37" y="14"/>
                  </a:lnTo>
                  <a:lnTo>
                    <a:pt x="37" y="15"/>
                  </a:lnTo>
                  <a:lnTo>
                    <a:pt x="37" y="16"/>
                  </a:lnTo>
                  <a:lnTo>
                    <a:pt x="35" y="20"/>
                  </a:lnTo>
                  <a:lnTo>
                    <a:pt x="33" y="25"/>
                  </a:lnTo>
                  <a:lnTo>
                    <a:pt x="31" y="29"/>
                  </a:lnTo>
                  <a:lnTo>
                    <a:pt x="28" y="32"/>
                  </a:lnTo>
                  <a:lnTo>
                    <a:pt x="24" y="35"/>
                  </a:lnTo>
                  <a:lnTo>
                    <a:pt x="20" y="38"/>
                  </a:lnTo>
                  <a:lnTo>
                    <a:pt x="16" y="40"/>
                  </a:lnTo>
                  <a:lnTo>
                    <a:pt x="12" y="42"/>
                  </a:lnTo>
                  <a:lnTo>
                    <a:pt x="11" y="42"/>
                  </a:lnTo>
                  <a:lnTo>
                    <a:pt x="11" y="41"/>
                  </a:lnTo>
                  <a:lnTo>
                    <a:pt x="10" y="41"/>
                  </a:lnTo>
                  <a:lnTo>
                    <a:pt x="10" y="41"/>
                  </a:lnTo>
                  <a:lnTo>
                    <a:pt x="9" y="40"/>
                  </a:lnTo>
                  <a:lnTo>
                    <a:pt x="9" y="40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10" y="34"/>
                  </a:lnTo>
                  <a:lnTo>
                    <a:pt x="11" y="29"/>
                  </a:lnTo>
                  <a:lnTo>
                    <a:pt x="13" y="25"/>
                  </a:lnTo>
                  <a:lnTo>
                    <a:pt x="15" y="21"/>
                  </a:lnTo>
                  <a:lnTo>
                    <a:pt x="18" y="17"/>
                  </a:lnTo>
                  <a:lnTo>
                    <a:pt x="21" y="13"/>
                  </a:lnTo>
                  <a:lnTo>
                    <a:pt x="24" y="10"/>
                  </a:lnTo>
                  <a:lnTo>
                    <a:pt x="28" y="7"/>
                  </a:lnTo>
                  <a:lnTo>
                    <a:pt x="29" y="7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Freeform 70"/>
            <p:cNvSpPr>
              <a:spLocks/>
            </p:cNvSpPr>
            <p:nvPr/>
          </p:nvSpPr>
          <p:spPr bwMode="auto">
            <a:xfrm>
              <a:off x="4836" y="790"/>
              <a:ext cx="51" cy="48"/>
            </a:xfrm>
            <a:custGeom>
              <a:avLst/>
              <a:gdLst/>
              <a:ahLst/>
              <a:cxnLst>
                <a:cxn ang="0">
                  <a:pos x="25" y="3"/>
                </a:cxn>
                <a:cxn ang="0">
                  <a:pos x="15" y="10"/>
                </a:cxn>
                <a:cxn ang="0">
                  <a:pos x="7" y="18"/>
                </a:cxn>
                <a:cxn ang="0">
                  <a:pos x="2" y="28"/>
                </a:cxn>
                <a:cxn ang="0">
                  <a:pos x="0" y="35"/>
                </a:cxn>
                <a:cxn ang="0">
                  <a:pos x="0" y="38"/>
                </a:cxn>
                <a:cxn ang="0">
                  <a:pos x="1" y="40"/>
                </a:cxn>
                <a:cxn ang="0">
                  <a:pos x="2" y="43"/>
                </a:cxn>
                <a:cxn ang="0">
                  <a:pos x="5" y="45"/>
                </a:cxn>
                <a:cxn ang="0">
                  <a:pos x="9" y="47"/>
                </a:cxn>
                <a:cxn ang="0">
                  <a:pos x="12" y="48"/>
                </a:cxn>
                <a:cxn ang="0">
                  <a:pos x="16" y="48"/>
                </a:cxn>
                <a:cxn ang="0">
                  <a:pos x="23" y="45"/>
                </a:cxn>
                <a:cxn ang="0">
                  <a:pos x="31" y="40"/>
                </a:cxn>
                <a:cxn ang="0">
                  <a:pos x="39" y="34"/>
                </a:cxn>
                <a:cxn ang="0">
                  <a:pos x="45" y="26"/>
                </a:cxn>
                <a:cxn ang="0">
                  <a:pos x="50" y="19"/>
                </a:cxn>
                <a:cxn ang="0">
                  <a:pos x="51" y="13"/>
                </a:cxn>
                <a:cxn ang="0">
                  <a:pos x="49" y="7"/>
                </a:cxn>
                <a:cxn ang="0">
                  <a:pos x="46" y="2"/>
                </a:cxn>
                <a:cxn ang="0">
                  <a:pos x="42" y="0"/>
                </a:cxn>
                <a:cxn ang="0">
                  <a:pos x="40" y="0"/>
                </a:cxn>
                <a:cxn ang="0">
                  <a:pos x="39" y="0"/>
                </a:cxn>
                <a:cxn ang="0">
                  <a:pos x="37" y="1"/>
                </a:cxn>
                <a:cxn ang="0">
                  <a:pos x="36" y="2"/>
                </a:cxn>
                <a:cxn ang="0">
                  <a:pos x="36" y="4"/>
                </a:cxn>
                <a:cxn ang="0">
                  <a:pos x="36" y="6"/>
                </a:cxn>
                <a:cxn ang="0">
                  <a:pos x="37" y="7"/>
                </a:cxn>
                <a:cxn ang="0">
                  <a:pos x="39" y="8"/>
                </a:cxn>
                <a:cxn ang="0">
                  <a:pos x="41" y="10"/>
                </a:cxn>
                <a:cxn ang="0">
                  <a:pos x="42" y="12"/>
                </a:cxn>
                <a:cxn ang="0">
                  <a:pos x="42" y="15"/>
                </a:cxn>
                <a:cxn ang="0">
                  <a:pos x="40" y="20"/>
                </a:cxn>
                <a:cxn ang="0">
                  <a:pos x="35" y="26"/>
                </a:cxn>
                <a:cxn ang="0">
                  <a:pos x="28" y="32"/>
                </a:cxn>
                <a:cxn ang="0">
                  <a:pos x="21" y="37"/>
                </a:cxn>
                <a:cxn ang="0">
                  <a:pos x="17" y="40"/>
                </a:cxn>
                <a:cxn ang="0">
                  <a:pos x="14" y="40"/>
                </a:cxn>
                <a:cxn ang="0">
                  <a:pos x="12" y="40"/>
                </a:cxn>
                <a:cxn ang="0">
                  <a:pos x="10" y="39"/>
                </a:cxn>
                <a:cxn ang="0">
                  <a:pos x="9" y="33"/>
                </a:cxn>
                <a:cxn ang="0">
                  <a:pos x="13" y="23"/>
                </a:cxn>
                <a:cxn ang="0">
                  <a:pos x="20" y="14"/>
                </a:cxn>
                <a:cxn ang="0">
                  <a:pos x="28" y="7"/>
                </a:cxn>
                <a:cxn ang="0">
                  <a:pos x="32" y="4"/>
                </a:cxn>
                <a:cxn ang="0">
                  <a:pos x="33" y="3"/>
                </a:cxn>
                <a:cxn ang="0">
                  <a:pos x="33" y="2"/>
                </a:cxn>
                <a:cxn ang="0">
                  <a:pos x="33" y="1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1" y="0"/>
                </a:cxn>
                <a:cxn ang="0">
                  <a:pos x="30" y="0"/>
                </a:cxn>
              </a:cxnLst>
              <a:rect l="0" t="0" r="r" b="b"/>
              <a:pathLst>
                <a:path w="51" h="48">
                  <a:moveTo>
                    <a:pt x="30" y="0"/>
                  </a:moveTo>
                  <a:lnTo>
                    <a:pt x="25" y="3"/>
                  </a:lnTo>
                  <a:lnTo>
                    <a:pt x="20" y="6"/>
                  </a:lnTo>
                  <a:lnTo>
                    <a:pt x="15" y="10"/>
                  </a:lnTo>
                  <a:lnTo>
                    <a:pt x="11" y="13"/>
                  </a:lnTo>
                  <a:lnTo>
                    <a:pt x="7" y="18"/>
                  </a:lnTo>
                  <a:lnTo>
                    <a:pt x="4" y="23"/>
                  </a:lnTo>
                  <a:lnTo>
                    <a:pt x="2" y="28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39"/>
                  </a:lnTo>
                  <a:lnTo>
                    <a:pt x="1" y="40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3" y="44"/>
                  </a:lnTo>
                  <a:lnTo>
                    <a:pt x="5" y="45"/>
                  </a:lnTo>
                  <a:lnTo>
                    <a:pt x="7" y="47"/>
                  </a:lnTo>
                  <a:lnTo>
                    <a:pt x="9" y="47"/>
                  </a:lnTo>
                  <a:lnTo>
                    <a:pt x="10" y="48"/>
                  </a:lnTo>
                  <a:lnTo>
                    <a:pt x="12" y="48"/>
                  </a:lnTo>
                  <a:lnTo>
                    <a:pt x="14" y="48"/>
                  </a:lnTo>
                  <a:lnTo>
                    <a:pt x="16" y="48"/>
                  </a:lnTo>
                  <a:lnTo>
                    <a:pt x="18" y="47"/>
                  </a:lnTo>
                  <a:lnTo>
                    <a:pt x="23" y="45"/>
                  </a:lnTo>
                  <a:lnTo>
                    <a:pt x="27" y="43"/>
                  </a:lnTo>
                  <a:lnTo>
                    <a:pt x="31" y="40"/>
                  </a:lnTo>
                  <a:lnTo>
                    <a:pt x="35" y="37"/>
                  </a:lnTo>
                  <a:lnTo>
                    <a:pt x="39" y="34"/>
                  </a:lnTo>
                  <a:lnTo>
                    <a:pt x="42" y="30"/>
                  </a:lnTo>
                  <a:lnTo>
                    <a:pt x="45" y="26"/>
                  </a:lnTo>
                  <a:lnTo>
                    <a:pt x="48" y="22"/>
                  </a:lnTo>
                  <a:lnTo>
                    <a:pt x="50" y="19"/>
                  </a:lnTo>
                  <a:lnTo>
                    <a:pt x="51" y="16"/>
                  </a:lnTo>
                  <a:lnTo>
                    <a:pt x="51" y="13"/>
                  </a:lnTo>
                  <a:lnTo>
                    <a:pt x="51" y="10"/>
                  </a:lnTo>
                  <a:lnTo>
                    <a:pt x="49" y="7"/>
                  </a:lnTo>
                  <a:lnTo>
                    <a:pt x="48" y="4"/>
                  </a:lnTo>
                  <a:lnTo>
                    <a:pt x="46" y="2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6" y="3"/>
                  </a:lnTo>
                  <a:lnTo>
                    <a:pt x="36" y="4"/>
                  </a:lnTo>
                  <a:lnTo>
                    <a:pt x="36" y="5"/>
                  </a:lnTo>
                  <a:lnTo>
                    <a:pt x="36" y="6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8" y="8"/>
                  </a:lnTo>
                  <a:lnTo>
                    <a:pt x="39" y="8"/>
                  </a:lnTo>
                  <a:lnTo>
                    <a:pt x="40" y="9"/>
                  </a:lnTo>
                  <a:lnTo>
                    <a:pt x="41" y="10"/>
                  </a:lnTo>
                  <a:lnTo>
                    <a:pt x="42" y="11"/>
                  </a:lnTo>
                  <a:lnTo>
                    <a:pt x="42" y="12"/>
                  </a:lnTo>
                  <a:lnTo>
                    <a:pt x="42" y="14"/>
                  </a:lnTo>
                  <a:lnTo>
                    <a:pt x="42" y="15"/>
                  </a:lnTo>
                  <a:lnTo>
                    <a:pt x="42" y="16"/>
                  </a:lnTo>
                  <a:lnTo>
                    <a:pt x="40" y="20"/>
                  </a:lnTo>
                  <a:lnTo>
                    <a:pt x="37" y="23"/>
                  </a:lnTo>
                  <a:lnTo>
                    <a:pt x="35" y="26"/>
                  </a:lnTo>
                  <a:lnTo>
                    <a:pt x="32" y="29"/>
                  </a:lnTo>
                  <a:lnTo>
                    <a:pt x="28" y="32"/>
                  </a:lnTo>
                  <a:lnTo>
                    <a:pt x="25" y="34"/>
                  </a:lnTo>
                  <a:lnTo>
                    <a:pt x="21" y="37"/>
                  </a:lnTo>
                  <a:lnTo>
                    <a:pt x="18" y="39"/>
                  </a:lnTo>
                  <a:lnTo>
                    <a:pt x="17" y="40"/>
                  </a:lnTo>
                  <a:lnTo>
                    <a:pt x="15" y="40"/>
                  </a:lnTo>
                  <a:lnTo>
                    <a:pt x="14" y="40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1" y="40"/>
                  </a:lnTo>
                  <a:lnTo>
                    <a:pt x="10" y="39"/>
                  </a:lnTo>
                  <a:lnTo>
                    <a:pt x="9" y="38"/>
                  </a:lnTo>
                  <a:lnTo>
                    <a:pt x="9" y="33"/>
                  </a:lnTo>
                  <a:lnTo>
                    <a:pt x="10" y="27"/>
                  </a:lnTo>
                  <a:lnTo>
                    <a:pt x="13" y="23"/>
                  </a:lnTo>
                  <a:lnTo>
                    <a:pt x="16" y="18"/>
                  </a:lnTo>
                  <a:lnTo>
                    <a:pt x="20" y="14"/>
                  </a:lnTo>
                  <a:lnTo>
                    <a:pt x="24" y="11"/>
                  </a:lnTo>
                  <a:lnTo>
                    <a:pt x="28" y="7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Freeform 71"/>
            <p:cNvSpPr>
              <a:spLocks/>
            </p:cNvSpPr>
            <p:nvPr/>
          </p:nvSpPr>
          <p:spPr bwMode="auto">
            <a:xfrm>
              <a:off x="4744" y="687"/>
              <a:ext cx="86" cy="42"/>
            </a:xfrm>
            <a:custGeom>
              <a:avLst/>
              <a:gdLst/>
              <a:ahLst/>
              <a:cxnLst>
                <a:cxn ang="0">
                  <a:pos x="85" y="31"/>
                </a:cxn>
                <a:cxn ang="0">
                  <a:pos x="82" y="22"/>
                </a:cxn>
                <a:cxn ang="0">
                  <a:pos x="76" y="14"/>
                </a:cxn>
                <a:cxn ang="0">
                  <a:pos x="69" y="7"/>
                </a:cxn>
                <a:cxn ang="0">
                  <a:pos x="58" y="2"/>
                </a:cxn>
                <a:cxn ang="0">
                  <a:pos x="46" y="0"/>
                </a:cxn>
                <a:cxn ang="0">
                  <a:pos x="34" y="1"/>
                </a:cxn>
                <a:cxn ang="0">
                  <a:pos x="23" y="5"/>
                </a:cxn>
                <a:cxn ang="0">
                  <a:pos x="13" y="10"/>
                </a:cxn>
                <a:cxn ang="0">
                  <a:pos x="7" y="17"/>
                </a:cxn>
                <a:cxn ang="0">
                  <a:pos x="2" y="25"/>
                </a:cxn>
                <a:cxn ang="0">
                  <a:pos x="0" y="33"/>
                </a:cxn>
                <a:cxn ang="0">
                  <a:pos x="0" y="39"/>
                </a:cxn>
                <a:cxn ang="0">
                  <a:pos x="1" y="40"/>
                </a:cxn>
                <a:cxn ang="0">
                  <a:pos x="2" y="41"/>
                </a:cxn>
                <a:cxn ang="0">
                  <a:pos x="3" y="42"/>
                </a:cxn>
                <a:cxn ang="0">
                  <a:pos x="5" y="42"/>
                </a:cxn>
                <a:cxn ang="0">
                  <a:pos x="6" y="42"/>
                </a:cxn>
                <a:cxn ang="0">
                  <a:pos x="8" y="41"/>
                </a:cxn>
                <a:cxn ang="0">
                  <a:pos x="8" y="39"/>
                </a:cxn>
                <a:cxn ang="0">
                  <a:pos x="9" y="35"/>
                </a:cxn>
                <a:cxn ang="0">
                  <a:pos x="12" y="29"/>
                </a:cxn>
                <a:cxn ang="0">
                  <a:pos x="15" y="23"/>
                </a:cxn>
                <a:cxn ang="0">
                  <a:pos x="20" y="18"/>
                </a:cxn>
                <a:cxn ang="0">
                  <a:pos x="27" y="14"/>
                </a:cxn>
                <a:cxn ang="0">
                  <a:pos x="36" y="11"/>
                </a:cxn>
                <a:cxn ang="0">
                  <a:pos x="45" y="10"/>
                </a:cxn>
                <a:cxn ang="0">
                  <a:pos x="54" y="11"/>
                </a:cxn>
                <a:cxn ang="0">
                  <a:pos x="63" y="15"/>
                </a:cxn>
                <a:cxn ang="0">
                  <a:pos x="70" y="20"/>
                </a:cxn>
                <a:cxn ang="0">
                  <a:pos x="76" y="27"/>
                </a:cxn>
                <a:cxn ang="0">
                  <a:pos x="80" y="34"/>
                </a:cxn>
                <a:cxn ang="0">
                  <a:pos x="83" y="39"/>
                </a:cxn>
                <a:cxn ang="0">
                  <a:pos x="83" y="39"/>
                </a:cxn>
                <a:cxn ang="0">
                  <a:pos x="84" y="39"/>
                </a:cxn>
                <a:cxn ang="0">
                  <a:pos x="85" y="39"/>
                </a:cxn>
                <a:cxn ang="0">
                  <a:pos x="86" y="39"/>
                </a:cxn>
                <a:cxn ang="0">
                  <a:pos x="86" y="38"/>
                </a:cxn>
                <a:cxn ang="0">
                  <a:pos x="86" y="38"/>
                </a:cxn>
                <a:cxn ang="0">
                  <a:pos x="86" y="37"/>
                </a:cxn>
              </a:cxnLst>
              <a:rect l="0" t="0" r="r" b="b"/>
              <a:pathLst>
                <a:path w="86" h="42">
                  <a:moveTo>
                    <a:pt x="86" y="36"/>
                  </a:moveTo>
                  <a:lnTo>
                    <a:pt x="85" y="31"/>
                  </a:lnTo>
                  <a:lnTo>
                    <a:pt x="84" y="26"/>
                  </a:lnTo>
                  <a:lnTo>
                    <a:pt x="82" y="22"/>
                  </a:lnTo>
                  <a:lnTo>
                    <a:pt x="79" y="17"/>
                  </a:lnTo>
                  <a:lnTo>
                    <a:pt x="76" y="14"/>
                  </a:lnTo>
                  <a:lnTo>
                    <a:pt x="73" y="10"/>
                  </a:lnTo>
                  <a:lnTo>
                    <a:pt x="69" y="7"/>
                  </a:lnTo>
                  <a:lnTo>
                    <a:pt x="64" y="4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6" y="0"/>
                  </a:lnTo>
                  <a:lnTo>
                    <a:pt x="40" y="0"/>
                  </a:lnTo>
                  <a:lnTo>
                    <a:pt x="34" y="1"/>
                  </a:lnTo>
                  <a:lnTo>
                    <a:pt x="28" y="2"/>
                  </a:lnTo>
                  <a:lnTo>
                    <a:pt x="23" y="5"/>
                  </a:lnTo>
                  <a:lnTo>
                    <a:pt x="17" y="8"/>
                  </a:lnTo>
                  <a:lnTo>
                    <a:pt x="13" y="10"/>
                  </a:lnTo>
                  <a:lnTo>
                    <a:pt x="10" y="13"/>
                  </a:lnTo>
                  <a:lnTo>
                    <a:pt x="7" y="17"/>
                  </a:lnTo>
                  <a:lnTo>
                    <a:pt x="4" y="21"/>
                  </a:lnTo>
                  <a:lnTo>
                    <a:pt x="2" y="25"/>
                  </a:lnTo>
                  <a:lnTo>
                    <a:pt x="1" y="29"/>
                  </a:lnTo>
                  <a:lnTo>
                    <a:pt x="0" y="33"/>
                  </a:lnTo>
                  <a:lnTo>
                    <a:pt x="0" y="3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1" y="40"/>
                  </a:lnTo>
                  <a:lnTo>
                    <a:pt x="1" y="41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3" y="42"/>
                  </a:lnTo>
                  <a:lnTo>
                    <a:pt x="4" y="42"/>
                  </a:lnTo>
                  <a:lnTo>
                    <a:pt x="5" y="42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7" y="41"/>
                  </a:lnTo>
                  <a:lnTo>
                    <a:pt x="8" y="41"/>
                  </a:lnTo>
                  <a:lnTo>
                    <a:pt x="8" y="40"/>
                  </a:lnTo>
                  <a:lnTo>
                    <a:pt x="8" y="39"/>
                  </a:lnTo>
                  <a:lnTo>
                    <a:pt x="9" y="39"/>
                  </a:lnTo>
                  <a:lnTo>
                    <a:pt x="9" y="35"/>
                  </a:lnTo>
                  <a:lnTo>
                    <a:pt x="10" y="32"/>
                  </a:lnTo>
                  <a:lnTo>
                    <a:pt x="12" y="29"/>
                  </a:lnTo>
                  <a:lnTo>
                    <a:pt x="13" y="26"/>
                  </a:lnTo>
                  <a:lnTo>
                    <a:pt x="15" y="23"/>
                  </a:lnTo>
                  <a:lnTo>
                    <a:pt x="17" y="20"/>
                  </a:lnTo>
                  <a:lnTo>
                    <a:pt x="20" y="18"/>
                  </a:lnTo>
                  <a:lnTo>
                    <a:pt x="23" y="16"/>
                  </a:lnTo>
                  <a:lnTo>
                    <a:pt x="27" y="14"/>
                  </a:lnTo>
                  <a:lnTo>
                    <a:pt x="31" y="12"/>
                  </a:lnTo>
                  <a:lnTo>
                    <a:pt x="36" y="11"/>
                  </a:lnTo>
                  <a:lnTo>
                    <a:pt x="40" y="10"/>
                  </a:lnTo>
                  <a:lnTo>
                    <a:pt x="45" y="10"/>
                  </a:lnTo>
                  <a:lnTo>
                    <a:pt x="50" y="10"/>
                  </a:lnTo>
                  <a:lnTo>
                    <a:pt x="54" y="11"/>
                  </a:lnTo>
                  <a:lnTo>
                    <a:pt x="59" y="13"/>
                  </a:lnTo>
                  <a:lnTo>
                    <a:pt x="63" y="15"/>
                  </a:lnTo>
                  <a:lnTo>
                    <a:pt x="67" y="17"/>
                  </a:lnTo>
                  <a:lnTo>
                    <a:pt x="70" y="20"/>
                  </a:lnTo>
                  <a:lnTo>
                    <a:pt x="73" y="23"/>
                  </a:lnTo>
                  <a:lnTo>
                    <a:pt x="76" y="27"/>
                  </a:lnTo>
                  <a:lnTo>
                    <a:pt x="78" y="31"/>
                  </a:lnTo>
                  <a:lnTo>
                    <a:pt x="80" y="34"/>
                  </a:lnTo>
                  <a:lnTo>
                    <a:pt x="82" y="38"/>
                  </a:lnTo>
                  <a:lnTo>
                    <a:pt x="83" y="39"/>
                  </a:lnTo>
                  <a:lnTo>
                    <a:pt x="83" y="39"/>
                  </a:lnTo>
                  <a:lnTo>
                    <a:pt x="83" y="39"/>
                  </a:lnTo>
                  <a:lnTo>
                    <a:pt x="84" y="39"/>
                  </a:lnTo>
                  <a:lnTo>
                    <a:pt x="84" y="39"/>
                  </a:lnTo>
                  <a:lnTo>
                    <a:pt x="85" y="39"/>
                  </a:lnTo>
                  <a:lnTo>
                    <a:pt x="85" y="39"/>
                  </a:lnTo>
                  <a:lnTo>
                    <a:pt x="85" y="39"/>
                  </a:lnTo>
                  <a:lnTo>
                    <a:pt x="86" y="39"/>
                  </a:lnTo>
                  <a:lnTo>
                    <a:pt x="86" y="39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6" y="37"/>
                  </a:lnTo>
                  <a:lnTo>
                    <a:pt x="86" y="37"/>
                  </a:lnTo>
                  <a:lnTo>
                    <a:pt x="86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Freeform 72"/>
            <p:cNvSpPr>
              <a:spLocks/>
            </p:cNvSpPr>
            <p:nvPr/>
          </p:nvSpPr>
          <p:spPr bwMode="auto">
            <a:xfrm>
              <a:off x="4888" y="732"/>
              <a:ext cx="76" cy="68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18" y="9"/>
                </a:cxn>
                <a:cxn ang="0">
                  <a:pos x="28" y="9"/>
                </a:cxn>
                <a:cxn ang="0">
                  <a:pos x="39" y="10"/>
                </a:cxn>
                <a:cxn ang="0">
                  <a:pos x="51" y="15"/>
                </a:cxn>
                <a:cxn ang="0">
                  <a:pos x="61" y="26"/>
                </a:cxn>
                <a:cxn ang="0">
                  <a:pos x="65" y="40"/>
                </a:cxn>
                <a:cxn ang="0">
                  <a:pos x="65" y="54"/>
                </a:cxn>
                <a:cxn ang="0">
                  <a:pos x="63" y="62"/>
                </a:cxn>
                <a:cxn ang="0">
                  <a:pos x="63" y="64"/>
                </a:cxn>
                <a:cxn ang="0">
                  <a:pos x="64" y="66"/>
                </a:cxn>
                <a:cxn ang="0">
                  <a:pos x="66" y="67"/>
                </a:cxn>
                <a:cxn ang="0">
                  <a:pos x="68" y="68"/>
                </a:cxn>
                <a:cxn ang="0">
                  <a:pos x="70" y="68"/>
                </a:cxn>
                <a:cxn ang="0">
                  <a:pos x="71" y="67"/>
                </a:cxn>
                <a:cxn ang="0">
                  <a:pos x="72" y="65"/>
                </a:cxn>
                <a:cxn ang="0">
                  <a:pos x="75" y="55"/>
                </a:cxn>
                <a:cxn ang="0">
                  <a:pos x="75" y="37"/>
                </a:cxn>
                <a:cxn ang="0">
                  <a:pos x="68" y="19"/>
                </a:cxn>
                <a:cxn ang="0">
                  <a:pos x="59" y="9"/>
                </a:cxn>
                <a:cxn ang="0">
                  <a:pos x="51" y="4"/>
                </a:cxn>
                <a:cxn ang="0">
                  <a:pos x="40" y="1"/>
                </a:cxn>
                <a:cxn ang="0">
                  <a:pos x="28" y="0"/>
                </a:cxn>
                <a:cxn ang="0">
                  <a:pos x="15" y="2"/>
                </a:cxn>
                <a:cxn ang="0">
                  <a:pos x="5" y="8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5"/>
                </a:cxn>
                <a:cxn ang="0">
                  <a:pos x="1" y="16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3" y="15"/>
                </a:cxn>
              </a:cxnLst>
              <a:rect l="0" t="0" r="r" b="b"/>
              <a:pathLst>
                <a:path w="76" h="68">
                  <a:moveTo>
                    <a:pt x="3" y="15"/>
                  </a:moveTo>
                  <a:lnTo>
                    <a:pt x="8" y="12"/>
                  </a:lnTo>
                  <a:lnTo>
                    <a:pt x="13" y="10"/>
                  </a:lnTo>
                  <a:lnTo>
                    <a:pt x="18" y="9"/>
                  </a:lnTo>
                  <a:lnTo>
                    <a:pt x="23" y="8"/>
                  </a:lnTo>
                  <a:lnTo>
                    <a:pt x="28" y="9"/>
                  </a:lnTo>
                  <a:lnTo>
                    <a:pt x="34" y="9"/>
                  </a:lnTo>
                  <a:lnTo>
                    <a:pt x="39" y="10"/>
                  </a:lnTo>
                  <a:lnTo>
                    <a:pt x="44" y="12"/>
                  </a:lnTo>
                  <a:lnTo>
                    <a:pt x="51" y="15"/>
                  </a:lnTo>
                  <a:lnTo>
                    <a:pt x="56" y="20"/>
                  </a:lnTo>
                  <a:lnTo>
                    <a:pt x="61" y="26"/>
                  </a:lnTo>
                  <a:lnTo>
                    <a:pt x="63" y="32"/>
                  </a:lnTo>
                  <a:lnTo>
                    <a:pt x="65" y="40"/>
                  </a:lnTo>
                  <a:lnTo>
                    <a:pt x="66" y="47"/>
                  </a:lnTo>
                  <a:lnTo>
                    <a:pt x="65" y="54"/>
                  </a:lnTo>
                  <a:lnTo>
                    <a:pt x="63" y="62"/>
                  </a:lnTo>
                  <a:lnTo>
                    <a:pt x="63" y="62"/>
                  </a:lnTo>
                  <a:lnTo>
                    <a:pt x="63" y="63"/>
                  </a:lnTo>
                  <a:lnTo>
                    <a:pt x="63" y="64"/>
                  </a:lnTo>
                  <a:lnTo>
                    <a:pt x="64" y="65"/>
                  </a:lnTo>
                  <a:lnTo>
                    <a:pt x="64" y="66"/>
                  </a:lnTo>
                  <a:lnTo>
                    <a:pt x="65" y="67"/>
                  </a:lnTo>
                  <a:lnTo>
                    <a:pt x="66" y="67"/>
                  </a:lnTo>
                  <a:lnTo>
                    <a:pt x="67" y="68"/>
                  </a:lnTo>
                  <a:lnTo>
                    <a:pt x="68" y="68"/>
                  </a:lnTo>
                  <a:lnTo>
                    <a:pt x="69" y="68"/>
                  </a:lnTo>
                  <a:lnTo>
                    <a:pt x="70" y="68"/>
                  </a:lnTo>
                  <a:lnTo>
                    <a:pt x="70" y="67"/>
                  </a:lnTo>
                  <a:lnTo>
                    <a:pt x="71" y="67"/>
                  </a:lnTo>
                  <a:lnTo>
                    <a:pt x="72" y="66"/>
                  </a:lnTo>
                  <a:lnTo>
                    <a:pt x="72" y="65"/>
                  </a:lnTo>
                  <a:lnTo>
                    <a:pt x="73" y="64"/>
                  </a:lnTo>
                  <a:lnTo>
                    <a:pt x="75" y="55"/>
                  </a:lnTo>
                  <a:lnTo>
                    <a:pt x="76" y="46"/>
                  </a:lnTo>
                  <a:lnTo>
                    <a:pt x="75" y="37"/>
                  </a:lnTo>
                  <a:lnTo>
                    <a:pt x="72" y="28"/>
                  </a:lnTo>
                  <a:lnTo>
                    <a:pt x="68" y="19"/>
                  </a:lnTo>
                  <a:lnTo>
                    <a:pt x="62" y="12"/>
                  </a:lnTo>
                  <a:lnTo>
                    <a:pt x="59" y="9"/>
                  </a:lnTo>
                  <a:lnTo>
                    <a:pt x="55" y="7"/>
                  </a:lnTo>
                  <a:lnTo>
                    <a:pt x="51" y="4"/>
                  </a:lnTo>
                  <a:lnTo>
                    <a:pt x="46" y="3"/>
                  </a:lnTo>
                  <a:lnTo>
                    <a:pt x="40" y="1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5" y="8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3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Freeform 73"/>
            <p:cNvSpPr>
              <a:spLocks/>
            </p:cNvSpPr>
            <p:nvPr/>
          </p:nvSpPr>
          <p:spPr bwMode="auto">
            <a:xfrm>
              <a:off x="4710" y="735"/>
              <a:ext cx="29" cy="5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9" y="5"/>
                </a:cxn>
                <a:cxn ang="0">
                  <a:pos x="14" y="11"/>
                </a:cxn>
                <a:cxn ang="0">
                  <a:pos x="9" y="17"/>
                </a:cxn>
                <a:cxn ang="0">
                  <a:pos x="5" y="24"/>
                </a:cxn>
                <a:cxn ang="0">
                  <a:pos x="2" y="31"/>
                </a:cxn>
                <a:cxn ang="0">
                  <a:pos x="0" y="39"/>
                </a:cxn>
                <a:cxn ang="0">
                  <a:pos x="0" y="47"/>
                </a:cxn>
                <a:cxn ang="0">
                  <a:pos x="0" y="54"/>
                </a:cxn>
                <a:cxn ang="0">
                  <a:pos x="0" y="55"/>
                </a:cxn>
                <a:cxn ang="0">
                  <a:pos x="0" y="56"/>
                </a:cxn>
                <a:cxn ang="0">
                  <a:pos x="1" y="56"/>
                </a:cxn>
                <a:cxn ang="0">
                  <a:pos x="1" y="57"/>
                </a:cxn>
                <a:cxn ang="0">
                  <a:pos x="2" y="57"/>
                </a:cxn>
                <a:cxn ang="0">
                  <a:pos x="2" y="58"/>
                </a:cxn>
                <a:cxn ang="0">
                  <a:pos x="3" y="58"/>
                </a:cxn>
                <a:cxn ang="0">
                  <a:pos x="4" y="58"/>
                </a:cxn>
                <a:cxn ang="0">
                  <a:pos x="4" y="58"/>
                </a:cxn>
                <a:cxn ang="0">
                  <a:pos x="5" y="58"/>
                </a:cxn>
                <a:cxn ang="0">
                  <a:pos x="6" y="57"/>
                </a:cxn>
                <a:cxn ang="0">
                  <a:pos x="6" y="57"/>
                </a:cxn>
                <a:cxn ang="0">
                  <a:pos x="7" y="56"/>
                </a:cxn>
                <a:cxn ang="0">
                  <a:pos x="7" y="56"/>
                </a:cxn>
                <a:cxn ang="0">
                  <a:pos x="7" y="55"/>
                </a:cxn>
                <a:cxn ang="0">
                  <a:pos x="7" y="54"/>
                </a:cxn>
                <a:cxn ang="0">
                  <a:pos x="8" y="47"/>
                </a:cxn>
                <a:cxn ang="0">
                  <a:pos x="9" y="40"/>
                </a:cxn>
                <a:cxn ang="0">
                  <a:pos x="10" y="33"/>
                </a:cxn>
                <a:cxn ang="0">
                  <a:pos x="13" y="27"/>
                </a:cxn>
                <a:cxn ang="0">
                  <a:pos x="16" y="20"/>
                </a:cxn>
                <a:cxn ang="0">
                  <a:pos x="19" y="14"/>
                </a:cxn>
                <a:cxn ang="0">
                  <a:pos x="23" y="9"/>
                </a:cxn>
                <a:cxn ang="0">
                  <a:pos x="28" y="3"/>
                </a:cxn>
                <a:cxn ang="0">
                  <a:pos x="28" y="3"/>
                </a:cxn>
                <a:cxn ang="0">
                  <a:pos x="29" y="3"/>
                </a:cxn>
                <a:cxn ang="0">
                  <a:pos x="29" y="2"/>
                </a:cxn>
                <a:cxn ang="0">
                  <a:pos x="29" y="2"/>
                </a:cxn>
                <a:cxn ang="0">
                  <a:pos x="29" y="2"/>
                </a:cxn>
                <a:cxn ang="0">
                  <a:pos x="29" y="1"/>
                </a:cxn>
                <a:cxn ang="0">
                  <a:pos x="28" y="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5" y="0"/>
                </a:cxn>
              </a:cxnLst>
              <a:rect l="0" t="0" r="r" b="b"/>
              <a:pathLst>
                <a:path w="29" h="58">
                  <a:moveTo>
                    <a:pt x="25" y="0"/>
                  </a:moveTo>
                  <a:lnTo>
                    <a:pt x="19" y="5"/>
                  </a:lnTo>
                  <a:lnTo>
                    <a:pt x="14" y="11"/>
                  </a:lnTo>
                  <a:lnTo>
                    <a:pt x="9" y="17"/>
                  </a:lnTo>
                  <a:lnTo>
                    <a:pt x="5" y="24"/>
                  </a:lnTo>
                  <a:lnTo>
                    <a:pt x="2" y="31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0" y="54"/>
                  </a:lnTo>
                  <a:lnTo>
                    <a:pt x="0" y="55"/>
                  </a:lnTo>
                  <a:lnTo>
                    <a:pt x="0" y="56"/>
                  </a:lnTo>
                  <a:lnTo>
                    <a:pt x="1" y="56"/>
                  </a:lnTo>
                  <a:lnTo>
                    <a:pt x="1" y="57"/>
                  </a:lnTo>
                  <a:lnTo>
                    <a:pt x="2" y="57"/>
                  </a:lnTo>
                  <a:lnTo>
                    <a:pt x="2" y="58"/>
                  </a:lnTo>
                  <a:lnTo>
                    <a:pt x="3" y="58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5" y="58"/>
                  </a:lnTo>
                  <a:lnTo>
                    <a:pt x="6" y="57"/>
                  </a:lnTo>
                  <a:lnTo>
                    <a:pt x="6" y="57"/>
                  </a:lnTo>
                  <a:lnTo>
                    <a:pt x="7" y="56"/>
                  </a:lnTo>
                  <a:lnTo>
                    <a:pt x="7" y="56"/>
                  </a:lnTo>
                  <a:lnTo>
                    <a:pt x="7" y="55"/>
                  </a:lnTo>
                  <a:lnTo>
                    <a:pt x="7" y="54"/>
                  </a:lnTo>
                  <a:lnTo>
                    <a:pt x="8" y="47"/>
                  </a:lnTo>
                  <a:lnTo>
                    <a:pt x="9" y="40"/>
                  </a:lnTo>
                  <a:lnTo>
                    <a:pt x="10" y="33"/>
                  </a:lnTo>
                  <a:lnTo>
                    <a:pt x="13" y="27"/>
                  </a:lnTo>
                  <a:lnTo>
                    <a:pt x="16" y="20"/>
                  </a:lnTo>
                  <a:lnTo>
                    <a:pt x="19" y="14"/>
                  </a:lnTo>
                  <a:lnTo>
                    <a:pt x="23" y="9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9" y="3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1"/>
                  </a:lnTo>
                  <a:lnTo>
                    <a:pt x="28" y="1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Freeform 74"/>
            <p:cNvSpPr>
              <a:spLocks/>
            </p:cNvSpPr>
            <p:nvPr/>
          </p:nvSpPr>
          <p:spPr bwMode="auto">
            <a:xfrm>
              <a:off x="4827" y="681"/>
              <a:ext cx="204" cy="274"/>
            </a:xfrm>
            <a:custGeom>
              <a:avLst/>
              <a:gdLst/>
              <a:ahLst/>
              <a:cxnLst>
                <a:cxn ang="0">
                  <a:pos x="11" y="9"/>
                </a:cxn>
                <a:cxn ang="0">
                  <a:pos x="29" y="8"/>
                </a:cxn>
                <a:cxn ang="0">
                  <a:pos x="46" y="10"/>
                </a:cxn>
                <a:cxn ang="0">
                  <a:pos x="63" y="13"/>
                </a:cxn>
                <a:cxn ang="0">
                  <a:pos x="82" y="17"/>
                </a:cxn>
                <a:cxn ang="0">
                  <a:pos x="101" y="24"/>
                </a:cxn>
                <a:cxn ang="0">
                  <a:pos x="119" y="32"/>
                </a:cxn>
                <a:cxn ang="0">
                  <a:pos x="135" y="44"/>
                </a:cxn>
                <a:cxn ang="0">
                  <a:pos x="153" y="61"/>
                </a:cxn>
                <a:cxn ang="0">
                  <a:pos x="170" y="86"/>
                </a:cxn>
                <a:cxn ang="0">
                  <a:pos x="182" y="112"/>
                </a:cxn>
                <a:cxn ang="0">
                  <a:pos x="189" y="141"/>
                </a:cxn>
                <a:cxn ang="0">
                  <a:pos x="193" y="170"/>
                </a:cxn>
                <a:cxn ang="0">
                  <a:pos x="191" y="200"/>
                </a:cxn>
                <a:cxn ang="0">
                  <a:pos x="184" y="229"/>
                </a:cxn>
                <a:cxn ang="0">
                  <a:pos x="170" y="254"/>
                </a:cxn>
                <a:cxn ang="0">
                  <a:pos x="160" y="266"/>
                </a:cxn>
                <a:cxn ang="0">
                  <a:pos x="159" y="268"/>
                </a:cxn>
                <a:cxn ang="0">
                  <a:pos x="159" y="270"/>
                </a:cxn>
                <a:cxn ang="0">
                  <a:pos x="160" y="271"/>
                </a:cxn>
                <a:cxn ang="0">
                  <a:pos x="161" y="273"/>
                </a:cxn>
                <a:cxn ang="0">
                  <a:pos x="163" y="273"/>
                </a:cxn>
                <a:cxn ang="0">
                  <a:pos x="164" y="274"/>
                </a:cxn>
                <a:cxn ang="0">
                  <a:pos x="166" y="273"/>
                </a:cxn>
                <a:cxn ang="0">
                  <a:pos x="175" y="264"/>
                </a:cxn>
                <a:cxn ang="0">
                  <a:pos x="188" y="245"/>
                </a:cxn>
                <a:cxn ang="0">
                  <a:pos x="196" y="224"/>
                </a:cxn>
                <a:cxn ang="0">
                  <a:pos x="202" y="200"/>
                </a:cxn>
                <a:cxn ang="0">
                  <a:pos x="204" y="169"/>
                </a:cxn>
                <a:cxn ang="0">
                  <a:pos x="198" y="129"/>
                </a:cxn>
                <a:cxn ang="0">
                  <a:pos x="188" y="101"/>
                </a:cxn>
                <a:cxn ang="0">
                  <a:pos x="180" y="83"/>
                </a:cxn>
                <a:cxn ang="0">
                  <a:pos x="169" y="66"/>
                </a:cxn>
                <a:cxn ang="0">
                  <a:pos x="157" y="50"/>
                </a:cxn>
                <a:cxn ang="0">
                  <a:pos x="144" y="37"/>
                </a:cxn>
                <a:cxn ang="0">
                  <a:pos x="131" y="28"/>
                </a:cxn>
                <a:cxn ang="0">
                  <a:pos x="118" y="20"/>
                </a:cxn>
                <a:cxn ang="0">
                  <a:pos x="103" y="14"/>
                </a:cxn>
                <a:cxn ang="0">
                  <a:pos x="84" y="8"/>
                </a:cxn>
                <a:cxn ang="0">
                  <a:pos x="61" y="2"/>
                </a:cxn>
                <a:cxn ang="0">
                  <a:pos x="37" y="0"/>
                </a:cxn>
                <a:cxn ang="0">
                  <a:pos x="14" y="2"/>
                </a:cxn>
                <a:cxn ang="0">
                  <a:pos x="2" y="6"/>
                </a:cxn>
                <a:cxn ang="0">
                  <a:pos x="1" y="6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2" y="10"/>
                </a:cxn>
                <a:cxn ang="0">
                  <a:pos x="2" y="10"/>
                </a:cxn>
              </a:cxnLst>
              <a:rect l="0" t="0" r="r" b="b"/>
              <a:pathLst>
                <a:path w="204" h="274">
                  <a:moveTo>
                    <a:pt x="3" y="10"/>
                  </a:moveTo>
                  <a:lnTo>
                    <a:pt x="11" y="9"/>
                  </a:lnTo>
                  <a:lnTo>
                    <a:pt x="20" y="8"/>
                  </a:lnTo>
                  <a:lnTo>
                    <a:pt x="29" y="8"/>
                  </a:lnTo>
                  <a:lnTo>
                    <a:pt x="37" y="9"/>
                  </a:lnTo>
                  <a:lnTo>
                    <a:pt x="46" y="10"/>
                  </a:lnTo>
                  <a:lnTo>
                    <a:pt x="54" y="11"/>
                  </a:lnTo>
                  <a:lnTo>
                    <a:pt x="63" y="13"/>
                  </a:lnTo>
                  <a:lnTo>
                    <a:pt x="72" y="15"/>
                  </a:lnTo>
                  <a:lnTo>
                    <a:pt x="82" y="17"/>
                  </a:lnTo>
                  <a:lnTo>
                    <a:pt x="91" y="20"/>
                  </a:lnTo>
                  <a:lnTo>
                    <a:pt x="101" y="24"/>
                  </a:lnTo>
                  <a:lnTo>
                    <a:pt x="110" y="28"/>
                  </a:lnTo>
                  <a:lnTo>
                    <a:pt x="119" y="32"/>
                  </a:lnTo>
                  <a:lnTo>
                    <a:pt x="127" y="38"/>
                  </a:lnTo>
                  <a:lnTo>
                    <a:pt x="135" y="44"/>
                  </a:lnTo>
                  <a:lnTo>
                    <a:pt x="143" y="50"/>
                  </a:lnTo>
                  <a:lnTo>
                    <a:pt x="153" y="61"/>
                  </a:lnTo>
                  <a:lnTo>
                    <a:pt x="162" y="73"/>
                  </a:lnTo>
                  <a:lnTo>
                    <a:pt x="170" y="86"/>
                  </a:lnTo>
                  <a:lnTo>
                    <a:pt x="176" y="99"/>
                  </a:lnTo>
                  <a:lnTo>
                    <a:pt x="182" y="112"/>
                  </a:lnTo>
                  <a:lnTo>
                    <a:pt x="186" y="127"/>
                  </a:lnTo>
                  <a:lnTo>
                    <a:pt x="189" y="141"/>
                  </a:lnTo>
                  <a:lnTo>
                    <a:pt x="192" y="156"/>
                  </a:lnTo>
                  <a:lnTo>
                    <a:pt x="193" y="170"/>
                  </a:lnTo>
                  <a:lnTo>
                    <a:pt x="193" y="185"/>
                  </a:lnTo>
                  <a:lnTo>
                    <a:pt x="191" y="200"/>
                  </a:lnTo>
                  <a:lnTo>
                    <a:pt x="188" y="214"/>
                  </a:lnTo>
                  <a:lnTo>
                    <a:pt x="184" y="229"/>
                  </a:lnTo>
                  <a:lnTo>
                    <a:pt x="178" y="242"/>
                  </a:lnTo>
                  <a:lnTo>
                    <a:pt x="170" y="254"/>
                  </a:lnTo>
                  <a:lnTo>
                    <a:pt x="160" y="266"/>
                  </a:lnTo>
                  <a:lnTo>
                    <a:pt x="160" y="266"/>
                  </a:lnTo>
                  <a:lnTo>
                    <a:pt x="159" y="267"/>
                  </a:lnTo>
                  <a:lnTo>
                    <a:pt x="159" y="268"/>
                  </a:lnTo>
                  <a:lnTo>
                    <a:pt x="159" y="269"/>
                  </a:lnTo>
                  <a:lnTo>
                    <a:pt x="159" y="270"/>
                  </a:lnTo>
                  <a:lnTo>
                    <a:pt x="159" y="271"/>
                  </a:lnTo>
                  <a:lnTo>
                    <a:pt x="160" y="271"/>
                  </a:lnTo>
                  <a:lnTo>
                    <a:pt x="160" y="272"/>
                  </a:lnTo>
                  <a:lnTo>
                    <a:pt x="161" y="273"/>
                  </a:lnTo>
                  <a:lnTo>
                    <a:pt x="162" y="273"/>
                  </a:lnTo>
                  <a:lnTo>
                    <a:pt x="163" y="273"/>
                  </a:lnTo>
                  <a:lnTo>
                    <a:pt x="163" y="274"/>
                  </a:lnTo>
                  <a:lnTo>
                    <a:pt x="164" y="274"/>
                  </a:lnTo>
                  <a:lnTo>
                    <a:pt x="165" y="273"/>
                  </a:lnTo>
                  <a:lnTo>
                    <a:pt x="166" y="273"/>
                  </a:lnTo>
                  <a:lnTo>
                    <a:pt x="167" y="272"/>
                  </a:lnTo>
                  <a:lnTo>
                    <a:pt x="175" y="264"/>
                  </a:lnTo>
                  <a:lnTo>
                    <a:pt x="182" y="255"/>
                  </a:lnTo>
                  <a:lnTo>
                    <a:pt x="188" y="245"/>
                  </a:lnTo>
                  <a:lnTo>
                    <a:pt x="193" y="235"/>
                  </a:lnTo>
                  <a:lnTo>
                    <a:pt x="196" y="224"/>
                  </a:lnTo>
                  <a:lnTo>
                    <a:pt x="199" y="211"/>
                  </a:lnTo>
                  <a:lnTo>
                    <a:pt x="202" y="200"/>
                  </a:lnTo>
                  <a:lnTo>
                    <a:pt x="204" y="189"/>
                  </a:lnTo>
                  <a:lnTo>
                    <a:pt x="204" y="169"/>
                  </a:lnTo>
                  <a:lnTo>
                    <a:pt x="202" y="149"/>
                  </a:lnTo>
                  <a:lnTo>
                    <a:pt x="198" y="129"/>
                  </a:lnTo>
                  <a:lnTo>
                    <a:pt x="192" y="110"/>
                  </a:lnTo>
                  <a:lnTo>
                    <a:pt x="188" y="101"/>
                  </a:lnTo>
                  <a:lnTo>
                    <a:pt x="184" y="92"/>
                  </a:lnTo>
                  <a:lnTo>
                    <a:pt x="180" y="83"/>
                  </a:lnTo>
                  <a:lnTo>
                    <a:pt x="175" y="74"/>
                  </a:lnTo>
                  <a:lnTo>
                    <a:pt x="169" y="66"/>
                  </a:lnTo>
                  <a:lnTo>
                    <a:pt x="163" y="58"/>
                  </a:lnTo>
                  <a:lnTo>
                    <a:pt x="157" y="50"/>
                  </a:lnTo>
                  <a:lnTo>
                    <a:pt x="150" y="43"/>
                  </a:lnTo>
                  <a:lnTo>
                    <a:pt x="144" y="37"/>
                  </a:lnTo>
                  <a:lnTo>
                    <a:pt x="138" y="32"/>
                  </a:lnTo>
                  <a:lnTo>
                    <a:pt x="131" y="28"/>
                  </a:lnTo>
                  <a:lnTo>
                    <a:pt x="125" y="24"/>
                  </a:lnTo>
                  <a:lnTo>
                    <a:pt x="118" y="20"/>
                  </a:lnTo>
                  <a:lnTo>
                    <a:pt x="110" y="17"/>
                  </a:lnTo>
                  <a:lnTo>
                    <a:pt x="103" y="14"/>
                  </a:lnTo>
                  <a:lnTo>
                    <a:pt x="96" y="11"/>
                  </a:lnTo>
                  <a:lnTo>
                    <a:pt x="84" y="8"/>
                  </a:lnTo>
                  <a:lnTo>
                    <a:pt x="72" y="5"/>
                  </a:lnTo>
                  <a:lnTo>
                    <a:pt x="61" y="2"/>
                  </a:lnTo>
                  <a:lnTo>
                    <a:pt x="49" y="1"/>
                  </a:lnTo>
                  <a:lnTo>
                    <a:pt x="37" y="0"/>
                  </a:lnTo>
                  <a:lnTo>
                    <a:pt x="25" y="1"/>
                  </a:lnTo>
                  <a:lnTo>
                    <a:pt x="14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Freeform 75"/>
            <p:cNvSpPr>
              <a:spLocks/>
            </p:cNvSpPr>
            <p:nvPr/>
          </p:nvSpPr>
          <p:spPr bwMode="auto">
            <a:xfrm>
              <a:off x="4660" y="565"/>
              <a:ext cx="230" cy="182"/>
            </a:xfrm>
            <a:custGeom>
              <a:avLst/>
              <a:gdLst/>
              <a:ahLst/>
              <a:cxnLst>
                <a:cxn ang="0">
                  <a:pos x="49" y="171"/>
                </a:cxn>
                <a:cxn ang="0">
                  <a:pos x="32" y="157"/>
                </a:cxn>
                <a:cxn ang="0">
                  <a:pos x="19" y="139"/>
                </a:cxn>
                <a:cxn ang="0">
                  <a:pos x="12" y="119"/>
                </a:cxn>
                <a:cxn ang="0">
                  <a:pos x="10" y="97"/>
                </a:cxn>
                <a:cxn ang="0">
                  <a:pos x="18" y="71"/>
                </a:cxn>
                <a:cxn ang="0">
                  <a:pos x="40" y="41"/>
                </a:cxn>
                <a:cxn ang="0">
                  <a:pos x="70" y="22"/>
                </a:cxn>
                <a:cxn ang="0">
                  <a:pos x="105" y="11"/>
                </a:cxn>
                <a:cxn ang="0">
                  <a:pos x="142" y="11"/>
                </a:cxn>
                <a:cxn ang="0">
                  <a:pos x="177" y="20"/>
                </a:cxn>
                <a:cxn ang="0">
                  <a:pos x="195" y="31"/>
                </a:cxn>
                <a:cxn ang="0">
                  <a:pos x="210" y="45"/>
                </a:cxn>
                <a:cxn ang="0">
                  <a:pos x="218" y="63"/>
                </a:cxn>
                <a:cxn ang="0">
                  <a:pos x="219" y="81"/>
                </a:cxn>
                <a:cxn ang="0">
                  <a:pos x="213" y="98"/>
                </a:cxn>
                <a:cxn ang="0">
                  <a:pos x="209" y="105"/>
                </a:cxn>
                <a:cxn ang="0">
                  <a:pos x="210" y="108"/>
                </a:cxn>
                <a:cxn ang="0">
                  <a:pos x="211" y="110"/>
                </a:cxn>
                <a:cxn ang="0">
                  <a:pos x="214" y="111"/>
                </a:cxn>
                <a:cxn ang="0">
                  <a:pos x="216" y="110"/>
                </a:cxn>
                <a:cxn ang="0">
                  <a:pos x="222" y="103"/>
                </a:cxn>
                <a:cxn ang="0">
                  <a:pos x="230" y="83"/>
                </a:cxn>
                <a:cxn ang="0">
                  <a:pos x="229" y="62"/>
                </a:cxn>
                <a:cxn ang="0">
                  <a:pos x="218" y="39"/>
                </a:cxn>
                <a:cxn ang="0">
                  <a:pos x="199" y="20"/>
                </a:cxn>
                <a:cxn ang="0">
                  <a:pos x="175" y="7"/>
                </a:cxn>
                <a:cxn ang="0">
                  <a:pos x="147" y="1"/>
                </a:cxn>
                <a:cxn ang="0">
                  <a:pos x="119" y="0"/>
                </a:cxn>
                <a:cxn ang="0">
                  <a:pos x="84" y="5"/>
                </a:cxn>
                <a:cxn ang="0">
                  <a:pos x="54" y="18"/>
                </a:cxn>
                <a:cxn ang="0">
                  <a:pos x="34" y="32"/>
                </a:cxn>
                <a:cxn ang="0">
                  <a:pos x="18" y="50"/>
                </a:cxn>
                <a:cxn ang="0">
                  <a:pos x="6" y="72"/>
                </a:cxn>
                <a:cxn ang="0">
                  <a:pos x="0" y="96"/>
                </a:cxn>
                <a:cxn ang="0">
                  <a:pos x="2" y="121"/>
                </a:cxn>
                <a:cxn ang="0">
                  <a:pos x="10" y="143"/>
                </a:cxn>
                <a:cxn ang="0">
                  <a:pos x="25" y="162"/>
                </a:cxn>
                <a:cxn ang="0">
                  <a:pos x="45" y="176"/>
                </a:cxn>
                <a:cxn ang="0">
                  <a:pos x="61" y="182"/>
                </a:cxn>
                <a:cxn ang="0">
                  <a:pos x="62" y="181"/>
                </a:cxn>
                <a:cxn ang="0">
                  <a:pos x="63" y="181"/>
                </a:cxn>
                <a:cxn ang="0">
                  <a:pos x="63" y="179"/>
                </a:cxn>
                <a:cxn ang="0">
                  <a:pos x="63" y="178"/>
                </a:cxn>
                <a:cxn ang="0">
                  <a:pos x="62" y="178"/>
                </a:cxn>
              </a:cxnLst>
              <a:rect l="0" t="0" r="r" b="b"/>
              <a:pathLst>
                <a:path w="230" h="182">
                  <a:moveTo>
                    <a:pt x="62" y="178"/>
                  </a:moveTo>
                  <a:lnTo>
                    <a:pt x="55" y="174"/>
                  </a:lnTo>
                  <a:lnTo>
                    <a:pt x="49" y="171"/>
                  </a:lnTo>
                  <a:lnTo>
                    <a:pt x="43" y="167"/>
                  </a:lnTo>
                  <a:lnTo>
                    <a:pt x="37" y="162"/>
                  </a:lnTo>
                  <a:lnTo>
                    <a:pt x="32" y="157"/>
                  </a:lnTo>
                  <a:lnTo>
                    <a:pt x="27" y="151"/>
                  </a:lnTo>
                  <a:lnTo>
                    <a:pt x="23" y="146"/>
                  </a:lnTo>
                  <a:lnTo>
                    <a:pt x="19" y="139"/>
                  </a:lnTo>
                  <a:lnTo>
                    <a:pt x="16" y="133"/>
                  </a:lnTo>
                  <a:lnTo>
                    <a:pt x="13" y="126"/>
                  </a:lnTo>
                  <a:lnTo>
                    <a:pt x="12" y="119"/>
                  </a:lnTo>
                  <a:lnTo>
                    <a:pt x="10" y="112"/>
                  </a:lnTo>
                  <a:lnTo>
                    <a:pt x="10" y="105"/>
                  </a:lnTo>
                  <a:lnTo>
                    <a:pt x="10" y="97"/>
                  </a:lnTo>
                  <a:lnTo>
                    <a:pt x="11" y="90"/>
                  </a:lnTo>
                  <a:lnTo>
                    <a:pt x="13" y="82"/>
                  </a:lnTo>
                  <a:lnTo>
                    <a:pt x="18" y="71"/>
                  </a:lnTo>
                  <a:lnTo>
                    <a:pt x="24" y="60"/>
                  </a:lnTo>
                  <a:lnTo>
                    <a:pt x="31" y="50"/>
                  </a:lnTo>
                  <a:lnTo>
                    <a:pt x="40" y="41"/>
                  </a:lnTo>
                  <a:lnTo>
                    <a:pt x="49" y="34"/>
                  </a:lnTo>
                  <a:lnTo>
                    <a:pt x="59" y="27"/>
                  </a:lnTo>
                  <a:lnTo>
                    <a:pt x="70" y="22"/>
                  </a:lnTo>
                  <a:lnTo>
                    <a:pt x="81" y="17"/>
                  </a:lnTo>
                  <a:lnTo>
                    <a:pt x="93" y="14"/>
                  </a:lnTo>
                  <a:lnTo>
                    <a:pt x="105" y="11"/>
                  </a:lnTo>
                  <a:lnTo>
                    <a:pt x="117" y="10"/>
                  </a:lnTo>
                  <a:lnTo>
                    <a:pt x="130" y="10"/>
                  </a:lnTo>
                  <a:lnTo>
                    <a:pt x="142" y="11"/>
                  </a:lnTo>
                  <a:lnTo>
                    <a:pt x="154" y="13"/>
                  </a:lnTo>
                  <a:lnTo>
                    <a:pt x="166" y="16"/>
                  </a:lnTo>
                  <a:lnTo>
                    <a:pt x="177" y="20"/>
                  </a:lnTo>
                  <a:lnTo>
                    <a:pt x="183" y="23"/>
                  </a:lnTo>
                  <a:lnTo>
                    <a:pt x="189" y="27"/>
                  </a:lnTo>
                  <a:lnTo>
                    <a:pt x="195" y="31"/>
                  </a:lnTo>
                  <a:lnTo>
                    <a:pt x="200" y="35"/>
                  </a:lnTo>
                  <a:lnTo>
                    <a:pt x="205" y="40"/>
                  </a:lnTo>
                  <a:lnTo>
                    <a:pt x="210" y="45"/>
                  </a:lnTo>
                  <a:lnTo>
                    <a:pt x="213" y="51"/>
                  </a:lnTo>
                  <a:lnTo>
                    <a:pt x="216" y="57"/>
                  </a:lnTo>
                  <a:lnTo>
                    <a:pt x="218" y="63"/>
                  </a:lnTo>
                  <a:lnTo>
                    <a:pt x="219" y="69"/>
                  </a:lnTo>
                  <a:lnTo>
                    <a:pt x="219" y="75"/>
                  </a:lnTo>
                  <a:lnTo>
                    <a:pt x="219" y="81"/>
                  </a:lnTo>
                  <a:lnTo>
                    <a:pt x="218" y="87"/>
                  </a:lnTo>
                  <a:lnTo>
                    <a:pt x="216" y="93"/>
                  </a:lnTo>
                  <a:lnTo>
                    <a:pt x="213" y="98"/>
                  </a:lnTo>
                  <a:lnTo>
                    <a:pt x="210" y="104"/>
                  </a:lnTo>
                  <a:lnTo>
                    <a:pt x="210" y="105"/>
                  </a:lnTo>
                  <a:lnTo>
                    <a:pt x="209" y="105"/>
                  </a:lnTo>
                  <a:lnTo>
                    <a:pt x="209" y="106"/>
                  </a:lnTo>
                  <a:lnTo>
                    <a:pt x="209" y="107"/>
                  </a:lnTo>
                  <a:lnTo>
                    <a:pt x="210" y="108"/>
                  </a:lnTo>
                  <a:lnTo>
                    <a:pt x="210" y="109"/>
                  </a:lnTo>
                  <a:lnTo>
                    <a:pt x="211" y="110"/>
                  </a:lnTo>
                  <a:lnTo>
                    <a:pt x="211" y="110"/>
                  </a:lnTo>
                  <a:lnTo>
                    <a:pt x="212" y="111"/>
                  </a:lnTo>
                  <a:lnTo>
                    <a:pt x="213" y="111"/>
                  </a:lnTo>
                  <a:lnTo>
                    <a:pt x="214" y="111"/>
                  </a:lnTo>
                  <a:lnTo>
                    <a:pt x="215" y="111"/>
                  </a:lnTo>
                  <a:lnTo>
                    <a:pt x="216" y="111"/>
                  </a:lnTo>
                  <a:lnTo>
                    <a:pt x="216" y="110"/>
                  </a:lnTo>
                  <a:lnTo>
                    <a:pt x="217" y="110"/>
                  </a:lnTo>
                  <a:lnTo>
                    <a:pt x="218" y="109"/>
                  </a:lnTo>
                  <a:lnTo>
                    <a:pt x="222" y="103"/>
                  </a:lnTo>
                  <a:lnTo>
                    <a:pt x="226" y="97"/>
                  </a:lnTo>
                  <a:lnTo>
                    <a:pt x="228" y="90"/>
                  </a:lnTo>
                  <a:lnTo>
                    <a:pt x="230" y="83"/>
                  </a:lnTo>
                  <a:lnTo>
                    <a:pt x="230" y="76"/>
                  </a:lnTo>
                  <a:lnTo>
                    <a:pt x="230" y="69"/>
                  </a:lnTo>
                  <a:lnTo>
                    <a:pt x="229" y="62"/>
                  </a:lnTo>
                  <a:lnTo>
                    <a:pt x="227" y="55"/>
                  </a:lnTo>
                  <a:lnTo>
                    <a:pt x="223" y="47"/>
                  </a:lnTo>
                  <a:lnTo>
                    <a:pt x="218" y="39"/>
                  </a:lnTo>
                  <a:lnTo>
                    <a:pt x="212" y="32"/>
                  </a:lnTo>
                  <a:lnTo>
                    <a:pt x="206" y="25"/>
                  </a:lnTo>
                  <a:lnTo>
                    <a:pt x="199" y="20"/>
                  </a:lnTo>
                  <a:lnTo>
                    <a:pt x="191" y="15"/>
                  </a:lnTo>
                  <a:lnTo>
                    <a:pt x="183" y="11"/>
                  </a:lnTo>
                  <a:lnTo>
                    <a:pt x="175" y="7"/>
                  </a:lnTo>
                  <a:lnTo>
                    <a:pt x="166" y="5"/>
                  </a:lnTo>
                  <a:lnTo>
                    <a:pt x="157" y="2"/>
                  </a:lnTo>
                  <a:lnTo>
                    <a:pt x="147" y="1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10" y="0"/>
                  </a:lnTo>
                  <a:lnTo>
                    <a:pt x="101" y="2"/>
                  </a:lnTo>
                  <a:lnTo>
                    <a:pt x="84" y="5"/>
                  </a:lnTo>
                  <a:lnTo>
                    <a:pt x="69" y="11"/>
                  </a:lnTo>
                  <a:lnTo>
                    <a:pt x="61" y="14"/>
                  </a:lnTo>
                  <a:lnTo>
                    <a:pt x="54" y="18"/>
                  </a:lnTo>
                  <a:lnTo>
                    <a:pt x="47" y="22"/>
                  </a:lnTo>
                  <a:lnTo>
                    <a:pt x="40" y="27"/>
                  </a:lnTo>
                  <a:lnTo>
                    <a:pt x="34" y="32"/>
                  </a:lnTo>
                  <a:lnTo>
                    <a:pt x="28" y="38"/>
                  </a:lnTo>
                  <a:lnTo>
                    <a:pt x="23" y="44"/>
                  </a:lnTo>
                  <a:lnTo>
                    <a:pt x="18" y="50"/>
                  </a:lnTo>
                  <a:lnTo>
                    <a:pt x="13" y="57"/>
                  </a:lnTo>
                  <a:lnTo>
                    <a:pt x="9" y="65"/>
                  </a:lnTo>
                  <a:lnTo>
                    <a:pt x="6" y="72"/>
                  </a:lnTo>
                  <a:lnTo>
                    <a:pt x="3" y="80"/>
                  </a:lnTo>
                  <a:lnTo>
                    <a:pt x="1" y="88"/>
                  </a:lnTo>
                  <a:lnTo>
                    <a:pt x="0" y="96"/>
                  </a:lnTo>
                  <a:lnTo>
                    <a:pt x="0" y="105"/>
                  </a:lnTo>
                  <a:lnTo>
                    <a:pt x="0" y="113"/>
                  </a:lnTo>
                  <a:lnTo>
                    <a:pt x="2" y="121"/>
                  </a:lnTo>
                  <a:lnTo>
                    <a:pt x="4" y="129"/>
                  </a:lnTo>
                  <a:lnTo>
                    <a:pt x="7" y="136"/>
                  </a:lnTo>
                  <a:lnTo>
                    <a:pt x="10" y="143"/>
                  </a:lnTo>
                  <a:lnTo>
                    <a:pt x="15" y="150"/>
                  </a:lnTo>
                  <a:lnTo>
                    <a:pt x="20" y="157"/>
                  </a:lnTo>
                  <a:lnTo>
                    <a:pt x="25" y="162"/>
                  </a:lnTo>
                  <a:lnTo>
                    <a:pt x="31" y="168"/>
                  </a:lnTo>
                  <a:lnTo>
                    <a:pt x="38" y="172"/>
                  </a:lnTo>
                  <a:lnTo>
                    <a:pt x="45" y="176"/>
                  </a:lnTo>
                  <a:lnTo>
                    <a:pt x="53" y="179"/>
                  </a:lnTo>
                  <a:lnTo>
                    <a:pt x="61" y="182"/>
                  </a:lnTo>
                  <a:lnTo>
                    <a:pt x="61" y="182"/>
                  </a:lnTo>
                  <a:lnTo>
                    <a:pt x="61" y="182"/>
                  </a:lnTo>
                  <a:lnTo>
                    <a:pt x="62" y="182"/>
                  </a:lnTo>
                  <a:lnTo>
                    <a:pt x="62" y="181"/>
                  </a:lnTo>
                  <a:lnTo>
                    <a:pt x="63" y="181"/>
                  </a:lnTo>
                  <a:lnTo>
                    <a:pt x="63" y="181"/>
                  </a:lnTo>
                  <a:lnTo>
                    <a:pt x="63" y="181"/>
                  </a:lnTo>
                  <a:lnTo>
                    <a:pt x="63" y="180"/>
                  </a:lnTo>
                  <a:lnTo>
                    <a:pt x="63" y="180"/>
                  </a:lnTo>
                  <a:lnTo>
                    <a:pt x="63" y="179"/>
                  </a:lnTo>
                  <a:lnTo>
                    <a:pt x="63" y="179"/>
                  </a:lnTo>
                  <a:lnTo>
                    <a:pt x="63" y="179"/>
                  </a:lnTo>
                  <a:lnTo>
                    <a:pt x="63" y="178"/>
                  </a:lnTo>
                  <a:lnTo>
                    <a:pt x="63" y="178"/>
                  </a:lnTo>
                  <a:lnTo>
                    <a:pt x="62" y="178"/>
                  </a:lnTo>
                  <a:lnTo>
                    <a:pt x="62" y="1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Freeform 76"/>
            <p:cNvSpPr>
              <a:spLocks/>
            </p:cNvSpPr>
            <p:nvPr/>
          </p:nvSpPr>
          <p:spPr bwMode="auto">
            <a:xfrm>
              <a:off x="4953" y="620"/>
              <a:ext cx="237" cy="235"/>
            </a:xfrm>
            <a:custGeom>
              <a:avLst/>
              <a:gdLst/>
              <a:ahLst/>
              <a:cxnLst>
                <a:cxn ang="0">
                  <a:pos x="11" y="66"/>
                </a:cxn>
                <a:cxn ang="0">
                  <a:pos x="25" y="46"/>
                </a:cxn>
                <a:cxn ang="0">
                  <a:pos x="45" y="30"/>
                </a:cxn>
                <a:cxn ang="0">
                  <a:pos x="70" y="15"/>
                </a:cxn>
                <a:cxn ang="0">
                  <a:pos x="98" y="11"/>
                </a:cxn>
                <a:cxn ang="0">
                  <a:pos x="131" y="15"/>
                </a:cxn>
                <a:cxn ang="0">
                  <a:pos x="172" y="30"/>
                </a:cxn>
                <a:cxn ang="0">
                  <a:pos x="204" y="55"/>
                </a:cxn>
                <a:cxn ang="0">
                  <a:pos x="223" y="94"/>
                </a:cxn>
                <a:cxn ang="0">
                  <a:pos x="226" y="132"/>
                </a:cxn>
                <a:cxn ang="0">
                  <a:pos x="221" y="154"/>
                </a:cxn>
                <a:cxn ang="0">
                  <a:pos x="212" y="176"/>
                </a:cxn>
                <a:cxn ang="0">
                  <a:pos x="202" y="189"/>
                </a:cxn>
                <a:cxn ang="0">
                  <a:pos x="194" y="198"/>
                </a:cxn>
                <a:cxn ang="0">
                  <a:pos x="184" y="206"/>
                </a:cxn>
                <a:cxn ang="0">
                  <a:pos x="150" y="222"/>
                </a:cxn>
                <a:cxn ang="0">
                  <a:pos x="114" y="224"/>
                </a:cxn>
                <a:cxn ang="0">
                  <a:pos x="88" y="222"/>
                </a:cxn>
                <a:cxn ang="0">
                  <a:pos x="86" y="223"/>
                </a:cxn>
                <a:cxn ang="0">
                  <a:pos x="84" y="225"/>
                </a:cxn>
                <a:cxn ang="0">
                  <a:pos x="84" y="229"/>
                </a:cxn>
                <a:cxn ang="0">
                  <a:pos x="86" y="231"/>
                </a:cxn>
                <a:cxn ang="0">
                  <a:pos x="89" y="232"/>
                </a:cxn>
                <a:cxn ang="0">
                  <a:pos x="128" y="235"/>
                </a:cxn>
                <a:cxn ang="0">
                  <a:pos x="167" y="228"/>
                </a:cxn>
                <a:cxn ang="0">
                  <a:pos x="201" y="207"/>
                </a:cxn>
                <a:cxn ang="0">
                  <a:pos x="222" y="180"/>
                </a:cxn>
                <a:cxn ang="0">
                  <a:pos x="234" y="149"/>
                </a:cxn>
                <a:cxn ang="0">
                  <a:pos x="237" y="115"/>
                </a:cxn>
                <a:cxn ang="0">
                  <a:pos x="231" y="82"/>
                </a:cxn>
                <a:cxn ang="0">
                  <a:pos x="216" y="52"/>
                </a:cxn>
                <a:cxn ang="0">
                  <a:pos x="179" y="23"/>
                </a:cxn>
                <a:cxn ang="0">
                  <a:pos x="136" y="5"/>
                </a:cxn>
                <a:cxn ang="0">
                  <a:pos x="97" y="0"/>
                </a:cxn>
                <a:cxn ang="0">
                  <a:pos x="72" y="4"/>
                </a:cxn>
                <a:cxn ang="0">
                  <a:pos x="50" y="14"/>
                </a:cxn>
                <a:cxn ang="0">
                  <a:pos x="30" y="29"/>
                </a:cxn>
                <a:cxn ang="0">
                  <a:pos x="13" y="46"/>
                </a:cxn>
                <a:cxn ang="0">
                  <a:pos x="2" y="67"/>
                </a:cxn>
                <a:cxn ang="0">
                  <a:pos x="0" y="73"/>
                </a:cxn>
                <a:cxn ang="0">
                  <a:pos x="1" y="79"/>
                </a:cxn>
                <a:cxn ang="0">
                  <a:pos x="2" y="83"/>
                </a:cxn>
                <a:cxn ang="0">
                  <a:pos x="3" y="84"/>
                </a:cxn>
                <a:cxn ang="0">
                  <a:pos x="4" y="84"/>
                </a:cxn>
                <a:cxn ang="0">
                  <a:pos x="5" y="84"/>
                </a:cxn>
                <a:cxn ang="0">
                  <a:pos x="6" y="83"/>
                </a:cxn>
                <a:cxn ang="0">
                  <a:pos x="6" y="82"/>
                </a:cxn>
              </a:cxnLst>
              <a:rect l="0" t="0" r="r" b="b"/>
              <a:pathLst>
                <a:path w="237" h="235">
                  <a:moveTo>
                    <a:pt x="6" y="82"/>
                  </a:moveTo>
                  <a:lnTo>
                    <a:pt x="8" y="74"/>
                  </a:lnTo>
                  <a:lnTo>
                    <a:pt x="11" y="66"/>
                  </a:lnTo>
                  <a:lnTo>
                    <a:pt x="15" y="59"/>
                  </a:lnTo>
                  <a:lnTo>
                    <a:pt x="20" y="52"/>
                  </a:lnTo>
                  <a:lnTo>
                    <a:pt x="25" y="46"/>
                  </a:lnTo>
                  <a:lnTo>
                    <a:pt x="32" y="40"/>
                  </a:lnTo>
                  <a:lnTo>
                    <a:pt x="38" y="35"/>
                  </a:lnTo>
                  <a:lnTo>
                    <a:pt x="45" y="30"/>
                  </a:lnTo>
                  <a:lnTo>
                    <a:pt x="53" y="24"/>
                  </a:lnTo>
                  <a:lnTo>
                    <a:pt x="61" y="19"/>
                  </a:lnTo>
                  <a:lnTo>
                    <a:pt x="70" y="15"/>
                  </a:lnTo>
                  <a:lnTo>
                    <a:pt x="79" y="13"/>
                  </a:lnTo>
                  <a:lnTo>
                    <a:pt x="89" y="11"/>
                  </a:lnTo>
                  <a:lnTo>
                    <a:pt x="98" y="11"/>
                  </a:lnTo>
                  <a:lnTo>
                    <a:pt x="108" y="11"/>
                  </a:lnTo>
                  <a:lnTo>
                    <a:pt x="118" y="12"/>
                  </a:lnTo>
                  <a:lnTo>
                    <a:pt x="131" y="15"/>
                  </a:lnTo>
                  <a:lnTo>
                    <a:pt x="145" y="19"/>
                  </a:lnTo>
                  <a:lnTo>
                    <a:pt x="158" y="24"/>
                  </a:lnTo>
                  <a:lnTo>
                    <a:pt x="172" y="30"/>
                  </a:lnTo>
                  <a:lnTo>
                    <a:pt x="183" y="37"/>
                  </a:lnTo>
                  <a:lnTo>
                    <a:pt x="194" y="46"/>
                  </a:lnTo>
                  <a:lnTo>
                    <a:pt x="204" y="55"/>
                  </a:lnTo>
                  <a:lnTo>
                    <a:pt x="213" y="66"/>
                  </a:lnTo>
                  <a:lnTo>
                    <a:pt x="219" y="80"/>
                  </a:lnTo>
                  <a:lnTo>
                    <a:pt x="223" y="94"/>
                  </a:lnTo>
                  <a:lnTo>
                    <a:pt x="226" y="109"/>
                  </a:lnTo>
                  <a:lnTo>
                    <a:pt x="226" y="124"/>
                  </a:lnTo>
                  <a:lnTo>
                    <a:pt x="226" y="132"/>
                  </a:lnTo>
                  <a:lnTo>
                    <a:pt x="225" y="140"/>
                  </a:lnTo>
                  <a:lnTo>
                    <a:pt x="223" y="147"/>
                  </a:lnTo>
                  <a:lnTo>
                    <a:pt x="221" y="154"/>
                  </a:lnTo>
                  <a:lnTo>
                    <a:pt x="219" y="162"/>
                  </a:lnTo>
                  <a:lnTo>
                    <a:pt x="216" y="169"/>
                  </a:lnTo>
                  <a:lnTo>
                    <a:pt x="212" y="176"/>
                  </a:lnTo>
                  <a:lnTo>
                    <a:pt x="208" y="182"/>
                  </a:lnTo>
                  <a:lnTo>
                    <a:pt x="205" y="186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7" y="195"/>
                  </a:lnTo>
                  <a:lnTo>
                    <a:pt x="194" y="198"/>
                  </a:lnTo>
                  <a:lnTo>
                    <a:pt x="191" y="201"/>
                  </a:lnTo>
                  <a:lnTo>
                    <a:pt x="188" y="204"/>
                  </a:lnTo>
                  <a:lnTo>
                    <a:pt x="184" y="206"/>
                  </a:lnTo>
                  <a:lnTo>
                    <a:pt x="174" y="213"/>
                  </a:lnTo>
                  <a:lnTo>
                    <a:pt x="161" y="218"/>
                  </a:lnTo>
                  <a:lnTo>
                    <a:pt x="150" y="222"/>
                  </a:lnTo>
                  <a:lnTo>
                    <a:pt x="138" y="223"/>
                  </a:lnTo>
                  <a:lnTo>
                    <a:pt x="126" y="224"/>
                  </a:lnTo>
                  <a:lnTo>
                    <a:pt x="114" y="224"/>
                  </a:lnTo>
                  <a:lnTo>
                    <a:pt x="102" y="223"/>
                  </a:lnTo>
                  <a:lnTo>
                    <a:pt x="90" y="222"/>
                  </a:lnTo>
                  <a:lnTo>
                    <a:pt x="88" y="222"/>
                  </a:lnTo>
                  <a:lnTo>
                    <a:pt x="87" y="222"/>
                  </a:lnTo>
                  <a:lnTo>
                    <a:pt x="86" y="222"/>
                  </a:lnTo>
                  <a:lnTo>
                    <a:pt x="86" y="223"/>
                  </a:lnTo>
                  <a:lnTo>
                    <a:pt x="85" y="224"/>
                  </a:lnTo>
                  <a:lnTo>
                    <a:pt x="84" y="224"/>
                  </a:lnTo>
                  <a:lnTo>
                    <a:pt x="84" y="225"/>
                  </a:lnTo>
                  <a:lnTo>
                    <a:pt x="84" y="227"/>
                  </a:lnTo>
                  <a:lnTo>
                    <a:pt x="84" y="228"/>
                  </a:lnTo>
                  <a:lnTo>
                    <a:pt x="84" y="229"/>
                  </a:lnTo>
                  <a:lnTo>
                    <a:pt x="84" y="230"/>
                  </a:lnTo>
                  <a:lnTo>
                    <a:pt x="85" y="231"/>
                  </a:lnTo>
                  <a:lnTo>
                    <a:pt x="86" y="231"/>
                  </a:lnTo>
                  <a:lnTo>
                    <a:pt x="87" y="232"/>
                  </a:lnTo>
                  <a:lnTo>
                    <a:pt x="88" y="232"/>
                  </a:lnTo>
                  <a:lnTo>
                    <a:pt x="89" y="232"/>
                  </a:lnTo>
                  <a:lnTo>
                    <a:pt x="102" y="234"/>
                  </a:lnTo>
                  <a:lnTo>
                    <a:pt x="115" y="235"/>
                  </a:lnTo>
                  <a:lnTo>
                    <a:pt x="128" y="235"/>
                  </a:lnTo>
                  <a:lnTo>
                    <a:pt x="141" y="234"/>
                  </a:lnTo>
                  <a:lnTo>
                    <a:pt x="154" y="232"/>
                  </a:lnTo>
                  <a:lnTo>
                    <a:pt x="167" y="228"/>
                  </a:lnTo>
                  <a:lnTo>
                    <a:pt x="180" y="222"/>
                  </a:lnTo>
                  <a:lnTo>
                    <a:pt x="192" y="215"/>
                  </a:lnTo>
                  <a:lnTo>
                    <a:pt x="201" y="207"/>
                  </a:lnTo>
                  <a:lnTo>
                    <a:pt x="209" y="199"/>
                  </a:lnTo>
                  <a:lnTo>
                    <a:pt x="216" y="190"/>
                  </a:lnTo>
                  <a:lnTo>
                    <a:pt x="222" y="180"/>
                  </a:lnTo>
                  <a:lnTo>
                    <a:pt x="227" y="170"/>
                  </a:lnTo>
                  <a:lnTo>
                    <a:pt x="231" y="159"/>
                  </a:lnTo>
                  <a:lnTo>
                    <a:pt x="234" y="149"/>
                  </a:lnTo>
                  <a:lnTo>
                    <a:pt x="236" y="137"/>
                  </a:lnTo>
                  <a:lnTo>
                    <a:pt x="237" y="126"/>
                  </a:lnTo>
                  <a:lnTo>
                    <a:pt x="237" y="115"/>
                  </a:lnTo>
                  <a:lnTo>
                    <a:pt x="236" y="104"/>
                  </a:lnTo>
                  <a:lnTo>
                    <a:pt x="234" y="93"/>
                  </a:lnTo>
                  <a:lnTo>
                    <a:pt x="231" y="82"/>
                  </a:lnTo>
                  <a:lnTo>
                    <a:pt x="227" y="71"/>
                  </a:lnTo>
                  <a:lnTo>
                    <a:pt x="222" y="61"/>
                  </a:lnTo>
                  <a:lnTo>
                    <a:pt x="216" y="52"/>
                  </a:lnTo>
                  <a:lnTo>
                    <a:pt x="205" y="41"/>
                  </a:lnTo>
                  <a:lnTo>
                    <a:pt x="193" y="32"/>
                  </a:lnTo>
                  <a:lnTo>
                    <a:pt x="179" y="23"/>
                  </a:lnTo>
                  <a:lnTo>
                    <a:pt x="165" y="15"/>
                  </a:lnTo>
                  <a:lnTo>
                    <a:pt x="150" y="9"/>
                  </a:lnTo>
                  <a:lnTo>
                    <a:pt x="136" y="5"/>
                  </a:lnTo>
                  <a:lnTo>
                    <a:pt x="120" y="2"/>
                  </a:lnTo>
                  <a:lnTo>
                    <a:pt x="105" y="0"/>
                  </a:lnTo>
                  <a:lnTo>
                    <a:pt x="97" y="0"/>
                  </a:lnTo>
                  <a:lnTo>
                    <a:pt x="88" y="1"/>
                  </a:lnTo>
                  <a:lnTo>
                    <a:pt x="80" y="2"/>
                  </a:lnTo>
                  <a:lnTo>
                    <a:pt x="72" y="4"/>
                  </a:lnTo>
                  <a:lnTo>
                    <a:pt x="64" y="7"/>
                  </a:lnTo>
                  <a:lnTo>
                    <a:pt x="57" y="10"/>
                  </a:lnTo>
                  <a:lnTo>
                    <a:pt x="50" y="14"/>
                  </a:lnTo>
                  <a:lnTo>
                    <a:pt x="42" y="19"/>
                  </a:lnTo>
                  <a:lnTo>
                    <a:pt x="36" y="24"/>
                  </a:lnTo>
                  <a:lnTo>
                    <a:pt x="30" y="29"/>
                  </a:lnTo>
                  <a:lnTo>
                    <a:pt x="24" y="34"/>
                  </a:lnTo>
                  <a:lnTo>
                    <a:pt x="18" y="40"/>
                  </a:lnTo>
                  <a:lnTo>
                    <a:pt x="13" y="46"/>
                  </a:lnTo>
                  <a:lnTo>
                    <a:pt x="9" y="53"/>
                  </a:lnTo>
                  <a:lnTo>
                    <a:pt x="5" y="60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1" y="71"/>
                  </a:lnTo>
                  <a:lnTo>
                    <a:pt x="0" y="73"/>
                  </a:lnTo>
                  <a:lnTo>
                    <a:pt x="0" y="75"/>
                  </a:lnTo>
                  <a:lnTo>
                    <a:pt x="0" y="77"/>
                  </a:lnTo>
                  <a:lnTo>
                    <a:pt x="1" y="79"/>
                  </a:lnTo>
                  <a:lnTo>
                    <a:pt x="1" y="81"/>
                  </a:lnTo>
                  <a:lnTo>
                    <a:pt x="2" y="83"/>
                  </a:lnTo>
                  <a:lnTo>
                    <a:pt x="2" y="83"/>
                  </a:lnTo>
                  <a:lnTo>
                    <a:pt x="2" y="83"/>
                  </a:lnTo>
                  <a:lnTo>
                    <a:pt x="3" y="84"/>
                  </a:lnTo>
                  <a:lnTo>
                    <a:pt x="3" y="84"/>
                  </a:lnTo>
                  <a:lnTo>
                    <a:pt x="3" y="84"/>
                  </a:lnTo>
                  <a:lnTo>
                    <a:pt x="4" y="84"/>
                  </a:lnTo>
                  <a:lnTo>
                    <a:pt x="4" y="84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5" y="84"/>
                  </a:lnTo>
                  <a:lnTo>
                    <a:pt x="6" y="84"/>
                  </a:lnTo>
                  <a:lnTo>
                    <a:pt x="6" y="83"/>
                  </a:lnTo>
                  <a:lnTo>
                    <a:pt x="6" y="83"/>
                  </a:lnTo>
                  <a:lnTo>
                    <a:pt x="6" y="83"/>
                  </a:lnTo>
                  <a:lnTo>
                    <a:pt x="6" y="82"/>
                  </a:lnTo>
                  <a:lnTo>
                    <a:pt x="6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Freeform 77"/>
            <p:cNvSpPr>
              <a:spLocks/>
            </p:cNvSpPr>
            <p:nvPr/>
          </p:nvSpPr>
          <p:spPr bwMode="auto">
            <a:xfrm>
              <a:off x="4687" y="1006"/>
              <a:ext cx="120" cy="97"/>
            </a:xfrm>
            <a:custGeom>
              <a:avLst/>
              <a:gdLst/>
              <a:ahLst/>
              <a:cxnLst>
                <a:cxn ang="0">
                  <a:pos x="84" y="7"/>
                </a:cxn>
                <a:cxn ang="0">
                  <a:pos x="70" y="1"/>
                </a:cxn>
                <a:cxn ang="0">
                  <a:pos x="54" y="0"/>
                </a:cxn>
                <a:cxn ang="0">
                  <a:pos x="23" y="8"/>
                </a:cxn>
                <a:cxn ang="0">
                  <a:pos x="6" y="22"/>
                </a:cxn>
                <a:cxn ang="0">
                  <a:pos x="1" y="37"/>
                </a:cxn>
                <a:cxn ang="0">
                  <a:pos x="1" y="54"/>
                </a:cxn>
                <a:cxn ang="0">
                  <a:pos x="7" y="69"/>
                </a:cxn>
                <a:cxn ang="0">
                  <a:pos x="16" y="80"/>
                </a:cxn>
                <a:cxn ang="0">
                  <a:pos x="33" y="90"/>
                </a:cxn>
                <a:cxn ang="0">
                  <a:pos x="58" y="97"/>
                </a:cxn>
                <a:cxn ang="0">
                  <a:pos x="83" y="93"/>
                </a:cxn>
                <a:cxn ang="0">
                  <a:pos x="101" y="82"/>
                </a:cxn>
                <a:cxn ang="0">
                  <a:pos x="113" y="68"/>
                </a:cxn>
                <a:cxn ang="0">
                  <a:pos x="119" y="50"/>
                </a:cxn>
                <a:cxn ang="0">
                  <a:pos x="118" y="36"/>
                </a:cxn>
                <a:cxn ang="0">
                  <a:pos x="112" y="23"/>
                </a:cxn>
                <a:cxn ang="0">
                  <a:pos x="104" y="16"/>
                </a:cxn>
                <a:cxn ang="0">
                  <a:pos x="102" y="15"/>
                </a:cxn>
                <a:cxn ang="0">
                  <a:pos x="99" y="16"/>
                </a:cxn>
                <a:cxn ang="0">
                  <a:pos x="97" y="18"/>
                </a:cxn>
                <a:cxn ang="0">
                  <a:pos x="97" y="20"/>
                </a:cxn>
                <a:cxn ang="0">
                  <a:pos x="98" y="23"/>
                </a:cxn>
                <a:cxn ang="0">
                  <a:pos x="105" y="31"/>
                </a:cxn>
                <a:cxn ang="0">
                  <a:pos x="108" y="41"/>
                </a:cxn>
                <a:cxn ang="0">
                  <a:pos x="107" y="55"/>
                </a:cxn>
                <a:cxn ang="0">
                  <a:pos x="97" y="72"/>
                </a:cxn>
                <a:cxn ang="0">
                  <a:pos x="81" y="83"/>
                </a:cxn>
                <a:cxn ang="0">
                  <a:pos x="54" y="86"/>
                </a:cxn>
                <a:cxn ang="0">
                  <a:pos x="29" y="77"/>
                </a:cxn>
                <a:cxn ang="0">
                  <a:pos x="18" y="67"/>
                </a:cxn>
                <a:cxn ang="0">
                  <a:pos x="11" y="53"/>
                </a:cxn>
                <a:cxn ang="0">
                  <a:pos x="10" y="40"/>
                </a:cxn>
                <a:cxn ang="0">
                  <a:pos x="13" y="30"/>
                </a:cxn>
                <a:cxn ang="0">
                  <a:pos x="20" y="21"/>
                </a:cxn>
                <a:cxn ang="0">
                  <a:pos x="45" y="10"/>
                </a:cxn>
                <a:cxn ang="0">
                  <a:pos x="72" y="9"/>
                </a:cxn>
                <a:cxn ang="0">
                  <a:pos x="89" y="18"/>
                </a:cxn>
                <a:cxn ang="0">
                  <a:pos x="90" y="18"/>
                </a:cxn>
                <a:cxn ang="0">
                  <a:pos x="91" y="18"/>
                </a:cxn>
                <a:cxn ang="0">
                  <a:pos x="92" y="17"/>
                </a:cxn>
                <a:cxn ang="0">
                  <a:pos x="92" y="16"/>
                </a:cxn>
                <a:cxn ang="0">
                  <a:pos x="91" y="15"/>
                </a:cxn>
              </a:cxnLst>
              <a:rect l="0" t="0" r="r" b="b"/>
              <a:pathLst>
                <a:path w="120" h="97">
                  <a:moveTo>
                    <a:pt x="91" y="15"/>
                  </a:moveTo>
                  <a:lnTo>
                    <a:pt x="88" y="11"/>
                  </a:lnTo>
                  <a:lnTo>
                    <a:pt x="84" y="7"/>
                  </a:lnTo>
                  <a:lnTo>
                    <a:pt x="79" y="5"/>
                  </a:lnTo>
                  <a:lnTo>
                    <a:pt x="75" y="3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4" y="1"/>
                  </a:lnTo>
                  <a:lnTo>
                    <a:pt x="33" y="4"/>
                  </a:lnTo>
                  <a:lnTo>
                    <a:pt x="23" y="8"/>
                  </a:lnTo>
                  <a:lnTo>
                    <a:pt x="14" y="13"/>
                  </a:lnTo>
                  <a:lnTo>
                    <a:pt x="10" y="17"/>
                  </a:lnTo>
                  <a:lnTo>
                    <a:pt x="6" y="22"/>
                  </a:lnTo>
                  <a:lnTo>
                    <a:pt x="3" y="26"/>
                  </a:lnTo>
                  <a:lnTo>
                    <a:pt x="2" y="32"/>
                  </a:lnTo>
                  <a:lnTo>
                    <a:pt x="1" y="37"/>
                  </a:lnTo>
                  <a:lnTo>
                    <a:pt x="0" y="43"/>
                  </a:lnTo>
                  <a:lnTo>
                    <a:pt x="1" y="49"/>
                  </a:lnTo>
                  <a:lnTo>
                    <a:pt x="1" y="54"/>
                  </a:lnTo>
                  <a:lnTo>
                    <a:pt x="3" y="60"/>
                  </a:lnTo>
                  <a:lnTo>
                    <a:pt x="5" y="64"/>
                  </a:lnTo>
                  <a:lnTo>
                    <a:pt x="7" y="69"/>
                  </a:lnTo>
                  <a:lnTo>
                    <a:pt x="10" y="73"/>
                  </a:lnTo>
                  <a:lnTo>
                    <a:pt x="13" y="77"/>
                  </a:lnTo>
                  <a:lnTo>
                    <a:pt x="16" y="80"/>
                  </a:lnTo>
                  <a:lnTo>
                    <a:pt x="20" y="84"/>
                  </a:lnTo>
                  <a:lnTo>
                    <a:pt x="25" y="87"/>
                  </a:lnTo>
                  <a:lnTo>
                    <a:pt x="33" y="90"/>
                  </a:lnTo>
                  <a:lnTo>
                    <a:pt x="41" y="94"/>
                  </a:lnTo>
                  <a:lnTo>
                    <a:pt x="49" y="96"/>
                  </a:lnTo>
                  <a:lnTo>
                    <a:pt x="58" y="97"/>
                  </a:lnTo>
                  <a:lnTo>
                    <a:pt x="66" y="97"/>
                  </a:lnTo>
                  <a:lnTo>
                    <a:pt x="75" y="96"/>
                  </a:lnTo>
                  <a:lnTo>
                    <a:pt x="83" y="93"/>
                  </a:lnTo>
                  <a:lnTo>
                    <a:pt x="91" y="90"/>
                  </a:lnTo>
                  <a:lnTo>
                    <a:pt x="96" y="86"/>
                  </a:lnTo>
                  <a:lnTo>
                    <a:pt x="101" y="82"/>
                  </a:lnTo>
                  <a:lnTo>
                    <a:pt x="106" y="78"/>
                  </a:lnTo>
                  <a:lnTo>
                    <a:pt x="110" y="73"/>
                  </a:lnTo>
                  <a:lnTo>
                    <a:pt x="113" y="68"/>
                  </a:lnTo>
                  <a:lnTo>
                    <a:pt x="116" y="63"/>
                  </a:lnTo>
                  <a:lnTo>
                    <a:pt x="118" y="57"/>
                  </a:lnTo>
                  <a:lnTo>
                    <a:pt x="119" y="50"/>
                  </a:lnTo>
                  <a:lnTo>
                    <a:pt x="120" y="45"/>
                  </a:lnTo>
                  <a:lnTo>
                    <a:pt x="119" y="40"/>
                  </a:lnTo>
                  <a:lnTo>
                    <a:pt x="118" y="36"/>
                  </a:lnTo>
                  <a:lnTo>
                    <a:pt x="117" y="31"/>
                  </a:lnTo>
                  <a:lnTo>
                    <a:pt x="115" y="27"/>
                  </a:lnTo>
                  <a:lnTo>
                    <a:pt x="112" y="23"/>
                  </a:lnTo>
                  <a:lnTo>
                    <a:pt x="109" y="19"/>
                  </a:lnTo>
                  <a:lnTo>
                    <a:pt x="105" y="16"/>
                  </a:lnTo>
                  <a:lnTo>
                    <a:pt x="104" y="16"/>
                  </a:lnTo>
                  <a:lnTo>
                    <a:pt x="103" y="15"/>
                  </a:lnTo>
                  <a:lnTo>
                    <a:pt x="102" y="15"/>
                  </a:lnTo>
                  <a:lnTo>
                    <a:pt x="102" y="15"/>
                  </a:lnTo>
                  <a:lnTo>
                    <a:pt x="101" y="15"/>
                  </a:lnTo>
                  <a:lnTo>
                    <a:pt x="100" y="15"/>
                  </a:lnTo>
                  <a:lnTo>
                    <a:pt x="99" y="16"/>
                  </a:lnTo>
                  <a:lnTo>
                    <a:pt x="98" y="16"/>
                  </a:lnTo>
                  <a:lnTo>
                    <a:pt x="98" y="17"/>
                  </a:lnTo>
                  <a:lnTo>
                    <a:pt x="97" y="18"/>
                  </a:lnTo>
                  <a:lnTo>
                    <a:pt x="97" y="18"/>
                  </a:lnTo>
                  <a:lnTo>
                    <a:pt x="97" y="19"/>
                  </a:lnTo>
                  <a:lnTo>
                    <a:pt x="97" y="20"/>
                  </a:lnTo>
                  <a:lnTo>
                    <a:pt x="97" y="21"/>
                  </a:lnTo>
                  <a:lnTo>
                    <a:pt x="98" y="22"/>
                  </a:lnTo>
                  <a:lnTo>
                    <a:pt x="98" y="23"/>
                  </a:lnTo>
                  <a:lnTo>
                    <a:pt x="101" y="25"/>
                  </a:lnTo>
                  <a:lnTo>
                    <a:pt x="103" y="28"/>
                  </a:lnTo>
                  <a:lnTo>
                    <a:pt x="105" y="31"/>
                  </a:lnTo>
                  <a:lnTo>
                    <a:pt x="106" y="34"/>
                  </a:lnTo>
                  <a:lnTo>
                    <a:pt x="108" y="38"/>
                  </a:lnTo>
                  <a:lnTo>
                    <a:pt x="108" y="41"/>
                  </a:lnTo>
                  <a:lnTo>
                    <a:pt x="109" y="45"/>
                  </a:lnTo>
                  <a:lnTo>
                    <a:pt x="108" y="49"/>
                  </a:lnTo>
                  <a:lnTo>
                    <a:pt x="107" y="55"/>
                  </a:lnTo>
                  <a:lnTo>
                    <a:pt x="105" y="61"/>
                  </a:lnTo>
                  <a:lnTo>
                    <a:pt x="102" y="67"/>
                  </a:lnTo>
                  <a:lnTo>
                    <a:pt x="97" y="72"/>
                  </a:lnTo>
                  <a:lnTo>
                    <a:pt x="93" y="76"/>
                  </a:lnTo>
                  <a:lnTo>
                    <a:pt x="87" y="80"/>
                  </a:lnTo>
                  <a:lnTo>
                    <a:pt x="81" y="83"/>
                  </a:lnTo>
                  <a:lnTo>
                    <a:pt x="75" y="85"/>
                  </a:lnTo>
                  <a:lnTo>
                    <a:pt x="65" y="86"/>
                  </a:lnTo>
                  <a:lnTo>
                    <a:pt x="54" y="86"/>
                  </a:lnTo>
                  <a:lnTo>
                    <a:pt x="43" y="84"/>
                  </a:lnTo>
                  <a:lnTo>
                    <a:pt x="33" y="80"/>
                  </a:lnTo>
                  <a:lnTo>
                    <a:pt x="29" y="77"/>
                  </a:lnTo>
                  <a:lnTo>
                    <a:pt x="25" y="74"/>
                  </a:lnTo>
                  <a:lnTo>
                    <a:pt x="21" y="71"/>
                  </a:lnTo>
                  <a:lnTo>
                    <a:pt x="18" y="67"/>
                  </a:lnTo>
                  <a:lnTo>
                    <a:pt x="15" y="63"/>
                  </a:lnTo>
                  <a:lnTo>
                    <a:pt x="13" y="58"/>
                  </a:lnTo>
                  <a:lnTo>
                    <a:pt x="11" y="53"/>
                  </a:lnTo>
                  <a:lnTo>
                    <a:pt x="11" y="47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11" y="36"/>
                  </a:lnTo>
                  <a:lnTo>
                    <a:pt x="12" y="33"/>
                  </a:lnTo>
                  <a:lnTo>
                    <a:pt x="13" y="30"/>
                  </a:lnTo>
                  <a:lnTo>
                    <a:pt x="15" y="26"/>
                  </a:lnTo>
                  <a:lnTo>
                    <a:pt x="17" y="24"/>
                  </a:lnTo>
                  <a:lnTo>
                    <a:pt x="20" y="21"/>
                  </a:lnTo>
                  <a:lnTo>
                    <a:pt x="28" y="16"/>
                  </a:lnTo>
                  <a:lnTo>
                    <a:pt x="36" y="13"/>
                  </a:lnTo>
                  <a:lnTo>
                    <a:pt x="45" y="10"/>
                  </a:lnTo>
                  <a:lnTo>
                    <a:pt x="54" y="8"/>
                  </a:lnTo>
                  <a:lnTo>
                    <a:pt x="63" y="8"/>
                  </a:lnTo>
                  <a:lnTo>
                    <a:pt x="72" y="9"/>
                  </a:lnTo>
                  <a:lnTo>
                    <a:pt x="81" y="13"/>
                  </a:lnTo>
                  <a:lnTo>
                    <a:pt x="88" y="18"/>
                  </a:lnTo>
                  <a:lnTo>
                    <a:pt x="89" y="18"/>
                  </a:lnTo>
                  <a:lnTo>
                    <a:pt x="89" y="18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91" y="18"/>
                  </a:lnTo>
                  <a:lnTo>
                    <a:pt x="91" y="18"/>
                  </a:lnTo>
                  <a:lnTo>
                    <a:pt x="91" y="18"/>
                  </a:lnTo>
                  <a:lnTo>
                    <a:pt x="92" y="17"/>
                  </a:lnTo>
                  <a:lnTo>
                    <a:pt x="92" y="17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5"/>
                  </a:lnTo>
                  <a:lnTo>
                    <a:pt x="92" y="15"/>
                  </a:lnTo>
                  <a:lnTo>
                    <a:pt x="91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Freeform 78"/>
            <p:cNvSpPr>
              <a:spLocks/>
            </p:cNvSpPr>
            <p:nvPr/>
          </p:nvSpPr>
          <p:spPr bwMode="auto">
            <a:xfrm>
              <a:off x="4804" y="1069"/>
              <a:ext cx="44" cy="11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5" y="6"/>
                </a:cxn>
                <a:cxn ang="0">
                  <a:pos x="10" y="8"/>
                </a:cxn>
                <a:cxn ang="0">
                  <a:pos x="15" y="9"/>
                </a:cxn>
                <a:cxn ang="0">
                  <a:pos x="20" y="10"/>
                </a:cxn>
                <a:cxn ang="0">
                  <a:pos x="25" y="10"/>
                </a:cxn>
                <a:cxn ang="0">
                  <a:pos x="30" y="10"/>
                </a:cxn>
                <a:cxn ang="0">
                  <a:pos x="35" y="11"/>
                </a:cxn>
                <a:cxn ang="0">
                  <a:pos x="39" y="11"/>
                </a:cxn>
                <a:cxn ang="0">
                  <a:pos x="40" y="11"/>
                </a:cxn>
                <a:cxn ang="0">
                  <a:pos x="41" y="11"/>
                </a:cxn>
                <a:cxn ang="0">
                  <a:pos x="42" y="10"/>
                </a:cxn>
                <a:cxn ang="0">
                  <a:pos x="42" y="10"/>
                </a:cxn>
                <a:cxn ang="0">
                  <a:pos x="43" y="9"/>
                </a:cxn>
                <a:cxn ang="0">
                  <a:pos x="43" y="9"/>
                </a:cxn>
                <a:cxn ang="0">
                  <a:pos x="44" y="8"/>
                </a:cxn>
                <a:cxn ang="0">
                  <a:pos x="44" y="7"/>
                </a:cxn>
                <a:cxn ang="0">
                  <a:pos x="44" y="6"/>
                </a:cxn>
                <a:cxn ang="0">
                  <a:pos x="43" y="6"/>
                </a:cxn>
                <a:cxn ang="0">
                  <a:pos x="43" y="5"/>
                </a:cxn>
                <a:cxn ang="0">
                  <a:pos x="43" y="4"/>
                </a:cxn>
                <a:cxn ang="0">
                  <a:pos x="42" y="4"/>
                </a:cxn>
                <a:cxn ang="0">
                  <a:pos x="41" y="3"/>
                </a:cxn>
                <a:cxn ang="0">
                  <a:pos x="41" y="3"/>
                </a:cxn>
                <a:cxn ang="0">
                  <a:pos x="40" y="3"/>
                </a:cxn>
                <a:cxn ang="0">
                  <a:pos x="35" y="3"/>
                </a:cxn>
                <a:cxn ang="0">
                  <a:pos x="31" y="3"/>
                </a:cxn>
                <a:cxn ang="0">
                  <a:pos x="26" y="3"/>
                </a:cxn>
                <a:cxn ang="0">
                  <a:pos x="21" y="2"/>
                </a:cxn>
                <a:cxn ang="0">
                  <a:pos x="17" y="2"/>
                </a:cxn>
                <a:cxn ang="0">
                  <a:pos x="12" y="2"/>
                </a:cxn>
                <a:cxn ang="0">
                  <a:pos x="8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4"/>
                </a:cxn>
              </a:cxnLst>
              <a:rect l="0" t="0" r="r" b="b"/>
              <a:pathLst>
                <a:path w="44" h="11">
                  <a:moveTo>
                    <a:pt x="1" y="4"/>
                  </a:moveTo>
                  <a:lnTo>
                    <a:pt x="5" y="6"/>
                  </a:lnTo>
                  <a:lnTo>
                    <a:pt x="10" y="8"/>
                  </a:lnTo>
                  <a:lnTo>
                    <a:pt x="15" y="9"/>
                  </a:lnTo>
                  <a:lnTo>
                    <a:pt x="20" y="10"/>
                  </a:lnTo>
                  <a:lnTo>
                    <a:pt x="25" y="10"/>
                  </a:lnTo>
                  <a:lnTo>
                    <a:pt x="30" y="10"/>
                  </a:lnTo>
                  <a:lnTo>
                    <a:pt x="35" y="11"/>
                  </a:lnTo>
                  <a:lnTo>
                    <a:pt x="39" y="11"/>
                  </a:lnTo>
                  <a:lnTo>
                    <a:pt x="40" y="11"/>
                  </a:lnTo>
                  <a:lnTo>
                    <a:pt x="41" y="11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44" y="8"/>
                  </a:lnTo>
                  <a:lnTo>
                    <a:pt x="44" y="7"/>
                  </a:lnTo>
                  <a:lnTo>
                    <a:pt x="44" y="6"/>
                  </a:lnTo>
                  <a:lnTo>
                    <a:pt x="43" y="6"/>
                  </a:lnTo>
                  <a:lnTo>
                    <a:pt x="43" y="5"/>
                  </a:lnTo>
                  <a:lnTo>
                    <a:pt x="43" y="4"/>
                  </a:lnTo>
                  <a:lnTo>
                    <a:pt x="42" y="4"/>
                  </a:lnTo>
                  <a:lnTo>
                    <a:pt x="41" y="3"/>
                  </a:lnTo>
                  <a:lnTo>
                    <a:pt x="41" y="3"/>
                  </a:lnTo>
                  <a:lnTo>
                    <a:pt x="40" y="3"/>
                  </a:lnTo>
                  <a:lnTo>
                    <a:pt x="35" y="3"/>
                  </a:lnTo>
                  <a:lnTo>
                    <a:pt x="31" y="3"/>
                  </a:lnTo>
                  <a:lnTo>
                    <a:pt x="26" y="3"/>
                  </a:lnTo>
                  <a:lnTo>
                    <a:pt x="21" y="2"/>
                  </a:lnTo>
                  <a:lnTo>
                    <a:pt x="17" y="2"/>
                  </a:lnTo>
                  <a:lnTo>
                    <a:pt x="12" y="2"/>
                  </a:lnTo>
                  <a:lnTo>
                    <a:pt x="8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Freeform 79"/>
            <p:cNvSpPr>
              <a:spLocks/>
            </p:cNvSpPr>
            <p:nvPr/>
          </p:nvSpPr>
          <p:spPr bwMode="auto">
            <a:xfrm>
              <a:off x="4767" y="1024"/>
              <a:ext cx="174" cy="122"/>
            </a:xfrm>
            <a:custGeom>
              <a:avLst/>
              <a:gdLst/>
              <a:ahLst/>
              <a:cxnLst>
                <a:cxn ang="0">
                  <a:pos x="2" y="92"/>
                </a:cxn>
                <a:cxn ang="0">
                  <a:pos x="7" y="98"/>
                </a:cxn>
                <a:cxn ang="0">
                  <a:pos x="14" y="104"/>
                </a:cxn>
                <a:cxn ang="0">
                  <a:pos x="21" y="108"/>
                </a:cxn>
                <a:cxn ang="0">
                  <a:pos x="32" y="114"/>
                </a:cxn>
                <a:cxn ang="0">
                  <a:pos x="48" y="119"/>
                </a:cxn>
                <a:cxn ang="0">
                  <a:pos x="65" y="122"/>
                </a:cxn>
                <a:cxn ang="0">
                  <a:pos x="83" y="122"/>
                </a:cxn>
                <a:cxn ang="0">
                  <a:pos x="99" y="120"/>
                </a:cxn>
                <a:cxn ang="0">
                  <a:pos x="116" y="115"/>
                </a:cxn>
                <a:cxn ang="0">
                  <a:pos x="131" y="107"/>
                </a:cxn>
                <a:cxn ang="0">
                  <a:pos x="145" y="97"/>
                </a:cxn>
                <a:cxn ang="0">
                  <a:pos x="159" y="83"/>
                </a:cxn>
                <a:cxn ang="0">
                  <a:pos x="170" y="62"/>
                </a:cxn>
                <a:cxn ang="0">
                  <a:pos x="174" y="46"/>
                </a:cxn>
                <a:cxn ang="0">
                  <a:pos x="174" y="35"/>
                </a:cxn>
                <a:cxn ang="0">
                  <a:pos x="171" y="24"/>
                </a:cxn>
                <a:cxn ang="0">
                  <a:pos x="166" y="14"/>
                </a:cxn>
                <a:cxn ang="0">
                  <a:pos x="157" y="6"/>
                </a:cxn>
                <a:cxn ang="0">
                  <a:pos x="147" y="1"/>
                </a:cxn>
                <a:cxn ang="0">
                  <a:pos x="135" y="0"/>
                </a:cxn>
                <a:cxn ang="0">
                  <a:pos x="123" y="2"/>
                </a:cxn>
                <a:cxn ang="0">
                  <a:pos x="117" y="4"/>
                </a:cxn>
                <a:cxn ang="0">
                  <a:pos x="115" y="6"/>
                </a:cxn>
                <a:cxn ang="0">
                  <a:pos x="114" y="8"/>
                </a:cxn>
                <a:cxn ang="0">
                  <a:pos x="114" y="10"/>
                </a:cxn>
                <a:cxn ang="0">
                  <a:pos x="115" y="12"/>
                </a:cxn>
                <a:cxn ang="0">
                  <a:pos x="116" y="13"/>
                </a:cxn>
                <a:cxn ang="0">
                  <a:pos x="118" y="14"/>
                </a:cxn>
                <a:cxn ang="0">
                  <a:pos x="120" y="14"/>
                </a:cxn>
                <a:cxn ang="0">
                  <a:pos x="125" y="13"/>
                </a:cxn>
                <a:cxn ang="0">
                  <a:pos x="132" y="11"/>
                </a:cxn>
                <a:cxn ang="0">
                  <a:pos x="140" y="11"/>
                </a:cxn>
                <a:cxn ang="0">
                  <a:pos x="147" y="13"/>
                </a:cxn>
                <a:cxn ang="0">
                  <a:pos x="154" y="18"/>
                </a:cxn>
                <a:cxn ang="0">
                  <a:pos x="160" y="24"/>
                </a:cxn>
                <a:cxn ang="0">
                  <a:pos x="163" y="36"/>
                </a:cxn>
                <a:cxn ang="0">
                  <a:pos x="161" y="53"/>
                </a:cxn>
                <a:cxn ang="0">
                  <a:pos x="154" y="69"/>
                </a:cxn>
                <a:cxn ang="0">
                  <a:pos x="143" y="84"/>
                </a:cxn>
                <a:cxn ang="0">
                  <a:pos x="127" y="97"/>
                </a:cxn>
                <a:cxn ang="0">
                  <a:pos x="109" y="106"/>
                </a:cxn>
                <a:cxn ang="0">
                  <a:pos x="89" y="111"/>
                </a:cxn>
                <a:cxn ang="0">
                  <a:pos x="69" y="112"/>
                </a:cxn>
                <a:cxn ang="0">
                  <a:pos x="48" y="109"/>
                </a:cxn>
                <a:cxn ang="0">
                  <a:pos x="29" y="102"/>
                </a:cxn>
                <a:cxn ang="0">
                  <a:pos x="11" y="92"/>
                </a:cxn>
                <a:cxn ang="0">
                  <a:pos x="3" y="85"/>
                </a:cxn>
                <a:cxn ang="0">
                  <a:pos x="2" y="85"/>
                </a:cxn>
                <a:cxn ang="0">
                  <a:pos x="1" y="85"/>
                </a:cxn>
                <a:cxn ang="0">
                  <a:pos x="1" y="8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7"/>
                </a:cxn>
                <a:cxn ang="0">
                  <a:pos x="0" y="88"/>
                </a:cxn>
              </a:cxnLst>
              <a:rect l="0" t="0" r="r" b="b"/>
              <a:pathLst>
                <a:path w="174" h="122">
                  <a:moveTo>
                    <a:pt x="0" y="88"/>
                  </a:moveTo>
                  <a:lnTo>
                    <a:pt x="2" y="92"/>
                  </a:lnTo>
                  <a:lnTo>
                    <a:pt x="5" y="95"/>
                  </a:lnTo>
                  <a:lnTo>
                    <a:pt x="7" y="98"/>
                  </a:lnTo>
                  <a:lnTo>
                    <a:pt x="10" y="101"/>
                  </a:lnTo>
                  <a:lnTo>
                    <a:pt x="14" y="104"/>
                  </a:lnTo>
                  <a:lnTo>
                    <a:pt x="17" y="106"/>
                  </a:lnTo>
                  <a:lnTo>
                    <a:pt x="21" y="108"/>
                  </a:lnTo>
                  <a:lnTo>
                    <a:pt x="24" y="110"/>
                  </a:lnTo>
                  <a:lnTo>
                    <a:pt x="32" y="114"/>
                  </a:lnTo>
                  <a:lnTo>
                    <a:pt x="40" y="117"/>
                  </a:lnTo>
                  <a:lnTo>
                    <a:pt x="48" y="119"/>
                  </a:lnTo>
                  <a:lnTo>
                    <a:pt x="57" y="121"/>
                  </a:lnTo>
                  <a:lnTo>
                    <a:pt x="65" y="122"/>
                  </a:lnTo>
                  <a:lnTo>
                    <a:pt x="74" y="122"/>
                  </a:lnTo>
                  <a:lnTo>
                    <a:pt x="83" y="122"/>
                  </a:lnTo>
                  <a:lnTo>
                    <a:pt x="91" y="121"/>
                  </a:lnTo>
                  <a:lnTo>
                    <a:pt x="99" y="120"/>
                  </a:lnTo>
                  <a:lnTo>
                    <a:pt x="108" y="117"/>
                  </a:lnTo>
                  <a:lnTo>
                    <a:pt x="116" y="115"/>
                  </a:lnTo>
                  <a:lnTo>
                    <a:pt x="124" y="111"/>
                  </a:lnTo>
                  <a:lnTo>
                    <a:pt x="131" y="107"/>
                  </a:lnTo>
                  <a:lnTo>
                    <a:pt x="138" y="102"/>
                  </a:lnTo>
                  <a:lnTo>
                    <a:pt x="145" y="97"/>
                  </a:lnTo>
                  <a:lnTo>
                    <a:pt x="152" y="91"/>
                  </a:lnTo>
                  <a:lnTo>
                    <a:pt x="159" y="83"/>
                  </a:lnTo>
                  <a:lnTo>
                    <a:pt x="165" y="73"/>
                  </a:lnTo>
                  <a:lnTo>
                    <a:pt x="170" y="62"/>
                  </a:lnTo>
                  <a:lnTo>
                    <a:pt x="173" y="51"/>
                  </a:lnTo>
                  <a:lnTo>
                    <a:pt x="174" y="46"/>
                  </a:lnTo>
                  <a:lnTo>
                    <a:pt x="174" y="40"/>
                  </a:lnTo>
                  <a:lnTo>
                    <a:pt x="174" y="35"/>
                  </a:lnTo>
                  <a:lnTo>
                    <a:pt x="173" y="29"/>
                  </a:lnTo>
                  <a:lnTo>
                    <a:pt x="171" y="24"/>
                  </a:lnTo>
                  <a:lnTo>
                    <a:pt x="169" y="19"/>
                  </a:lnTo>
                  <a:lnTo>
                    <a:pt x="166" y="14"/>
                  </a:lnTo>
                  <a:lnTo>
                    <a:pt x="162" y="9"/>
                  </a:lnTo>
                  <a:lnTo>
                    <a:pt x="157" y="6"/>
                  </a:lnTo>
                  <a:lnTo>
                    <a:pt x="152" y="3"/>
                  </a:lnTo>
                  <a:lnTo>
                    <a:pt x="147" y="1"/>
                  </a:lnTo>
                  <a:lnTo>
                    <a:pt x="141" y="0"/>
                  </a:lnTo>
                  <a:lnTo>
                    <a:pt x="135" y="0"/>
                  </a:lnTo>
                  <a:lnTo>
                    <a:pt x="129" y="1"/>
                  </a:lnTo>
                  <a:lnTo>
                    <a:pt x="123" y="2"/>
                  </a:lnTo>
                  <a:lnTo>
                    <a:pt x="118" y="4"/>
                  </a:lnTo>
                  <a:lnTo>
                    <a:pt x="117" y="4"/>
                  </a:lnTo>
                  <a:lnTo>
                    <a:pt x="116" y="5"/>
                  </a:lnTo>
                  <a:lnTo>
                    <a:pt x="115" y="6"/>
                  </a:lnTo>
                  <a:lnTo>
                    <a:pt x="115" y="7"/>
                  </a:lnTo>
                  <a:lnTo>
                    <a:pt x="114" y="8"/>
                  </a:lnTo>
                  <a:lnTo>
                    <a:pt x="114" y="9"/>
                  </a:lnTo>
                  <a:lnTo>
                    <a:pt x="114" y="10"/>
                  </a:lnTo>
                  <a:lnTo>
                    <a:pt x="114" y="11"/>
                  </a:lnTo>
                  <a:lnTo>
                    <a:pt x="115" y="12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7" y="14"/>
                  </a:lnTo>
                  <a:lnTo>
                    <a:pt x="118" y="14"/>
                  </a:lnTo>
                  <a:lnTo>
                    <a:pt x="119" y="14"/>
                  </a:lnTo>
                  <a:lnTo>
                    <a:pt x="120" y="14"/>
                  </a:lnTo>
                  <a:lnTo>
                    <a:pt x="121" y="14"/>
                  </a:lnTo>
                  <a:lnTo>
                    <a:pt x="125" y="13"/>
                  </a:lnTo>
                  <a:lnTo>
                    <a:pt x="129" y="12"/>
                  </a:lnTo>
                  <a:lnTo>
                    <a:pt x="132" y="11"/>
                  </a:lnTo>
                  <a:lnTo>
                    <a:pt x="136" y="11"/>
                  </a:lnTo>
                  <a:lnTo>
                    <a:pt x="140" y="11"/>
                  </a:lnTo>
                  <a:lnTo>
                    <a:pt x="144" y="12"/>
                  </a:lnTo>
                  <a:lnTo>
                    <a:pt x="147" y="13"/>
                  </a:lnTo>
                  <a:lnTo>
                    <a:pt x="150" y="15"/>
                  </a:lnTo>
                  <a:lnTo>
                    <a:pt x="154" y="18"/>
                  </a:lnTo>
                  <a:lnTo>
                    <a:pt x="157" y="21"/>
                  </a:lnTo>
                  <a:lnTo>
                    <a:pt x="160" y="24"/>
                  </a:lnTo>
                  <a:lnTo>
                    <a:pt x="161" y="28"/>
                  </a:lnTo>
                  <a:lnTo>
                    <a:pt x="163" y="36"/>
                  </a:lnTo>
                  <a:lnTo>
                    <a:pt x="163" y="44"/>
                  </a:lnTo>
                  <a:lnTo>
                    <a:pt x="161" y="53"/>
                  </a:lnTo>
                  <a:lnTo>
                    <a:pt x="158" y="61"/>
                  </a:lnTo>
                  <a:lnTo>
                    <a:pt x="154" y="69"/>
                  </a:lnTo>
                  <a:lnTo>
                    <a:pt x="150" y="76"/>
                  </a:lnTo>
                  <a:lnTo>
                    <a:pt x="143" y="84"/>
                  </a:lnTo>
                  <a:lnTo>
                    <a:pt x="135" y="91"/>
                  </a:lnTo>
                  <a:lnTo>
                    <a:pt x="127" y="97"/>
                  </a:lnTo>
                  <a:lnTo>
                    <a:pt x="118" y="102"/>
                  </a:lnTo>
                  <a:lnTo>
                    <a:pt x="109" y="106"/>
                  </a:lnTo>
                  <a:lnTo>
                    <a:pt x="99" y="109"/>
                  </a:lnTo>
                  <a:lnTo>
                    <a:pt x="89" y="111"/>
                  </a:lnTo>
                  <a:lnTo>
                    <a:pt x="79" y="112"/>
                  </a:lnTo>
                  <a:lnTo>
                    <a:pt x="69" y="112"/>
                  </a:lnTo>
                  <a:lnTo>
                    <a:pt x="58" y="111"/>
                  </a:lnTo>
                  <a:lnTo>
                    <a:pt x="48" y="109"/>
                  </a:lnTo>
                  <a:lnTo>
                    <a:pt x="38" y="106"/>
                  </a:lnTo>
                  <a:lnTo>
                    <a:pt x="29" y="102"/>
                  </a:lnTo>
                  <a:lnTo>
                    <a:pt x="20" y="98"/>
                  </a:lnTo>
                  <a:lnTo>
                    <a:pt x="11" y="92"/>
                  </a:lnTo>
                  <a:lnTo>
                    <a:pt x="3" y="86"/>
                  </a:lnTo>
                  <a:lnTo>
                    <a:pt x="3" y="85"/>
                  </a:lnTo>
                  <a:lnTo>
                    <a:pt x="3" y="85"/>
                  </a:lnTo>
                  <a:lnTo>
                    <a:pt x="2" y="85"/>
                  </a:lnTo>
                  <a:lnTo>
                    <a:pt x="2" y="85"/>
                  </a:lnTo>
                  <a:lnTo>
                    <a:pt x="1" y="85"/>
                  </a:lnTo>
                  <a:lnTo>
                    <a:pt x="1" y="85"/>
                  </a:lnTo>
                  <a:lnTo>
                    <a:pt x="1" y="85"/>
                  </a:lnTo>
                  <a:lnTo>
                    <a:pt x="0" y="8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Freeform 80"/>
            <p:cNvSpPr>
              <a:spLocks/>
            </p:cNvSpPr>
            <p:nvPr/>
          </p:nvSpPr>
          <p:spPr bwMode="auto">
            <a:xfrm>
              <a:off x="4655" y="1056"/>
              <a:ext cx="41" cy="38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11" y="6"/>
                </a:cxn>
                <a:cxn ang="0">
                  <a:pos x="2" y="11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1" y="17"/>
                </a:cxn>
                <a:cxn ang="0">
                  <a:pos x="2" y="18"/>
                </a:cxn>
                <a:cxn ang="0">
                  <a:pos x="2" y="19"/>
                </a:cxn>
                <a:cxn ang="0">
                  <a:pos x="3" y="19"/>
                </a:cxn>
                <a:cxn ang="0">
                  <a:pos x="6" y="23"/>
                </a:cxn>
                <a:cxn ang="0">
                  <a:pos x="10" y="30"/>
                </a:cxn>
                <a:cxn ang="0">
                  <a:pos x="14" y="36"/>
                </a:cxn>
                <a:cxn ang="0">
                  <a:pos x="17" y="38"/>
                </a:cxn>
                <a:cxn ang="0">
                  <a:pos x="19" y="38"/>
                </a:cxn>
                <a:cxn ang="0">
                  <a:pos x="21" y="38"/>
                </a:cxn>
                <a:cxn ang="0">
                  <a:pos x="25" y="36"/>
                </a:cxn>
                <a:cxn ang="0">
                  <a:pos x="32" y="33"/>
                </a:cxn>
                <a:cxn ang="0">
                  <a:pos x="38" y="31"/>
                </a:cxn>
                <a:cxn ang="0">
                  <a:pos x="40" y="29"/>
                </a:cxn>
                <a:cxn ang="0">
                  <a:pos x="41" y="27"/>
                </a:cxn>
                <a:cxn ang="0">
                  <a:pos x="41" y="25"/>
                </a:cxn>
                <a:cxn ang="0">
                  <a:pos x="39" y="23"/>
                </a:cxn>
                <a:cxn ang="0">
                  <a:pos x="37" y="23"/>
                </a:cxn>
                <a:cxn ang="0">
                  <a:pos x="32" y="24"/>
                </a:cxn>
                <a:cxn ang="0">
                  <a:pos x="26" y="26"/>
                </a:cxn>
                <a:cxn ang="0">
                  <a:pos x="21" y="29"/>
                </a:cxn>
                <a:cxn ang="0">
                  <a:pos x="18" y="28"/>
                </a:cxn>
                <a:cxn ang="0">
                  <a:pos x="18" y="28"/>
                </a:cxn>
                <a:cxn ang="0">
                  <a:pos x="18" y="29"/>
                </a:cxn>
                <a:cxn ang="0">
                  <a:pos x="17" y="27"/>
                </a:cxn>
                <a:cxn ang="0">
                  <a:pos x="15" y="23"/>
                </a:cxn>
                <a:cxn ang="0">
                  <a:pos x="12" y="19"/>
                </a:cxn>
                <a:cxn ang="0">
                  <a:pos x="9" y="15"/>
                </a:cxn>
                <a:cxn ang="0">
                  <a:pos x="8" y="14"/>
                </a:cxn>
                <a:cxn ang="0">
                  <a:pos x="8" y="13"/>
                </a:cxn>
                <a:cxn ang="0">
                  <a:pos x="7" y="13"/>
                </a:cxn>
                <a:cxn ang="0">
                  <a:pos x="8" y="16"/>
                </a:cxn>
                <a:cxn ang="0">
                  <a:pos x="15" y="12"/>
                </a:cxn>
                <a:cxn ang="0">
                  <a:pos x="22" y="8"/>
                </a:cxn>
                <a:cxn ang="0">
                  <a:pos x="30" y="4"/>
                </a:cxn>
                <a:cxn ang="0">
                  <a:pos x="31" y="3"/>
                </a:cxn>
                <a:cxn ang="0">
                  <a:pos x="31" y="2"/>
                </a:cxn>
                <a:cxn ang="0">
                  <a:pos x="31" y="1"/>
                </a:cxn>
                <a:cxn ang="0">
                  <a:pos x="30" y="0"/>
                </a:cxn>
                <a:cxn ang="0">
                  <a:pos x="28" y="0"/>
                </a:cxn>
              </a:cxnLst>
              <a:rect l="0" t="0" r="r" b="b"/>
              <a:pathLst>
                <a:path w="41" h="38">
                  <a:moveTo>
                    <a:pt x="28" y="0"/>
                  </a:moveTo>
                  <a:lnTo>
                    <a:pt x="25" y="1"/>
                  </a:lnTo>
                  <a:lnTo>
                    <a:pt x="21" y="3"/>
                  </a:lnTo>
                  <a:lnTo>
                    <a:pt x="18" y="4"/>
                  </a:lnTo>
                  <a:lnTo>
                    <a:pt x="15" y="5"/>
                  </a:lnTo>
                  <a:lnTo>
                    <a:pt x="11" y="6"/>
                  </a:lnTo>
                  <a:lnTo>
                    <a:pt x="8" y="8"/>
                  </a:lnTo>
                  <a:lnTo>
                    <a:pt x="5" y="9"/>
                  </a:lnTo>
                  <a:lnTo>
                    <a:pt x="2" y="11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17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5" y="21"/>
                  </a:lnTo>
                  <a:lnTo>
                    <a:pt x="6" y="23"/>
                  </a:lnTo>
                  <a:lnTo>
                    <a:pt x="7" y="26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1" y="32"/>
                  </a:lnTo>
                  <a:lnTo>
                    <a:pt x="12" y="34"/>
                  </a:lnTo>
                  <a:lnTo>
                    <a:pt x="14" y="36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7" y="38"/>
                  </a:lnTo>
                  <a:lnTo>
                    <a:pt x="17" y="38"/>
                  </a:lnTo>
                  <a:lnTo>
                    <a:pt x="18" y="38"/>
                  </a:lnTo>
                  <a:lnTo>
                    <a:pt x="19" y="38"/>
                  </a:lnTo>
                  <a:lnTo>
                    <a:pt x="19" y="38"/>
                  </a:lnTo>
                  <a:lnTo>
                    <a:pt x="20" y="38"/>
                  </a:lnTo>
                  <a:lnTo>
                    <a:pt x="21" y="38"/>
                  </a:lnTo>
                  <a:lnTo>
                    <a:pt x="21" y="38"/>
                  </a:lnTo>
                  <a:lnTo>
                    <a:pt x="23" y="37"/>
                  </a:lnTo>
                  <a:lnTo>
                    <a:pt x="25" y="36"/>
                  </a:lnTo>
                  <a:lnTo>
                    <a:pt x="27" y="35"/>
                  </a:lnTo>
                  <a:lnTo>
                    <a:pt x="30" y="34"/>
                  </a:lnTo>
                  <a:lnTo>
                    <a:pt x="32" y="33"/>
                  </a:lnTo>
                  <a:lnTo>
                    <a:pt x="34" y="32"/>
                  </a:lnTo>
                  <a:lnTo>
                    <a:pt x="36" y="31"/>
                  </a:lnTo>
                  <a:lnTo>
                    <a:pt x="38" y="31"/>
                  </a:lnTo>
                  <a:lnTo>
                    <a:pt x="39" y="30"/>
                  </a:lnTo>
                  <a:lnTo>
                    <a:pt x="40" y="30"/>
                  </a:lnTo>
                  <a:lnTo>
                    <a:pt x="40" y="29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41" y="27"/>
                  </a:lnTo>
                  <a:lnTo>
                    <a:pt x="41" y="26"/>
                  </a:lnTo>
                  <a:lnTo>
                    <a:pt x="41" y="25"/>
                  </a:lnTo>
                  <a:lnTo>
                    <a:pt x="41" y="25"/>
                  </a:lnTo>
                  <a:lnTo>
                    <a:pt x="40" y="24"/>
                  </a:lnTo>
                  <a:lnTo>
                    <a:pt x="39" y="23"/>
                  </a:lnTo>
                  <a:lnTo>
                    <a:pt x="39" y="23"/>
                  </a:lnTo>
                  <a:lnTo>
                    <a:pt x="38" y="23"/>
                  </a:lnTo>
                  <a:lnTo>
                    <a:pt x="37" y="23"/>
                  </a:lnTo>
                  <a:lnTo>
                    <a:pt x="37" y="23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2" y="24"/>
                  </a:lnTo>
                  <a:lnTo>
                    <a:pt x="30" y="24"/>
                  </a:lnTo>
                  <a:lnTo>
                    <a:pt x="28" y="25"/>
                  </a:lnTo>
                  <a:lnTo>
                    <a:pt x="26" y="26"/>
                  </a:lnTo>
                  <a:lnTo>
                    <a:pt x="25" y="27"/>
                  </a:lnTo>
                  <a:lnTo>
                    <a:pt x="23" y="28"/>
                  </a:lnTo>
                  <a:lnTo>
                    <a:pt x="21" y="29"/>
                  </a:lnTo>
                  <a:lnTo>
                    <a:pt x="17" y="30"/>
                  </a:lnTo>
                  <a:lnTo>
                    <a:pt x="20" y="30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7" y="27"/>
                  </a:lnTo>
                  <a:lnTo>
                    <a:pt x="16" y="26"/>
                  </a:lnTo>
                  <a:lnTo>
                    <a:pt x="16" y="25"/>
                  </a:lnTo>
                  <a:lnTo>
                    <a:pt x="15" y="23"/>
                  </a:lnTo>
                  <a:lnTo>
                    <a:pt x="14" y="22"/>
                  </a:lnTo>
                  <a:lnTo>
                    <a:pt x="13" y="21"/>
                  </a:lnTo>
                  <a:lnTo>
                    <a:pt x="12" y="19"/>
                  </a:lnTo>
                  <a:lnTo>
                    <a:pt x="12" y="18"/>
                  </a:lnTo>
                  <a:lnTo>
                    <a:pt x="7" y="14"/>
                  </a:lnTo>
                  <a:lnTo>
                    <a:pt x="9" y="15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0" y="15"/>
                  </a:lnTo>
                  <a:lnTo>
                    <a:pt x="12" y="13"/>
                  </a:lnTo>
                  <a:lnTo>
                    <a:pt x="15" y="12"/>
                  </a:lnTo>
                  <a:lnTo>
                    <a:pt x="17" y="11"/>
                  </a:lnTo>
                  <a:lnTo>
                    <a:pt x="20" y="9"/>
                  </a:lnTo>
                  <a:lnTo>
                    <a:pt x="22" y="8"/>
                  </a:lnTo>
                  <a:lnTo>
                    <a:pt x="25" y="7"/>
                  </a:lnTo>
                  <a:lnTo>
                    <a:pt x="27" y="6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Freeform 81"/>
            <p:cNvSpPr>
              <a:spLocks/>
            </p:cNvSpPr>
            <p:nvPr/>
          </p:nvSpPr>
          <p:spPr bwMode="auto">
            <a:xfrm>
              <a:off x="4751" y="1106"/>
              <a:ext cx="183" cy="129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29"/>
                </a:cxn>
                <a:cxn ang="0">
                  <a:pos x="3" y="48"/>
                </a:cxn>
                <a:cxn ang="0">
                  <a:pos x="9" y="66"/>
                </a:cxn>
                <a:cxn ang="0">
                  <a:pos x="20" y="85"/>
                </a:cxn>
                <a:cxn ang="0">
                  <a:pos x="36" y="102"/>
                </a:cxn>
                <a:cxn ang="0">
                  <a:pos x="55" y="115"/>
                </a:cxn>
                <a:cxn ang="0">
                  <a:pos x="77" y="124"/>
                </a:cxn>
                <a:cxn ang="0">
                  <a:pos x="100" y="128"/>
                </a:cxn>
                <a:cxn ang="0">
                  <a:pos x="124" y="128"/>
                </a:cxn>
                <a:cxn ang="0">
                  <a:pos x="148" y="124"/>
                </a:cxn>
                <a:cxn ang="0">
                  <a:pos x="170" y="116"/>
                </a:cxn>
                <a:cxn ang="0">
                  <a:pos x="181" y="110"/>
                </a:cxn>
                <a:cxn ang="0">
                  <a:pos x="182" y="109"/>
                </a:cxn>
                <a:cxn ang="0">
                  <a:pos x="183" y="108"/>
                </a:cxn>
                <a:cxn ang="0">
                  <a:pos x="183" y="106"/>
                </a:cxn>
                <a:cxn ang="0">
                  <a:pos x="182" y="105"/>
                </a:cxn>
                <a:cxn ang="0">
                  <a:pos x="181" y="104"/>
                </a:cxn>
                <a:cxn ang="0">
                  <a:pos x="179" y="103"/>
                </a:cxn>
                <a:cxn ang="0">
                  <a:pos x="178" y="103"/>
                </a:cxn>
                <a:cxn ang="0">
                  <a:pos x="168" y="107"/>
                </a:cxn>
                <a:cxn ang="0">
                  <a:pos x="151" y="113"/>
                </a:cxn>
                <a:cxn ang="0">
                  <a:pos x="133" y="117"/>
                </a:cxn>
                <a:cxn ang="0">
                  <a:pos x="114" y="118"/>
                </a:cxn>
                <a:cxn ang="0">
                  <a:pos x="96" y="117"/>
                </a:cxn>
                <a:cxn ang="0">
                  <a:pos x="78" y="114"/>
                </a:cxn>
                <a:cxn ang="0">
                  <a:pos x="61" y="107"/>
                </a:cxn>
                <a:cxn ang="0">
                  <a:pos x="45" y="97"/>
                </a:cxn>
                <a:cxn ang="0">
                  <a:pos x="29" y="82"/>
                </a:cxn>
                <a:cxn ang="0">
                  <a:pos x="17" y="62"/>
                </a:cxn>
                <a:cxn ang="0">
                  <a:pos x="10" y="39"/>
                </a:cxn>
                <a:cxn ang="0">
                  <a:pos x="8" y="15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5" y="2"/>
                </a:cxn>
              </a:cxnLst>
              <a:rect l="0" t="0" r="r" b="b"/>
              <a:pathLst>
                <a:path w="183" h="129">
                  <a:moveTo>
                    <a:pt x="5" y="2"/>
                  </a:moveTo>
                  <a:lnTo>
                    <a:pt x="2" y="11"/>
                  </a:lnTo>
                  <a:lnTo>
                    <a:pt x="1" y="20"/>
                  </a:lnTo>
                  <a:lnTo>
                    <a:pt x="0" y="29"/>
                  </a:lnTo>
                  <a:lnTo>
                    <a:pt x="1" y="39"/>
                  </a:lnTo>
                  <a:lnTo>
                    <a:pt x="3" y="48"/>
                  </a:lnTo>
                  <a:lnTo>
                    <a:pt x="6" y="57"/>
                  </a:lnTo>
                  <a:lnTo>
                    <a:pt x="9" y="66"/>
                  </a:lnTo>
                  <a:lnTo>
                    <a:pt x="13" y="74"/>
                  </a:lnTo>
                  <a:lnTo>
                    <a:pt x="20" y="85"/>
                  </a:lnTo>
                  <a:lnTo>
                    <a:pt x="27" y="94"/>
                  </a:lnTo>
                  <a:lnTo>
                    <a:pt x="36" y="102"/>
                  </a:lnTo>
                  <a:lnTo>
                    <a:pt x="45" y="109"/>
                  </a:lnTo>
                  <a:lnTo>
                    <a:pt x="55" y="115"/>
                  </a:lnTo>
                  <a:lnTo>
                    <a:pt x="66" y="120"/>
                  </a:lnTo>
                  <a:lnTo>
                    <a:pt x="77" y="124"/>
                  </a:lnTo>
                  <a:lnTo>
                    <a:pt x="88" y="127"/>
                  </a:lnTo>
                  <a:lnTo>
                    <a:pt x="100" y="128"/>
                  </a:lnTo>
                  <a:lnTo>
                    <a:pt x="112" y="129"/>
                  </a:lnTo>
                  <a:lnTo>
                    <a:pt x="124" y="128"/>
                  </a:lnTo>
                  <a:lnTo>
                    <a:pt x="136" y="127"/>
                  </a:lnTo>
                  <a:lnTo>
                    <a:pt x="148" y="124"/>
                  </a:lnTo>
                  <a:lnTo>
                    <a:pt x="159" y="121"/>
                  </a:lnTo>
                  <a:lnTo>
                    <a:pt x="170" y="116"/>
                  </a:lnTo>
                  <a:lnTo>
                    <a:pt x="181" y="111"/>
                  </a:lnTo>
                  <a:lnTo>
                    <a:pt x="181" y="110"/>
                  </a:lnTo>
                  <a:lnTo>
                    <a:pt x="182" y="110"/>
                  </a:lnTo>
                  <a:lnTo>
                    <a:pt x="182" y="109"/>
                  </a:lnTo>
                  <a:lnTo>
                    <a:pt x="183" y="108"/>
                  </a:lnTo>
                  <a:lnTo>
                    <a:pt x="183" y="108"/>
                  </a:lnTo>
                  <a:lnTo>
                    <a:pt x="183" y="107"/>
                  </a:lnTo>
                  <a:lnTo>
                    <a:pt x="183" y="106"/>
                  </a:lnTo>
                  <a:lnTo>
                    <a:pt x="183" y="105"/>
                  </a:lnTo>
                  <a:lnTo>
                    <a:pt x="182" y="105"/>
                  </a:lnTo>
                  <a:lnTo>
                    <a:pt x="182" y="104"/>
                  </a:lnTo>
                  <a:lnTo>
                    <a:pt x="181" y="104"/>
                  </a:lnTo>
                  <a:lnTo>
                    <a:pt x="180" y="103"/>
                  </a:lnTo>
                  <a:lnTo>
                    <a:pt x="179" y="103"/>
                  </a:lnTo>
                  <a:lnTo>
                    <a:pt x="179" y="103"/>
                  </a:lnTo>
                  <a:lnTo>
                    <a:pt x="178" y="103"/>
                  </a:lnTo>
                  <a:lnTo>
                    <a:pt x="177" y="103"/>
                  </a:lnTo>
                  <a:lnTo>
                    <a:pt x="168" y="107"/>
                  </a:lnTo>
                  <a:lnTo>
                    <a:pt x="160" y="110"/>
                  </a:lnTo>
                  <a:lnTo>
                    <a:pt x="151" y="113"/>
                  </a:lnTo>
                  <a:lnTo>
                    <a:pt x="142" y="115"/>
                  </a:lnTo>
                  <a:lnTo>
                    <a:pt x="133" y="117"/>
                  </a:lnTo>
                  <a:lnTo>
                    <a:pt x="124" y="118"/>
                  </a:lnTo>
                  <a:lnTo>
                    <a:pt x="114" y="118"/>
                  </a:lnTo>
                  <a:lnTo>
                    <a:pt x="105" y="118"/>
                  </a:lnTo>
                  <a:lnTo>
                    <a:pt x="96" y="117"/>
                  </a:lnTo>
                  <a:lnTo>
                    <a:pt x="87" y="116"/>
                  </a:lnTo>
                  <a:lnTo>
                    <a:pt x="78" y="114"/>
                  </a:lnTo>
                  <a:lnTo>
                    <a:pt x="69" y="111"/>
                  </a:lnTo>
                  <a:lnTo>
                    <a:pt x="61" y="107"/>
                  </a:lnTo>
                  <a:lnTo>
                    <a:pt x="53" y="103"/>
                  </a:lnTo>
                  <a:lnTo>
                    <a:pt x="45" y="97"/>
                  </a:lnTo>
                  <a:lnTo>
                    <a:pt x="38" y="91"/>
                  </a:lnTo>
                  <a:lnTo>
                    <a:pt x="29" y="82"/>
                  </a:lnTo>
                  <a:lnTo>
                    <a:pt x="22" y="72"/>
                  </a:lnTo>
                  <a:lnTo>
                    <a:pt x="17" y="62"/>
                  </a:lnTo>
                  <a:lnTo>
                    <a:pt x="13" y="50"/>
                  </a:lnTo>
                  <a:lnTo>
                    <a:pt x="10" y="39"/>
                  </a:lnTo>
                  <a:lnTo>
                    <a:pt x="9" y="27"/>
                  </a:lnTo>
                  <a:lnTo>
                    <a:pt x="8" y="15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4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Freeform 82"/>
            <p:cNvSpPr>
              <a:spLocks/>
            </p:cNvSpPr>
            <p:nvPr/>
          </p:nvSpPr>
          <p:spPr bwMode="auto">
            <a:xfrm>
              <a:off x="4936" y="1009"/>
              <a:ext cx="59" cy="172"/>
            </a:xfrm>
            <a:custGeom>
              <a:avLst/>
              <a:gdLst/>
              <a:ahLst/>
              <a:cxnLst>
                <a:cxn ang="0">
                  <a:pos x="7" y="9"/>
                </a:cxn>
                <a:cxn ang="0">
                  <a:pos x="17" y="19"/>
                </a:cxn>
                <a:cxn ang="0">
                  <a:pos x="27" y="30"/>
                </a:cxn>
                <a:cxn ang="0">
                  <a:pos x="35" y="43"/>
                </a:cxn>
                <a:cxn ang="0">
                  <a:pos x="41" y="56"/>
                </a:cxn>
                <a:cxn ang="0">
                  <a:pos x="45" y="71"/>
                </a:cxn>
                <a:cxn ang="0">
                  <a:pos x="48" y="93"/>
                </a:cxn>
                <a:cxn ang="0">
                  <a:pos x="44" y="123"/>
                </a:cxn>
                <a:cxn ang="0">
                  <a:pos x="34" y="151"/>
                </a:cxn>
                <a:cxn ang="0">
                  <a:pos x="26" y="165"/>
                </a:cxn>
                <a:cxn ang="0">
                  <a:pos x="26" y="167"/>
                </a:cxn>
                <a:cxn ang="0">
                  <a:pos x="26" y="169"/>
                </a:cxn>
                <a:cxn ang="0">
                  <a:pos x="27" y="170"/>
                </a:cxn>
                <a:cxn ang="0">
                  <a:pos x="28" y="172"/>
                </a:cxn>
                <a:cxn ang="0">
                  <a:pos x="30" y="172"/>
                </a:cxn>
                <a:cxn ang="0">
                  <a:pos x="32" y="172"/>
                </a:cxn>
                <a:cxn ang="0">
                  <a:pos x="33" y="171"/>
                </a:cxn>
                <a:cxn ang="0">
                  <a:pos x="40" y="160"/>
                </a:cxn>
                <a:cxn ang="0">
                  <a:pos x="51" y="140"/>
                </a:cxn>
                <a:cxn ang="0">
                  <a:pos x="57" y="117"/>
                </a:cxn>
                <a:cxn ang="0">
                  <a:pos x="59" y="94"/>
                </a:cxn>
                <a:cxn ang="0">
                  <a:pos x="57" y="74"/>
                </a:cxn>
                <a:cxn ang="0">
                  <a:pos x="54" y="60"/>
                </a:cxn>
                <a:cxn ang="0">
                  <a:pos x="49" y="46"/>
                </a:cxn>
                <a:cxn ang="0">
                  <a:pos x="42" y="33"/>
                </a:cxn>
                <a:cxn ang="0">
                  <a:pos x="34" y="23"/>
                </a:cxn>
                <a:cxn ang="0">
                  <a:pos x="27" y="14"/>
                </a:cxn>
                <a:cxn ang="0">
                  <a:pos x="18" y="6"/>
                </a:cxn>
                <a:cxn ang="0">
                  <a:pos x="9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4"/>
                </a:cxn>
              </a:cxnLst>
              <a:rect l="0" t="0" r="r" b="b"/>
              <a:pathLst>
                <a:path w="59" h="172">
                  <a:moveTo>
                    <a:pt x="1" y="4"/>
                  </a:moveTo>
                  <a:lnTo>
                    <a:pt x="7" y="9"/>
                  </a:lnTo>
                  <a:lnTo>
                    <a:pt x="12" y="14"/>
                  </a:lnTo>
                  <a:lnTo>
                    <a:pt x="17" y="19"/>
                  </a:lnTo>
                  <a:lnTo>
                    <a:pt x="22" y="24"/>
                  </a:lnTo>
                  <a:lnTo>
                    <a:pt x="27" y="30"/>
                  </a:lnTo>
                  <a:lnTo>
                    <a:pt x="31" y="36"/>
                  </a:lnTo>
                  <a:lnTo>
                    <a:pt x="35" y="43"/>
                  </a:lnTo>
                  <a:lnTo>
                    <a:pt x="38" y="49"/>
                  </a:lnTo>
                  <a:lnTo>
                    <a:pt x="41" y="56"/>
                  </a:lnTo>
                  <a:lnTo>
                    <a:pt x="43" y="64"/>
                  </a:lnTo>
                  <a:lnTo>
                    <a:pt x="45" y="71"/>
                  </a:lnTo>
                  <a:lnTo>
                    <a:pt x="47" y="78"/>
                  </a:lnTo>
                  <a:lnTo>
                    <a:pt x="48" y="93"/>
                  </a:lnTo>
                  <a:lnTo>
                    <a:pt x="47" y="108"/>
                  </a:lnTo>
                  <a:lnTo>
                    <a:pt x="44" y="123"/>
                  </a:lnTo>
                  <a:lnTo>
                    <a:pt x="40" y="137"/>
                  </a:lnTo>
                  <a:lnTo>
                    <a:pt x="34" y="151"/>
                  </a:lnTo>
                  <a:lnTo>
                    <a:pt x="26" y="165"/>
                  </a:lnTo>
                  <a:lnTo>
                    <a:pt x="26" y="165"/>
                  </a:lnTo>
                  <a:lnTo>
                    <a:pt x="26" y="166"/>
                  </a:lnTo>
                  <a:lnTo>
                    <a:pt x="26" y="167"/>
                  </a:lnTo>
                  <a:lnTo>
                    <a:pt x="26" y="168"/>
                  </a:lnTo>
                  <a:lnTo>
                    <a:pt x="26" y="169"/>
                  </a:lnTo>
                  <a:lnTo>
                    <a:pt x="26" y="170"/>
                  </a:lnTo>
                  <a:lnTo>
                    <a:pt x="27" y="170"/>
                  </a:lnTo>
                  <a:lnTo>
                    <a:pt x="28" y="171"/>
                  </a:lnTo>
                  <a:lnTo>
                    <a:pt x="28" y="172"/>
                  </a:lnTo>
                  <a:lnTo>
                    <a:pt x="29" y="172"/>
                  </a:lnTo>
                  <a:lnTo>
                    <a:pt x="30" y="172"/>
                  </a:lnTo>
                  <a:lnTo>
                    <a:pt x="31" y="172"/>
                  </a:lnTo>
                  <a:lnTo>
                    <a:pt x="32" y="172"/>
                  </a:lnTo>
                  <a:lnTo>
                    <a:pt x="33" y="171"/>
                  </a:lnTo>
                  <a:lnTo>
                    <a:pt x="33" y="171"/>
                  </a:lnTo>
                  <a:lnTo>
                    <a:pt x="34" y="170"/>
                  </a:lnTo>
                  <a:lnTo>
                    <a:pt x="40" y="160"/>
                  </a:lnTo>
                  <a:lnTo>
                    <a:pt x="46" y="150"/>
                  </a:lnTo>
                  <a:lnTo>
                    <a:pt x="51" y="140"/>
                  </a:lnTo>
                  <a:lnTo>
                    <a:pt x="55" y="129"/>
                  </a:lnTo>
                  <a:lnTo>
                    <a:pt x="57" y="117"/>
                  </a:lnTo>
                  <a:lnTo>
                    <a:pt x="59" y="105"/>
                  </a:lnTo>
                  <a:lnTo>
                    <a:pt x="59" y="94"/>
                  </a:lnTo>
                  <a:lnTo>
                    <a:pt x="58" y="82"/>
                  </a:lnTo>
                  <a:lnTo>
                    <a:pt x="57" y="74"/>
                  </a:lnTo>
                  <a:lnTo>
                    <a:pt x="56" y="67"/>
                  </a:lnTo>
                  <a:lnTo>
                    <a:pt x="54" y="60"/>
                  </a:lnTo>
                  <a:lnTo>
                    <a:pt x="52" y="53"/>
                  </a:lnTo>
                  <a:lnTo>
                    <a:pt x="49" y="46"/>
                  </a:lnTo>
                  <a:lnTo>
                    <a:pt x="46" y="40"/>
                  </a:lnTo>
                  <a:lnTo>
                    <a:pt x="42" y="33"/>
                  </a:lnTo>
                  <a:lnTo>
                    <a:pt x="38" y="27"/>
                  </a:lnTo>
                  <a:lnTo>
                    <a:pt x="34" y="23"/>
                  </a:lnTo>
                  <a:lnTo>
                    <a:pt x="30" y="18"/>
                  </a:lnTo>
                  <a:lnTo>
                    <a:pt x="27" y="14"/>
                  </a:lnTo>
                  <a:lnTo>
                    <a:pt x="23" y="10"/>
                  </a:lnTo>
                  <a:lnTo>
                    <a:pt x="18" y="6"/>
                  </a:lnTo>
                  <a:lnTo>
                    <a:pt x="14" y="3"/>
                  </a:lnTo>
                  <a:lnTo>
                    <a:pt x="9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Freeform 83"/>
            <p:cNvSpPr>
              <a:spLocks/>
            </p:cNvSpPr>
            <p:nvPr/>
          </p:nvSpPr>
          <p:spPr bwMode="auto">
            <a:xfrm>
              <a:off x="4930" y="1202"/>
              <a:ext cx="44" cy="33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0" y="11"/>
                </a:cxn>
                <a:cxn ang="0">
                  <a:pos x="1" y="17"/>
                </a:cxn>
                <a:cxn ang="0">
                  <a:pos x="5" y="23"/>
                </a:cxn>
                <a:cxn ang="0">
                  <a:pos x="11" y="28"/>
                </a:cxn>
                <a:cxn ang="0">
                  <a:pos x="19" y="31"/>
                </a:cxn>
                <a:cxn ang="0">
                  <a:pos x="27" y="33"/>
                </a:cxn>
                <a:cxn ang="0">
                  <a:pos x="35" y="33"/>
                </a:cxn>
                <a:cxn ang="0">
                  <a:pos x="40" y="32"/>
                </a:cxn>
                <a:cxn ang="0">
                  <a:pos x="42" y="31"/>
                </a:cxn>
                <a:cxn ang="0">
                  <a:pos x="43" y="30"/>
                </a:cxn>
                <a:cxn ang="0">
                  <a:pos x="44" y="28"/>
                </a:cxn>
                <a:cxn ang="0">
                  <a:pos x="44" y="26"/>
                </a:cxn>
                <a:cxn ang="0">
                  <a:pos x="43" y="25"/>
                </a:cxn>
                <a:cxn ang="0">
                  <a:pos x="41" y="23"/>
                </a:cxn>
                <a:cxn ang="0">
                  <a:pos x="40" y="23"/>
                </a:cxn>
                <a:cxn ang="0">
                  <a:pos x="35" y="23"/>
                </a:cxn>
                <a:cxn ang="0">
                  <a:pos x="27" y="23"/>
                </a:cxn>
                <a:cxn ang="0">
                  <a:pos x="20" y="22"/>
                </a:cxn>
                <a:cxn ang="0">
                  <a:pos x="13" y="19"/>
                </a:cxn>
                <a:cxn ang="0">
                  <a:pos x="8" y="15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2" y="1"/>
                </a:cxn>
              </a:cxnLst>
              <a:rect l="0" t="0" r="r" b="b"/>
              <a:pathLst>
                <a:path w="44" h="33">
                  <a:moveTo>
                    <a:pt x="2" y="2"/>
                  </a:moveTo>
                  <a:lnTo>
                    <a:pt x="1" y="5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1" y="17"/>
                  </a:lnTo>
                  <a:lnTo>
                    <a:pt x="3" y="20"/>
                  </a:lnTo>
                  <a:lnTo>
                    <a:pt x="5" y="23"/>
                  </a:lnTo>
                  <a:lnTo>
                    <a:pt x="8" y="25"/>
                  </a:lnTo>
                  <a:lnTo>
                    <a:pt x="11" y="28"/>
                  </a:lnTo>
                  <a:lnTo>
                    <a:pt x="15" y="30"/>
                  </a:lnTo>
                  <a:lnTo>
                    <a:pt x="19" y="31"/>
                  </a:lnTo>
                  <a:lnTo>
                    <a:pt x="23" y="32"/>
                  </a:lnTo>
                  <a:lnTo>
                    <a:pt x="27" y="33"/>
                  </a:lnTo>
                  <a:lnTo>
                    <a:pt x="31" y="33"/>
                  </a:lnTo>
                  <a:lnTo>
                    <a:pt x="35" y="33"/>
                  </a:lnTo>
                  <a:lnTo>
                    <a:pt x="39" y="32"/>
                  </a:lnTo>
                  <a:lnTo>
                    <a:pt x="40" y="32"/>
                  </a:lnTo>
                  <a:lnTo>
                    <a:pt x="41" y="32"/>
                  </a:lnTo>
                  <a:lnTo>
                    <a:pt x="42" y="31"/>
                  </a:lnTo>
                  <a:lnTo>
                    <a:pt x="43" y="31"/>
                  </a:lnTo>
                  <a:lnTo>
                    <a:pt x="43" y="30"/>
                  </a:lnTo>
                  <a:lnTo>
                    <a:pt x="44" y="29"/>
                  </a:lnTo>
                  <a:lnTo>
                    <a:pt x="44" y="28"/>
                  </a:lnTo>
                  <a:lnTo>
                    <a:pt x="44" y="27"/>
                  </a:lnTo>
                  <a:lnTo>
                    <a:pt x="44" y="26"/>
                  </a:lnTo>
                  <a:lnTo>
                    <a:pt x="43" y="25"/>
                  </a:lnTo>
                  <a:lnTo>
                    <a:pt x="43" y="25"/>
                  </a:lnTo>
                  <a:lnTo>
                    <a:pt x="42" y="24"/>
                  </a:lnTo>
                  <a:lnTo>
                    <a:pt x="41" y="23"/>
                  </a:lnTo>
                  <a:lnTo>
                    <a:pt x="41" y="23"/>
                  </a:lnTo>
                  <a:lnTo>
                    <a:pt x="40" y="23"/>
                  </a:lnTo>
                  <a:lnTo>
                    <a:pt x="39" y="23"/>
                  </a:lnTo>
                  <a:lnTo>
                    <a:pt x="35" y="23"/>
                  </a:lnTo>
                  <a:lnTo>
                    <a:pt x="31" y="23"/>
                  </a:lnTo>
                  <a:lnTo>
                    <a:pt x="27" y="23"/>
                  </a:lnTo>
                  <a:lnTo>
                    <a:pt x="23" y="23"/>
                  </a:lnTo>
                  <a:lnTo>
                    <a:pt x="20" y="22"/>
                  </a:lnTo>
                  <a:lnTo>
                    <a:pt x="16" y="21"/>
                  </a:lnTo>
                  <a:lnTo>
                    <a:pt x="13" y="19"/>
                  </a:lnTo>
                  <a:lnTo>
                    <a:pt x="10" y="16"/>
                  </a:lnTo>
                  <a:lnTo>
                    <a:pt x="8" y="15"/>
                  </a:lnTo>
                  <a:lnTo>
                    <a:pt x="7" y="13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Freeform 84"/>
            <p:cNvSpPr>
              <a:spLocks/>
            </p:cNvSpPr>
            <p:nvPr/>
          </p:nvSpPr>
          <p:spPr bwMode="auto">
            <a:xfrm>
              <a:off x="4925" y="1163"/>
              <a:ext cx="126" cy="146"/>
            </a:xfrm>
            <a:custGeom>
              <a:avLst/>
              <a:gdLst/>
              <a:ahLst/>
              <a:cxnLst>
                <a:cxn ang="0">
                  <a:pos x="35" y="27"/>
                </a:cxn>
                <a:cxn ang="0">
                  <a:pos x="40" y="32"/>
                </a:cxn>
                <a:cxn ang="0">
                  <a:pos x="46" y="35"/>
                </a:cxn>
                <a:cxn ang="0">
                  <a:pos x="68" y="33"/>
                </a:cxn>
                <a:cxn ang="0">
                  <a:pos x="86" y="21"/>
                </a:cxn>
                <a:cxn ang="0">
                  <a:pos x="98" y="8"/>
                </a:cxn>
                <a:cxn ang="0">
                  <a:pos x="101" y="11"/>
                </a:cxn>
                <a:cxn ang="0">
                  <a:pos x="112" y="21"/>
                </a:cxn>
                <a:cxn ang="0">
                  <a:pos x="115" y="35"/>
                </a:cxn>
                <a:cxn ang="0">
                  <a:pos x="114" y="58"/>
                </a:cxn>
                <a:cxn ang="0">
                  <a:pos x="106" y="84"/>
                </a:cxn>
                <a:cxn ang="0">
                  <a:pos x="92" y="107"/>
                </a:cxn>
                <a:cxn ang="0">
                  <a:pos x="66" y="127"/>
                </a:cxn>
                <a:cxn ang="0">
                  <a:pos x="36" y="135"/>
                </a:cxn>
                <a:cxn ang="0">
                  <a:pos x="20" y="133"/>
                </a:cxn>
                <a:cxn ang="0">
                  <a:pos x="11" y="125"/>
                </a:cxn>
                <a:cxn ang="0">
                  <a:pos x="11" y="115"/>
                </a:cxn>
                <a:cxn ang="0">
                  <a:pos x="17" y="105"/>
                </a:cxn>
                <a:cxn ang="0">
                  <a:pos x="27" y="95"/>
                </a:cxn>
                <a:cxn ang="0">
                  <a:pos x="39" y="87"/>
                </a:cxn>
                <a:cxn ang="0">
                  <a:pos x="48" y="81"/>
                </a:cxn>
                <a:cxn ang="0">
                  <a:pos x="50" y="79"/>
                </a:cxn>
                <a:cxn ang="0">
                  <a:pos x="52" y="77"/>
                </a:cxn>
                <a:cxn ang="0">
                  <a:pos x="53" y="75"/>
                </a:cxn>
                <a:cxn ang="0">
                  <a:pos x="54" y="72"/>
                </a:cxn>
                <a:cxn ang="0">
                  <a:pos x="52" y="70"/>
                </a:cxn>
                <a:cxn ang="0">
                  <a:pos x="50" y="69"/>
                </a:cxn>
                <a:cxn ang="0">
                  <a:pos x="47" y="69"/>
                </a:cxn>
                <a:cxn ang="0">
                  <a:pos x="37" y="75"/>
                </a:cxn>
                <a:cxn ang="0">
                  <a:pos x="10" y="96"/>
                </a:cxn>
                <a:cxn ang="0">
                  <a:pos x="2" y="109"/>
                </a:cxn>
                <a:cxn ang="0">
                  <a:pos x="0" y="124"/>
                </a:cxn>
                <a:cxn ang="0">
                  <a:pos x="6" y="138"/>
                </a:cxn>
                <a:cxn ang="0">
                  <a:pos x="16" y="144"/>
                </a:cxn>
                <a:cxn ang="0">
                  <a:pos x="27" y="146"/>
                </a:cxn>
                <a:cxn ang="0">
                  <a:pos x="50" y="144"/>
                </a:cxn>
                <a:cxn ang="0">
                  <a:pos x="76" y="134"/>
                </a:cxn>
                <a:cxn ang="0">
                  <a:pos x="98" y="116"/>
                </a:cxn>
                <a:cxn ang="0">
                  <a:pos x="116" y="89"/>
                </a:cxn>
                <a:cxn ang="0">
                  <a:pos x="124" y="59"/>
                </a:cxn>
                <a:cxn ang="0">
                  <a:pos x="125" y="31"/>
                </a:cxn>
                <a:cxn ang="0">
                  <a:pos x="119" y="13"/>
                </a:cxn>
                <a:cxn ang="0">
                  <a:pos x="105" y="1"/>
                </a:cxn>
                <a:cxn ang="0">
                  <a:pos x="93" y="0"/>
                </a:cxn>
                <a:cxn ang="0">
                  <a:pos x="92" y="0"/>
                </a:cxn>
                <a:cxn ang="0">
                  <a:pos x="91" y="1"/>
                </a:cxn>
                <a:cxn ang="0">
                  <a:pos x="85" y="9"/>
                </a:cxn>
                <a:cxn ang="0">
                  <a:pos x="72" y="20"/>
                </a:cxn>
                <a:cxn ang="0">
                  <a:pos x="56" y="27"/>
                </a:cxn>
                <a:cxn ang="0">
                  <a:pos x="47" y="28"/>
                </a:cxn>
                <a:cxn ang="0">
                  <a:pos x="42" y="26"/>
                </a:cxn>
                <a:cxn ang="0">
                  <a:pos x="39" y="21"/>
                </a:cxn>
                <a:cxn ang="0">
                  <a:pos x="38" y="20"/>
                </a:cxn>
                <a:cxn ang="0">
                  <a:pos x="37" y="20"/>
                </a:cxn>
                <a:cxn ang="0">
                  <a:pos x="36" y="20"/>
                </a:cxn>
                <a:cxn ang="0">
                  <a:pos x="35" y="20"/>
                </a:cxn>
                <a:cxn ang="0">
                  <a:pos x="35" y="22"/>
                </a:cxn>
              </a:cxnLst>
              <a:rect l="0" t="0" r="r" b="b"/>
              <a:pathLst>
                <a:path w="126" h="146">
                  <a:moveTo>
                    <a:pt x="35" y="22"/>
                  </a:moveTo>
                  <a:lnTo>
                    <a:pt x="35" y="24"/>
                  </a:lnTo>
                  <a:lnTo>
                    <a:pt x="35" y="27"/>
                  </a:lnTo>
                  <a:lnTo>
                    <a:pt x="36" y="29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42" y="33"/>
                  </a:lnTo>
                  <a:lnTo>
                    <a:pt x="44" y="34"/>
                  </a:lnTo>
                  <a:lnTo>
                    <a:pt x="46" y="35"/>
                  </a:lnTo>
                  <a:lnTo>
                    <a:pt x="53" y="36"/>
                  </a:lnTo>
                  <a:lnTo>
                    <a:pt x="61" y="35"/>
                  </a:lnTo>
                  <a:lnTo>
                    <a:pt x="68" y="33"/>
                  </a:lnTo>
                  <a:lnTo>
                    <a:pt x="74" y="30"/>
                  </a:lnTo>
                  <a:lnTo>
                    <a:pt x="81" y="26"/>
                  </a:lnTo>
                  <a:lnTo>
                    <a:pt x="86" y="21"/>
                  </a:lnTo>
                  <a:lnTo>
                    <a:pt x="92" y="16"/>
                  </a:lnTo>
                  <a:lnTo>
                    <a:pt x="96" y="10"/>
                  </a:lnTo>
                  <a:lnTo>
                    <a:pt x="98" y="8"/>
                  </a:lnTo>
                  <a:lnTo>
                    <a:pt x="94" y="10"/>
                  </a:lnTo>
                  <a:lnTo>
                    <a:pt x="96" y="10"/>
                  </a:lnTo>
                  <a:lnTo>
                    <a:pt x="101" y="11"/>
                  </a:lnTo>
                  <a:lnTo>
                    <a:pt x="106" y="13"/>
                  </a:lnTo>
                  <a:lnTo>
                    <a:pt x="109" y="17"/>
                  </a:lnTo>
                  <a:lnTo>
                    <a:pt x="112" y="21"/>
                  </a:lnTo>
                  <a:lnTo>
                    <a:pt x="113" y="25"/>
                  </a:lnTo>
                  <a:lnTo>
                    <a:pt x="115" y="30"/>
                  </a:lnTo>
                  <a:lnTo>
                    <a:pt x="115" y="35"/>
                  </a:lnTo>
                  <a:lnTo>
                    <a:pt x="115" y="40"/>
                  </a:lnTo>
                  <a:lnTo>
                    <a:pt x="115" y="49"/>
                  </a:lnTo>
                  <a:lnTo>
                    <a:pt x="114" y="58"/>
                  </a:lnTo>
                  <a:lnTo>
                    <a:pt x="112" y="67"/>
                  </a:lnTo>
                  <a:lnTo>
                    <a:pt x="110" y="75"/>
                  </a:lnTo>
                  <a:lnTo>
                    <a:pt x="106" y="84"/>
                  </a:lnTo>
                  <a:lnTo>
                    <a:pt x="102" y="92"/>
                  </a:lnTo>
                  <a:lnTo>
                    <a:pt x="97" y="100"/>
                  </a:lnTo>
                  <a:lnTo>
                    <a:pt x="92" y="107"/>
                  </a:lnTo>
                  <a:lnTo>
                    <a:pt x="84" y="114"/>
                  </a:lnTo>
                  <a:lnTo>
                    <a:pt x="76" y="121"/>
                  </a:lnTo>
                  <a:lnTo>
                    <a:pt x="66" y="127"/>
                  </a:lnTo>
                  <a:lnTo>
                    <a:pt x="57" y="131"/>
                  </a:lnTo>
                  <a:lnTo>
                    <a:pt x="46" y="134"/>
                  </a:lnTo>
                  <a:lnTo>
                    <a:pt x="36" y="135"/>
                  </a:lnTo>
                  <a:lnTo>
                    <a:pt x="30" y="135"/>
                  </a:lnTo>
                  <a:lnTo>
                    <a:pt x="25" y="134"/>
                  </a:lnTo>
                  <a:lnTo>
                    <a:pt x="20" y="133"/>
                  </a:lnTo>
                  <a:lnTo>
                    <a:pt x="15" y="132"/>
                  </a:lnTo>
                  <a:lnTo>
                    <a:pt x="13" y="129"/>
                  </a:lnTo>
                  <a:lnTo>
                    <a:pt x="11" y="125"/>
                  </a:lnTo>
                  <a:lnTo>
                    <a:pt x="11" y="122"/>
                  </a:lnTo>
                  <a:lnTo>
                    <a:pt x="11" y="118"/>
                  </a:lnTo>
                  <a:lnTo>
                    <a:pt x="11" y="115"/>
                  </a:lnTo>
                  <a:lnTo>
                    <a:pt x="13" y="111"/>
                  </a:lnTo>
                  <a:lnTo>
                    <a:pt x="14" y="108"/>
                  </a:lnTo>
                  <a:lnTo>
                    <a:pt x="17" y="105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7" y="95"/>
                  </a:lnTo>
                  <a:lnTo>
                    <a:pt x="31" y="93"/>
                  </a:lnTo>
                  <a:lnTo>
                    <a:pt x="35" y="90"/>
                  </a:lnTo>
                  <a:lnTo>
                    <a:pt x="39" y="87"/>
                  </a:lnTo>
                  <a:lnTo>
                    <a:pt x="43" y="85"/>
                  </a:lnTo>
                  <a:lnTo>
                    <a:pt x="48" y="82"/>
                  </a:lnTo>
                  <a:lnTo>
                    <a:pt x="48" y="81"/>
                  </a:lnTo>
                  <a:lnTo>
                    <a:pt x="49" y="81"/>
                  </a:lnTo>
                  <a:lnTo>
                    <a:pt x="50" y="80"/>
                  </a:lnTo>
                  <a:lnTo>
                    <a:pt x="50" y="79"/>
                  </a:lnTo>
                  <a:lnTo>
                    <a:pt x="51" y="79"/>
                  </a:lnTo>
                  <a:lnTo>
                    <a:pt x="51" y="78"/>
                  </a:lnTo>
                  <a:lnTo>
                    <a:pt x="52" y="77"/>
                  </a:lnTo>
                  <a:lnTo>
                    <a:pt x="52" y="77"/>
                  </a:lnTo>
                  <a:lnTo>
                    <a:pt x="53" y="76"/>
                  </a:lnTo>
                  <a:lnTo>
                    <a:pt x="53" y="75"/>
                  </a:lnTo>
                  <a:lnTo>
                    <a:pt x="54" y="74"/>
                  </a:lnTo>
                  <a:lnTo>
                    <a:pt x="54" y="73"/>
                  </a:lnTo>
                  <a:lnTo>
                    <a:pt x="54" y="72"/>
                  </a:lnTo>
                  <a:lnTo>
                    <a:pt x="53" y="72"/>
                  </a:lnTo>
                  <a:lnTo>
                    <a:pt x="53" y="71"/>
                  </a:lnTo>
                  <a:lnTo>
                    <a:pt x="52" y="70"/>
                  </a:lnTo>
                  <a:lnTo>
                    <a:pt x="52" y="69"/>
                  </a:lnTo>
                  <a:lnTo>
                    <a:pt x="51" y="69"/>
                  </a:lnTo>
                  <a:lnTo>
                    <a:pt x="50" y="69"/>
                  </a:lnTo>
                  <a:lnTo>
                    <a:pt x="49" y="69"/>
                  </a:lnTo>
                  <a:lnTo>
                    <a:pt x="48" y="69"/>
                  </a:lnTo>
                  <a:lnTo>
                    <a:pt x="47" y="69"/>
                  </a:lnTo>
                  <a:lnTo>
                    <a:pt x="46" y="70"/>
                  </a:lnTo>
                  <a:lnTo>
                    <a:pt x="46" y="70"/>
                  </a:lnTo>
                  <a:lnTo>
                    <a:pt x="37" y="75"/>
                  </a:lnTo>
                  <a:lnTo>
                    <a:pt x="28" y="81"/>
                  </a:lnTo>
                  <a:lnTo>
                    <a:pt x="18" y="88"/>
                  </a:lnTo>
                  <a:lnTo>
                    <a:pt x="10" y="96"/>
                  </a:lnTo>
                  <a:lnTo>
                    <a:pt x="7" y="100"/>
                  </a:lnTo>
                  <a:lnTo>
                    <a:pt x="4" y="104"/>
                  </a:lnTo>
                  <a:lnTo>
                    <a:pt x="2" y="109"/>
                  </a:lnTo>
                  <a:lnTo>
                    <a:pt x="0" y="114"/>
                  </a:lnTo>
                  <a:lnTo>
                    <a:pt x="0" y="119"/>
                  </a:lnTo>
                  <a:lnTo>
                    <a:pt x="0" y="124"/>
                  </a:lnTo>
                  <a:lnTo>
                    <a:pt x="1" y="129"/>
                  </a:lnTo>
                  <a:lnTo>
                    <a:pt x="4" y="135"/>
                  </a:lnTo>
                  <a:lnTo>
                    <a:pt x="6" y="138"/>
                  </a:lnTo>
                  <a:lnTo>
                    <a:pt x="9" y="141"/>
                  </a:lnTo>
                  <a:lnTo>
                    <a:pt x="13" y="143"/>
                  </a:lnTo>
                  <a:lnTo>
                    <a:pt x="16" y="144"/>
                  </a:lnTo>
                  <a:lnTo>
                    <a:pt x="20" y="145"/>
                  </a:lnTo>
                  <a:lnTo>
                    <a:pt x="24" y="146"/>
                  </a:lnTo>
                  <a:lnTo>
                    <a:pt x="27" y="146"/>
                  </a:lnTo>
                  <a:lnTo>
                    <a:pt x="31" y="146"/>
                  </a:lnTo>
                  <a:lnTo>
                    <a:pt x="41" y="145"/>
                  </a:lnTo>
                  <a:lnTo>
                    <a:pt x="50" y="144"/>
                  </a:lnTo>
                  <a:lnTo>
                    <a:pt x="59" y="141"/>
                  </a:lnTo>
                  <a:lnTo>
                    <a:pt x="68" y="138"/>
                  </a:lnTo>
                  <a:lnTo>
                    <a:pt x="76" y="134"/>
                  </a:lnTo>
                  <a:lnTo>
                    <a:pt x="84" y="129"/>
                  </a:lnTo>
                  <a:lnTo>
                    <a:pt x="91" y="123"/>
                  </a:lnTo>
                  <a:lnTo>
                    <a:pt x="98" y="116"/>
                  </a:lnTo>
                  <a:lnTo>
                    <a:pt x="105" y="108"/>
                  </a:lnTo>
                  <a:lnTo>
                    <a:pt x="111" y="99"/>
                  </a:lnTo>
                  <a:lnTo>
                    <a:pt x="116" y="89"/>
                  </a:lnTo>
                  <a:lnTo>
                    <a:pt x="119" y="79"/>
                  </a:lnTo>
                  <a:lnTo>
                    <a:pt x="122" y="69"/>
                  </a:lnTo>
                  <a:lnTo>
                    <a:pt x="124" y="59"/>
                  </a:lnTo>
                  <a:lnTo>
                    <a:pt x="125" y="48"/>
                  </a:lnTo>
                  <a:lnTo>
                    <a:pt x="126" y="38"/>
                  </a:lnTo>
                  <a:lnTo>
                    <a:pt x="125" y="31"/>
                  </a:lnTo>
                  <a:lnTo>
                    <a:pt x="124" y="25"/>
                  </a:lnTo>
                  <a:lnTo>
                    <a:pt x="122" y="19"/>
                  </a:lnTo>
                  <a:lnTo>
                    <a:pt x="119" y="13"/>
                  </a:lnTo>
                  <a:lnTo>
                    <a:pt x="115" y="8"/>
                  </a:lnTo>
                  <a:lnTo>
                    <a:pt x="111" y="4"/>
                  </a:lnTo>
                  <a:lnTo>
                    <a:pt x="105" y="1"/>
                  </a:lnTo>
                  <a:lnTo>
                    <a:pt x="99" y="0"/>
                  </a:lnTo>
                  <a:lnTo>
                    <a:pt x="94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91" y="1"/>
                  </a:lnTo>
                  <a:lnTo>
                    <a:pt x="91" y="1"/>
                  </a:lnTo>
                  <a:lnTo>
                    <a:pt x="91" y="1"/>
                  </a:lnTo>
                  <a:lnTo>
                    <a:pt x="90" y="1"/>
                  </a:lnTo>
                  <a:lnTo>
                    <a:pt x="88" y="4"/>
                  </a:lnTo>
                  <a:lnTo>
                    <a:pt x="85" y="9"/>
                  </a:lnTo>
                  <a:lnTo>
                    <a:pt x="81" y="13"/>
                  </a:lnTo>
                  <a:lnTo>
                    <a:pt x="77" y="17"/>
                  </a:lnTo>
                  <a:lnTo>
                    <a:pt x="72" y="20"/>
                  </a:lnTo>
                  <a:lnTo>
                    <a:pt x="67" y="23"/>
                  </a:lnTo>
                  <a:lnTo>
                    <a:pt x="62" y="26"/>
                  </a:lnTo>
                  <a:lnTo>
                    <a:pt x="56" y="27"/>
                  </a:lnTo>
                  <a:lnTo>
                    <a:pt x="50" y="28"/>
                  </a:lnTo>
                  <a:lnTo>
                    <a:pt x="49" y="28"/>
                  </a:lnTo>
                  <a:lnTo>
                    <a:pt x="47" y="28"/>
                  </a:lnTo>
                  <a:lnTo>
                    <a:pt x="45" y="28"/>
                  </a:lnTo>
                  <a:lnTo>
                    <a:pt x="43" y="27"/>
                  </a:lnTo>
                  <a:lnTo>
                    <a:pt x="42" y="26"/>
                  </a:lnTo>
                  <a:lnTo>
                    <a:pt x="41" y="25"/>
                  </a:lnTo>
                  <a:lnTo>
                    <a:pt x="40" y="23"/>
                  </a:lnTo>
                  <a:lnTo>
                    <a:pt x="39" y="21"/>
                  </a:lnTo>
                  <a:lnTo>
                    <a:pt x="39" y="21"/>
                  </a:lnTo>
                  <a:lnTo>
                    <a:pt x="39" y="21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7" y="20"/>
                  </a:lnTo>
                  <a:lnTo>
                    <a:pt x="37" y="20"/>
                  </a:lnTo>
                  <a:lnTo>
                    <a:pt x="36" y="20"/>
                  </a:lnTo>
                  <a:lnTo>
                    <a:pt x="36" y="20"/>
                  </a:lnTo>
                  <a:lnTo>
                    <a:pt x="36" y="20"/>
                  </a:lnTo>
                  <a:lnTo>
                    <a:pt x="35" y="20"/>
                  </a:lnTo>
                  <a:lnTo>
                    <a:pt x="35" y="20"/>
                  </a:lnTo>
                  <a:lnTo>
                    <a:pt x="35" y="21"/>
                  </a:lnTo>
                  <a:lnTo>
                    <a:pt x="35" y="21"/>
                  </a:lnTo>
                  <a:lnTo>
                    <a:pt x="35" y="22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Freeform 85"/>
            <p:cNvSpPr>
              <a:spLocks/>
            </p:cNvSpPr>
            <p:nvPr/>
          </p:nvSpPr>
          <p:spPr bwMode="auto">
            <a:xfrm>
              <a:off x="4682" y="1132"/>
              <a:ext cx="66" cy="18"/>
            </a:xfrm>
            <a:custGeom>
              <a:avLst/>
              <a:gdLst/>
              <a:ahLst/>
              <a:cxnLst>
                <a:cxn ang="0">
                  <a:pos x="66" y="12"/>
                </a:cxn>
                <a:cxn ang="0">
                  <a:pos x="59" y="7"/>
                </a:cxn>
                <a:cxn ang="0">
                  <a:pos x="51" y="3"/>
                </a:cxn>
                <a:cxn ang="0">
                  <a:pos x="43" y="1"/>
                </a:cxn>
                <a:cxn ang="0">
                  <a:pos x="35" y="0"/>
                </a:cxn>
                <a:cxn ang="0">
                  <a:pos x="27" y="1"/>
                </a:cxn>
                <a:cxn ang="0">
                  <a:pos x="18" y="2"/>
                </a:cxn>
                <a:cxn ang="0">
                  <a:pos x="10" y="5"/>
                </a:cxn>
                <a:cxn ang="0">
                  <a:pos x="3" y="8"/>
                </a:cxn>
                <a:cxn ang="0">
                  <a:pos x="2" y="9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1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6"/>
                </a:cxn>
                <a:cxn ang="0">
                  <a:pos x="2" y="17"/>
                </a:cxn>
                <a:cxn ang="0">
                  <a:pos x="3" y="17"/>
                </a:cxn>
                <a:cxn ang="0">
                  <a:pos x="4" y="18"/>
                </a:cxn>
                <a:cxn ang="0">
                  <a:pos x="5" y="18"/>
                </a:cxn>
                <a:cxn ang="0">
                  <a:pos x="6" y="18"/>
                </a:cxn>
                <a:cxn ang="0">
                  <a:pos x="7" y="17"/>
                </a:cxn>
                <a:cxn ang="0">
                  <a:pos x="13" y="14"/>
                </a:cxn>
                <a:cxn ang="0">
                  <a:pos x="20" y="12"/>
                </a:cxn>
                <a:cxn ang="0">
                  <a:pos x="27" y="10"/>
                </a:cxn>
                <a:cxn ang="0">
                  <a:pos x="35" y="10"/>
                </a:cxn>
                <a:cxn ang="0">
                  <a:pos x="42" y="10"/>
                </a:cxn>
                <a:cxn ang="0">
                  <a:pos x="49" y="11"/>
                </a:cxn>
                <a:cxn ang="0">
                  <a:pos x="56" y="13"/>
                </a:cxn>
                <a:cxn ang="0">
                  <a:pos x="63" y="15"/>
                </a:cxn>
                <a:cxn ang="0">
                  <a:pos x="63" y="15"/>
                </a:cxn>
                <a:cxn ang="0">
                  <a:pos x="64" y="15"/>
                </a:cxn>
                <a:cxn ang="0">
                  <a:pos x="64" y="15"/>
                </a:cxn>
                <a:cxn ang="0">
                  <a:pos x="65" y="15"/>
                </a:cxn>
                <a:cxn ang="0">
                  <a:pos x="65" y="15"/>
                </a:cxn>
                <a:cxn ang="0">
                  <a:pos x="65" y="15"/>
                </a:cxn>
                <a:cxn ang="0">
                  <a:pos x="66" y="15"/>
                </a:cxn>
                <a:cxn ang="0">
                  <a:pos x="66" y="15"/>
                </a:cxn>
                <a:cxn ang="0">
                  <a:pos x="66" y="14"/>
                </a:cxn>
                <a:cxn ang="0">
                  <a:pos x="66" y="14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12"/>
                </a:cxn>
                <a:cxn ang="0">
                  <a:pos x="66" y="12"/>
                </a:cxn>
                <a:cxn ang="0">
                  <a:pos x="66" y="12"/>
                </a:cxn>
              </a:cxnLst>
              <a:rect l="0" t="0" r="r" b="b"/>
              <a:pathLst>
                <a:path w="66" h="18">
                  <a:moveTo>
                    <a:pt x="66" y="12"/>
                  </a:moveTo>
                  <a:lnTo>
                    <a:pt x="59" y="7"/>
                  </a:lnTo>
                  <a:lnTo>
                    <a:pt x="51" y="3"/>
                  </a:lnTo>
                  <a:lnTo>
                    <a:pt x="43" y="1"/>
                  </a:lnTo>
                  <a:lnTo>
                    <a:pt x="35" y="0"/>
                  </a:lnTo>
                  <a:lnTo>
                    <a:pt x="27" y="1"/>
                  </a:lnTo>
                  <a:lnTo>
                    <a:pt x="18" y="2"/>
                  </a:lnTo>
                  <a:lnTo>
                    <a:pt x="10" y="5"/>
                  </a:lnTo>
                  <a:lnTo>
                    <a:pt x="3" y="8"/>
                  </a:lnTo>
                  <a:lnTo>
                    <a:pt x="2" y="9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6"/>
                  </a:lnTo>
                  <a:lnTo>
                    <a:pt x="2" y="17"/>
                  </a:lnTo>
                  <a:lnTo>
                    <a:pt x="3" y="17"/>
                  </a:lnTo>
                  <a:lnTo>
                    <a:pt x="4" y="18"/>
                  </a:lnTo>
                  <a:lnTo>
                    <a:pt x="5" y="18"/>
                  </a:lnTo>
                  <a:lnTo>
                    <a:pt x="6" y="18"/>
                  </a:lnTo>
                  <a:lnTo>
                    <a:pt x="7" y="17"/>
                  </a:lnTo>
                  <a:lnTo>
                    <a:pt x="13" y="14"/>
                  </a:lnTo>
                  <a:lnTo>
                    <a:pt x="20" y="12"/>
                  </a:lnTo>
                  <a:lnTo>
                    <a:pt x="27" y="10"/>
                  </a:lnTo>
                  <a:lnTo>
                    <a:pt x="35" y="10"/>
                  </a:lnTo>
                  <a:lnTo>
                    <a:pt x="42" y="10"/>
                  </a:lnTo>
                  <a:lnTo>
                    <a:pt x="49" y="11"/>
                  </a:lnTo>
                  <a:lnTo>
                    <a:pt x="56" y="13"/>
                  </a:lnTo>
                  <a:lnTo>
                    <a:pt x="63" y="15"/>
                  </a:lnTo>
                  <a:lnTo>
                    <a:pt x="63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5" y="15"/>
                  </a:lnTo>
                  <a:lnTo>
                    <a:pt x="65" y="15"/>
                  </a:lnTo>
                  <a:lnTo>
                    <a:pt x="65" y="15"/>
                  </a:lnTo>
                  <a:lnTo>
                    <a:pt x="66" y="15"/>
                  </a:lnTo>
                  <a:lnTo>
                    <a:pt x="66" y="15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6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Freeform 86"/>
            <p:cNvSpPr>
              <a:spLocks/>
            </p:cNvSpPr>
            <p:nvPr/>
          </p:nvSpPr>
          <p:spPr bwMode="auto">
            <a:xfrm>
              <a:off x="4691" y="1164"/>
              <a:ext cx="73" cy="26"/>
            </a:xfrm>
            <a:custGeom>
              <a:avLst/>
              <a:gdLst/>
              <a:ahLst/>
              <a:cxnLst>
                <a:cxn ang="0">
                  <a:pos x="72" y="10"/>
                </a:cxn>
                <a:cxn ang="0">
                  <a:pos x="64" y="5"/>
                </a:cxn>
                <a:cxn ang="0">
                  <a:pos x="54" y="2"/>
                </a:cxn>
                <a:cxn ang="0">
                  <a:pos x="44" y="0"/>
                </a:cxn>
                <a:cxn ang="0">
                  <a:pos x="34" y="0"/>
                </a:cxn>
                <a:cxn ang="0">
                  <a:pos x="29" y="1"/>
                </a:cxn>
                <a:cxn ang="0">
                  <a:pos x="24" y="2"/>
                </a:cxn>
                <a:cxn ang="0">
                  <a:pos x="20" y="3"/>
                </a:cxn>
                <a:cxn ang="0">
                  <a:pos x="15" y="5"/>
                </a:cxn>
                <a:cxn ang="0">
                  <a:pos x="11" y="8"/>
                </a:cxn>
                <a:cxn ang="0">
                  <a:pos x="7" y="11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0" y="21"/>
                </a:cxn>
                <a:cxn ang="0">
                  <a:pos x="0" y="22"/>
                </a:cxn>
                <a:cxn ang="0">
                  <a:pos x="0" y="23"/>
                </a:cxn>
                <a:cxn ang="0">
                  <a:pos x="0" y="24"/>
                </a:cxn>
                <a:cxn ang="0">
                  <a:pos x="1" y="24"/>
                </a:cxn>
                <a:cxn ang="0">
                  <a:pos x="1" y="25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3" y="26"/>
                </a:cxn>
                <a:cxn ang="0">
                  <a:pos x="4" y="26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11" y="22"/>
                </a:cxn>
                <a:cxn ang="0">
                  <a:pos x="14" y="19"/>
                </a:cxn>
                <a:cxn ang="0">
                  <a:pos x="17" y="16"/>
                </a:cxn>
                <a:cxn ang="0">
                  <a:pos x="21" y="14"/>
                </a:cxn>
                <a:cxn ang="0">
                  <a:pos x="25" y="12"/>
                </a:cxn>
                <a:cxn ang="0">
                  <a:pos x="29" y="11"/>
                </a:cxn>
                <a:cxn ang="0">
                  <a:pos x="33" y="10"/>
                </a:cxn>
                <a:cxn ang="0">
                  <a:pos x="38" y="9"/>
                </a:cxn>
                <a:cxn ang="0">
                  <a:pos x="42" y="9"/>
                </a:cxn>
                <a:cxn ang="0">
                  <a:pos x="46" y="9"/>
                </a:cxn>
                <a:cxn ang="0">
                  <a:pos x="50" y="10"/>
                </a:cxn>
                <a:cxn ang="0">
                  <a:pos x="54" y="10"/>
                </a:cxn>
                <a:cxn ang="0">
                  <a:pos x="58" y="11"/>
                </a:cxn>
                <a:cxn ang="0">
                  <a:pos x="62" y="12"/>
                </a:cxn>
                <a:cxn ang="0">
                  <a:pos x="66" y="13"/>
                </a:cxn>
                <a:cxn ang="0">
                  <a:pos x="69" y="14"/>
                </a:cxn>
                <a:cxn ang="0">
                  <a:pos x="70" y="14"/>
                </a:cxn>
                <a:cxn ang="0">
                  <a:pos x="70" y="15"/>
                </a:cxn>
                <a:cxn ang="0">
                  <a:pos x="71" y="15"/>
                </a:cxn>
                <a:cxn ang="0">
                  <a:pos x="71" y="15"/>
                </a:cxn>
                <a:cxn ang="0">
                  <a:pos x="72" y="14"/>
                </a:cxn>
                <a:cxn ang="0">
                  <a:pos x="72" y="14"/>
                </a:cxn>
                <a:cxn ang="0">
                  <a:pos x="72" y="14"/>
                </a:cxn>
                <a:cxn ang="0">
                  <a:pos x="73" y="14"/>
                </a:cxn>
                <a:cxn ang="0">
                  <a:pos x="73" y="13"/>
                </a:cxn>
                <a:cxn ang="0">
                  <a:pos x="73" y="13"/>
                </a:cxn>
                <a:cxn ang="0">
                  <a:pos x="73" y="12"/>
                </a:cxn>
                <a:cxn ang="0">
                  <a:pos x="73" y="12"/>
                </a:cxn>
                <a:cxn ang="0">
                  <a:pos x="73" y="11"/>
                </a:cxn>
                <a:cxn ang="0">
                  <a:pos x="73" y="11"/>
                </a:cxn>
                <a:cxn ang="0">
                  <a:pos x="72" y="11"/>
                </a:cxn>
                <a:cxn ang="0">
                  <a:pos x="72" y="10"/>
                </a:cxn>
              </a:cxnLst>
              <a:rect l="0" t="0" r="r" b="b"/>
              <a:pathLst>
                <a:path w="73" h="26">
                  <a:moveTo>
                    <a:pt x="72" y="10"/>
                  </a:moveTo>
                  <a:lnTo>
                    <a:pt x="64" y="5"/>
                  </a:lnTo>
                  <a:lnTo>
                    <a:pt x="54" y="2"/>
                  </a:lnTo>
                  <a:lnTo>
                    <a:pt x="44" y="0"/>
                  </a:lnTo>
                  <a:lnTo>
                    <a:pt x="34" y="0"/>
                  </a:lnTo>
                  <a:lnTo>
                    <a:pt x="29" y="1"/>
                  </a:lnTo>
                  <a:lnTo>
                    <a:pt x="24" y="2"/>
                  </a:lnTo>
                  <a:lnTo>
                    <a:pt x="20" y="3"/>
                  </a:lnTo>
                  <a:lnTo>
                    <a:pt x="15" y="5"/>
                  </a:lnTo>
                  <a:lnTo>
                    <a:pt x="11" y="8"/>
                  </a:lnTo>
                  <a:lnTo>
                    <a:pt x="7" y="11"/>
                  </a:lnTo>
                  <a:lnTo>
                    <a:pt x="4" y="15"/>
                  </a:lnTo>
                  <a:lnTo>
                    <a:pt x="1" y="19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2" y="25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4" y="26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1" y="22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5" y="12"/>
                  </a:lnTo>
                  <a:lnTo>
                    <a:pt x="29" y="11"/>
                  </a:lnTo>
                  <a:lnTo>
                    <a:pt x="33" y="10"/>
                  </a:lnTo>
                  <a:lnTo>
                    <a:pt x="38" y="9"/>
                  </a:lnTo>
                  <a:lnTo>
                    <a:pt x="42" y="9"/>
                  </a:lnTo>
                  <a:lnTo>
                    <a:pt x="46" y="9"/>
                  </a:lnTo>
                  <a:lnTo>
                    <a:pt x="50" y="10"/>
                  </a:lnTo>
                  <a:lnTo>
                    <a:pt x="54" y="10"/>
                  </a:lnTo>
                  <a:lnTo>
                    <a:pt x="58" y="11"/>
                  </a:lnTo>
                  <a:lnTo>
                    <a:pt x="62" y="12"/>
                  </a:lnTo>
                  <a:lnTo>
                    <a:pt x="66" y="13"/>
                  </a:lnTo>
                  <a:lnTo>
                    <a:pt x="69" y="14"/>
                  </a:lnTo>
                  <a:lnTo>
                    <a:pt x="70" y="14"/>
                  </a:lnTo>
                  <a:lnTo>
                    <a:pt x="70" y="15"/>
                  </a:lnTo>
                  <a:lnTo>
                    <a:pt x="71" y="15"/>
                  </a:lnTo>
                  <a:lnTo>
                    <a:pt x="71" y="15"/>
                  </a:lnTo>
                  <a:lnTo>
                    <a:pt x="72" y="14"/>
                  </a:lnTo>
                  <a:lnTo>
                    <a:pt x="72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73" y="12"/>
                  </a:lnTo>
                  <a:lnTo>
                    <a:pt x="73" y="12"/>
                  </a:lnTo>
                  <a:lnTo>
                    <a:pt x="73" y="11"/>
                  </a:lnTo>
                  <a:lnTo>
                    <a:pt x="73" y="11"/>
                  </a:lnTo>
                  <a:lnTo>
                    <a:pt x="72" y="11"/>
                  </a:lnTo>
                  <a:lnTo>
                    <a:pt x="7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Freeform 87"/>
            <p:cNvSpPr>
              <a:spLocks/>
            </p:cNvSpPr>
            <p:nvPr/>
          </p:nvSpPr>
          <p:spPr bwMode="auto">
            <a:xfrm>
              <a:off x="4595" y="1083"/>
              <a:ext cx="124" cy="163"/>
            </a:xfrm>
            <a:custGeom>
              <a:avLst/>
              <a:gdLst/>
              <a:ahLst/>
              <a:cxnLst>
                <a:cxn ang="0">
                  <a:pos x="71" y="42"/>
                </a:cxn>
                <a:cxn ang="0">
                  <a:pos x="55" y="21"/>
                </a:cxn>
                <a:cxn ang="0">
                  <a:pos x="35" y="3"/>
                </a:cxn>
                <a:cxn ang="0">
                  <a:pos x="24" y="0"/>
                </a:cxn>
                <a:cxn ang="0">
                  <a:pos x="14" y="1"/>
                </a:cxn>
                <a:cxn ang="0">
                  <a:pos x="5" y="7"/>
                </a:cxn>
                <a:cxn ang="0">
                  <a:pos x="1" y="15"/>
                </a:cxn>
                <a:cxn ang="0">
                  <a:pos x="0" y="24"/>
                </a:cxn>
                <a:cxn ang="0">
                  <a:pos x="13" y="69"/>
                </a:cxn>
                <a:cxn ang="0">
                  <a:pos x="27" y="98"/>
                </a:cxn>
                <a:cxn ang="0">
                  <a:pos x="45" y="124"/>
                </a:cxn>
                <a:cxn ang="0">
                  <a:pos x="67" y="146"/>
                </a:cxn>
                <a:cxn ang="0">
                  <a:pos x="95" y="162"/>
                </a:cxn>
                <a:cxn ang="0">
                  <a:pos x="103" y="163"/>
                </a:cxn>
                <a:cxn ang="0">
                  <a:pos x="111" y="161"/>
                </a:cxn>
                <a:cxn ang="0">
                  <a:pos x="119" y="152"/>
                </a:cxn>
                <a:cxn ang="0">
                  <a:pos x="124" y="136"/>
                </a:cxn>
                <a:cxn ang="0">
                  <a:pos x="122" y="120"/>
                </a:cxn>
                <a:cxn ang="0">
                  <a:pos x="119" y="113"/>
                </a:cxn>
                <a:cxn ang="0">
                  <a:pos x="117" y="111"/>
                </a:cxn>
                <a:cxn ang="0">
                  <a:pos x="114" y="111"/>
                </a:cxn>
                <a:cxn ang="0">
                  <a:pos x="112" y="112"/>
                </a:cxn>
                <a:cxn ang="0">
                  <a:pos x="110" y="115"/>
                </a:cxn>
                <a:cxn ang="0">
                  <a:pos x="111" y="120"/>
                </a:cxn>
                <a:cxn ang="0">
                  <a:pos x="113" y="128"/>
                </a:cxn>
                <a:cxn ang="0">
                  <a:pos x="113" y="137"/>
                </a:cxn>
                <a:cxn ang="0">
                  <a:pos x="110" y="146"/>
                </a:cxn>
                <a:cxn ang="0">
                  <a:pos x="104" y="151"/>
                </a:cxn>
                <a:cxn ang="0">
                  <a:pos x="96" y="151"/>
                </a:cxn>
                <a:cxn ang="0">
                  <a:pos x="83" y="144"/>
                </a:cxn>
                <a:cxn ang="0">
                  <a:pos x="70" y="135"/>
                </a:cxn>
                <a:cxn ang="0">
                  <a:pos x="58" y="123"/>
                </a:cxn>
                <a:cxn ang="0">
                  <a:pos x="44" y="105"/>
                </a:cxn>
                <a:cxn ang="0">
                  <a:pos x="33" y="85"/>
                </a:cxn>
                <a:cxn ang="0">
                  <a:pos x="23" y="64"/>
                </a:cxn>
                <a:cxn ang="0">
                  <a:pos x="15" y="43"/>
                </a:cxn>
                <a:cxn ang="0">
                  <a:pos x="11" y="21"/>
                </a:cxn>
                <a:cxn ang="0">
                  <a:pos x="11" y="18"/>
                </a:cxn>
                <a:cxn ang="0">
                  <a:pos x="13" y="15"/>
                </a:cxn>
                <a:cxn ang="0">
                  <a:pos x="15" y="13"/>
                </a:cxn>
                <a:cxn ang="0">
                  <a:pos x="19" y="11"/>
                </a:cxn>
                <a:cxn ang="0">
                  <a:pos x="22" y="10"/>
                </a:cxn>
                <a:cxn ang="0">
                  <a:pos x="40" y="20"/>
                </a:cxn>
                <a:cxn ang="0">
                  <a:pos x="59" y="40"/>
                </a:cxn>
                <a:cxn ang="0">
                  <a:pos x="78" y="60"/>
                </a:cxn>
                <a:cxn ang="0">
                  <a:pos x="79" y="61"/>
                </a:cxn>
                <a:cxn ang="0">
                  <a:pos x="80" y="60"/>
                </a:cxn>
                <a:cxn ang="0">
                  <a:pos x="81" y="60"/>
                </a:cxn>
                <a:cxn ang="0">
                  <a:pos x="81" y="58"/>
                </a:cxn>
                <a:cxn ang="0">
                  <a:pos x="81" y="57"/>
                </a:cxn>
              </a:cxnLst>
              <a:rect l="0" t="0" r="r" b="b"/>
              <a:pathLst>
                <a:path w="124" h="163">
                  <a:moveTo>
                    <a:pt x="80" y="57"/>
                  </a:moveTo>
                  <a:lnTo>
                    <a:pt x="76" y="49"/>
                  </a:lnTo>
                  <a:lnTo>
                    <a:pt x="71" y="42"/>
                  </a:lnTo>
                  <a:lnTo>
                    <a:pt x="66" y="35"/>
                  </a:lnTo>
                  <a:lnTo>
                    <a:pt x="61" y="28"/>
                  </a:lnTo>
                  <a:lnTo>
                    <a:pt x="55" y="21"/>
                  </a:lnTo>
                  <a:lnTo>
                    <a:pt x="49" y="15"/>
                  </a:lnTo>
                  <a:lnTo>
                    <a:pt x="42" y="9"/>
                  </a:lnTo>
                  <a:lnTo>
                    <a:pt x="35" y="3"/>
                  </a:lnTo>
                  <a:lnTo>
                    <a:pt x="31" y="2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4" y="1"/>
                  </a:lnTo>
                  <a:lnTo>
                    <a:pt x="11" y="3"/>
                  </a:lnTo>
                  <a:lnTo>
                    <a:pt x="8" y="5"/>
                  </a:lnTo>
                  <a:lnTo>
                    <a:pt x="5" y="7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1" y="27"/>
                  </a:lnTo>
                  <a:lnTo>
                    <a:pt x="6" y="48"/>
                  </a:lnTo>
                  <a:lnTo>
                    <a:pt x="13" y="69"/>
                  </a:lnTo>
                  <a:lnTo>
                    <a:pt x="17" y="79"/>
                  </a:lnTo>
                  <a:lnTo>
                    <a:pt x="22" y="88"/>
                  </a:lnTo>
                  <a:lnTo>
                    <a:pt x="27" y="98"/>
                  </a:lnTo>
                  <a:lnTo>
                    <a:pt x="32" y="107"/>
                  </a:lnTo>
                  <a:lnTo>
                    <a:pt x="38" y="116"/>
                  </a:lnTo>
                  <a:lnTo>
                    <a:pt x="45" y="124"/>
                  </a:lnTo>
                  <a:lnTo>
                    <a:pt x="51" y="132"/>
                  </a:lnTo>
                  <a:lnTo>
                    <a:pt x="59" y="140"/>
                  </a:lnTo>
                  <a:lnTo>
                    <a:pt x="67" y="146"/>
                  </a:lnTo>
                  <a:lnTo>
                    <a:pt x="76" y="152"/>
                  </a:lnTo>
                  <a:lnTo>
                    <a:pt x="85" y="157"/>
                  </a:lnTo>
                  <a:lnTo>
                    <a:pt x="95" y="162"/>
                  </a:lnTo>
                  <a:lnTo>
                    <a:pt x="98" y="162"/>
                  </a:lnTo>
                  <a:lnTo>
                    <a:pt x="100" y="163"/>
                  </a:lnTo>
                  <a:lnTo>
                    <a:pt x="103" y="163"/>
                  </a:lnTo>
                  <a:lnTo>
                    <a:pt x="106" y="163"/>
                  </a:lnTo>
                  <a:lnTo>
                    <a:pt x="108" y="162"/>
                  </a:lnTo>
                  <a:lnTo>
                    <a:pt x="111" y="161"/>
                  </a:lnTo>
                  <a:lnTo>
                    <a:pt x="113" y="159"/>
                  </a:lnTo>
                  <a:lnTo>
                    <a:pt x="115" y="157"/>
                  </a:lnTo>
                  <a:lnTo>
                    <a:pt x="119" y="152"/>
                  </a:lnTo>
                  <a:lnTo>
                    <a:pt x="121" y="147"/>
                  </a:lnTo>
                  <a:lnTo>
                    <a:pt x="123" y="142"/>
                  </a:lnTo>
                  <a:lnTo>
                    <a:pt x="124" y="136"/>
                  </a:lnTo>
                  <a:lnTo>
                    <a:pt x="124" y="131"/>
                  </a:lnTo>
                  <a:lnTo>
                    <a:pt x="124" y="125"/>
                  </a:lnTo>
                  <a:lnTo>
                    <a:pt x="122" y="120"/>
                  </a:lnTo>
                  <a:lnTo>
                    <a:pt x="120" y="114"/>
                  </a:lnTo>
                  <a:lnTo>
                    <a:pt x="120" y="113"/>
                  </a:lnTo>
                  <a:lnTo>
                    <a:pt x="119" y="113"/>
                  </a:lnTo>
                  <a:lnTo>
                    <a:pt x="119" y="112"/>
                  </a:lnTo>
                  <a:lnTo>
                    <a:pt x="118" y="111"/>
                  </a:lnTo>
                  <a:lnTo>
                    <a:pt x="117" y="111"/>
                  </a:lnTo>
                  <a:lnTo>
                    <a:pt x="116" y="111"/>
                  </a:lnTo>
                  <a:lnTo>
                    <a:pt x="115" y="111"/>
                  </a:lnTo>
                  <a:lnTo>
                    <a:pt x="114" y="111"/>
                  </a:lnTo>
                  <a:lnTo>
                    <a:pt x="113" y="111"/>
                  </a:lnTo>
                  <a:lnTo>
                    <a:pt x="112" y="112"/>
                  </a:lnTo>
                  <a:lnTo>
                    <a:pt x="112" y="112"/>
                  </a:lnTo>
                  <a:lnTo>
                    <a:pt x="111" y="113"/>
                  </a:lnTo>
                  <a:lnTo>
                    <a:pt x="111" y="114"/>
                  </a:lnTo>
                  <a:lnTo>
                    <a:pt x="110" y="115"/>
                  </a:lnTo>
                  <a:lnTo>
                    <a:pt x="110" y="116"/>
                  </a:lnTo>
                  <a:lnTo>
                    <a:pt x="110" y="117"/>
                  </a:lnTo>
                  <a:lnTo>
                    <a:pt x="111" y="120"/>
                  </a:lnTo>
                  <a:lnTo>
                    <a:pt x="112" y="123"/>
                  </a:lnTo>
                  <a:lnTo>
                    <a:pt x="112" y="126"/>
                  </a:lnTo>
                  <a:lnTo>
                    <a:pt x="113" y="128"/>
                  </a:lnTo>
                  <a:lnTo>
                    <a:pt x="113" y="131"/>
                  </a:lnTo>
                  <a:lnTo>
                    <a:pt x="113" y="134"/>
                  </a:lnTo>
                  <a:lnTo>
                    <a:pt x="113" y="137"/>
                  </a:lnTo>
                  <a:lnTo>
                    <a:pt x="112" y="140"/>
                  </a:lnTo>
                  <a:lnTo>
                    <a:pt x="112" y="143"/>
                  </a:lnTo>
                  <a:lnTo>
                    <a:pt x="110" y="146"/>
                  </a:lnTo>
                  <a:lnTo>
                    <a:pt x="109" y="148"/>
                  </a:lnTo>
                  <a:lnTo>
                    <a:pt x="107" y="150"/>
                  </a:lnTo>
                  <a:lnTo>
                    <a:pt x="104" y="151"/>
                  </a:lnTo>
                  <a:lnTo>
                    <a:pt x="102" y="152"/>
                  </a:lnTo>
                  <a:lnTo>
                    <a:pt x="99" y="152"/>
                  </a:lnTo>
                  <a:lnTo>
                    <a:pt x="96" y="151"/>
                  </a:lnTo>
                  <a:lnTo>
                    <a:pt x="91" y="149"/>
                  </a:lnTo>
                  <a:lnTo>
                    <a:pt x="87" y="147"/>
                  </a:lnTo>
                  <a:lnTo>
                    <a:pt x="83" y="144"/>
                  </a:lnTo>
                  <a:lnTo>
                    <a:pt x="78" y="141"/>
                  </a:lnTo>
                  <a:lnTo>
                    <a:pt x="74" y="138"/>
                  </a:lnTo>
                  <a:lnTo>
                    <a:pt x="70" y="135"/>
                  </a:lnTo>
                  <a:lnTo>
                    <a:pt x="67" y="132"/>
                  </a:lnTo>
                  <a:lnTo>
                    <a:pt x="63" y="128"/>
                  </a:lnTo>
                  <a:lnTo>
                    <a:pt x="58" y="123"/>
                  </a:lnTo>
                  <a:lnTo>
                    <a:pt x="53" y="117"/>
                  </a:lnTo>
                  <a:lnTo>
                    <a:pt x="48" y="111"/>
                  </a:lnTo>
                  <a:lnTo>
                    <a:pt x="44" y="105"/>
                  </a:lnTo>
                  <a:lnTo>
                    <a:pt x="40" y="98"/>
                  </a:lnTo>
                  <a:lnTo>
                    <a:pt x="36" y="92"/>
                  </a:lnTo>
                  <a:lnTo>
                    <a:pt x="33" y="85"/>
                  </a:lnTo>
                  <a:lnTo>
                    <a:pt x="29" y="78"/>
                  </a:lnTo>
                  <a:lnTo>
                    <a:pt x="26" y="71"/>
                  </a:lnTo>
                  <a:lnTo>
                    <a:pt x="23" y="64"/>
                  </a:lnTo>
                  <a:lnTo>
                    <a:pt x="20" y="57"/>
                  </a:lnTo>
                  <a:lnTo>
                    <a:pt x="17" y="50"/>
                  </a:lnTo>
                  <a:lnTo>
                    <a:pt x="15" y="43"/>
                  </a:lnTo>
                  <a:lnTo>
                    <a:pt x="13" y="36"/>
                  </a:lnTo>
                  <a:lnTo>
                    <a:pt x="11" y="28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1" y="19"/>
                  </a:lnTo>
                  <a:lnTo>
                    <a:pt x="11" y="18"/>
                  </a:lnTo>
                  <a:lnTo>
                    <a:pt x="12" y="17"/>
                  </a:lnTo>
                  <a:lnTo>
                    <a:pt x="12" y="16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2"/>
                  </a:lnTo>
                  <a:lnTo>
                    <a:pt x="17" y="11"/>
                  </a:lnTo>
                  <a:lnTo>
                    <a:pt x="19" y="11"/>
                  </a:lnTo>
                  <a:lnTo>
                    <a:pt x="20" y="11"/>
                  </a:lnTo>
                  <a:lnTo>
                    <a:pt x="21" y="10"/>
                  </a:lnTo>
                  <a:lnTo>
                    <a:pt x="22" y="10"/>
                  </a:lnTo>
                  <a:lnTo>
                    <a:pt x="24" y="11"/>
                  </a:lnTo>
                  <a:lnTo>
                    <a:pt x="32" y="15"/>
                  </a:lnTo>
                  <a:lnTo>
                    <a:pt x="40" y="20"/>
                  </a:lnTo>
                  <a:lnTo>
                    <a:pt x="47" y="26"/>
                  </a:lnTo>
                  <a:lnTo>
                    <a:pt x="53" y="33"/>
                  </a:lnTo>
                  <a:lnTo>
                    <a:pt x="59" y="40"/>
                  </a:lnTo>
                  <a:lnTo>
                    <a:pt x="65" y="47"/>
                  </a:lnTo>
                  <a:lnTo>
                    <a:pt x="71" y="54"/>
                  </a:lnTo>
                  <a:lnTo>
                    <a:pt x="78" y="60"/>
                  </a:lnTo>
                  <a:lnTo>
                    <a:pt x="78" y="61"/>
                  </a:lnTo>
                  <a:lnTo>
                    <a:pt x="79" y="61"/>
                  </a:lnTo>
                  <a:lnTo>
                    <a:pt x="79" y="61"/>
                  </a:lnTo>
                  <a:lnTo>
                    <a:pt x="79" y="61"/>
                  </a:lnTo>
                  <a:lnTo>
                    <a:pt x="80" y="61"/>
                  </a:lnTo>
                  <a:lnTo>
                    <a:pt x="80" y="60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81" y="59"/>
                  </a:lnTo>
                  <a:lnTo>
                    <a:pt x="81" y="59"/>
                  </a:lnTo>
                  <a:lnTo>
                    <a:pt x="81" y="58"/>
                  </a:lnTo>
                  <a:lnTo>
                    <a:pt x="81" y="58"/>
                  </a:lnTo>
                  <a:lnTo>
                    <a:pt x="81" y="57"/>
                  </a:lnTo>
                  <a:lnTo>
                    <a:pt x="81" y="57"/>
                  </a:lnTo>
                  <a:lnTo>
                    <a:pt x="80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Freeform 88"/>
            <p:cNvSpPr>
              <a:spLocks/>
            </p:cNvSpPr>
            <p:nvPr/>
          </p:nvSpPr>
          <p:spPr bwMode="auto">
            <a:xfrm>
              <a:off x="4721" y="634"/>
              <a:ext cx="103" cy="81"/>
            </a:xfrm>
            <a:custGeom>
              <a:avLst/>
              <a:gdLst/>
              <a:ahLst/>
              <a:cxnLst>
                <a:cxn ang="0">
                  <a:pos x="11" y="75"/>
                </a:cxn>
                <a:cxn ang="0">
                  <a:pos x="9" y="69"/>
                </a:cxn>
                <a:cxn ang="0">
                  <a:pos x="7" y="63"/>
                </a:cxn>
                <a:cxn ang="0">
                  <a:pos x="7" y="57"/>
                </a:cxn>
                <a:cxn ang="0">
                  <a:pos x="9" y="48"/>
                </a:cxn>
                <a:cxn ang="0">
                  <a:pos x="13" y="38"/>
                </a:cxn>
                <a:cxn ang="0">
                  <a:pos x="19" y="28"/>
                </a:cxn>
                <a:cxn ang="0">
                  <a:pos x="27" y="20"/>
                </a:cxn>
                <a:cxn ang="0">
                  <a:pos x="36" y="14"/>
                </a:cxn>
                <a:cxn ang="0">
                  <a:pos x="46" y="10"/>
                </a:cxn>
                <a:cxn ang="0">
                  <a:pos x="57" y="8"/>
                </a:cxn>
                <a:cxn ang="0">
                  <a:pos x="68" y="8"/>
                </a:cxn>
                <a:cxn ang="0">
                  <a:pos x="79" y="12"/>
                </a:cxn>
                <a:cxn ang="0">
                  <a:pos x="89" y="20"/>
                </a:cxn>
                <a:cxn ang="0">
                  <a:pos x="94" y="31"/>
                </a:cxn>
                <a:cxn ang="0">
                  <a:pos x="94" y="43"/>
                </a:cxn>
                <a:cxn ang="0">
                  <a:pos x="90" y="49"/>
                </a:cxn>
                <a:cxn ang="0">
                  <a:pos x="90" y="51"/>
                </a:cxn>
                <a:cxn ang="0">
                  <a:pos x="90" y="52"/>
                </a:cxn>
                <a:cxn ang="0">
                  <a:pos x="91" y="53"/>
                </a:cxn>
                <a:cxn ang="0">
                  <a:pos x="93" y="54"/>
                </a:cxn>
                <a:cxn ang="0">
                  <a:pos x="94" y="54"/>
                </a:cxn>
                <a:cxn ang="0">
                  <a:pos x="96" y="54"/>
                </a:cxn>
                <a:cxn ang="0">
                  <a:pos x="97" y="53"/>
                </a:cxn>
                <a:cxn ang="0">
                  <a:pos x="99" y="49"/>
                </a:cxn>
                <a:cxn ang="0">
                  <a:pos x="102" y="41"/>
                </a:cxn>
                <a:cxn ang="0">
                  <a:pos x="103" y="33"/>
                </a:cxn>
                <a:cxn ang="0">
                  <a:pos x="101" y="26"/>
                </a:cxn>
                <a:cxn ang="0">
                  <a:pos x="97" y="18"/>
                </a:cxn>
                <a:cxn ang="0">
                  <a:pos x="91" y="11"/>
                </a:cxn>
                <a:cxn ang="0">
                  <a:pos x="83" y="5"/>
                </a:cxn>
                <a:cxn ang="0">
                  <a:pos x="74" y="1"/>
                </a:cxn>
                <a:cxn ang="0">
                  <a:pos x="63" y="0"/>
                </a:cxn>
                <a:cxn ang="0">
                  <a:pos x="51" y="1"/>
                </a:cxn>
                <a:cxn ang="0">
                  <a:pos x="39" y="4"/>
                </a:cxn>
                <a:cxn ang="0">
                  <a:pos x="29" y="10"/>
                </a:cxn>
                <a:cxn ang="0">
                  <a:pos x="19" y="17"/>
                </a:cxn>
                <a:cxn ang="0">
                  <a:pos x="11" y="26"/>
                </a:cxn>
                <a:cxn ang="0">
                  <a:pos x="5" y="36"/>
                </a:cxn>
                <a:cxn ang="0">
                  <a:pos x="1" y="48"/>
                </a:cxn>
                <a:cxn ang="0">
                  <a:pos x="0" y="58"/>
                </a:cxn>
                <a:cxn ang="0">
                  <a:pos x="1" y="65"/>
                </a:cxn>
                <a:cxn ang="0">
                  <a:pos x="3" y="72"/>
                </a:cxn>
                <a:cxn ang="0">
                  <a:pos x="7" y="77"/>
                </a:cxn>
                <a:cxn ang="0">
                  <a:pos x="10" y="80"/>
                </a:cxn>
                <a:cxn ang="0">
                  <a:pos x="11" y="81"/>
                </a:cxn>
                <a:cxn ang="0">
                  <a:pos x="12" y="81"/>
                </a:cxn>
                <a:cxn ang="0">
                  <a:pos x="13" y="80"/>
                </a:cxn>
                <a:cxn ang="0">
                  <a:pos x="13" y="80"/>
                </a:cxn>
                <a:cxn ang="0">
                  <a:pos x="14" y="79"/>
                </a:cxn>
                <a:cxn ang="0">
                  <a:pos x="14" y="78"/>
                </a:cxn>
                <a:cxn ang="0">
                  <a:pos x="13" y="78"/>
                </a:cxn>
              </a:cxnLst>
              <a:rect l="0" t="0" r="r" b="b"/>
              <a:pathLst>
                <a:path w="103" h="81">
                  <a:moveTo>
                    <a:pt x="13" y="77"/>
                  </a:moveTo>
                  <a:lnTo>
                    <a:pt x="11" y="75"/>
                  </a:lnTo>
                  <a:lnTo>
                    <a:pt x="10" y="72"/>
                  </a:lnTo>
                  <a:lnTo>
                    <a:pt x="9" y="69"/>
                  </a:lnTo>
                  <a:lnTo>
                    <a:pt x="8" y="66"/>
                  </a:lnTo>
                  <a:lnTo>
                    <a:pt x="7" y="63"/>
                  </a:lnTo>
                  <a:lnTo>
                    <a:pt x="7" y="60"/>
                  </a:lnTo>
                  <a:lnTo>
                    <a:pt x="7" y="57"/>
                  </a:lnTo>
                  <a:lnTo>
                    <a:pt x="8" y="54"/>
                  </a:lnTo>
                  <a:lnTo>
                    <a:pt x="9" y="48"/>
                  </a:lnTo>
                  <a:lnTo>
                    <a:pt x="11" y="43"/>
                  </a:lnTo>
                  <a:lnTo>
                    <a:pt x="13" y="38"/>
                  </a:lnTo>
                  <a:lnTo>
                    <a:pt x="16" y="33"/>
                  </a:lnTo>
                  <a:lnTo>
                    <a:pt x="19" y="28"/>
                  </a:lnTo>
                  <a:lnTo>
                    <a:pt x="23" y="24"/>
                  </a:lnTo>
                  <a:lnTo>
                    <a:pt x="27" y="20"/>
                  </a:lnTo>
                  <a:lnTo>
                    <a:pt x="31" y="17"/>
                  </a:lnTo>
                  <a:lnTo>
                    <a:pt x="36" y="14"/>
                  </a:lnTo>
                  <a:lnTo>
                    <a:pt x="41" y="12"/>
                  </a:lnTo>
                  <a:lnTo>
                    <a:pt x="46" y="10"/>
                  </a:lnTo>
                  <a:lnTo>
                    <a:pt x="51" y="8"/>
                  </a:lnTo>
                  <a:lnTo>
                    <a:pt x="57" y="8"/>
                  </a:lnTo>
                  <a:lnTo>
                    <a:pt x="62" y="8"/>
                  </a:lnTo>
                  <a:lnTo>
                    <a:pt x="68" y="8"/>
                  </a:lnTo>
                  <a:lnTo>
                    <a:pt x="74" y="9"/>
                  </a:lnTo>
                  <a:lnTo>
                    <a:pt x="79" y="12"/>
                  </a:lnTo>
                  <a:lnTo>
                    <a:pt x="85" y="15"/>
                  </a:lnTo>
                  <a:lnTo>
                    <a:pt x="89" y="20"/>
                  </a:lnTo>
                  <a:lnTo>
                    <a:pt x="92" y="25"/>
                  </a:lnTo>
                  <a:lnTo>
                    <a:pt x="94" y="31"/>
                  </a:lnTo>
                  <a:lnTo>
                    <a:pt x="95" y="36"/>
                  </a:lnTo>
                  <a:lnTo>
                    <a:pt x="94" y="43"/>
                  </a:lnTo>
                  <a:lnTo>
                    <a:pt x="90" y="48"/>
                  </a:lnTo>
                  <a:lnTo>
                    <a:pt x="90" y="49"/>
                  </a:lnTo>
                  <a:lnTo>
                    <a:pt x="90" y="50"/>
                  </a:lnTo>
                  <a:lnTo>
                    <a:pt x="90" y="51"/>
                  </a:lnTo>
                  <a:lnTo>
                    <a:pt x="90" y="51"/>
                  </a:lnTo>
                  <a:lnTo>
                    <a:pt x="90" y="52"/>
                  </a:lnTo>
                  <a:lnTo>
                    <a:pt x="91" y="53"/>
                  </a:lnTo>
                  <a:lnTo>
                    <a:pt x="91" y="53"/>
                  </a:lnTo>
                  <a:lnTo>
                    <a:pt x="92" y="54"/>
                  </a:lnTo>
                  <a:lnTo>
                    <a:pt x="93" y="54"/>
                  </a:lnTo>
                  <a:lnTo>
                    <a:pt x="93" y="54"/>
                  </a:lnTo>
                  <a:lnTo>
                    <a:pt x="94" y="54"/>
                  </a:lnTo>
                  <a:lnTo>
                    <a:pt x="95" y="54"/>
                  </a:lnTo>
                  <a:lnTo>
                    <a:pt x="96" y="54"/>
                  </a:lnTo>
                  <a:lnTo>
                    <a:pt x="96" y="53"/>
                  </a:lnTo>
                  <a:lnTo>
                    <a:pt x="97" y="53"/>
                  </a:lnTo>
                  <a:lnTo>
                    <a:pt x="97" y="52"/>
                  </a:lnTo>
                  <a:lnTo>
                    <a:pt x="99" y="49"/>
                  </a:lnTo>
                  <a:lnTo>
                    <a:pt x="101" y="45"/>
                  </a:lnTo>
                  <a:lnTo>
                    <a:pt x="102" y="41"/>
                  </a:lnTo>
                  <a:lnTo>
                    <a:pt x="103" y="37"/>
                  </a:lnTo>
                  <a:lnTo>
                    <a:pt x="103" y="33"/>
                  </a:lnTo>
                  <a:lnTo>
                    <a:pt x="102" y="30"/>
                  </a:lnTo>
                  <a:lnTo>
                    <a:pt x="101" y="26"/>
                  </a:lnTo>
                  <a:lnTo>
                    <a:pt x="100" y="22"/>
                  </a:lnTo>
                  <a:lnTo>
                    <a:pt x="97" y="18"/>
                  </a:lnTo>
                  <a:lnTo>
                    <a:pt x="94" y="14"/>
                  </a:lnTo>
                  <a:lnTo>
                    <a:pt x="91" y="11"/>
                  </a:lnTo>
                  <a:lnTo>
                    <a:pt x="87" y="7"/>
                  </a:lnTo>
                  <a:lnTo>
                    <a:pt x="83" y="5"/>
                  </a:lnTo>
                  <a:lnTo>
                    <a:pt x="79" y="3"/>
                  </a:lnTo>
                  <a:lnTo>
                    <a:pt x="74" y="1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1" y="1"/>
                  </a:lnTo>
                  <a:lnTo>
                    <a:pt x="45" y="2"/>
                  </a:lnTo>
                  <a:lnTo>
                    <a:pt x="39" y="4"/>
                  </a:lnTo>
                  <a:lnTo>
                    <a:pt x="34" y="7"/>
                  </a:lnTo>
                  <a:lnTo>
                    <a:pt x="29" y="10"/>
                  </a:lnTo>
                  <a:lnTo>
                    <a:pt x="24" y="13"/>
                  </a:lnTo>
                  <a:lnTo>
                    <a:pt x="19" y="17"/>
                  </a:lnTo>
                  <a:lnTo>
                    <a:pt x="15" y="21"/>
                  </a:lnTo>
                  <a:lnTo>
                    <a:pt x="11" y="26"/>
                  </a:lnTo>
                  <a:lnTo>
                    <a:pt x="8" y="31"/>
                  </a:lnTo>
                  <a:lnTo>
                    <a:pt x="5" y="36"/>
                  </a:lnTo>
                  <a:lnTo>
                    <a:pt x="3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58"/>
                  </a:lnTo>
                  <a:lnTo>
                    <a:pt x="0" y="61"/>
                  </a:lnTo>
                  <a:lnTo>
                    <a:pt x="1" y="65"/>
                  </a:lnTo>
                  <a:lnTo>
                    <a:pt x="2" y="68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7" y="77"/>
                  </a:lnTo>
                  <a:lnTo>
                    <a:pt x="10" y="80"/>
                  </a:lnTo>
                  <a:lnTo>
                    <a:pt x="10" y="80"/>
                  </a:lnTo>
                  <a:lnTo>
                    <a:pt x="11" y="80"/>
                  </a:lnTo>
                  <a:lnTo>
                    <a:pt x="11" y="81"/>
                  </a:lnTo>
                  <a:lnTo>
                    <a:pt x="11" y="81"/>
                  </a:lnTo>
                  <a:lnTo>
                    <a:pt x="12" y="81"/>
                  </a:lnTo>
                  <a:lnTo>
                    <a:pt x="12" y="81"/>
                  </a:lnTo>
                  <a:lnTo>
                    <a:pt x="13" y="80"/>
                  </a:lnTo>
                  <a:lnTo>
                    <a:pt x="13" y="80"/>
                  </a:lnTo>
                  <a:lnTo>
                    <a:pt x="13" y="80"/>
                  </a:lnTo>
                  <a:lnTo>
                    <a:pt x="13" y="80"/>
                  </a:lnTo>
                  <a:lnTo>
                    <a:pt x="14" y="79"/>
                  </a:lnTo>
                  <a:lnTo>
                    <a:pt x="14" y="79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13" y="78"/>
                  </a:lnTo>
                  <a:lnTo>
                    <a:pt x="13" y="7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Freeform 89"/>
            <p:cNvSpPr>
              <a:spLocks/>
            </p:cNvSpPr>
            <p:nvPr/>
          </p:nvSpPr>
          <p:spPr bwMode="auto">
            <a:xfrm>
              <a:off x="4994" y="699"/>
              <a:ext cx="105" cy="112"/>
            </a:xfrm>
            <a:custGeom>
              <a:avLst/>
              <a:gdLst/>
              <a:ahLst/>
              <a:cxnLst>
                <a:cxn ang="0">
                  <a:pos x="7" y="37"/>
                </a:cxn>
                <a:cxn ang="0">
                  <a:pos x="13" y="27"/>
                </a:cxn>
                <a:cxn ang="0">
                  <a:pos x="22" y="19"/>
                </a:cxn>
                <a:cxn ang="0">
                  <a:pos x="32" y="13"/>
                </a:cxn>
                <a:cxn ang="0">
                  <a:pos x="46" y="9"/>
                </a:cxn>
                <a:cxn ang="0">
                  <a:pos x="63" y="10"/>
                </a:cxn>
                <a:cxn ang="0">
                  <a:pos x="79" y="17"/>
                </a:cxn>
                <a:cxn ang="0">
                  <a:pos x="88" y="26"/>
                </a:cxn>
                <a:cxn ang="0">
                  <a:pos x="92" y="34"/>
                </a:cxn>
                <a:cxn ang="0">
                  <a:pos x="94" y="42"/>
                </a:cxn>
                <a:cxn ang="0">
                  <a:pos x="96" y="50"/>
                </a:cxn>
                <a:cxn ang="0">
                  <a:pos x="96" y="57"/>
                </a:cxn>
                <a:cxn ang="0">
                  <a:pos x="95" y="65"/>
                </a:cxn>
                <a:cxn ang="0">
                  <a:pos x="92" y="77"/>
                </a:cxn>
                <a:cxn ang="0">
                  <a:pos x="81" y="90"/>
                </a:cxn>
                <a:cxn ang="0">
                  <a:pos x="67" y="98"/>
                </a:cxn>
                <a:cxn ang="0">
                  <a:pos x="51" y="102"/>
                </a:cxn>
                <a:cxn ang="0">
                  <a:pos x="41" y="103"/>
                </a:cxn>
                <a:cxn ang="0">
                  <a:pos x="40" y="104"/>
                </a:cxn>
                <a:cxn ang="0">
                  <a:pos x="39" y="105"/>
                </a:cxn>
                <a:cxn ang="0">
                  <a:pos x="38" y="107"/>
                </a:cxn>
                <a:cxn ang="0">
                  <a:pos x="38" y="109"/>
                </a:cxn>
                <a:cxn ang="0">
                  <a:pos x="39" y="110"/>
                </a:cxn>
                <a:cxn ang="0">
                  <a:pos x="40" y="111"/>
                </a:cxn>
                <a:cxn ang="0">
                  <a:pos x="42" y="112"/>
                </a:cxn>
                <a:cxn ang="0">
                  <a:pos x="53" y="111"/>
                </a:cxn>
                <a:cxn ang="0">
                  <a:pos x="73" y="105"/>
                </a:cxn>
                <a:cxn ang="0">
                  <a:pos x="89" y="95"/>
                </a:cxn>
                <a:cxn ang="0">
                  <a:pos x="99" y="83"/>
                </a:cxn>
                <a:cxn ang="0">
                  <a:pos x="103" y="74"/>
                </a:cxn>
                <a:cxn ang="0">
                  <a:pos x="105" y="60"/>
                </a:cxn>
                <a:cxn ang="0">
                  <a:pos x="103" y="42"/>
                </a:cxn>
                <a:cxn ang="0">
                  <a:pos x="97" y="25"/>
                </a:cxn>
                <a:cxn ang="0">
                  <a:pos x="86" y="11"/>
                </a:cxn>
                <a:cxn ang="0">
                  <a:pos x="72" y="4"/>
                </a:cxn>
                <a:cxn ang="0">
                  <a:pos x="60" y="1"/>
                </a:cxn>
                <a:cxn ang="0">
                  <a:pos x="48" y="1"/>
                </a:cxn>
                <a:cxn ang="0">
                  <a:pos x="36" y="3"/>
                </a:cxn>
                <a:cxn ang="0">
                  <a:pos x="25" y="7"/>
                </a:cxn>
                <a:cxn ang="0">
                  <a:pos x="15" y="14"/>
                </a:cxn>
                <a:cxn ang="0">
                  <a:pos x="7" y="23"/>
                </a:cxn>
                <a:cxn ang="0">
                  <a:pos x="2" y="34"/>
                </a:cxn>
                <a:cxn ang="0">
                  <a:pos x="0" y="41"/>
                </a:cxn>
                <a:cxn ang="0">
                  <a:pos x="0" y="42"/>
                </a:cxn>
                <a:cxn ang="0">
                  <a:pos x="1" y="43"/>
                </a:cxn>
                <a:cxn ang="0">
                  <a:pos x="1" y="43"/>
                </a:cxn>
                <a:cxn ang="0">
                  <a:pos x="2" y="43"/>
                </a:cxn>
                <a:cxn ang="0">
                  <a:pos x="3" y="43"/>
                </a:cxn>
                <a:cxn ang="0">
                  <a:pos x="4" y="43"/>
                </a:cxn>
                <a:cxn ang="0">
                  <a:pos x="4" y="42"/>
                </a:cxn>
              </a:cxnLst>
              <a:rect l="0" t="0" r="r" b="b"/>
              <a:pathLst>
                <a:path w="105" h="112">
                  <a:moveTo>
                    <a:pt x="5" y="42"/>
                  </a:moveTo>
                  <a:lnTo>
                    <a:pt x="7" y="37"/>
                  </a:lnTo>
                  <a:lnTo>
                    <a:pt x="10" y="31"/>
                  </a:lnTo>
                  <a:lnTo>
                    <a:pt x="13" y="27"/>
                  </a:lnTo>
                  <a:lnTo>
                    <a:pt x="17" y="22"/>
                  </a:lnTo>
                  <a:lnTo>
                    <a:pt x="22" y="19"/>
                  </a:lnTo>
                  <a:lnTo>
                    <a:pt x="27" y="15"/>
                  </a:lnTo>
                  <a:lnTo>
                    <a:pt x="32" y="13"/>
                  </a:lnTo>
                  <a:lnTo>
                    <a:pt x="38" y="11"/>
                  </a:lnTo>
                  <a:lnTo>
                    <a:pt x="46" y="9"/>
                  </a:lnTo>
                  <a:lnTo>
                    <a:pt x="55" y="9"/>
                  </a:lnTo>
                  <a:lnTo>
                    <a:pt x="63" y="10"/>
                  </a:lnTo>
                  <a:lnTo>
                    <a:pt x="71" y="13"/>
                  </a:lnTo>
                  <a:lnTo>
                    <a:pt x="79" y="17"/>
                  </a:lnTo>
                  <a:lnTo>
                    <a:pt x="85" y="23"/>
                  </a:lnTo>
                  <a:lnTo>
                    <a:pt x="88" y="26"/>
                  </a:lnTo>
                  <a:lnTo>
                    <a:pt x="90" y="30"/>
                  </a:lnTo>
                  <a:lnTo>
                    <a:pt x="92" y="34"/>
                  </a:lnTo>
                  <a:lnTo>
                    <a:pt x="93" y="38"/>
                  </a:lnTo>
                  <a:lnTo>
                    <a:pt x="94" y="42"/>
                  </a:lnTo>
                  <a:lnTo>
                    <a:pt x="95" y="46"/>
                  </a:lnTo>
                  <a:lnTo>
                    <a:pt x="96" y="50"/>
                  </a:lnTo>
                  <a:lnTo>
                    <a:pt x="96" y="54"/>
                  </a:lnTo>
                  <a:lnTo>
                    <a:pt x="96" y="57"/>
                  </a:lnTo>
                  <a:lnTo>
                    <a:pt x="96" y="61"/>
                  </a:lnTo>
                  <a:lnTo>
                    <a:pt x="95" y="65"/>
                  </a:lnTo>
                  <a:lnTo>
                    <a:pt x="94" y="69"/>
                  </a:lnTo>
                  <a:lnTo>
                    <a:pt x="92" y="77"/>
                  </a:lnTo>
                  <a:lnTo>
                    <a:pt x="87" y="84"/>
                  </a:lnTo>
                  <a:lnTo>
                    <a:pt x="81" y="90"/>
                  </a:lnTo>
                  <a:lnTo>
                    <a:pt x="75" y="94"/>
                  </a:lnTo>
                  <a:lnTo>
                    <a:pt x="67" y="98"/>
                  </a:lnTo>
                  <a:lnTo>
                    <a:pt x="59" y="101"/>
                  </a:lnTo>
                  <a:lnTo>
                    <a:pt x="51" y="102"/>
                  </a:lnTo>
                  <a:lnTo>
                    <a:pt x="42" y="103"/>
                  </a:lnTo>
                  <a:lnTo>
                    <a:pt x="41" y="103"/>
                  </a:lnTo>
                  <a:lnTo>
                    <a:pt x="41" y="104"/>
                  </a:lnTo>
                  <a:lnTo>
                    <a:pt x="40" y="104"/>
                  </a:lnTo>
                  <a:lnTo>
                    <a:pt x="39" y="105"/>
                  </a:lnTo>
                  <a:lnTo>
                    <a:pt x="39" y="105"/>
                  </a:lnTo>
                  <a:lnTo>
                    <a:pt x="38" y="106"/>
                  </a:lnTo>
                  <a:lnTo>
                    <a:pt x="38" y="107"/>
                  </a:lnTo>
                  <a:lnTo>
                    <a:pt x="38" y="108"/>
                  </a:lnTo>
                  <a:lnTo>
                    <a:pt x="38" y="109"/>
                  </a:lnTo>
                  <a:lnTo>
                    <a:pt x="39" y="110"/>
                  </a:lnTo>
                  <a:lnTo>
                    <a:pt x="39" y="110"/>
                  </a:lnTo>
                  <a:lnTo>
                    <a:pt x="40" y="111"/>
                  </a:lnTo>
                  <a:lnTo>
                    <a:pt x="40" y="111"/>
                  </a:lnTo>
                  <a:lnTo>
                    <a:pt x="41" y="112"/>
                  </a:lnTo>
                  <a:lnTo>
                    <a:pt x="42" y="112"/>
                  </a:lnTo>
                  <a:lnTo>
                    <a:pt x="43" y="112"/>
                  </a:lnTo>
                  <a:lnTo>
                    <a:pt x="53" y="111"/>
                  </a:lnTo>
                  <a:lnTo>
                    <a:pt x="63" y="109"/>
                  </a:lnTo>
                  <a:lnTo>
                    <a:pt x="73" y="105"/>
                  </a:lnTo>
                  <a:lnTo>
                    <a:pt x="81" y="101"/>
                  </a:lnTo>
                  <a:lnTo>
                    <a:pt x="89" y="95"/>
                  </a:lnTo>
                  <a:lnTo>
                    <a:pt x="96" y="87"/>
                  </a:lnTo>
                  <a:lnTo>
                    <a:pt x="99" y="83"/>
                  </a:lnTo>
                  <a:lnTo>
                    <a:pt x="101" y="79"/>
                  </a:lnTo>
                  <a:lnTo>
                    <a:pt x="103" y="74"/>
                  </a:lnTo>
                  <a:lnTo>
                    <a:pt x="104" y="69"/>
                  </a:lnTo>
                  <a:lnTo>
                    <a:pt x="105" y="60"/>
                  </a:lnTo>
                  <a:lnTo>
                    <a:pt x="105" y="51"/>
                  </a:lnTo>
                  <a:lnTo>
                    <a:pt x="103" y="42"/>
                  </a:lnTo>
                  <a:lnTo>
                    <a:pt x="101" y="33"/>
                  </a:lnTo>
                  <a:lnTo>
                    <a:pt x="97" y="25"/>
                  </a:lnTo>
                  <a:lnTo>
                    <a:pt x="92" y="18"/>
                  </a:lnTo>
                  <a:lnTo>
                    <a:pt x="86" y="11"/>
                  </a:lnTo>
                  <a:lnTo>
                    <a:pt x="78" y="6"/>
                  </a:lnTo>
                  <a:lnTo>
                    <a:pt x="72" y="4"/>
                  </a:lnTo>
                  <a:lnTo>
                    <a:pt x="66" y="2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1"/>
                  </a:lnTo>
                  <a:lnTo>
                    <a:pt x="36" y="3"/>
                  </a:lnTo>
                  <a:lnTo>
                    <a:pt x="30" y="5"/>
                  </a:lnTo>
                  <a:lnTo>
                    <a:pt x="25" y="7"/>
                  </a:lnTo>
                  <a:lnTo>
                    <a:pt x="20" y="11"/>
                  </a:lnTo>
                  <a:lnTo>
                    <a:pt x="15" y="14"/>
                  </a:lnTo>
                  <a:lnTo>
                    <a:pt x="11" y="19"/>
                  </a:lnTo>
                  <a:lnTo>
                    <a:pt x="7" y="23"/>
                  </a:lnTo>
                  <a:lnTo>
                    <a:pt x="4" y="29"/>
                  </a:lnTo>
                  <a:lnTo>
                    <a:pt x="2" y="34"/>
                  </a:lnTo>
                  <a:lnTo>
                    <a:pt x="1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2"/>
                  </a:lnTo>
                  <a:lnTo>
                    <a:pt x="1" y="42"/>
                  </a:lnTo>
                  <a:lnTo>
                    <a:pt x="1" y="43"/>
                  </a:lnTo>
                  <a:lnTo>
                    <a:pt x="1" y="43"/>
                  </a:lnTo>
                  <a:lnTo>
                    <a:pt x="1" y="4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3" y="43"/>
                  </a:lnTo>
                  <a:lnTo>
                    <a:pt x="3" y="43"/>
                  </a:lnTo>
                  <a:lnTo>
                    <a:pt x="3" y="43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4" y="42"/>
                  </a:lnTo>
                  <a:lnTo>
                    <a:pt x="5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8" name="107 Llamada de nube"/>
          <p:cNvSpPr/>
          <p:nvPr/>
        </p:nvSpPr>
        <p:spPr>
          <a:xfrm>
            <a:off x="2643174" y="3929066"/>
            <a:ext cx="2857520" cy="857256"/>
          </a:xfrm>
          <a:prstGeom prst="cloudCallout">
            <a:avLst>
              <a:gd name="adj1" fmla="val -51633"/>
              <a:gd name="adj2" fmla="val 98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How many products?</a:t>
            </a:r>
            <a:endParaRPr lang="en-GB" dirty="0"/>
          </a:p>
        </p:txBody>
      </p:sp>
      <p:sp>
        <p:nvSpPr>
          <p:cNvPr id="112" name="111 Llamada de nube"/>
          <p:cNvSpPr/>
          <p:nvPr/>
        </p:nvSpPr>
        <p:spPr>
          <a:xfrm>
            <a:off x="4071934" y="4786322"/>
            <a:ext cx="2857520" cy="857256"/>
          </a:xfrm>
          <a:prstGeom prst="cloudCallout">
            <a:avLst>
              <a:gd name="adj1" fmla="val 65033"/>
              <a:gd name="adj2" fmla="val 60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68</a:t>
            </a:r>
            <a:endParaRPr lang="en-GB" dirty="0"/>
          </a:p>
        </p:txBody>
      </p:sp>
      <p:sp>
        <p:nvSpPr>
          <p:cNvPr id="98" name="97 CuadroTexto"/>
          <p:cNvSpPr txBox="1"/>
          <p:nvPr/>
        </p:nvSpPr>
        <p:spPr>
          <a:xfrm rot="19890414">
            <a:off x="1785584" y="3161814"/>
            <a:ext cx="559800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4800" dirty="0" smtClean="0">
                <a:solidFill>
                  <a:srgbClr val="A8003B"/>
                </a:solidFill>
              </a:rPr>
              <a:t>Number of products</a:t>
            </a:r>
            <a:endParaRPr lang="en-GB" sz="4800" dirty="0">
              <a:solidFill>
                <a:srgbClr val="A8003B"/>
              </a:solidFill>
            </a:endParaRPr>
          </a:p>
        </p:txBody>
      </p:sp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32" y="-9540"/>
            <a:ext cx="914403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5656" y="166670"/>
            <a:ext cx="847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" name="101 CuadroTexto"/>
          <p:cNvSpPr txBox="1"/>
          <p:nvPr/>
        </p:nvSpPr>
        <p:spPr>
          <a:xfrm>
            <a:off x="1301498" y="186394"/>
            <a:ext cx="6858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dirty="0" err="1" smtClean="0">
                <a:solidFill>
                  <a:schemeClr val="bg1"/>
                </a:solidFill>
              </a:rPr>
              <a:t>Automated</a:t>
            </a:r>
            <a:r>
              <a:rPr lang="es-ES_tradnl" sz="4000" dirty="0" smtClean="0">
                <a:solidFill>
                  <a:schemeClr val="bg1"/>
                </a:solidFill>
              </a:rPr>
              <a:t> </a:t>
            </a:r>
            <a:r>
              <a:rPr lang="es-ES_tradnl" sz="4000" dirty="0" err="1" smtClean="0">
                <a:solidFill>
                  <a:schemeClr val="bg1"/>
                </a:solidFill>
              </a:rPr>
              <a:t>Analysis</a:t>
            </a:r>
            <a:endParaRPr lang="es-E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Object 37"/>
          <p:cNvGraphicFramePr>
            <a:graphicFrameLocks noChangeAspect="1"/>
          </p:cNvGraphicFramePr>
          <p:nvPr/>
        </p:nvGraphicFramePr>
        <p:xfrm>
          <a:off x="625463" y="4500570"/>
          <a:ext cx="1414462" cy="2057400"/>
        </p:xfrm>
        <a:graphic>
          <a:graphicData uri="http://schemas.openxmlformats.org/presentationml/2006/ole">
            <p:oleObj spid="_x0000_s2050" name="Imagen" r:id="rId3" imgW="4671000" imgH="6795720" progId="">
              <p:embed/>
            </p:oleObj>
          </a:graphicData>
        </a:graphic>
      </p:graphicFrame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7539025" y="4929198"/>
            <a:ext cx="954088" cy="1314450"/>
            <a:chOff x="4589" y="539"/>
            <a:chExt cx="601" cy="828"/>
          </a:xfrm>
        </p:grpSpPr>
        <p:sp>
          <p:nvSpPr>
            <p:cNvPr id="47" name="Freeform 39"/>
            <p:cNvSpPr>
              <a:spLocks/>
            </p:cNvSpPr>
            <p:nvPr/>
          </p:nvSpPr>
          <p:spPr bwMode="auto">
            <a:xfrm>
              <a:off x="4670" y="1278"/>
              <a:ext cx="368" cy="89"/>
            </a:xfrm>
            <a:custGeom>
              <a:avLst/>
              <a:gdLst/>
              <a:ahLst/>
              <a:cxnLst>
                <a:cxn ang="0">
                  <a:pos x="359" y="22"/>
                </a:cxn>
                <a:cxn ang="0">
                  <a:pos x="343" y="23"/>
                </a:cxn>
                <a:cxn ang="0">
                  <a:pos x="323" y="32"/>
                </a:cxn>
                <a:cxn ang="0">
                  <a:pos x="315" y="34"/>
                </a:cxn>
                <a:cxn ang="0">
                  <a:pos x="316" y="32"/>
                </a:cxn>
                <a:cxn ang="0">
                  <a:pos x="309" y="19"/>
                </a:cxn>
                <a:cxn ang="0">
                  <a:pos x="288" y="20"/>
                </a:cxn>
                <a:cxn ang="0">
                  <a:pos x="263" y="30"/>
                </a:cxn>
                <a:cxn ang="0">
                  <a:pos x="254" y="34"/>
                </a:cxn>
                <a:cxn ang="0">
                  <a:pos x="255" y="32"/>
                </a:cxn>
                <a:cxn ang="0">
                  <a:pos x="251" y="18"/>
                </a:cxn>
                <a:cxn ang="0">
                  <a:pos x="228" y="15"/>
                </a:cxn>
                <a:cxn ang="0">
                  <a:pos x="201" y="25"/>
                </a:cxn>
                <a:cxn ang="0">
                  <a:pos x="193" y="21"/>
                </a:cxn>
                <a:cxn ang="0">
                  <a:pos x="192" y="14"/>
                </a:cxn>
                <a:cxn ang="0">
                  <a:pos x="183" y="5"/>
                </a:cxn>
                <a:cxn ang="0">
                  <a:pos x="168" y="7"/>
                </a:cxn>
                <a:cxn ang="0">
                  <a:pos x="150" y="16"/>
                </a:cxn>
                <a:cxn ang="0">
                  <a:pos x="140" y="16"/>
                </a:cxn>
                <a:cxn ang="0">
                  <a:pos x="140" y="15"/>
                </a:cxn>
                <a:cxn ang="0">
                  <a:pos x="138" y="7"/>
                </a:cxn>
                <a:cxn ang="0">
                  <a:pos x="125" y="0"/>
                </a:cxn>
                <a:cxn ang="0">
                  <a:pos x="96" y="7"/>
                </a:cxn>
                <a:cxn ang="0">
                  <a:pos x="76" y="14"/>
                </a:cxn>
                <a:cxn ang="0">
                  <a:pos x="76" y="13"/>
                </a:cxn>
                <a:cxn ang="0">
                  <a:pos x="68" y="8"/>
                </a:cxn>
                <a:cxn ang="0">
                  <a:pos x="54" y="11"/>
                </a:cxn>
                <a:cxn ang="0">
                  <a:pos x="26" y="28"/>
                </a:cxn>
                <a:cxn ang="0">
                  <a:pos x="4" y="43"/>
                </a:cxn>
                <a:cxn ang="0">
                  <a:pos x="0" y="51"/>
                </a:cxn>
                <a:cxn ang="0">
                  <a:pos x="2" y="63"/>
                </a:cxn>
                <a:cxn ang="0">
                  <a:pos x="15" y="69"/>
                </a:cxn>
                <a:cxn ang="0">
                  <a:pos x="50" y="57"/>
                </a:cxn>
                <a:cxn ang="0">
                  <a:pos x="75" y="47"/>
                </a:cxn>
                <a:cxn ang="0">
                  <a:pos x="73" y="49"/>
                </a:cxn>
                <a:cxn ang="0">
                  <a:pos x="66" y="58"/>
                </a:cxn>
                <a:cxn ang="0">
                  <a:pos x="63" y="65"/>
                </a:cxn>
                <a:cxn ang="0">
                  <a:pos x="68" y="77"/>
                </a:cxn>
                <a:cxn ang="0">
                  <a:pos x="89" y="79"/>
                </a:cxn>
                <a:cxn ang="0">
                  <a:pos x="111" y="68"/>
                </a:cxn>
                <a:cxn ang="0">
                  <a:pos x="124" y="62"/>
                </a:cxn>
                <a:cxn ang="0">
                  <a:pos x="124" y="63"/>
                </a:cxn>
                <a:cxn ang="0">
                  <a:pos x="130" y="73"/>
                </a:cxn>
                <a:cxn ang="0">
                  <a:pos x="147" y="76"/>
                </a:cxn>
                <a:cxn ang="0">
                  <a:pos x="181" y="64"/>
                </a:cxn>
                <a:cxn ang="0">
                  <a:pos x="201" y="58"/>
                </a:cxn>
                <a:cxn ang="0">
                  <a:pos x="200" y="60"/>
                </a:cxn>
                <a:cxn ang="0">
                  <a:pos x="197" y="68"/>
                </a:cxn>
                <a:cxn ang="0">
                  <a:pos x="198" y="76"/>
                </a:cxn>
                <a:cxn ang="0">
                  <a:pos x="209" y="85"/>
                </a:cxn>
                <a:cxn ang="0">
                  <a:pos x="228" y="79"/>
                </a:cxn>
                <a:cxn ang="0">
                  <a:pos x="250" y="69"/>
                </a:cxn>
                <a:cxn ang="0">
                  <a:pos x="257" y="69"/>
                </a:cxn>
                <a:cxn ang="0">
                  <a:pos x="258" y="79"/>
                </a:cxn>
                <a:cxn ang="0">
                  <a:pos x="267" y="88"/>
                </a:cxn>
                <a:cxn ang="0">
                  <a:pos x="281" y="86"/>
                </a:cxn>
                <a:cxn ang="0">
                  <a:pos x="330" y="63"/>
                </a:cxn>
                <a:cxn ang="0">
                  <a:pos x="364" y="46"/>
                </a:cxn>
                <a:cxn ang="0">
                  <a:pos x="368" y="33"/>
                </a:cxn>
              </a:cxnLst>
              <a:rect l="0" t="0" r="r" b="b"/>
              <a:pathLst>
                <a:path w="368" h="89">
                  <a:moveTo>
                    <a:pt x="367" y="30"/>
                  </a:moveTo>
                  <a:lnTo>
                    <a:pt x="366" y="27"/>
                  </a:lnTo>
                  <a:lnTo>
                    <a:pt x="364" y="25"/>
                  </a:lnTo>
                  <a:lnTo>
                    <a:pt x="361" y="23"/>
                  </a:lnTo>
                  <a:lnTo>
                    <a:pt x="359" y="22"/>
                  </a:lnTo>
                  <a:lnTo>
                    <a:pt x="356" y="21"/>
                  </a:lnTo>
                  <a:lnTo>
                    <a:pt x="353" y="20"/>
                  </a:lnTo>
                  <a:lnTo>
                    <a:pt x="350" y="21"/>
                  </a:lnTo>
                  <a:lnTo>
                    <a:pt x="347" y="22"/>
                  </a:lnTo>
                  <a:lnTo>
                    <a:pt x="343" y="23"/>
                  </a:lnTo>
                  <a:lnTo>
                    <a:pt x="339" y="25"/>
                  </a:lnTo>
                  <a:lnTo>
                    <a:pt x="335" y="27"/>
                  </a:lnTo>
                  <a:lnTo>
                    <a:pt x="331" y="29"/>
                  </a:lnTo>
                  <a:lnTo>
                    <a:pt x="327" y="31"/>
                  </a:lnTo>
                  <a:lnTo>
                    <a:pt x="323" y="32"/>
                  </a:lnTo>
                  <a:lnTo>
                    <a:pt x="319" y="34"/>
                  </a:lnTo>
                  <a:lnTo>
                    <a:pt x="315" y="36"/>
                  </a:lnTo>
                  <a:lnTo>
                    <a:pt x="315" y="35"/>
                  </a:lnTo>
                  <a:lnTo>
                    <a:pt x="315" y="35"/>
                  </a:lnTo>
                  <a:lnTo>
                    <a:pt x="315" y="34"/>
                  </a:lnTo>
                  <a:lnTo>
                    <a:pt x="315" y="34"/>
                  </a:lnTo>
                  <a:lnTo>
                    <a:pt x="316" y="33"/>
                  </a:lnTo>
                  <a:lnTo>
                    <a:pt x="316" y="33"/>
                  </a:lnTo>
                  <a:lnTo>
                    <a:pt x="316" y="33"/>
                  </a:lnTo>
                  <a:lnTo>
                    <a:pt x="316" y="32"/>
                  </a:lnTo>
                  <a:lnTo>
                    <a:pt x="315" y="29"/>
                  </a:lnTo>
                  <a:lnTo>
                    <a:pt x="314" y="26"/>
                  </a:lnTo>
                  <a:lnTo>
                    <a:pt x="313" y="24"/>
                  </a:lnTo>
                  <a:lnTo>
                    <a:pt x="311" y="21"/>
                  </a:lnTo>
                  <a:lnTo>
                    <a:pt x="309" y="19"/>
                  </a:lnTo>
                  <a:lnTo>
                    <a:pt x="306" y="18"/>
                  </a:lnTo>
                  <a:lnTo>
                    <a:pt x="304" y="17"/>
                  </a:lnTo>
                  <a:lnTo>
                    <a:pt x="301" y="17"/>
                  </a:lnTo>
                  <a:lnTo>
                    <a:pt x="293" y="18"/>
                  </a:lnTo>
                  <a:lnTo>
                    <a:pt x="288" y="20"/>
                  </a:lnTo>
                  <a:lnTo>
                    <a:pt x="283" y="22"/>
                  </a:lnTo>
                  <a:lnTo>
                    <a:pt x="278" y="24"/>
                  </a:lnTo>
                  <a:lnTo>
                    <a:pt x="273" y="26"/>
                  </a:lnTo>
                  <a:lnTo>
                    <a:pt x="268" y="28"/>
                  </a:lnTo>
                  <a:lnTo>
                    <a:pt x="263" y="30"/>
                  </a:lnTo>
                  <a:lnTo>
                    <a:pt x="258" y="32"/>
                  </a:lnTo>
                  <a:lnTo>
                    <a:pt x="253" y="35"/>
                  </a:lnTo>
                  <a:lnTo>
                    <a:pt x="254" y="34"/>
                  </a:lnTo>
                  <a:lnTo>
                    <a:pt x="254" y="34"/>
                  </a:lnTo>
                  <a:lnTo>
                    <a:pt x="254" y="34"/>
                  </a:lnTo>
                  <a:lnTo>
                    <a:pt x="254" y="33"/>
                  </a:lnTo>
                  <a:lnTo>
                    <a:pt x="254" y="33"/>
                  </a:lnTo>
                  <a:lnTo>
                    <a:pt x="254" y="32"/>
                  </a:lnTo>
                  <a:lnTo>
                    <a:pt x="254" y="32"/>
                  </a:lnTo>
                  <a:lnTo>
                    <a:pt x="255" y="32"/>
                  </a:lnTo>
                  <a:lnTo>
                    <a:pt x="255" y="29"/>
                  </a:lnTo>
                  <a:lnTo>
                    <a:pt x="255" y="26"/>
                  </a:lnTo>
                  <a:lnTo>
                    <a:pt x="254" y="23"/>
                  </a:lnTo>
                  <a:lnTo>
                    <a:pt x="252" y="20"/>
                  </a:lnTo>
                  <a:lnTo>
                    <a:pt x="251" y="18"/>
                  </a:lnTo>
                  <a:lnTo>
                    <a:pt x="248" y="16"/>
                  </a:lnTo>
                  <a:lnTo>
                    <a:pt x="246" y="15"/>
                  </a:lnTo>
                  <a:lnTo>
                    <a:pt x="243" y="14"/>
                  </a:lnTo>
                  <a:lnTo>
                    <a:pt x="234" y="14"/>
                  </a:lnTo>
                  <a:lnTo>
                    <a:pt x="228" y="15"/>
                  </a:lnTo>
                  <a:lnTo>
                    <a:pt x="222" y="17"/>
                  </a:lnTo>
                  <a:lnTo>
                    <a:pt x="217" y="19"/>
                  </a:lnTo>
                  <a:lnTo>
                    <a:pt x="211" y="21"/>
                  </a:lnTo>
                  <a:lnTo>
                    <a:pt x="206" y="23"/>
                  </a:lnTo>
                  <a:lnTo>
                    <a:pt x="201" y="25"/>
                  </a:lnTo>
                  <a:lnTo>
                    <a:pt x="195" y="27"/>
                  </a:lnTo>
                  <a:lnTo>
                    <a:pt x="190" y="29"/>
                  </a:lnTo>
                  <a:lnTo>
                    <a:pt x="192" y="24"/>
                  </a:lnTo>
                  <a:lnTo>
                    <a:pt x="193" y="22"/>
                  </a:lnTo>
                  <a:lnTo>
                    <a:pt x="193" y="21"/>
                  </a:lnTo>
                  <a:lnTo>
                    <a:pt x="193" y="20"/>
                  </a:lnTo>
                  <a:lnTo>
                    <a:pt x="193" y="18"/>
                  </a:lnTo>
                  <a:lnTo>
                    <a:pt x="193" y="17"/>
                  </a:lnTo>
                  <a:lnTo>
                    <a:pt x="193" y="15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0" y="10"/>
                  </a:lnTo>
                  <a:lnTo>
                    <a:pt x="188" y="8"/>
                  </a:lnTo>
                  <a:lnTo>
                    <a:pt x="185" y="6"/>
                  </a:lnTo>
                  <a:lnTo>
                    <a:pt x="183" y="5"/>
                  </a:lnTo>
                  <a:lnTo>
                    <a:pt x="180" y="4"/>
                  </a:lnTo>
                  <a:lnTo>
                    <a:pt x="177" y="4"/>
                  </a:lnTo>
                  <a:lnTo>
                    <a:pt x="174" y="4"/>
                  </a:lnTo>
                  <a:lnTo>
                    <a:pt x="171" y="6"/>
                  </a:lnTo>
                  <a:lnTo>
                    <a:pt x="168" y="7"/>
                  </a:lnTo>
                  <a:lnTo>
                    <a:pt x="164" y="9"/>
                  </a:lnTo>
                  <a:lnTo>
                    <a:pt x="161" y="11"/>
                  </a:lnTo>
                  <a:lnTo>
                    <a:pt x="157" y="13"/>
                  </a:lnTo>
                  <a:lnTo>
                    <a:pt x="153" y="15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2" y="20"/>
                  </a:lnTo>
                  <a:lnTo>
                    <a:pt x="138" y="22"/>
                  </a:lnTo>
                  <a:lnTo>
                    <a:pt x="140" y="16"/>
                  </a:lnTo>
                  <a:lnTo>
                    <a:pt x="140" y="16"/>
                  </a:lnTo>
                  <a:lnTo>
                    <a:pt x="140" y="16"/>
                  </a:lnTo>
                  <a:lnTo>
                    <a:pt x="140" y="15"/>
                  </a:lnTo>
                  <a:lnTo>
                    <a:pt x="140" y="15"/>
                  </a:lnTo>
                  <a:lnTo>
                    <a:pt x="140" y="15"/>
                  </a:lnTo>
                  <a:lnTo>
                    <a:pt x="140" y="15"/>
                  </a:lnTo>
                  <a:lnTo>
                    <a:pt x="140" y="15"/>
                  </a:lnTo>
                  <a:lnTo>
                    <a:pt x="140" y="15"/>
                  </a:lnTo>
                  <a:lnTo>
                    <a:pt x="140" y="12"/>
                  </a:lnTo>
                  <a:lnTo>
                    <a:pt x="139" y="9"/>
                  </a:lnTo>
                  <a:lnTo>
                    <a:pt x="138" y="7"/>
                  </a:lnTo>
                  <a:lnTo>
                    <a:pt x="136" y="4"/>
                  </a:lnTo>
                  <a:lnTo>
                    <a:pt x="133" y="3"/>
                  </a:lnTo>
                  <a:lnTo>
                    <a:pt x="131" y="1"/>
                  </a:lnTo>
                  <a:lnTo>
                    <a:pt x="128" y="0"/>
                  </a:lnTo>
                  <a:lnTo>
                    <a:pt x="125" y="0"/>
                  </a:lnTo>
                  <a:lnTo>
                    <a:pt x="115" y="2"/>
                  </a:lnTo>
                  <a:lnTo>
                    <a:pt x="110" y="3"/>
                  </a:lnTo>
                  <a:lnTo>
                    <a:pt x="105" y="4"/>
                  </a:lnTo>
                  <a:lnTo>
                    <a:pt x="100" y="6"/>
                  </a:lnTo>
                  <a:lnTo>
                    <a:pt x="96" y="7"/>
                  </a:lnTo>
                  <a:lnTo>
                    <a:pt x="91" y="9"/>
                  </a:lnTo>
                  <a:lnTo>
                    <a:pt x="86" y="10"/>
                  </a:lnTo>
                  <a:lnTo>
                    <a:pt x="81" y="12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6" y="13"/>
                  </a:lnTo>
                  <a:lnTo>
                    <a:pt x="76" y="13"/>
                  </a:lnTo>
                  <a:lnTo>
                    <a:pt x="76" y="13"/>
                  </a:lnTo>
                  <a:lnTo>
                    <a:pt x="76" y="13"/>
                  </a:lnTo>
                  <a:lnTo>
                    <a:pt x="76" y="13"/>
                  </a:lnTo>
                  <a:lnTo>
                    <a:pt x="73" y="11"/>
                  </a:lnTo>
                  <a:lnTo>
                    <a:pt x="71" y="9"/>
                  </a:lnTo>
                  <a:lnTo>
                    <a:pt x="68" y="8"/>
                  </a:lnTo>
                  <a:lnTo>
                    <a:pt x="65" y="8"/>
                  </a:lnTo>
                  <a:lnTo>
                    <a:pt x="62" y="8"/>
                  </a:lnTo>
                  <a:lnTo>
                    <a:pt x="59" y="8"/>
                  </a:lnTo>
                  <a:lnTo>
                    <a:pt x="57" y="10"/>
                  </a:lnTo>
                  <a:lnTo>
                    <a:pt x="54" y="11"/>
                  </a:lnTo>
                  <a:lnTo>
                    <a:pt x="49" y="15"/>
                  </a:lnTo>
                  <a:lnTo>
                    <a:pt x="43" y="19"/>
                  </a:lnTo>
                  <a:lnTo>
                    <a:pt x="38" y="22"/>
                  </a:lnTo>
                  <a:lnTo>
                    <a:pt x="32" y="25"/>
                  </a:lnTo>
                  <a:lnTo>
                    <a:pt x="26" y="28"/>
                  </a:lnTo>
                  <a:lnTo>
                    <a:pt x="21" y="32"/>
                  </a:lnTo>
                  <a:lnTo>
                    <a:pt x="15" y="35"/>
                  </a:lnTo>
                  <a:lnTo>
                    <a:pt x="10" y="39"/>
                  </a:lnTo>
                  <a:lnTo>
                    <a:pt x="5" y="42"/>
                  </a:lnTo>
                  <a:lnTo>
                    <a:pt x="4" y="43"/>
                  </a:lnTo>
                  <a:lnTo>
                    <a:pt x="3" y="45"/>
                  </a:lnTo>
                  <a:lnTo>
                    <a:pt x="2" y="46"/>
                  </a:lnTo>
                  <a:lnTo>
                    <a:pt x="1" y="48"/>
                  </a:lnTo>
                  <a:lnTo>
                    <a:pt x="0" y="49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2" y="63"/>
                  </a:lnTo>
                  <a:lnTo>
                    <a:pt x="4" y="65"/>
                  </a:lnTo>
                  <a:lnTo>
                    <a:pt x="7" y="67"/>
                  </a:lnTo>
                  <a:lnTo>
                    <a:pt x="9" y="68"/>
                  </a:lnTo>
                  <a:lnTo>
                    <a:pt x="12" y="69"/>
                  </a:lnTo>
                  <a:lnTo>
                    <a:pt x="15" y="69"/>
                  </a:lnTo>
                  <a:lnTo>
                    <a:pt x="24" y="68"/>
                  </a:lnTo>
                  <a:lnTo>
                    <a:pt x="30" y="65"/>
                  </a:lnTo>
                  <a:lnTo>
                    <a:pt x="37" y="63"/>
                  </a:lnTo>
                  <a:lnTo>
                    <a:pt x="43" y="60"/>
                  </a:lnTo>
                  <a:lnTo>
                    <a:pt x="50" y="57"/>
                  </a:lnTo>
                  <a:lnTo>
                    <a:pt x="56" y="55"/>
                  </a:lnTo>
                  <a:lnTo>
                    <a:pt x="63" y="52"/>
                  </a:lnTo>
                  <a:lnTo>
                    <a:pt x="69" y="49"/>
                  </a:lnTo>
                  <a:lnTo>
                    <a:pt x="76" y="47"/>
                  </a:lnTo>
                  <a:lnTo>
                    <a:pt x="75" y="47"/>
                  </a:lnTo>
                  <a:lnTo>
                    <a:pt x="75" y="48"/>
                  </a:lnTo>
                  <a:lnTo>
                    <a:pt x="75" y="48"/>
                  </a:lnTo>
                  <a:lnTo>
                    <a:pt x="74" y="48"/>
                  </a:lnTo>
                  <a:lnTo>
                    <a:pt x="74" y="49"/>
                  </a:lnTo>
                  <a:lnTo>
                    <a:pt x="73" y="49"/>
                  </a:lnTo>
                  <a:lnTo>
                    <a:pt x="73" y="50"/>
                  </a:lnTo>
                  <a:lnTo>
                    <a:pt x="72" y="50"/>
                  </a:lnTo>
                  <a:lnTo>
                    <a:pt x="67" y="56"/>
                  </a:lnTo>
                  <a:lnTo>
                    <a:pt x="66" y="57"/>
                  </a:lnTo>
                  <a:lnTo>
                    <a:pt x="66" y="58"/>
                  </a:lnTo>
                  <a:lnTo>
                    <a:pt x="65" y="59"/>
                  </a:lnTo>
                  <a:lnTo>
                    <a:pt x="64" y="61"/>
                  </a:lnTo>
                  <a:lnTo>
                    <a:pt x="64" y="62"/>
                  </a:lnTo>
                  <a:lnTo>
                    <a:pt x="63" y="63"/>
                  </a:lnTo>
                  <a:lnTo>
                    <a:pt x="63" y="65"/>
                  </a:lnTo>
                  <a:lnTo>
                    <a:pt x="63" y="66"/>
                  </a:lnTo>
                  <a:lnTo>
                    <a:pt x="64" y="70"/>
                  </a:lnTo>
                  <a:lnTo>
                    <a:pt x="65" y="72"/>
                  </a:lnTo>
                  <a:lnTo>
                    <a:pt x="66" y="75"/>
                  </a:lnTo>
                  <a:lnTo>
                    <a:pt x="68" y="77"/>
                  </a:lnTo>
                  <a:lnTo>
                    <a:pt x="70" y="79"/>
                  </a:lnTo>
                  <a:lnTo>
                    <a:pt x="73" y="80"/>
                  </a:lnTo>
                  <a:lnTo>
                    <a:pt x="76" y="81"/>
                  </a:lnTo>
                  <a:lnTo>
                    <a:pt x="79" y="81"/>
                  </a:lnTo>
                  <a:lnTo>
                    <a:pt x="89" y="79"/>
                  </a:lnTo>
                  <a:lnTo>
                    <a:pt x="93" y="77"/>
                  </a:lnTo>
                  <a:lnTo>
                    <a:pt x="98" y="75"/>
                  </a:lnTo>
                  <a:lnTo>
                    <a:pt x="102" y="73"/>
                  </a:lnTo>
                  <a:lnTo>
                    <a:pt x="107" y="71"/>
                  </a:lnTo>
                  <a:lnTo>
                    <a:pt x="111" y="68"/>
                  </a:lnTo>
                  <a:lnTo>
                    <a:pt x="115" y="66"/>
                  </a:lnTo>
                  <a:lnTo>
                    <a:pt x="120" y="64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4" y="63"/>
                  </a:lnTo>
                  <a:lnTo>
                    <a:pt x="124" y="63"/>
                  </a:lnTo>
                  <a:lnTo>
                    <a:pt x="124" y="63"/>
                  </a:lnTo>
                  <a:lnTo>
                    <a:pt x="124" y="63"/>
                  </a:lnTo>
                  <a:lnTo>
                    <a:pt x="124" y="63"/>
                  </a:lnTo>
                  <a:lnTo>
                    <a:pt x="125" y="66"/>
                  </a:lnTo>
                  <a:lnTo>
                    <a:pt x="126" y="69"/>
                  </a:lnTo>
                  <a:lnTo>
                    <a:pt x="128" y="71"/>
                  </a:lnTo>
                  <a:lnTo>
                    <a:pt x="130" y="73"/>
                  </a:lnTo>
                  <a:lnTo>
                    <a:pt x="132" y="75"/>
                  </a:lnTo>
                  <a:lnTo>
                    <a:pt x="135" y="76"/>
                  </a:lnTo>
                  <a:lnTo>
                    <a:pt x="138" y="77"/>
                  </a:lnTo>
                  <a:lnTo>
                    <a:pt x="141" y="77"/>
                  </a:lnTo>
                  <a:lnTo>
                    <a:pt x="147" y="76"/>
                  </a:lnTo>
                  <a:lnTo>
                    <a:pt x="154" y="73"/>
                  </a:lnTo>
                  <a:lnTo>
                    <a:pt x="161" y="71"/>
                  </a:lnTo>
                  <a:lnTo>
                    <a:pt x="168" y="69"/>
                  </a:lnTo>
                  <a:lnTo>
                    <a:pt x="175" y="66"/>
                  </a:lnTo>
                  <a:lnTo>
                    <a:pt x="181" y="64"/>
                  </a:lnTo>
                  <a:lnTo>
                    <a:pt x="188" y="62"/>
                  </a:lnTo>
                  <a:lnTo>
                    <a:pt x="195" y="59"/>
                  </a:lnTo>
                  <a:lnTo>
                    <a:pt x="202" y="57"/>
                  </a:lnTo>
                  <a:lnTo>
                    <a:pt x="201" y="57"/>
                  </a:lnTo>
                  <a:lnTo>
                    <a:pt x="201" y="58"/>
                  </a:lnTo>
                  <a:lnTo>
                    <a:pt x="201" y="58"/>
                  </a:lnTo>
                  <a:lnTo>
                    <a:pt x="201" y="59"/>
                  </a:lnTo>
                  <a:lnTo>
                    <a:pt x="200" y="59"/>
                  </a:lnTo>
                  <a:lnTo>
                    <a:pt x="200" y="60"/>
                  </a:lnTo>
                  <a:lnTo>
                    <a:pt x="200" y="60"/>
                  </a:lnTo>
                  <a:lnTo>
                    <a:pt x="199" y="61"/>
                  </a:lnTo>
                  <a:lnTo>
                    <a:pt x="198" y="63"/>
                  </a:lnTo>
                  <a:lnTo>
                    <a:pt x="198" y="64"/>
                  </a:lnTo>
                  <a:lnTo>
                    <a:pt x="197" y="66"/>
                  </a:lnTo>
                  <a:lnTo>
                    <a:pt x="197" y="68"/>
                  </a:lnTo>
                  <a:lnTo>
                    <a:pt x="196" y="70"/>
                  </a:lnTo>
                  <a:lnTo>
                    <a:pt x="197" y="71"/>
                  </a:lnTo>
                  <a:lnTo>
                    <a:pt x="197" y="73"/>
                  </a:lnTo>
                  <a:lnTo>
                    <a:pt x="197" y="75"/>
                  </a:lnTo>
                  <a:lnTo>
                    <a:pt x="198" y="76"/>
                  </a:lnTo>
                  <a:lnTo>
                    <a:pt x="199" y="79"/>
                  </a:lnTo>
                  <a:lnTo>
                    <a:pt x="201" y="81"/>
                  </a:lnTo>
                  <a:lnTo>
                    <a:pt x="204" y="83"/>
                  </a:lnTo>
                  <a:lnTo>
                    <a:pt x="206" y="84"/>
                  </a:lnTo>
                  <a:lnTo>
                    <a:pt x="209" y="85"/>
                  </a:lnTo>
                  <a:lnTo>
                    <a:pt x="212" y="85"/>
                  </a:lnTo>
                  <a:lnTo>
                    <a:pt x="215" y="85"/>
                  </a:lnTo>
                  <a:lnTo>
                    <a:pt x="218" y="84"/>
                  </a:lnTo>
                  <a:lnTo>
                    <a:pt x="224" y="81"/>
                  </a:lnTo>
                  <a:lnTo>
                    <a:pt x="228" y="79"/>
                  </a:lnTo>
                  <a:lnTo>
                    <a:pt x="233" y="77"/>
                  </a:lnTo>
                  <a:lnTo>
                    <a:pt x="237" y="75"/>
                  </a:lnTo>
                  <a:lnTo>
                    <a:pt x="242" y="73"/>
                  </a:lnTo>
                  <a:lnTo>
                    <a:pt x="246" y="71"/>
                  </a:lnTo>
                  <a:lnTo>
                    <a:pt x="250" y="69"/>
                  </a:lnTo>
                  <a:lnTo>
                    <a:pt x="255" y="67"/>
                  </a:lnTo>
                  <a:lnTo>
                    <a:pt x="259" y="65"/>
                  </a:lnTo>
                  <a:lnTo>
                    <a:pt x="259" y="66"/>
                  </a:lnTo>
                  <a:lnTo>
                    <a:pt x="258" y="67"/>
                  </a:lnTo>
                  <a:lnTo>
                    <a:pt x="257" y="69"/>
                  </a:lnTo>
                  <a:lnTo>
                    <a:pt x="257" y="71"/>
                  </a:lnTo>
                  <a:lnTo>
                    <a:pt x="257" y="73"/>
                  </a:lnTo>
                  <a:lnTo>
                    <a:pt x="257" y="75"/>
                  </a:lnTo>
                  <a:lnTo>
                    <a:pt x="257" y="77"/>
                  </a:lnTo>
                  <a:lnTo>
                    <a:pt x="258" y="79"/>
                  </a:lnTo>
                  <a:lnTo>
                    <a:pt x="258" y="81"/>
                  </a:lnTo>
                  <a:lnTo>
                    <a:pt x="260" y="83"/>
                  </a:lnTo>
                  <a:lnTo>
                    <a:pt x="262" y="85"/>
                  </a:lnTo>
                  <a:lnTo>
                    <a:pt x="265" y="87"/>
                  </a:lnTo>
                  <a:lnTo>
                    <a:pt x="267" y="88"/>
                  </a:lnTo>
                  <a:lnTo>
                    <a:pt x="270" y="89"/>
                  </a:lnTo>
                  <a:lnTo>
                    <a:pt x="273" y="89"/>
                  </a:lnTo>
                  <a:lnTo>
                    <a:pt x="276" y="88"/>
                  </a:lnTo>
                  <a:lnTo>
                    <a:pt x="279" y="87"/>
                  </a:lnTo>
                  <a:lnTo>
                    <a:pt x="281" y="86"/>
                  </a:lnTo>
                  <a:lnTo>
                    <a:pt x="291" y="81"/>
                  </a:lnTo>
                  <a:lnTo>
                    <a:pt x="300" y="76"/>
                  </a:lnTo>
                  <a:lnTo>
                    <a:pt x="310" y="71"/>
                  </a:lnTo>
                  <a:lnTo>
                    <a:pt x="320" y="67"/>
                  </a:lnTo>
                  <a:lnTo>
                    <a:pt x="330" y="63"/>
                  </a:lnTo>
                  <a:lnTo>
                    <a:pt x="339" y="58"/>
                  </a:lnTo>
                  <a:lnTo>
                    <a:pt x="349" y="54"/>
                  </a:lnTo>
                  <a:lnTo>
                    <a:pt x="359" y="50"/>
                  </a:lnTo>
                  <a:lnTo>
                    <a:pt x="362" y="48"/>
                  </a:lnTo>
                  <a:lnTo>
                    <a:pt x="364" y="46"/>
                  </a:lnTo>
                  <a:lnTo>
                    <a:pt x="366" y="44"/>
                  </a:lnTo>
                  <a:lnTo>
                    <a:pt x="367" y="41"/>
                  </a:lnTo>
                  <a:lnTo>
                    <a:pt x="368" y="38"/>
                  </a:lnTo>
                  <a:lnTo>
                    <a:pt x="368" y="36"/>
                  </a:lnTo>
                  <a:lnTo>
                    <a:pt x="368" y="33"/>
                  </a:lnTo>
                  <a:lnTo>
                    <a:pt x="367" y="30"/>
                  </a:lnTo>
                  <a:close/>
                </a:path>
              </a:pathLst>
            </a:custGeom>
            <a:solidFill>
              <a:srgbClr val="BF7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40"/>
            <p:cNvSpPr>
              <a:spLocks noEditPoints="1"/>
            </p:cNvSpPr>
            <p:nvPr/>
          </p:nvSpPr>
          <p:spPr bwMode="auto">
            <a:xfrm>
              <a:off x="4640" y="548"/>
              <a:ext cx="250" cy="203"/>
            </a:xfrm>
            <a:custGeom>
              <a:avLst/>
              <a:gdLst/>
              <a:ahLst/>
              <a:cxnLst>
                <a:cxn ang="0">
                  <a:pos x="233" y="72"/>
                </a:cxn>
                <a:cxn ang="0">
                  <a:pos x="232" y="61"/>
                </a:cxn>
                <a:cxn ang="0">
                  <a:pos x="231" y="58"/>
                </a:cxn>
                <a:cxn ang="0">
                  <a:pos x="208" y="52"/>
                </a:cxn>
                <a:cxn ang="0">
                  <a:pos x="204" y="52"/>
                </a:cxn>
                <a:cxn ang="0">
                  <a:pos x="202" y="43"/>
                </a:cxn>
                <a:cxn ang="0">
                  <a:pos x="198" y="37"/>
                </a:cxn>
                <a:cxn ang="0">
                  <a:pos x="190" y="28"/>
                </a:cxn>
                <a:cxn ang="0">
                  <a:pos x="179" y="11"/>
                </a:cxn>
                <a:cxn ang="0">
                  <a:pos x="166" y="11"/>
                </a:cxn>
                <a:cxn ang="0">
                  <a:pos x="165" y="8"/>
                </a:cxn>
                <a:cxn ang="0">
                  <a:pos x="152" y="0"/>
                </a:cxn>
                <a:cxn ang="0">
                  <a:pos x="125" y="13"/>
                </a:cxn>
                <a:cxn ang="0">
                  <a:pos x="114" y="12"/>
                </a:cxn>
                <a:cxn ang="0">
                  <a:pos x="93" y="12"/>
                </a:cxn>
                <a:cxn ang="0">
                  <a:pos x="74" y="31"/>
                </a:cxn>
                <a:cxn ang="0">
                  <a:pos x="52" y="42"/>
                </a:cxn>
                <a:cxn ang="0">
                  <a:pos x="3" y="92"/>
                </a:cxn>
                <a:cxn ang="0">
                  <a:pos x="1" y="106"/>
                </a:cxn>
                <a:cxn ang="0">
                  <a:pos x="23" y="116"/>
                </a:cxn>
                <a:cxn ang="0">
                  <a:pos x="22" y="119"/>
                </a:cxn>
                <a:cxn ang="0">
                  <a:pos x="13" y="133"/>
                </a:cxn>
                <a:cxn ang="0">
                  <a:pos x="20" y="150"/>
                </a:cxn>
                <a:cxn ang="0">
                  <a:pos x="34" y="153"/>
                </a:cxn>
                <a:cxn ang="0">
                  <a:pos x="24" y="169"/>
                </a:cxn>
                <a:cxn ang="0">
                  <a:pos x="37" y="185"/>
                </a:cxn>
                <a:cxn ang="0">
                  <a:pos x="53" y="181"/>
                </a:cxn>
                <a:cxn ang="0">
                  <a:pos x="65" y="197"/>
                </a:cxn>
                <a:cxn ang="0">
                  <a:pos x="85" y="196"/>
                </a:cxn>
                <a:cxn ang="0">
                  <a:pos x="88" y="187"/>
                </a:cxn>
                <a:cxn ang="0">
                  <a:pos x="102" y="163"/>
                </a:cxn>
                <a:cxn ang="0">
                  <a:pos x="101" y="149"/>
                </a:cxn>
                <a:cxn ang="0">
                  <a:pos x="85" y="140"/>
                </a:cxn>
                <a:cxn ang="0">
                  <a:pos x="100" y="121"/>
                </a:cxn>
                <a:cxn ang="0">
                  <a:pos x="98" y="103"/>
                </a:cxn>
                <a:cxn ang="0">
                  <a:pos x="94" y="89"/>
                </a:cxn>
                <a:cxn ang="0">
                  <a:pos x="96" y="84"/>
                </a:cxn>
                <a:cxn ang="0">
                  <a:pos x="108" y="90"/>
                </a:cxn>
                <a:cxn ang="0">
                  <a:pos x="124" y="81"/>
                </a:cxn>
                <a:cxn ang="0">
                  <a:pos x="132" y="89"/>
                </a:cxn>
                <a:cxn ang="0">
                  <a:pos x="149" y="88"/>
                </a:cxn>
                <a:cxn ang="0">
                  <a:pos x="161" y="101"/>
                </a:cxn>
                <a:cxn ang="0">
                  <a:pos x="177" y="99"/>
                </a:cxn>
                <a:cxn ang="0">
                  <a:pos x="177" y="100"/>
                </a:cxn>
                <a:cxn ang="0">
                  <a:pos x="176" y="116"/>
                </a:cxn>
                <a:cxn ang="0">
                  <a:pos x="198" y="122"/>
                </a:cxn>
                <a:cxn ang="0">
                  <a:pos x="203" y="132"/>
                </a:cxn>
                <a:cxn ang="0">
                  <a:pos x="228" y="135"/>
                </a:cxn>
                <a:cxn ang="0">
                  <a:pos x="239" y="129"/>
                </a:cxn>
                <a:cxn ang="0">
                  <a:pos x="243" y="109"/>
                </a:cxn>
                <a:cxn ang="0">
                  <a:pos x="242" y="105"/>
                </a:cxn>
                <a:cxn ang="0">
                  <a:pos x="249" y="93"/>
                </a:cxn>
                <a:cxn ang="0">
                  <a:pos x="248" y="79"/>
                </a:cxn>
                <a:cxn ang="0">
                  <a:pos x="95" y="69"/>
                </a:cxn>
                <a:cxn ang="0">
                  <a:pos x="91" y="70"/>
                </a:cxn>
                <a:cxn ang="0">
                  <a:pos x="95" y="64"/>
                </a:cxn>
                <a:cxn ang="0">
                  <a:pos x="98" y="64"/>
                </a:cxn>
              </a:cxnLst>
              <a:rect l="0" t="0" r="r" b="b"/>
              <a:pathLst>
                <a:path w="250" h="203">
                  <a:moveTo>
                    <a:pt x="238" y="72"/>
                  </a:moveTo>
                  <a:lnTo>
                    <a:pt x="236" y="72"/>
                  </a:lnTo>
                  <a:lnTo>
                    <a:pt x="236" y="72"/>
                  </a:lnTo>
                  <a:lnTo>
                    <a:pt x="235" y="72"/>
                  </a:lnTo>
                  <a:lnTo>
                    <a:pt x="235" y="72"/>
                  </a:lnTo>
                  <a:lnTo>
                    <a:pt x="234" y="72"/>
                  </a:lnTo>
                  <a:lnTo>
                    <a:pt x="234" y="72"/>
                  </a:lnTo>
                  <a:lnTo>
                    <a:pt x="233" y="72"/>
                  </a:lnTo>
                  <a:lnTo>
                    <a:pt x="233" y="72"/>
                  </a:lnTo>
                  <a:lnTo>
                    <a:pt x="232" y="72"/>
                  </a:lnTo>
                  <a:lnTo>
                    <a:pt x="233" y="70"/>
                  </a:lnTo>
                  <a:lnTo>
                    <a:pt x="233" y="69"/>
                  </a:lnTo>
                  <a:lnTo>
                    <a:pt x="233" y="68"/>
                  </a:lnTo>
                  <a:lnTo>
                    <a:pt x="233" y="66"/>
                  </a:lnTo>
                  <a:lnTo>
                    <a:pt x="233" y="65"/>
                  </a:lnTo>
                  <a:lnTo>
                    <a:pt x="233" y="63"/>
                  </a:lnTo>
                  <a:lnTo>
                    <a:pt x="233" y="62"/>
                  </a:lnTo>
                  <a:lnTo>
                    <a:pt x="232" y="61"/>
                  </a:lnTo>
                  <a:lnTo>
                    <a:pt x="232" y="59"/>
                  </a:lnTo>
                  <a:lnTo>
                    <a:pt x="232" y="59"/>
                  </a:lnTo>
                  <a:lnTo>
                    <a:pt x="232" y="58"/>
                  </a:lnTo>
                  <a:lnTo>
                    <a:pt x="231" y="58"/>
                  </a:lnTo>
                  <a:lnTo>
                    <a:pt x="231" y="58"/>
                  </a:lnTo>
                  <a:lnTo>
                    <a:pt x="231" y="58"/>
                  </a:lnTo>
                  <a:lnTo>
                    <a:pt x="231" y="58"/>
                  </a:lnTo>
                  <a:lnTo>
                    <a:pt x="231" y="58"/>
                  </a:lnTo>
                  <a:lnTo>
                    <a:pt x="231" y="58"/>
                  </a:lnTo>
                  <a:lnTo>
                    <a:pt x="230" y="55"/>
                  </a:lnTo>
                  <a:lnTo>
                    <a:pt x="228" y="53"/>
                  </a:lnTo>
                  <a:lnTo>
                    <a:pt x="225" y="51"/>
                  </a:lnTo>
                  <a:lnTo>
                    <a:pt x="223" y="50"/>
                  </a:lnTo>
                  <a:lnTo>
                    <a:pt x="220" y="49"/>
                  </a:lnTo>
                  <a:lnTo>
                    <a:pt x="217" y="49"/>
                  </a:lnTo>
                  <a:lnTo>
                    <a:pt x="214" y="49"/>
                  </a:lnTo>
                  <a:lnTo>
                    <a:pt x="211" y="50"/>
                  </a:lnTo>
                  <a:lnTo>
                    <a:pt x="208" y="52"/>
                  </a:lnTo>
                  <a:lnTo>
                    <a:pt x="208" y="52"/>
                  </a:lnTo>
                  <a:lnTo>
                    <a:pt x="207" y="52"/>
                  </a:lnTo>
                  <a:lnTo>
                    <a:pt x="207" y="52"/>
                  </a:lnTo>
                  <a:lnTo>
                    <a:pt x="206" y="53"/>
                  </a:lnTo>
                  <a:lnTo>
                    <a:pt x="206" y="53"/>
                  </a:lnTo>
                  <a:lnTo>
                    <a:pt x="205" y="53"/>
                  </a:lnTo>
                  <a:lnTo>
                    <a:pt x="205" y="53"/>
                  </a:lnTo>
                  <a:lnTo>
                    <a:pt x="204" y="53"/>
                  </a:lnTo>
                  <a:lnTo>
                    <a:pt x="204" y="52"/>
                  </a:lnTo>
                  <a:lnTo>
                    <a:pt x="204" y="51"/>
                  </a:lnTo>
                  <a:lnTo>
                    <a:pt x="204" y="50"/>
                  </a:lnTo>
                  <a:lnTo>
                    <a:pt x="204" y="49"/>
                  </a:lnTo>
                  <a:lnTo>
                    <a:pt x="204" y="48"/>
                  </a:lnTo>
                  <a:lnTo>
                    <a:pt x="204" y="47"/>
                  </a:lnTo>
                  <a:lnTo>
                    <a:pt x="204" y="47"/>
                  </a:lnTo>
                  <a:lnTo>
                    <a:pt x="203" y="46"/>
                  </a:lnTo>
                  <a:lnTo>
                    <a:pt x="203" y="44"/>
                  </a:lnTo>
                  <a:lnTo>
                    <a:pt x="202" y="43"/>
                  </a:lnTo>
                  <a:lnTo>
                    <a:pt x="202" y="43"/>
                  </a:lnTo>
                  <a:lnTo>
                    <a:pt x="202" y="42"/>
                  </a:lnTo>
                  <a:lnTo>
                    <a:pt x="202" y="42"/>
                  </a:lnTo>
                  <a:lnTo>
                    <a:pt x="202" y="41"/>
                  </a:lnTo>
                  <a:lnTo>
                    <a:pt x="201" y="41"/>
                  </a:lnTo>
                  <a:lnTo>
                    <a:pt x="201" y="40"/>
                  </a:lnTo>
                  <a:lnTo>
                    <a:pt x="201" y="40"/>
                  </a:lnTo>
                  <a:lnTo>
                    <a:pt x="199" y="38"/>
                  </a:lnTo>
                  <a:lnTo>
                    <a:pt x="198" y="37"/>
                  </a:lnTo>
                  <a:lnTo>
                    <a:pt x="196" y="36"/>
                  </a:lnTo>
                  <a:lnTo>
                    <a:pt x="195" y="35"/>
                  </a:lnTo>
                  <a:lnTo>
                    <a:pt x="193" y="35"/>
                  </a:lnTo>
                  <a:lnTo>
                    <a:pt x="191" y="34"/>
                  </a:lnTo>
                  <a:lnTo>
                    <a:pt x="189" y="34"/>
                  </a:lnTo>
                  <a:lnTo>
                    <a:pt x="188" y="34"/>
                  </a:lnTo>
                  <a:lnTo>
                    <a:pt x="189" y="32"/>
                  </a:lnTo>
                  <a:lnTo>
                    <a:pt x="189" y="30"/>
                  </a:lnTo>
                  <a:lnTo>
                    <a:pt x="190" y="28"/>
                  </a:lnTo>
                  <a:lnTo>
                    <a:pt x="190" y="26"/>
                  </a:lnTo>
                  <a:lnTo>
                    <a:pt x="190" y="24"/>
                  </a:lnTo>
                  <a:lnTo>
                    <a:pt x="190" y="22"/>
                  </a:lnTo>
                  <a:lnTo>
                    <a:pt x="189" y="20"/>
                  </a:lnTo>
                  <a:lnTo>
                    <a:pt x="188" y="18"/>
                  </a:lnTo>
                  <a:lnTo>
                    <a:pt x="187" y="16"/>
                  </a:lnTo>
                  <a:lnTo>
                    <a:pt x="185" y="14"/>
                  </a:lnTo>
                  <a:lnTo>
                    <a:pt x="182" y="12"/>
                  </a:lnTo>
                  <a:lnTo>
                    <a:pt x="179" y="11"/>
                  </a:lnTo>
                  <a:lnTo>
                    <a:pt x="177" y="10"/>
                  </a:lnTo>
                  <a:lnTo>
                    <a:pt x="174" y="10"/>
                  </a:lnTo>
                  <a:lnTo>
                    <a:pt x="171" y="11"/>
                  </a:lnTo>
                  <a:lnTo>
                    <a:pt x="168" y="12"/>
                  </a:lnTo>
                  <a:lnTo>
                    <a:pt x="167" y="13"/>
                  </a:lnTo>
                  <a:lnTo>
                    <a:pt x="167" y="12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66" y="11"/>
                  </a:lnTo>
                  <a:lnTo>
                    <a:pt x="166" y="11"/>
                  </a:lnTo>
                  <a:lnTo>
                    <a:pt x="166" y="10"/>
                  </a:lnTo>
                  <a:lnTo>
                    <a:pt x="166" y="10"/>
                  </a:lnTo>
                  <a:lnTo>
                    <a:pt x="166" y="10"/>
                  </a:lnTo>
                  <a:lnTo>
                    <a:pt x="165" y="8"/>
                  </a:lnTo>
                  <a:lnTo>
                    <a:pt x="165" y="8"/>
                  </a:lnTo>
                  <a:lnTo>
                    <a:pt x="165" y="8"/>
                  </a:lnTo>
                  <a:lnTo>
                    <a:pt x="165" y="8"/>
                  </a:lnTo>
                  <a:lnTo>
                    <a:pt x="165" y="8"/>
                  </a:lnTo>
                  <a:lnTo>
                    <a:pt x="165" y="8"/>
                  </a:lnTo>
                  <a:lnTo>
                    <a:pt x="165" y="8"/>
                  </a:lnTo>
                  <a:lnTo>
                    <a:pt x="165" y="8"/>
                  </a:lnTo>
                  <a:lnTo>
                    <a:pt x="164" y="8"/>
                  </a:lnTo>
                  <a:lnTo>
                    <a:pt x="163" y="5"/>
                  </a:lnTo>
                  <a:lnTo>
                    <a:pt x="161" y="3"/>
                  </a:lnTo>
                  <a:lnTo>
                    <a:pt x="158" y="2"/>
                  </a:lnTo>
                  <a:lnTo>
                    <a:pt x="155" y="1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7" y="1"/>
                  </a:lnTo>
                  <a:lnTo>
                    <a:pt x="144" y="2"/>
                  </a:lnTo>
                  <a:lnTo>
                    <a:pt x="137" y="6"/>
                  </a:lnTo>
                  <a:lnTo>
                    <a:pt x="135" y="7"/>
                  </a:lnTo>
                  <a:lnTo>
                    <a:pt x="132" y="9"/>
                  </a:lnTo>
                  <a:lnTo>
                    <a:pt x="130" y="10"/>
                  </a:lnTo>
                  <a:lnTo>
                    <a:pt x="128" y="12"/>
                  </a:lnTo>
                  <a:lnTo>
                    <a:pt x="125" y="13"/>
                  </a:lnTo>
                  <a:lnTo>
                    <a:pt x="123" y="15"/>
                  </a:lnTo>
                  <a:lnTo>
                    <a:pt x="120" y="16"/>
                  </a:lnTo>
                  <a:lnTo>
                    <a:pt x="118" y="17"/>
                  </a:lnTo>
                  <a:lnTo>
                    <a:pt x="117" y="16"/>
                  </a:lnTo>
                  <a:lnTo>
                    <a:pt x="117" y="15"/>
                  </a:lnTo>
                  <a:lnTo>
                    <a:pt x="116" y="14"/>
                  </a:lnTo>
                  <a:lnTo>
                    <a:pt x="116" y="13"/>
                  </a:lnTo>
                  <a:lnTo>
                    <a:pt x="115" y="12"/>
                  </a:lnTo>
                  <a:lnTo>
                    <a:pt x="114" y="12"/>
                  </a:lnTo>
                  <a:lnTo>
                    <a:pt x="113" y="11"/>
                  </a:lnTo>
                  <a:lnTo>
                    <a:pt x="112" y="10"/>
                  </a:lnTo>
                  <a:lnTo>
                    <a:pt x="109" y="9"/>
                  </a:lnTo>
                  <a:lnTo>
                    <a:pt x="106" y="8"/>
                  </a:lnTo>
                  <a:lnTo>
                    <a:pt x="104" y="8"/>
                  </a:lnTo>
                  <a:lnTo>
                    <a:pt x="101" y="8"/>
                  </a:lnTo>
                  <a:lnTo>
                    <a:pt x="98" y="9"/>
                  </a:lnTo>
                  <a:lnTo>
                    <a:pt x="95" y="10"/>
                  </a:lnTo>
                  <a:lnTo>
                    <a:pt x="93" y="12"/>
                  </a:lnTo>
                  <a:lnTo>
                    <a:pt x="91" y="14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5" y="21"/>
                  </a:lnTo>
                  <a:lnTo>
                    <a:pt x="83" y="23"/>
                  </a:lnTo>
                  <a:lnTo>
                    <a:pt x="80" y="25"/>
                  </a:lnTo>
                  <a:lnTo>
                    <a:pt x="78" y="27"/>
                  </a:lnTo>
                  <a:lnTo>
                    <a:pt x="76" y="29"/>
                  </a:lnTo>
                  <a:lnTo>
                    <a:pt x="74" y="31"/>
                  </a:lnTo>
                  <a:lnTo>
                    <a:pt x="72" y="31"/>
                  </a:lnTo>
                  <a:lnTo>
                    <a:pt x="70" y="30"/>
                  </a:lnTo>
                  <a:lnTo>
                    <a:pt x="68" y="30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1" y="32"/>
                  </a:lnTo>
                  <a:lnTo>
                    <a:pt x="59" y="34"/>
                  </a:lnTo>
                  <a:lnTo>
                    <a:pt x="58" y="35"/>
                  </a:lnTo>
                  <a:lnTo>
                    <a:pt x="52" y="42"/>
                  </a:lnTo>
                  <a:lnTo>
                    <a:pt x="45" y="49"/>
                  </a:lnTo>
                  <a:lnTo>
                    <a:pt x="39" y="56"/>
                  </a:lnTo>
                  <a:lnTo>
                    <a:pt x="32" y="62"/>
                  </a:lnTo>
                  <a:lnTo>
                    <a:pt x="26" y="69"/>
                  </a:lnTo>
                  <a:lnTo>
                    <a:pt x="19" y="75"/>
                  </a:lnTo>
                  <a:lnTo>
                    <a:pt x="13" y="82"/>
                  </a:lnTo>
                  <a:lnTo>
                    <a:pt x="6" y="89"/>
                  </a:lnTo>
                  <a:lnTo>
                    <a:pt x="4" y="91"/>
                  </a:lnTo>
                  <a:lnTo>
                    <a:pt x="3" y="92"/>
                  </a:lnTo>
                  <a:lnTo>
                    <a:pt x="3" y="93"/>
                  </a:lnTo>
                  <a:lnTo>
                    <a:pt x="2" y="94"/>
                  </a:lnTo>
                  <a:lnTo>
                    <a:pt x="1" y="95"/>
                  </a:lnTo>
                  <a:lnTo>
                    <a:pt x="1" y="96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0" y="100"/>
                  </a:lnTo>
                  <a:lnTo>
                    <a:pt x="0" y="103"/>
                  </a:lnTo>
                  <a:lnTo>
                    <a:pt x="1" y="106"/>
                  </a:lnTo>
                  <a:lnTo>
                    <a:pt x="2" y="109"/>
                  </a:lnTo>
                  <a:lnTo>
                    <a:pt x="4" y="111"/>
                  </a:lnTo>
                  <a:lnTo>
                    <a:pt x="6" y="113"/>
                  </a:lnTo>
                  <a:lnTo>
                    <a:pt x="8" y="115"/>
                  </a:lnTo>
                  <a:lnTo>
                    <a:pt x="11" y="116"/>
                  </a:lnTo>
                  <a:lnTo>
                    <a:pt x="14" y="116"/>
                  </a:lnTo>
                  <a:lnTo>
                    <a:pt x="22" y="116"/>
                  </a:lnTo>
                  <a:lnTo>
                    <a:pt x="22" y="116"/>
                  </a:lnTo>
                  <a:lnTo>
                    <a:pt x="23" y="116"/>
                  </a:lnTo>
                  <a:lnTo>
                    <a:pt x="23" y="116"/>
                  </a:lnTo>
                  <a:lnTo>
                    <a:pt x="24" y="115"/>
                  </a:lnTo>
                  <a:lnTo>
                    <a:pt x="24" y="115"/>
                  </a:lnTo>
                  <a:lnTo>
                    <a:pt x="25" y="115"/>
                  </a:lnTo>
                  <a:lnTo>
                    <a:pt x="25" y="115"/>
                  </a:lnTo>
                  <a:lnTo>
                    <a:pt x="25" y="115"/>
                  </a:lnTo>
                  <a:lnTo>
                    <a:pt x="24" y="116"/>
                  </a:lnTo>
                  <a:lnTo>
                    <a:pt x="23" y="118"/>
                  </a:lnTo>
                  <a:lnTo>
                    <a:pt x="22" y="119"/>
                  </a:lnTo>
                  <a:lnTo>
                    <a:pt x="20" y="121"/>
                  </a:lnTo>
                  <a:lnTo>
                    <a:pt x="19" y="122"/>
                  </a:lnTo>
                  <a:lnTo>
                    <a:pt x="18" y="124"/>
                  </a:lnTo>
                  <a:lnTo>
                    <a:pt x="17" y="125"/>
                  </a:lnTo>
                  <a:lnTo>
                    <a:pt x="16" y="127"/>
                  </a:lnTo>
                  <a:lnTo>
                    <a:pt x="15" y="129"/>
                  </a:lnTo>
                  <a:lnTo>
                    <a:pt x="14" y="130"/>
                  </a:lnTo>
                  <a:lnTo>
                    <a:pt x="13" y="131"/>
                  </a:lnTo>
                  <a:lnTo>
                    <a:pt x="13" y="133"/>
                  </a:lnTo>
                  <a:lnTo>
                    <a:pt x="13" y="134"/>
                  </a:lnTo>
                  <a:lnTo>
                    <a:pt x="12" y="136"/>
                  </a:lnTo>
                  <a:lnTo>
                    <a:pt x="12" y="137"/>
                  </a:lnTo>
                  <a:lnTo>
                    <a:pt x="13" y="139"/>
                  </a:lnTo>
                  <a:lnTo>
                    <a:pt x="13" y="140"/>
                  </a:lnTo>
                  <a:lnTo>
                    <a:pt x="14" y="143"/>
                  </a:lnTo>
                  <a:lnTo>
                    <a:pt x="15" y="146"/>
                  </a:lnTo>
                  <a:lnTo>
                    <a:pt x="17" y="148"/>
                  </a:lnTo>
                  <a:lnTo>
                    <a:pt x="20" y="150"/>
                  </a:lnTo>
                  <a:lnTo>
                    <a:pt x="22" y="151"/>
                  </a:lnTo>
                  <a:lnTo>
                    <a:pt x="25" y="152"/>
                  </a:lnTo>
                  <a:lnTo>
                    <a:pt x="28" y="152"/>
                  </a:lnTo>
                  <a:lnTo>
                    <a:pt x="31" y="151"/>
                  </a:lnTo>
                  <a:lnTo>
                    <a:pt x="36" y="150"/>
                  </a:lnTo>
                  <a:lnTo>
                    <a:pt x="36" y="151"/>
                  </a:lnTo>
                  <a:lnTo>
                    <a:pt x="35" y="152"/>
                  </a:lnTo>
                  <a:lnTo>
                    <a:pt x="34" y="153"/>
                  </a:lnTo>
                  <a:lnTo>
                    <a:pt x="34" y="153"/>
                  </a:lnTo>
                  <a:lnTo>
                    <a:pt x="33" y="154"/>
                  </a:lnTo>
                  <a:lnTo>
                    <a:pt x="32" y="155"/>
                  </a:lnTo>
                  <a:lnTo>
                    <a:pt x="31" y="156"/>
                  </a:lnTo>
                  <a:lnTo>
                    <a:pt x="31" y="156"/>
                  </a:lnTo>
                  <a:lnTo>
                    <a:pt x="27" y="161"/>
                  </a:lnTo>
                  <a:lnTo>
                    <a:pt x="26" y="162"/>
                  </a:lnTo>
                  <a:lnTo>
                    <a:pt x="25" y="164"/>
                  </a:lnTo>
                  <a:lnTo>
                    <a:pt x="24" y="166"/>
                  </a:lnTo>
                  <a:lnTo>
                    <a:pt x="24" y="169"/>
                  </a:lnTo>
                  <a:lnTo>
                    <a:pt x="24" y="171"/>
                  </a:lnTo>
                  <a:lnTo>
                    <a:pt x="24" y="173"/>
                  </a:lnTo>
                  <a:lnTo>
                    <a:pt x="25" y="175"/>
                  </a:lnTo>
                  <a:lnTo>
                    <a:pt x="25" y="177"/>
                  </a:lnTo>
                  <a:lnTo>
                    <a:pt x="27" y="180"/>
                  </a:lnTo>
                  <a:lnTo>
                    <a:pt x="29" y="182"/>
                  </a:lnTo>
                  <a:lnTo>
                    <a:pt x="32" y="184"/>
                  </a:lnTo>
                  <a:lnTo>
                    <a:pt x="34" y="185"/>
                  </a:lnTo>
                  <a:lnTo>
                    <a:pt x="37" y="185"/>
                  </a:lnTo>
                  <a:lnTo>
                    <a:pt x="40" y="185"/>
                  </a:lnTo>
                  <a:lnTo>
                    <a:pt x="43" y="185"/>
                  </a:lnTo>
                  <a:lnTo>
                    <a:pt x="46" y="184"/>
                  </a:lnTo>
                  <a:lnTo>
                    <a:pt x="46" y="184"/>
                  </a:lnTo>
                  <a:lnTo>
                    <a:pt x="47" y="183"/>
                  </a:lnTo>
                  <a:lnTo>
                    <a:pt x="49" y="183"/>
                  </a:lnTo>
                  <a:lnTo>
                    <a:pt x="50" y="182"/>
                  </a:lnTo>
                  <a:lnTo>
                    <a:pt x="52" y="182"/>
                  </a:lnTo>
                  <a:lnTo>
                    <a:pt x="53" y="181"/>
                  </a:lnTo>
                  <a:lnTo>
                    <a:pt x="55" y="181"/>
                  </a:lnTo>
                  <a:lnTo>
                    <a:pt x="56" y="181"/>
                  </a:lnTo>
                  <a:lnTo>
                    <a:pt x="58" y="180"/>
                  </a:lnTo>
                  <a:lnTo>
                    <a:pt x="59" y="183"/>
                  </a:lnTo>
                  <a:lnTo>
                    <a:pt x="60" y="186"/>
                  </a:lnTo>
                  <a:lnTo>
                    <a:pt x="61" y="188"/>
                  </a:lnTo>
                  <a:lnTo>
                    <a:pt x="62" y="191"/>
                  </a:lnTo>
                  <a:lnTo>
                    <a:pt x="64" y="194"/>
                  </a:lnTo>
                  <a:lnTo>
                    <a:pt x="65" y="197"/>
                  </a:lnTo>
                  <a:lnTo>
                    <a:pt x="66" y="200"/>
                  </a:lnTo>
                  <a:lnTo>
                    <a:pt x="67" y="202"/>
                  </a:lnTo>
                  <a:lnTo>
                    <a:pt x="70" y="203"/>
                  </a:lnTo>
                  <a:lnTo>
                    <a:pt x="73" y="203"/>
                  </a:lnTo>
                  <a:lnTo>
                    <a:pt x="76" y="203"/>
                  </a:lnTo>
                  <a:lnTo>
                    <a:pt x="79" y="202"/>
                  </a:lnTo>
                  <a:lnTo>
                    <a:pt x="81" y="201"/>
                  </a:lnTo>
                  <a:lnTo>
                    <a:pt x="84" y="199"/>
                  </a:lnTo>
                  <a:lnTo>
                    <a:pt x="85" y="196"/>
                  </a:lnTo>
                  <a:lnTo>
                    <a:pt x="87" y="194"/>
                  </a:lnTo>
                  <a:lnTo>
                    <a:pt x="87" y="193"/>
                  </a:lnTo>
                  <a:lnTo>
                    <a:pt x="87" y="192"/>
                  </a:lnTo>
                  <a:lnTo>
                    <a:pt x="88" y="191"/>
                  </a:lnTo>
                  <a:lnTo>
                    <a:pt x="88" y="190"/>
                  </a:lnTo>
                  <a:lnTo>
                    <a:pt x="88" y="189"/>
                  </a:lnTo>
                  <a:lnTo>
                    <a:pt x="88" y="189"/>
                  </a:lnTo>
                  <a:lnTo>
                    <a:pt x="88" y="188"/>
                  </a:lnTo>
                  <a:lnTo>
                    <a:pt x="88" y="187"/>
                  </a:lnTo>
                  <a:lnTo>
                    <a:pt x="89" y="186"/>
                  </a:lnTo>
                  <a:lnTo>
                    <a:pt x="89" y="184"/>
                  </a:lnTo>
                  <a:lnTo>
                    <a:pt x="90" y="183"/>
                  </a:lnTo>
                  <a:lnTo>
                    <a:pt x="91" y="182"/>
                  </a:lnTo>
                  <a:lnTo>
                    <a:pt x="92" y="181"/>
                  </a:lnTo>
                  <a:lnTo>
                    <a:pt x="93" y="179"/>
                  </a:lnTo>
                  <a:lnTo>
                    <a:pt x="94" y="178"/>
                  </a:lnTo>
                  <a:lnTo>
                    <a:pt x="94" y="177"/>
                  </a:lnTo>
                  <a:lnTo>
                    <a:pt x="102" y="163"/>
                  </a:lnTo>
                  <a:lnTo>
                    <a:pt x="102" y="161"/>
                  </a:lnTo>
                  <a:lnTo>
                    <a:pt x="102" y="160"/>
                  </a:lnTo>
                  <a:lnTo>
                    <a:pt x="103" y="158"/>
                  </a:lnTo>
                  <a:lnTo>
                    <a:pt x="103" y="157"/>
                  </a:lnTo>
                  <a:lnTo>
                    <a:pt x="102" y="155"/>
                  </a:lnTo>
                  <a:lnTo>
                    <a:pt x="102" y="154"/>
                  </a:lnTo>
                  <a:lnTo>
                    <a:pt x="102" y="152"/>
                  </a:lnTo>
                  <a:lnTo>
                    <a:pt x="101" y="151"/>
                  </a:lnTo>
                  <a:lnTo>
                    <a:pt x="101" y="149"/>
                  </a:lnTo>
                  <a:lnTo>
                    <a:pt x="99" y="147"/>
                  </a:lnTo>
                  <a:lnTo>
                    <a:pt x="98" y="145"/>
                  </a:lnTo>
                  <a:lnTo>
                    <a:pt x="96" y="144"/>
                  </a:lnTo>
                  <a:lnTo>
                    <a:pt x="94" y="142"/>
                  </a:lnTo>
                  <a:lnTo>
                    <a:pt x="92" y="141"/>
                  </a:lnTo>
                  <a:lnTo>
                    <a:pt x="89" y="141"/>
                  </a:lnTo>
                  <a:lnTo>
                    <a:pt x="87" y="141"/>
                  </a:lnTo>
                  <a:lnTo>
                    <a:pt x="85" y="141"/>
                  </a:lnTo>
                  <a:lnTo>
                    <a:pt x="85" y="140"/>
                  </a:lnTo>
                  <a:lnTo>
                    <a:pt x="86" y="139"/>
                  </a:lnTo>
                  <a:lnTo>
                    <a:pt x="86" y="138"/>
                  </a:lnTo>
                  <a:lnTo>
                    <a:pt x="87" y="138"/>
                  </a:lnTo>
                  <a:lnTo>
                    <a:pt x="87" y="137"/>
                  </a:lnTo>
                  <a:lnTo>
                    <a:pt x="88" y="136"/>
                  </a:lnTo>
                  <a:lnTo>
                    <a:pt x="88" y="135"/>
                  </a:lnTo>
                  <a:lnTo>
                    <a:pt x="89" y="135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101" y="119"/>
                  </a:lnTo>
                  <a:lnTo>
                    <a:pt x="101" y="117"/>
                  </a:lnTo>
                  <a:lnTo>
                    <a:pt x="102" y="115"/>
                  </a:lnTo>
                  <a:lnTo>
                    <a:pt x="102" y="113"/>
                  </a:lnTo>
                  <a:lnTo>
                    <a:pt x="101" y="111"/>
                  </a:lnTo>
                  <a:lnTo>
                    <a:pt x="101" y="109"/>
                  </a:lnTo>
                  <a:lnTo>
                    <a:pt x="100" y="107"/>
                  </a:lnTo>
                  <a:lnTo>
                    <a:pt x="99" y="105"/>
                  </a:lnTo>
                  <a:lnTo>
                    <a:pt x="98" y="103"/>
                  </a:lnTo>
                  <a:lnTo>
                    <a:pt x="96" y="102"/>
                  </a:lnTo>
                  <a:lnTo>
                    <a:pt x="94" y="101"/>
                  </a:lnTo>
                  <a:lnTo>
                    <a:pt x="92" y="100"/>
                  </a:lnTo>
                  <a:lnTo>
                    <a:pt x="90" y="99"/>
                  </a:lnTo>
                  <a:lnTo>
                    <a:pt x="88" y="99"/>
                  </a:lnTo>
                  <a:lnTo>
                    <a:pt x="86" y="99"/>
                  </a:lnTo>
                  <a:lnTo>
                    <a:pt x="92" y="91"/>
                  </a:lnTo>
                  <a:lnTo>
                    <a:pt x="93" y="90"/>
                  </a:lnTo>
                  <a:lnTo>
                    <a:pt x="94" y="89"/>
                  </a:lnTo>
                  <a:lnTo>
                    <a:pt x="94" y="88"/>
                  </a:lnTo>
                  <a:lnTo>
                    <a:pt x="95" y="87"/>
                  </a:lnTo>
                  <a:lnTo>
                    <a:pt x="95" y="86"/>
                  </a:lnTo>
                  <a:lnTo>
                    <a:pt x="95" y="85"/>
                  </a:lnTo>
                  <a:lnTo>
                    <a:pt x="96" y="84"/>
                  </a:lnTo>
                  <a:lnTo>
                    <a:pt x="96" y="83"/>
                  </a:lnTo>
                  <a:lnTo>
                    <a:pt x="96" y="83"/>
                  </a:lnTo>
                  <a:lnTo>
                    <a:pt x="96" y="83"/>
                  </a:lnTo>
                  <a:lnTo>
                    <a:pt x="96" y="84"/>
                  </a:lnTo>
                  <a:lnTo>
                    <a:pt x="96" y="84"/>
                  </a:lnTo>
                  <a:lnTo>
                    <a:pt x="97" y="84"/>
                  </a:lnTo>
                  <a:lnTo>
                    <a:pt x="97" y="84"/>
                  </a:lnTo>
                  <a:lnTo>
                    <a:pt x="97" y="85"/>
                  </a:lnTo>
                  <a:lnTo>
                    <a:pt x="97" y="85"/>
                  </a:lnTo>
                  <a:lnTo>
                    <a:pt x="100" y="87"/>
                  </a:lnTo>
                  <a:lnTo>
                    <a:pt x="102" y="89"/>
                  </a:lnTo>
                  <a:lnTo>
                    <a:pt x="105" y="90"/>
                  </a:lnTo>
                  <a:lnTo>
                    <a:pt x="108" y="90"/>
                  </a:lnTo>
                  <a:lnTo>
                    <a:pt x="111" y="90"/>
                  </a:lnTo>
                  <a:lnTo>
                    <a:pt x="114" y="89"/>
                  </a:lnTo>
                  <a:lnTo>
                    <a:pt x="116" y="88"/>
                  </a:lnTo>
                  <a:lnTo>
                    <a:pt x="119" y="86"/>
                  </a:lnTo>
                  <a:lnTo>
                    <a:pt x="124" y="82"/>
                  </a:lnTo>
                  <a:lnTo>
                    <a:pt x="124" y="82"/>
                  </a:lnTo>
                  <a:lnTo>
                    <a:pt x="124" y="82"/>
                  </a:lnTo>
                  <a:lnTo>
                    <a:pt x="124" y="81"/>
                  </a:lnTo>
                  <a:lnTo>
                    <a:pt x="124" y="81"/>
                  </a:lnTo>
                  <a:lnTo>
                    <a:pt x="124" y="81"/>
                  </a:lnTo>
                  <a:lnTo>
                    <a:pt x="124" y="81"/>
                  </a:lnTo>
                  <a:lnTo>
                    <a:pt x="125" y="81"/>
                  </a:lnTo>
                  <a:lnTo>
                    <a:pt x="125" y="81"/>
                  </a:lnTo>
                  <a:lnTo>
                    <a:pt x="126" y="83"/>
                  </a:lnTo>
                  <a:lnTo>
                    <a:pt x="127" y="85"/>
                  </a:lnTo>
                  <a:lnTo>
                    <a:pt x="128" y="87"/>
                  </a:lnTo>
                  <a:lnTo>
                    <a:pt x="130" y="88"/>
                  </a:lnTo>
                  <a:lnTo>
                    <a:pt x="132" y="89"/>
                  </a:lnTo>
                  <a:lnTo>
                    <a:pt x="134" y="90"/>
                  </a:lnTo>
                  <a:lnTo>
                    <a:pt x="136" y="91"/>
                  </a:lnTo>
                  <a:lnTo>
                    <a:pt x="139" y="91"/>
                  </a:lnTo>
                  <a:lnTo>
                    <a:pt x="146" y="90"/>
                  </a:lnTo>
                  <a:lnTo>
                    <a:pt x="147" y="90"/>
                  </a:lnTo>
                  <a:lnTo>
                    <a:pt x="148" y="89"/>
                  </a:lnTo>
                  <a:lnTo>
                    <a:pt x="148" y="89"/>
                  </a:lnTo>
                  <a:lnTo>
                    <a:pt x="149" y="89"/>
                  </a:lnTo>
                  <a:lnTo>
                    <a:pt x="149" y="88"/>
                  </a:lnTo>
                  <a:lnTo>
                    <a:pt x="150" y="88"/>
                  </a:lnTo>
                  <a:lnTo>
                    <a:pt x="150" y="88"/>
                  </a:lnTo>
                  <a:lnTo>
                    <a:pt x="151" y="87"/>
                  </a:lnTo>
                  <a:lnTo>
                    <a:pt x="151" y="90"/>
                  </a:lnTo>
                  <a:lnTo>
                    <a:pt x="152" y="93"/>
                  </a:lnTo>
                  <a:lnTo>
                    <a:pt x="154" y="96"/>
                  </a:lnTo>
                  <a:lnTo>
                    <a:pt x="156" y="98"/>
                  </a:lnTo>
                  <a:lnTo>
                    <a:pt x="158" y="99"/>
                  </a:lnTo>
                  <a:lnTo>
                    <a:pt x="161" y="101"/>
                  </a:lnTo>
                  <a:lnTo>
                    <a:pt x="163" y="102"/>
                  </a:lnTo>
                  <a:lnTo>
                    <a:pt x="166" y="102"/>
                  </a:lnTo>
                  <a:lnTo>
                    <a:pt x="174" y="100"/>
                  </a:lnTo>
                  <a:lnTo>
                    <a:pt x="174" y="100"/>
                  </a:lnTo>
                  <a:lnTo>
                    <a:pt x="175" y="100"/>
                  </a:lnTo>
                  <a:lnTo>
                    <a:pt x="176" y="100"/>
                  </a:lnTo>
                  <a:lnTo>
                    <a:pt x="176" y="99"/>
                  </a:lnTo>
                  <a:lnTo>
                    <a:pt x="177" y="99"/>
                  </a:lnTo>
                  <a:lnTo>
                    <a:pt x="177" y="99"/>
                  </a:lnTo>
                  <a:lnTo>
                    <a:pt x="178" y="99"/>
                  </a:lnTo>
                  <a:lnTo>
                    <a:pt x="179" y="98"/>
                  </a:lnTo>
                  <a:lnTo>
                    <a:pt x="178" y="99"/>
                  </a:lnTo>
                  <a:lnTo>
                    <a:pt x="178" y="99"/>
                  </a:lnTo>
                  <a:lnTo>
                    <a:pt x="178" y="99"/>
                  </a:lnTo>
                  <a:lnTo>
                    <a:pt x="178" y="99"/>
                  </a:lnTo>
                  <a:lnTo>
                    <a:pt x="178" y="100"/>
                  </a:lnTo>
                  <a:lnTo>
                    <a:pt x="178" y="100"/>
                  </a:lnTo>
                  <a:lnTo>
                    <a:pt x="177" y="100"/>
                  </a:lnTo>
                  <a:lnTo>
                    <a:pt x="177" y="101"/>
                  </a:lnTo>
                  <a:lnTo>
                    <a:pt x="176" y="102"/>
                  </a:lnTo>
                  <a:lnTo>
                    <a:pt x="176" y="104"/>
                  </a:lnTo>
                  <a:lnTo>
                    <a:pt x="175" y="106"/>
                  </a:lnTo>
                  <a:lnTo>
                    <a:pt x="175" y="108"/>
                  </a:lnTo>
                  <a:lnTo>
                    <a:pt x="175" y="110"/>
                  </a:lnTo>
                  <a:lnTo>
                    <a:pt x="175" y="112"/>
                  </a:lnTo>
                  <a:lnTo>
                    <a:pt x="175" y="114"/>
                  </a:lnTo>
                  <a:lnTo>
                    <a:pt x="176" y="116"/>
                  </a:lnTo>
                  <a:lnTo>
                    <a:pt x="177" y="118"/>
                  </a:lnTo>
                  <a:lnTo>
                    <a:pt x="179" y="120"/>
                  </a:lnTo>
                  <a:lnTo>
                    <a:pt x="182" y="122"/>
                  </a:lnTo>
                  <a:lnTo>
                    <a:pt x="184" y="124"/>
                  </a:lnTo>
                  <a:lnTo>
                    <a:pt x="187" y="124"/>
                  </a:lnTo>
                  <a:lnTo>
                    <a:pt x="190" y="125"/>
                  </a:lnTo>
                  <a:lnTo>
                    <a:pt x="193" y="124"/>
                  </a:lnTo>
                  <a:lnTo>
                    <a:pt x="196" y="123"/>
                  </a:lnTo>
                  <a:lnTo>
                    <a:pt x="198" y="122"/>
                  </a:lnTo>
                  <a:lnTo>
                    <a:pt x="202" y="119"/>
                  </a:lnTo>
                  <a:lnTo>
                    <a:pt x="202" y="121"/>
                  </a:lnTo>
                  <a:lnTo>
                    <a:pt x="201" y="123"/>
                  </a:lnTo>
                  <a:lnTo>
                    <a:pt x="201" y="124"/>
                  </a:lnTo>
                  <a:lnTo>
                    <a:pt x="201" y="126"/>
                  </a:lnTo>
                  <a:lnTo>
                    <a:pt x="201" y="127"/>
                  </a:lnTo>
                  <a:lnTo>
                    <a:pt x="202" y="129"/>
                  </a:lnTo>
                  <a:lnTo>
                    <a:pt x="202" y="131"/>
                  </a:lnTo>
                  <a:lnTo>
                    <a:pt x="203" y="132"/>
                  </a:lnTo>
                  <a:lnTo>
                    <a:pt x="205" y="135"/>
                  </a:lnTo>
                  <a:lnTo>
                    <a:pt x="207" y="137"/>
                  </a:lnTo>
                  <a:lnTo>
                    <a:pt x="210" y="138"/>
                  </a:lnTo>
                  <a:lnTo>
                    <a:pt x="212" y="139"/>
                  </a:lnTo>
                  <a:lnTo>
                    <a:pt x="215" y="140"/>
                  </a:lnTo>
                  <a:lnTo>
                    <a:pt x="218" y="140"/>
                  </a:lnTo>
                  <a:lnTo>
                    <a:pt x="221" y="139"/>
                  </a:lnTo>
                  <a:lnTo>
                    <a:pt x="224" y="138"/>
                  </a:lnTo>
                  <a:lnTo>
                    <a:pt x="228" y="135"/>
                  </a:lnTo>
                  <a:lnTo>
                    <a:pt x="229" y="134"/>
                  </a:lnTo>
                  <a:lnTo>
                    <a:pt x="230" y="134"/>
                  </a:lnTo>
                  <a:lnTo>
                    <a:pt x="231" y="133"/>
                  </a:lnTo>
                  <a:lnTo>
                    <a:pt x="232" y="132"/>
                  </a:lnTo>
                  <a:lnTo>
                    <a:pt x="233" y="132"/>
                  </a:lnTo>
                  <a:lnTo>
                    <a:pt x="234" y="131"/>
                  </a:lnTo>
                  <a:lnTo>
                    <a:pt x="235" y="131"/>
                  </a:lnTo>
                  <a:lnTo>
                    <a:pt x="237" y="130"/>
                  </a:lnTo>
                  <a:lnTo>
                    <a:pt x="239" y="129"/>
                  </a:lnTo>
                  <a:lnTo>
                    <a:pt x="242" y="127"/>
                  </a:lnTo>
                  <a:lnTo>
                    <a:pt x="243" y="124"/>
                  </a:lnTo>
                  <a:lnTo>
                    <a:pt x="244" y="122"/>
                  </a:lnTo>
                  <a:lnTo>
                    <a:pt x="245" y="119"/>
                  </a:lnTo>
                  <a:lnTo>
                    <a:pt x="245" y="116"/>
                  </a:lnTo>
                  <a:lnTo>
                    <a:pt x="245" y="113"/>
                  </a:lnTo>
                  <a:lnTo>
                    <a:pt x="244" y="110"/>
                  </a:lnTo>
                  <a:lnTo>
                    <a:pt x="244" y="110"/>
                  </a:lnTo>
                  <a:lnTo>
                    <a:pt x="243" y="109"/>
                  </a:lnTo>
                  <a:lnTo>
                    <a:pt x="243" y="109"/>
                  </a:lnTo>
                  <a:lnTo>
                    <a:pt x="243" y="108"/>
                  </a:lnTo>
                  <a:lnTo>
                    <a:pt x="243" y="108"/>
                  </a:lnTo>
                  <a:lnTo>
                    <a:pt x="242" y="108"/>
                  </a:lnTo>
                  <a:lnTo>
                    <a:pt x="242" y="107"/>
                  </a:lnTo>
                  <a:lnTo>
                    <a:pt x="242" y="107"/>
                  </a:lnTo>
                  <a:lnTo>
                    <a:pt x="242" y="106"/>
                  </a:lnTo>
                  <a:lnTo>
                    <a:pt x="242" y="106"/>
                  </a:lnTo>
                  <a:lnTo>
                    <a:pt x="242" y="105"/>
                  </a:lnTo>
                  <a:lnTo>
                    <a:pt x="243" y="105"/>
                  </a:lnTo>
                  <a:lnTo>
                    <a:pt x="243" y="104"/>
                  </a:lnTo>
                  <a:lnTo>
                    <a:pt x="243" y="104"/>
                  </a:lnTo>
                  <a:lnTo>
                    <a:pt x="243" y="103"/>
                  </a:lnTo>
                  <a:lnTo>
                    <a:pt x="244" y="103"/>
                  </a:lnTo>
                  <a:lnTo>
                    <a:pt x="248" y="94"/>
                  </a:lnTo>
                  <a:lnTo>
                    <a:pt x="248" y="94"/>
                  </a:lnTo>
                  <a:lnTo>
                    <a:pt x="248" y="93"/>
                  </a:lnTo>
                  <a:lnTo>
                    <a:pt x="249" y="93"/>
                  </a:lnTo>
                  <a:lnTo>
                    <a:pt x="249" y="93"/>
                  </a:lnTo>
                  <a:lnTo>
                    <a:pt x="249" y="92"/>
                  </a:lnTo>
                  <a:lnTo>
                    <a:pt x="249" y="92"/>
                  </a:lnTo>
                  <a:lnTo>
                    <a:pt x="249" y="91"/>
                  </a:lnTo>
                  <a:lnTo>
                    <a:pt x="249" y="91"/>
                  </a:lnTo>
                  <a:lnTo>
                    <a:pt x="250" y="88"/>
                  </a:lnTo>
                  <a:lnTo>
                    <a:pt x="249" y="85"/>
                  </a:lnTo>
                  <a:lnTo>
                    <a:pt x="249" y="82"/>
                  </a:lnTo>
                  <a:lnTo>
                    <a:pt x="248" y="79"/>
                  </a:lnTo>
                  <a:lnTo>
                    <a:pt x="246" y="77"/>
                  </a:lnTo>
                  <a:lnTo>
                    <a:pt x="244" y="75"/>
                  </a:lnTo>
                  <a:lnTo>
                    <a:pt x="241" y="73"/>
                  </a:lnTo>
                  <a:lnTo>
                    <a:pt x="238" y="72"/>
                  </a:lnTo>
                  <a:close/>
                  <a:moveTo>
                    <a:pt x="97" y="64"/>
                  </a:moveTo>
                  <a:lnTo>
                    <a:pt x="96" y="67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5" y="69"/>
                  </a:lnTo>
                  <a:lnTo>
                    <a:pt x="94" y="70"/>
                  </a:lnTo>
                  <a:lnTo>
                    <a:pt x="94" y="71"/>
                  </a:lnTo>
                  <a:lnTo>
                    <a:pt x="94" y="72"/>
                  </a:lnTo>
                  <a:lnTo>
                    <a:pt x="94" y="73"/>
                  </a:lnTo>
                  <a:lnTo>
                    <a:pt x="94" y="74"/>
                  </a:lnTo>
                  <a:lnTo>
                    <a:pt x="93" y="73"/>
                  </a:lnTo>
                  <a:lnTo>
                    <a:pt x="92" y="72"/>
                  </a:lnTo>
                  <a:lnTo>
                    <a:pt x="91" y="71"/>
                  </a:lnTo>
                  <a:lnTo>
                    <a:pt x="91" y="70"/>
                  </a:lnTo>
                  <a:lnTo>
                    <a:pt x="90" y="69"/>
                  </a:lnTo>
                  <a:lnTo>
                    <a:pt x="89" y="69"/>
                  </a:lnTo>
                  <a:lnTo>
                    <a:pt x="88" y="68"/>
                  </a:lnTo>
                  <a:lnTo>
                    <a:pt x="87" y="68"/>
                  </a:lnTo>
                  <a:lnTo>
                    <a:pt x="88" y="67"/>
                  </a:lnTo>
                  <a:lnTo>
                    <a:pt x="90" y="66"/>
                  </a:lnTo>
                  <a:lnTo>
                    <a:pt x="91" y="65"/>
                  </a:lnTo>
                  <a:lnTo>
                    <a:pt x="93" y="64"/>
                  </a:lnTo>
                  <a:lnTo>
                    <a:pt x="95" y="64"/>
                  </a:lnTo>
                  <a:lnTo>
                    <a:pt x="96" y="63"/>
                  </a:lnTo>
                  <a:lnTo>
                    <a:pt x="98" y="62"/>
                  </a:lnTo>
                  <a:lnTo>
                    <a:pt x="99" y="61"/>
                  </a:lnTo>
                  <a:lnTo>
                    <a:pt x="99" y="62"/>
                  </a:lnTo>
                  <a:lnTo>
                    <a:pt x="99" y="62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98" y="64"/>
                  </a:lnTo>
                  <a:lnTo>
                    <a:pt x="98" y="64"/>
                  </a:lnTo>
                  <a:lnTo>
                    <a:pt x="97" y="64"/>
                  </a:lnTo>
                  <a:close/>
                </a:path>
              </a:pathLst>
            </a:custGeom>
            <a:solidFill>
              <a:srgbClr val="DF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41"/>
            <p:cNvSpPr>
              <a:spLocks noEditPoints="1"/>
            </p:cNvSpPr>
            <p:nvPr/>
          </p:nvSpPr>
          <p:spPr bwMode="auto">
            <a:xfrm>
              <a:off x="4945" y="602"/>
              <a:ext cx="223" cy="257"/>
            </a:xfrm>
            <a:custGeom>
              <a:avLst/>
              <a:gdLst/>
              <a:ahLst/>
              <a:cxnLst>
                <a:cxn ang="0">
                  <a:pos x="223" y="113"/>
                </a:cxn>
                <a:cxn ang="0">
                  <a:pos x="209" y="99"/>
                </a:cxn>
                <a:cxn ang="0">
                  <a:pos x="189" y="102"/>
                </a:cxn>
                <a:cxn ang="0">
                  <a:pos x="190" y="97"/>
                </a:cxn>
                <a:cxn ang="0">
                  <a:pos x="200" y="79"/>
                </a:cxn>
                <a:cxn ang="0">
                  <a:pos x="193" y="63"/>
                </a:cxn>
                <a:cxn ang="0">
                  <a:pos x="166" y="67"/>
                </a:cxn>
                <a:cxn ang="0">
                  <a:pos x="156" y="70"/>
                </a:cxn>
                <a:cxn ang="0">
                  <a:pos x="165" y="57"/>
                </a:cxn>
                <a:cxn ang="0">
                  <a:pos x="162" y="41"/>
                </a:cxn>
                <a:cxn ang="0">
                  <a:pos x="140" y="39"/>
                </a:cxn>
                <a:cxn ang="0">
                  <a:pos x="136" y="39"/>
                </a:cxn>
                <a:cxn ang="0">
                  <a:pos x="137" y="22"/>
                </a:cxn>
                <a:cxn ang="0">
                  <a:pos x="115" y="17"/>
                </a:cxn>
                <a:cxn ang="0">
                  <a:pos x="106" y="20"/>
                </a:cxn>
                <a:cxn ang="0">
                  <a:pos x="106" y="10"/>
                </a:cxn>
                <a:cxn ang="0">
                  <a:pos x="87" y="1"/>
                </a:cxn>
                <a:cxn ang="0">
                  <a:pos x="18" y="56"/>
                </a:cxn>
                <a:cxn ang="0">
                  <a:pos x="9" y="70"/>
                </a:cxn>
                <a:cxn ang="0">
                  <a:pos x="16" y="83"/>
                </a:cxn>
                <a:cxn ang="0">
                  <a:pos x="9" y="91"/>
                </a:cxn>
                <a:cxn ang="0">
                  <a:pos x="1" y="102"/>
                </a:cxn>
                <a:cxn ang="0">
                  <a:pos x="9" y="120"/>
                </a:cxn>
                <a:cxn ang="0">
                  <a:pos x="27" y="120"/>
                </a:cxn>
                <a:cxn ang="0">
                  <a:pos x="42" y="112"/>
                </a:cxn>
                <a:cxn ang="0">
                  <a:pos x="44" y="103"/>
                </a:cxn>
                <a:cxn ang="0">
                  <a:pos x="53" y="95"/>
                </a:cxn>
                <a:cxn ang="0">
                  <a:pos x="70" y="99"/>
                </a:cxn>
                <a:cxn ang="0">
                  <a:pos x="96" y="90"/>
                </a:cxn>
                <a:cxn ang="0">
                  <a:pos x="106" y="89"/>
                </a:cxn>
                <a:cxn ang="0">
                  <a:pos x="99" y="104"/>
                </a:cxn>
                <a:cxn ang="0">
                  <a:pos x="107" y="118"/>
                </a:cxn>
                <a:cxn ang="0">
                  <a:pos x="129" y="114"/>
                </a:cxn>
                <a:cxn ang="0">
                  <a:pos x="138" y="112"/>
                </a:cxn>
                <a:cxn ang="0">
                  <a:pos x="131" y="125"/>
                </a:cxn>
                <a:cxn ang="0">
                  <a:pos x="132" y="137"/>
                </a:cxn>
                <a:cxn ang="0">
                  <a:pos x="152" y="144"/>
                </a:cxn>
                <a:cxn ang="0">
                  <a:pos x="135" y="161"/>
                </a:cxn>
                <a:cxn ang="0">
                  <a:pos x="131" y="168"/>
                </a:cxn>
                <a:cxn ang="0">
                  <a:pos x="136" y="184"/>
                </a:cxn>
                <a:cxn ang="0">
                  <a:pos x="112" y="206"/>
                </a:cxn>
                <a:cxn ang="0">
                  <a:pos x="101" y="224"/>
                </a:cxn>
                <a:cxn ang="0">
                  <a:pos x="115" y="238"/>
                </a:cxn>
                <a:cxn ang="0">
                  <a:pos x="138" y="231"/>
                </a:cxn>
                <a:cxn ang="0">
                  <a:pos x="142" y="232"/>
                </a:cxn>
                <a:cxn ang="0">
                  <a:pos x="153" y="248"/>
                </a:cxn>
                <a:cxn ang="0">
                  <a:pos x="165" y="253"/>
                </a:cxn>
                <a:cxn ang="0">
                  <a:pos x="184" y="234"/>
                </a:cxn>
                <a:cxn ang="0">
                  <a:pos x="203" y="207"/>
                </a:cxn>
                <a:cxn ang="0">
                  <a:pos x="197" y="192"/>
                </a:cxn>
                <a:cxn ang="0">
                  <a:pos x="192" y="183"/>
                </a:cxn>
                <a:cxn ang="0">
                  <a:pos x="210" y="164"/>
                </a:cxn>
                <a:cxn ang="0">
                  <a:pos x="211" y="151"/>
                </a:cxn>
                <a:cxn ang="0">
                  <a:pos x="202" y="140"/>
                </a:cxn>
                <a:cxn ang="0">
                  <a:pos x="173" y="200"/>
                </a:cxn>
                <a:cxn ang="0">
                  <a:pos x="173" y="200"/>
                </a:cxn>
              </a:cxnLst>
              <a:rect l="0" t="0" r="r" b="b"/>
              <a:pathLst>
                <a:path w="223" h="257">
                  <a:moveTo>
                    <a:pt x="219" y="124"/>
                  </a:moveTo>
                  <a:lnTo>
                    <a:pt x="221" y="123"/>
                  </a:lnTo>
                  <a:lnTo>
                    <a:pt x="222" y="121"/>
                  </a:lnTo>
                  <a:lnTo>
                    <a:pt x="222" y="120"/>
                  </a:lnTo>
                  <a:lnTo>
                    <a:pt x="223" y="118"/>
                  </a:lnTo>
                  <a:lnTo>
                    <a:pt x="223" y="116"/>
                  </a:lnTo>
                  <a:lnTo>
                    <a:pt x="223" y="115"/>
                  </a:lnTo>
                  <a:lnTo>
                    <a:pt x="223" y="113"/>
                  </a:lnTo>
                  <a:lnTo>
                    <a:pt x="223" y="111"/>
                  </a:lnTo>
                  <a:lnTo>
                    <a:pt x="222" y="108"/>
                  </a:lnTo>
                  <a:lnTo>
                    <a:pt x="221" y="106"/>
                  </a:lnTo>
                  <a:lnTo>
                    <a:pt x="219" y="103"/>
                  </a:lnTo>
                  <a:lnTo>
                    <a:pt x="217" y="101"/>
                  </a:lnTo>
                  <a:lnTo>
                    <a:pt x="215" y="100"/>
                  </a:lnTo>
                  <a:lnTo>
                    <a:pt x="212" y="99"/>
                  </a:lnTo>
                  <a:lnTo>
                    <a:pt x="209" y="99"/>
                  </a:lnTo>
                  <a:lnTo>
                    <a:pt x="206" y="99"/>
                  </a:lnTo>
                  <a:lnTo>
                    <a:pt x="202" y="99"/>
                  </a:lnTo>
                  <a:lnTo>
                    <a:pt x="200" y="100"/>
                  </a:lnTo>
                  <a:lnTo>
                    <a:pt x="198" y="100"/>
                  </a:lnTo>
                  <a:lnTo>
                    <a:pt x="196" y="100"/>
                  </a:lnTo>
                  <a:lnTo>
                    <a:pt x="194" y="101"/>
                  </a:lnTo>
                  <a:lnTo>
                    <a:pt x="191" y="101"/>
                  </a:lnTo>
                  <a:lnTo>
                    <a:pt x="189" y="102"/>
                  </a:lnTo>
                  <a:lnTo>
                    <a:pt x="187" y="102"/>
                  </a:lnTo>
                  <a:lnTo>
                    <a:pt x="185" y="103"/>
                  </a:lnTo>
                  <a:lnTo>
                    <a:pt x="186" y="102"/>
                  </a:lnTo>
                  <a:lnTo>
                    <a:pt x="187" y="101"/>
                  </a:lnTo>
                  <a:lnTo>
                    <a:pt x="187" y="100"/>
                  </a:lnTo>
                  <a:lnTo>
                    <a:pt x="188" y="99"/>
                  </a:lnTo>
                  <a:lnTo>
                    <a:pt x="189" y="98"/>
                  </a:lnTo>
                  <a:lnTo>
                    <a:pt x="190" y="97"/>
                  </a:lnTo>
                  <a:lnTo>
                    <a:pt x="190" y="96"/>
                  </a:lnTo>
                  <a:lnTo>
                    <a:pt x="191" y="95"/>
                  </a:lnTo>
                  <a:lnTo>
                    <a:pt x="198" y="84"/>
                  </a:lnTo>
                  <a:lnTo>
                    <a:pt x="199" y="83"/>
                  </a:lnTo>
                  <a:lnTo>
                    <a:pt x="200" y="82"/>
                  </a:lnTo>
                  <a:lnTo>
                    <a:pt x="200" y="81"/>
                  </a:lnTo>
                  <a:lnTo>
                    <a:pt x="200" y="80"/>
                  </a:lnTo>
                  <a:lnTo>
                    <a:pt x="200" y="79"/>
                  </a:lnTo>
                  <a:lnTo>
                    <a:pt x="201" y="78"/>
                  </a:lnTo>
                  <a:lnTo>
                    <a:pt x="201" y="76"/>
                  </a:lnTo>
                  <a:lnTo>
                    <a:pt x="201" y="75"/>
                  </a:lnTo>
                  <a:lnTo>
                    <a:pt x="200" y="72"/>
                  </a:lnTo>
                  <a:lnTo>
                    <a:pt x="199" y="69"/>
                  </a:lnTo>
                  <a:lnTo>
                    <a:pt x="197" y="67"/>
                  </a:lnTo>
                  <a:lnTo>
                    <a:pt x="195" y="65"/>
                  </a:lnTo>
                  <a:lnTo>
                    <a:pt x="193" y="63"/>
                  </a:lnTo>
                  <a:lnTo>
                    <a:pt x="190" y="62"/>
                  </a:lnTo>
                  <a:lnTo>
                    <a:pt x="187" y="61"/>
                  </a:lnTo>
                  <a:lnTo>
                    <a:pt x="184" y="61"/>
                  </a:lnTo>
                  <a:lnTo>
                    <a:pt x="177" y="63"/>
                  </a:lnTo>
                  <a:lnTo>
                    <a:pt x="174" y="64"/>
                  </a:lnTo>
                  <a:lnTo>
                    <a:pt x="171" y="65"/>
                  </a:lnTo>
                  <a:lnTo>
                    <a:pt x="169" y="66"/>
                  </a:lnTo>
                  <a:lnTo>
                    <a:pt x="166" y="67"/>
                  </a:lnTo>
                  <a:lnTo>
                    <a:pt x="163" y="68"/>
                  </a:lnTo>
                  <a:lnTo>
                    <a:pt x="161" y="69"/>
                  </a:lnTo>
                  <a:lnTo>
                    <a:pt x="158" y="70"/>
                  </a:lnTo>
                  <a:lnTo>
                    <a:pt x="155" y="71"/>
                  </a:lnTo>
                  <a:lnTo>
                    <a:pt x="155" y="71"/>
                  </a:lnTo>
                  <a:lnTo>
                    <a:pt x="155" y="71"/>
                  </a:lnTo>
                  <a:lnTo>
                    <a:pt x="156" y="70"/>
                  </a:lnTo>
                  <a:lnTo>
                    <a:pt x="156" y="70"/>
                  </a:lnTo>
                  <a:lnTo>
                    <a:pt x="156" y="70"/>
                  </a:lnTo>
                  <a:lnTo>
                    <a:pt x="156" y="69"/>
                  </a:lnTo>
                  <a:lnTo>
                    <a:pt x="156" y="69"/>
                  </a:lnTo>
                  <a:lnTo>
                    <a:pt x="157" y="69"/>
                  </a:lnTo>
                  <a:lnTo>
                    <a:pt x="163" y="61"/>
                  </a:lnTo>
                  <a:lnTo>
                    <a:pt x="164" y="60"/>
                  </a:lnTo>
                  <a:lnTo>
                    <a:pt x="165" y="58"/>
                  </a:lnTo>
                  <a:lnTo>
                    <a:pt x="165" y="57"/>
                  </a:lnTo>
                  <a:lnTo>
                    <a:pt x="166" y="55"/>
                  </a:lnTo>
                  <a:lnTo>
                    <a:pt x="166" y="54"/>
                  </a:lnTo>
                  <a:lnTo>
                    <a:pt x="166" y="52"/>
                  </a:lnTo>
                  <a:lnTo>
                    <a:pt x="166" y="51"/>
                  </a:lnTo>
                  <a:lnTo>
                    <a:pt x="166" y="49"/>
                  </a:lnTo>
                  <a:lnTo>
                    <a:pt x="165" y="46"/>
                  </a:lnTo>
                  <a:lnTo>
                    <a:pt x="164" y="43"/>
                  </a:lnTo>
                  <a:lnTo>
                    <a:pt x="162" y="41"/>
                  </a:lnTo>
                  <a:lnTo>
                    <a:pt x="160" y="39"/>
                  </a:lnTo>
                  <a:lnTo>
                    <a:pt x="157" y="38"/>
                  </a:lnTo>
                  <a:lnTo>
                    <a:pt x="154" y="37"/>
                  </a:lnTo>
                  <a:lnTo>
                    <a:pt x="151" y="37"/>
                  </a:lnTo>
                  <a:lnTo>
                    <a:pt x="148" y="37"/>
                  </a:lnTo>
                  <a:lnTo>
                    <a:pt x="142" y="38"/>
                  </a:lnTo>
                  <a:lnTo>
                    <a:pt x="141" y="39"/>
                  </a:lnTo>
                  <a:lnTo>
                    <a:pt x="140" y="39"/>
                  </a:lnTo>
                  <a:lnTo>
                    <a:pt x="139" y="40"/>
                  </a:lnTo>
                  <a:lnTo>
                    <a:pt x="137" y="41"/>
                  </a:lnTo>
                  <a:lnTo>
                    <a:pt x="136" y="41"/>
                  </a:lnTo>
                  <a:lnTo>
                    <a:pt x="135" y="42"/>
                  </a:lnTo>
                  <a:lnTo>
                    <a:pt x="133" y="42"/>
                  </a:lnTo>
                  <a:lnTo>
                    <a:pt x="132" y="43"/>
                  </a:lnTo>
                  <a:lnTo>
                    <a:pt x="134" y="41"/>
                  </a:lnTo>
                  <a:lnTo>
                    <a:pt x="136" y="39"/>
                  </a:lnTo>
                  <a:lnTo>
                    <a:pt x="137" y="37"/>
                  </a:lnTo>
                  <a:lnTo>
                    <a:pt x="138" y="35"/>
                  </a:lnTo>
                  <a:lnTo>
                    <a:pt x="139" y="33"/>
                  </a:lnTo>
                  <a:lnTo>
                    <a:pt x="139" y="31"/>
                  </a:lnTo>
                  <a:lnTo>
                    <a:pt x="139" y="29"/>
                  </a:lnTo>
                  <a:lnTo>
                    <a:pt x="139" y="27"/>
                  </a:lnTo>
                  <a:lnTo>
                    <a:pt x="138" y="24"/>
                  </a:lnTo>
                  <a:lnTo>
                    <a:pt x="137" y="22"/>
                  </a:lnTo>
                  <a:lnTo>
                    <a:pt x="135" y="19"/>
                  </a:lnTo>
                  <a:lnTo>
                    <a:pt x="133" y="17"/>
                  </a:lnTo>
                  <a:lnTo>
                    <a:pt x="130" y="16"/>
                  </a:lnTo>
                  <a:lnTo>
                    <a:pt x="128" y="15"/>
                  </a:lnTo>
                  <a:lnTo>
                    <a:pt x="125" y="14"/>
                  </a:lnTo>
                  <a:lnTo>
                    <a:pt x="122" y="15"/>
                  </a:lnTo>
                  <a:lnTo>
                    <a:pt x="119" y="15"/>
                  </a:lnTo>
                  <a:lnTo>
                    <a:pt x="115" y="17"/>
                  </a:lnTo>
                  <a:lnTo>
                    <a:pt x="114" y="17"/>
                  </a:lnTo>
                  <a:lnTo>
                    <a:pt x="113" y="18"/>
                  </a:lnTo>
                  <a:lnTo>
                    <a:pt x="112" y="18"/>
                  </a:lnTo>
                  <a:lnTo>
                    <a:pt x="111" y="18"/>
                  </a:lnTo>
                  <a:lnTo>
                    <a:pt x="110" y="19"/>
                  </a:lnTo>
                  <a:lnTo>
                    <a:pt x="108" y="19"/>
                  </a:lnTo>
                  <a:lnTo>
                    <a:pt x="107" y="20"/>
                  </a:lnTo>
                  <a:lnTo>
                    <a:pt x="106" y="20"/>
                  </a:lnTo>
                  <a:lnTo>
                    <a:pt x="107" y="19"/>
                  </a:lnTo>
                  <a:lnTo>
                    <a:pt x="107" y="18"/>
                  </a:lnTo>
                  <a:lnTo>
                    <a:pt x="107" y="16"/>
                  </a:lnTo>
                  <a:lnTo>
                    <a:pt x="107" y="15"/>
                  </a:lnTo>
                  <a:lnTo>
                    <a:pt x="107" y="14"/>
                  </a:lnTo>
                  <a:lnTo>
                    <a:pt x="107" y="13"/>
                  </a:lnTo>
                  <a:lnTo>
                    <a:pt x="107" y="11"/>
                  </a:lnTo>
                  <a:lnTo>
                    <a:pt x="106" y="10"/>
                  </a:lnTo>
                  <a:lnTo>
                    <a:pt x="105" y="7"/>
                  </a:lnTo>
                  <a:lnTo>
                    <a:pt x="103" y="5"/>
                  </a:lnTo>
                  <a:lnTo>
                    <a:pt x="101" y="3"/>
                  </a:lnTo>
                  <a:lnTo>
                    <a:pt x="98" y="2"/>
                  </a:lnTo>
                  <a:lnTo>
                    <a:pt x="96" y="1"/>
                  </a:lnTo>
                  <a:lnTo>
                    <a:pt x="93" y="0"/>
                  </a:lnTo>
                  <a:lnTo>
                    <a:pt x="90" y="0"/>
                  </a:lnTo>
                  <a:lnTo>
                    <a:pt x="87" y="1"/>
                  </a:lnTo>
                  <a:lnTo>
                    <a:pt x="77" y="6"/>
                  </a:lnTo>
                  <a:lnTo>
                    <a:pt x="68" y="12"/>
                  </a:lnTo>
                  <a:lnTo>
                    <a:pt x="60" y="20"/>
                  </a:lnTo>
                  <a:lnTo>
                    <a:pt x="52" y="27"/>
                  </a:lnTo>
                  <a:lnTo>
                    <a:pt x="44" y="35"/>
                  </a:lnTo>
                  <a:lnTo>
                    <a:pt x="36" y="43"/>
                  </a:lnTo>
                  <a:lnTo>
                    <a:pt x="27" y="50"/>
                  </a:lnTo>
                  <a:lnTo>
                    <a:pt x="18" y="56"/>
                  </a:lnTo>
                  <a:lnTo>
                    <a:pt x="14" y="60"/>
                  </a:lnTo>
                  <a:lnTo>
                    <a:pt x="13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0" y="65"/>
                  </a:lnTo>
                  <a:lnTo>
                    <a:pt x="10" y="67"/>
                  </a:lnTo>
                  <a:lnTo>
                    <a:pt x="9" y="68"/>
                  </a:lnTo>
                  <a:lnTo>
                    <a:pt x="9" y="70"/>
                  </a:lnTo>
                  <a:lnTo>
                    <a:pt x="9" y="72"/>
                  </a:lnTo>
                  <a:lnTo>
                    <a:pt x="10" y="74"/>
                  </a:lnTo>
                  <a:lnTo>
                    <a:pt x="10" y="76"/>
                  </a:lnTo>
                  <a:lnTo>
                    <a:pt x="11" y="78"/>
                  </a:lnTo>
                  <a:lnTo>
                    <a:pt x="12" y="79"/>
                  </a:lnTo>
                  <a:lnTo>
                    <a:pt x="13" y="81"/>
                  </a:lnTo>
                  <a:lnTo>
                    <a:pt x="15" y="82"/>
                  </a:lnTo>
                  <a:lnTo>
                    <a:pt x="16" y="83"/>
                  </a:lnTo>
                  <a:lnTo>
                    <a:pt x="18" y="84"/>
                  </a:lnTo>
                  <a:lnTo>
                    <a:pt x="17" y="85"/>
                  </a:lnTo>
                  <a:lnTo>
                    <a:pt x="15" y="86"/>
                  </a:lnTo>
                  <a:lnTo>
                    <a:pt x="14" y="87"/>
                  </a:lnTo>
                  <a:lnTo>
                    <a:pt x="13" y="88"/>
                  </a:lnTo>
                  <a:lnTo>
                    <a:pt x="12" y="89"/>
                  </a:lnTo>
                  <a:lnTo>
                    <a:pt x="10" y="90"/>
                  </a:lnTo>
                  <a:lnTo>
                    <a:pt x="9" y="91"/>
                  </a:lnTo>
                  <a:lnTo>
                    <a:pt x="8" y="92"/>
                  </a:lnTo>
                  <a:lnTo>
                    <a:pt x="6" y="94"/>
                  </a:lnTo>
                  <a:lnTo>
                    <a:pt x="4" y="95"/>
                  </a:lnTo>
                  <a:lnTo>
                    <a:pt x="3" y="96"/>
                  </a:lnTo>
                  <a:lnTo>
                    <a:pt x="2" y="98"/>
                  </a:lnTo>
                  <a:lnTo>
                    <a:pt x="2" y="99"/>
                  </a:lnTo>
                  <a:lnTo>
                    <a:pt x="1" y="101"/>
                  </a:lnTo>
                  <a:lnTo>
                    <a:pt x="1" y="102"/>
                  </a:lnTo>
                  <a:lnTo>
                    <a:pt x="0" y="104"/>
                  </a:lnTo>
                  <a:lnTo>
                    <a:pt x="0" y="106"/>
                  </a:lnTo>
                  <a:lnTo>
                    <a:pt x="1" y="109"/>
                  </a:lnTo>
                  <a:lnTo>
                    <a:pt x="1" y="111"/>
                  </a:lnTo>
                  <a:lnTo>
                    <a:pt x="3" y="114"/>
                  </a:lnTo>
                  <a:lnTo>
                    <a:pt x="5" y="116"/>
                  </a:lnTo>
                  <a:lnTo>
                    <a:pt x="7" y="118"/>
                  </a:lnTo>
                  <a:lnTo>
                    <a:pt x="9" y="120"/>
                  </a:lnTo>
                  <a:lnTo>
                    <a:pt x="12" y="120"/>
                  </a:lnTo>
                  <a:lnTo>
                    <a:pt x="15" y="121"/>
                  </a:lnTo>
                  <a:lnTo>
                    <a:pt x="21" y="121"/>
                  </a:lnTo>
                  <a:lnTo>
                    <a:pt x="22" y="120"/>
                  </a:lnTo>
                  <a:lnTo>
                    <a:pt x="23" y="120"/>
                  </a:lnTo>
                  <a:lnTo>
                    <a:pt x="24" y="120"/>
                  </a:lnTo>
                  <a:lnTo>
                    <a:pt x="26" y="120"/>
                  </a:lnTo>
                  <a:lnTo>
                    <a:pt x="27" y="120"/>
                  </a:lnTo>
                  <a:lnTo>
                    <a:pt x="28" y="120"/>
                  </a:lnTo>
                  <a:lnTo>
                    <a:pt x="29" y="120"/>
                  </a:lnTo>
                  <a:lnTo>
                    <a:pt x="30" y="120"/>
                  </a:lnTo>
                  <a:lnTo>
                    <a:pt x="33" y="119"/>
                  </a:lnTo>
                  <a:lnTo>
                    <a:pt x="36" y="118"/>
                  </a:lnTo>
                  <a:lnTo>
                    <a:pt x="38" y="116"/>
                  </a:lnTo>
                  <a:lnTo>
                    <a:pt x="40" y="114"/>
                  </a:lnTo>
                  <a:lnTo>
                    <a:pt x="42" y="112"/>
                  </a:lnTo>
                  <a:lnTo>
                    <a:pt x="43" y="109"/>
                  </a:lnTo>
                  <a:lnTo>
                    <a:pt x="44" y="106"/>
                  </a:lnTo>
                  <a:lnTo>
                    <a:pt x="44" y="103"/>
                  </a:lnTo>
                  <a:lnTo>
                    <a:pt x="44" y="103"/>
                  </a:lnTo>
                  <a:lnTo>
                    <a:pt x="44" y="103"/>
                  </a:lnTo>
                  <a:lnTo>
                    <a:pt x="44" y="103"/>
                  </a:lnTo>
                  <a:lnTo>
                    <a:pt x="44" y="103"/>
                  </a:lnTo>
                  <a:lnTo>
                    <a:pt x="44" y="103"/>
                  </a:lnTo>
                  <a:lnTo>
                    <a:pt x="44" y="103"/>
                  </a:lnTo>
                  <a:lnTo>
                    <a:pt x="44" y="103"/>
                  </a:lnTo>
                  <a:lnTo>
                    <a:pt x="44" y="103"/>
                  </a:lnTo>
                  <a:lnTo>
                    <a:pt x="46" y="101"/>
                  </a:lnTo>
                  <a:lnTo>
                    <a:pt x="48" y="100"/>
                  </a:lnTo>
                  <a:lnTo>
                    <a:pt x="50" y="98"/>
                  </a:lnTo>
                  <a:lnTo>
                    <a:pt x="52" y="97"/>
                  </a:lnTo>
                  <a:lnTo>
                    <a:pt x="53" y="95"/>
                  </a:lnTo>
                  <a:lnTo>
                    <a:pt x="55" y="94"/>
                  </a:lnTo>
                  <a:lnTo>
                    <a:pt x="57" y="92"/>
                  </a:lnTo>
                  <a:lnTo>
                    <a:pt x="59" y="91"/>
                  </a:lnTo>
                  <a:lnTo>
                    <a:pt x="60" y="93"/>
                  </a:lnTo>
                  <a:lnTo>
                    <a:pt x="62" y="95"/>
                  </a:lnTo>
                  <a:lnTo>
                    <a:pt x="65" y="97"/>
                  </a:lnTo>
                  <a:lnTo>
                    <a:pt x="67" y="98"/>
                  </a:lnTo>
                  <a:lnTo>
                    <a:pt x="70" y="99"/>
                  </a:lnTo>
                  <a:lnTo>
                    <a:pt x="72" y="99"/>
                  </a:lnTo>
                  <a:lnTo>
                    <a:pt x="75" y="99"/>
                  </a:lnTo>
                  <a:lnTo>
                    <a:pt x="78" y="98"/>
                  </a:lnTo>
                  <a:lnTo>
                    <a:pt x="83" y="96"/>
                  </a:lnTo>
                  <a:lnTo>
                    <a:pt x="87" y="95"/>
                  </a:lnTo>
                  <a:lnTo>
                    <a:pt x="90" y="93"/>
                  </a:lnTo>
                  <a:lnTo>
                    <a:pt x="93" y="92"/>
                  </a:lnTo>
                  <a:lnTo>
                    <a:pt x="96" y="90"/>
                  </a:lnTo>
                  <a:lnTo>
                    <a:pt x="99" y="89"/>
                  </a:lnTo>
                  <a:lnTo>
                    <a:pt x="102" y="87"/>
                  </a:lnTo>
                  <a:lnTo>
                    <a:pt x="106" y="86"/>
                  </a:lnTo>
                  <a:lnTo>
                    <a:pt x="109" y="85"/>
                  </a:lnTo>
                  <a:lnTo>
                    <a:pt x="108" y="86"/>
                  </a:lnTo>
                  <a:lnTo>
                    <a:pt x="107" y="87"/>
                  </a:lnTo>
                  <a:lnTo>
                    <a:pt x="107" y="88"/>
                  </a:lnTo>
                  <a:lnTo>
                    <a:pt x="106" y="89"/>
                  </a:lnTo>
                  <a:lnTo>
                    <a:pt x="105" y="90"/>
                  </a:lnTo>
                  <a:lnTo>
                    <a:pt x="104" y="91"/>
                  </a:lnTo>
                  <a:lnTo>
                    <a:pt x="103" y="92"/>
                  </a:lnTo>
                  <a:lnTo>
                    <a:pt x="102" y="94"/>
                  </a:lnTo>
                  <a:lnTo>
                    <a:pt x="100" y="99"/>
                  </a:lnTo>
                  <a:lnTo>
                    <a:pt x="99" y="100"/>
                  </a:lnTo>
                  <a:lnTo>
                    <a:pt x="99" y="102"/>
                  </a:lnTo>
                  <a:lnTo>
                    <a:pt x="99" y="104"/>
                  </a:lnTo>
                  <a:lnTo>
                    <a:pt x="99" y="105"/>
                  </a:lnTo>
                  <a:lnTo>
                    <a:pt x="99" y="107"/>
                  </a:lnTo>
                  <a:lnTo>
                    <a:pt x="99" y="108"/>
                  </a:lnTo>
                  <a:lnTo>
                    <a:pt x="100" y="110"/>
                  </a:lnTo>
                  <a:lnTo>
                    <a:pt x="100" y="111"/>
                  </a:lnTo>
                  <a:lnTo>
                    <a:pt x="102" y="114"/>
                  </a:lnTo>
                  <a:lnTo>
                    <a:pt x="104" y="116"/>
                  </a:lnTo>
                  <a:lnTo>
                    <a:pt x="107" y="118"/>
                  </a:lnTo>
                  <a:lnTo>
                    <a:pt x="109" y="119"/>
                  </a:lnTo>
                  <a:lnTo>
                    <a:pt x="112" y="119"/>
                  </a:lnTo>
                  <a:lnTo>
                    <a:pt x="115" y="119"/>
                  </a:lnTo>
                  <a:lnTo>
                    <a:pt x="118" y="119"/>
                  </a:lnTo>
                  <a:lnTo>
                    <a:pt x="121" y="118"/>
                  </a:lnTo>
                  <a:lnTo>
                    <a:pt x="126" y="115"/>
                  </a:lnTo>
                  <a:lnTo>
                    <a:pt x="128" y="114"/>
                  </a:lnTo>
                  <a:lnTo>
                    <a:pt x="129" y="114"/>
                  </a:lnTo>
                  <a:lnTo>
                    <a:pt x="131" y="113"/>
                  </a:lnTo>
                  <a:lnTo>
                    <a:pt x="133" y="112"/>
                  </a:lnTo>
                  <a:lnTo>
                    <a:pt x="134" y="112"/>
                  </a:lnTo>
                  <a:lnTo>
                    <a:pt x="136" y="111"/>
                  </a:lnTo>
                  <a:lnTo>
                    <a:pt x="138" y="111"/>
                  </a:lnTo>
                  <a:lnTo>
                    <a:pt x="139" y="110"/>
                  </a:lnTo>
                  <a:lnTo>
                    <a:pt x="139" y="111"/>
                  </a:lnTo>
                  <a:lnTo>
                    <a:pt x="138" y="112"/>
                  </a:lnTo>
                  <a:lnTo>
                    <a:pt x="137" y="113"/>
                  </a:lnTo>
                  <a:lnTo>
                    <a:pt x="137" y="114"/>
                  </a:lnTo>
                  <a:lnTo>
                    <a:pt x="136" y="115"/>
                  </a:lnTo>
                  <a:lnTo>
                    <a:pt x="135" y="116"/>
                  </a:lnTo>
                  <a:lnTo>
                    <a:pt x="135" y="117"/>
                  </a:lnTo>
                  <a:lnTo>
                    <a:pt x="134" y="118"/>
                  </a:lnTo>
                  <a:lnTo>
                    <a:pt x="132" y="123"/>
                  </a:lnTo>
                  <a:lnTo>
                    <a:pt x="131" y="125"/>
                  </a:lnTo>
                  <a:lnTo>
                    <a:pt x="131" y="126"/>
                  </a:lnTo>
                  <a:lnTo>
                    <a:pt x="130" y="127"/>
                  </a:lnTo>
                  <a:lnTo>
                    <a:pt x="130" y="129"/>
                  </a:lnTo>
                  <a:lnTo>
                    <a:pt x="130" y="130"/>
                  </a:lnTo>
                  <a:lnTo>
                    <a:pt x="130" y="132"/>
                  </a:lnTo>
                  <a:lnTo>
                    <a:pt x="130" y="133"/>
                  </a:lnTo>
                  <a:lnTo>
                    <a:pt x="131" y="134"/>
                  </a:lnTo>
                  <a:lnTo>
                    <a:pt x="132" y="137"/>
                  </a:lnTo>
                  <a:lnTo>
                    <a:pt x="134" y="140"/>
                  </a:lnTo>
                  <a:lnTo>
                    <a:pt x="136" y="142"/>
                  </a:lnTo>
                  <a:lnTo>
                    <a:pt x="138" y="143"/>
                  </a:lnTo>
                  <a:lnTo>
                    <a:pt x="141" y="144"/>
                  </a:lnTo>
                  <a:lnTo>
                    <a:pt x="144" y="145"/>
                  </a:lnTo>
                  <a:lnTo>
                    <a:pt x="147" y="145"/>
                  </a:lnTo>
                  <a:lnTo>
                    <a:pt x="150" y="144"/>
                  </a:lnTo>
                  <a:lnTo>
                    <a:pt x="152" y="144"/>
                  </a:lnTo>
                  <a:lnTo>
                    <a:pt x="150" y="146"/>
                  </a:lnTo>
                  <a:lnTo>
                    <a:pt x="148" y="148"/>
                  </a:lnTo>
                  <a:lnTo>
                    <a:pt x="146" y="150"/>
                  </a:lnTo>
                  <a:lnTo>
                    <a:pt x="143" y="152"/>
                  </a:lnTo>
                  <a:lnTo>
                    <a:pt x="141" y="154"/>
                  </a:lnTo>
                  <a:lnTo>
                    <a:pt x="139" y="156"/>
                  </a:lnTo>
                  <a:lnTo>
                    <a:pt x="137" y="159"/>
                  </a:lnTo>
                  <a:lnTo>
                    <a:pt x="135" y="161"/>
                  </a:lnTo>
                  <a:lnTo>
                    <a:pt x="134" y="163"/>
                  </a:lnTo>
                  <a:lnTo>
                    <a:pt x="133" y="163"/>
                  </a:lnTo>
                  <a:lnTo>
                    <a:pt x="133" y="164"/>
                  </a:lnTo>
                  <a:lnTo>
                    <a:pt x="132" y="165"/>
                  </a:lnTo>
                  <a:lnTo>
                    <a:pt x="132" y="165"/>
                  </a:lnTo>
                  <a:lnTo>
                    <a:pt x="132" y="166"/>
                  </a:lnTo>
                  <a:lnTo>
                    <a:pt x="131" y="167"/>
                  </a:lnTo>
                  <a:lnTo>
                    <a:pt x="131" y="168"/>
                  </a:lnTo>
                  <a:lnTo>
                    <a:pt x="131" y="168"/>
                  </a:lnTo>
                  <a:lnTo>
                    <a:pt x="130" y="171"/>
                  </a:lnTo>
                  <a:lnTo>
                    <a:pt x="130" y="173"/>
                  </a:lnTo>
                  <a:lnTo>
                    <a:pt x="131" y="176"/>
                  </a:lnTo>
                  <a:lnTo>
                    <a:pt x="132" y="178"/>
                  </a:lnTo>
                  <a:lnTo>
                    <a:pt x="133" y="180"/>
                  </a:lnTo>
                  <a:lnTo>
                    <a:pt x="134" y="182"/>
                  </a:lnTo>
                  <a:lnTo>
                    <a:pt x="136" y="184"/>
                  </a:lnTo>
                  <a:lnTo>
                    <a:pt x="138" y="185"/>
                  </a:lnTo>
                  <a:lnTo>
                    <a:pt x="134" y="188"/>
                  </a:lnTo>
                  <a:lnTo>
                    <a:pt x="131" y="191"/>
                  </a:lnTo>
                  <a:lnTo>
                    <a:pt x="127" y="194"/>
                  </a:lnTo>
                  <a:lnTo>
                    <a:pt x="123" y="197"/>
                  </a:lnTo>
                  <a:lnTo>
                    <a:pt x="119" y="200"/>
                  </a:lnTo>
                  <a:lnTo>
                    <a:pt x="115" y="203"/>
                  </a:lnTo>
                  <a:lnTo>
                    <a:pt x="112" y="206"/>
                  </a:lnTo>
                  <a:lnTo>
                    <a:pt x="108" y="209"/>
                  </a:lnTo>
                  <a:lnTo>
                    <a:pt x="104" y="214"/>
                  </a:lnTo>
                  <a:lnTo>
                    <a:pt x="103" y="215"/>
                  </a:lnTo>
                  <a:lnTo>
                    <a:pt x="102" y="217"/>
                  </a:lnTo>
                  <a:lnTo>
                    <a:pt x="101" y="219"/>
                  </a:lnTo>
                  <a:lnTo>
                    <a:pt x="101" y="220"/>
                  </a:lnTo>
                  <a:lnTo>
                    <a:pt x="101" y="222"/>
                  </a:lnTo>
                  <a:lnTo>
                    <a:pt x="101" y="224"/>
                  </a:lnTo>
                  <a:lnTo>
                    <a:pt x="101" y="226"/>
                  </a:lnTo>
                  <a:lnTo>
                    <a:pt x="102" y="227"/>
                  </a:lnTo>
                  <a:lnTo>
                    <a:pt x="103" y="230"/>
                  </a:lnTo>
                  <a:lnTo>
                    <a:pt x="105" y="233"/>
                  </a:lnTo>
                  <a:lnTo>
                    <a:pt x="107" y="235"/>
                  </a:lnTo>
                  <a:lnTo>
                    <a:pt x="109" y="236"/>
                  </a:lnTo>
                  <a:lnTo>
                    <a:pt x="112" y="237"/>
                  </a:lnTo>
                  <a:lnTo>
                    <a:pt x="115" y="238"/>
                  </a:lnTo>
                  <a:lnTo>
                    <a:pt x="118" y="238"/>
                  </a:lnTo>
                  <a:lnTo>
                    <a:pt x="121" y="237"/>
                  </a:lnTo>
                  <a:lnTo>
                    <a:pt x="125" y="236"/>
                  </a:lnTo>
                  <a:lnTo>
                    <a:pt x="127" y="235"/>
                  </a:lnTo>
                  <a:lnTo>
                    <a:pt x="130" y="234"/>
                  </a:lnTo>
                  <a:lnTo>
                    <a:pt x="132" y="233"/>
                  </a:lnTo>
                  <a:lnTo>
                    <a:pt x="135" y="232"/>
                  </a:lnTo>
                  <a:lnTo>
                    <a:pt x="138" y="231"/>
                  </a:lnTo>
                  <a:lnTo>
                    <a:pt x="140" y="230"/>
                  </a:lnTo>
                  <a:lnTo>
                    <a:pt x="143" y="230"/>
                  </a:lnTo>
                  <a:lnTo>
                    <a:pt x="145" y="229"/>
                  </a:lnTo>
                  <a:lnTo>
                    <a:pt x="145" y="229"/>
                  </a:lnTo>
                  <a:lnTo>
                    <a:pt x="144" y="230"/>
                  </a:lnTo>
                  <a:lnTo>
                    <a:pt x="143" y="231"/>
                  </a:lnTo>
                  <a:lnTo>
                    <a:pt x="143" y="231"/>
                  </a:lnTo>
                  <a:lnTo>
                    <a:pt x="142" y="232"/>
                  </a:lnTo>
                  <a:lnTo>
                    <a:pt x="141" y="233"/>
                  </a:lnTo>
                  <a:lnTo>
                    <a:pt x="141" y="233"/>
                  </a:lnTo>
                  <a:lnTo>
                    <a:pt x="140" y="234"/>
                  </a:lnTo>
                  <a:lnTo>
                    <a:pt x="143" y="237"/>
                  </a:lnTo>
                  <a:lnTo>
                    <a:pt x="145" y="240"/>
                  </a:lnTo>
                  <a:lnTo>
                    <a:pt x="148" y="243"/>
                  </a:lnTo>
                  <a:lnTo>
                    <a:pt x="150" y="246"/>
                  </a:lnTo>
                  <a:lnTo>
                    <a:pt x="153" y="248"/>
                  </a:lnTo>
                  <a:lnTo>
                    <a:pt x="155" y="251"/>
                  </a:lnTo>
                  <a:lnTo>
                    <a:pt x="158" y="254"/>
                  </a:lnTo>
                  <a:lnTo>
                    <a:pt x="161" y="257"/>
                  </a:lnTo>
                  <a:lnTo>
                    <a:pt x="162" y="256"/>
                  </a:lnTo>
                  <a:lnTo>
                    <a:pt x="162" y="256"/>
                  </a:lnTo>
                  <a:lnTo>
                    <a:pt x="163" y="255"/>
                  </a:lnTo>
                  <a:lnTo>
                    <a:pt x="164" y="254"/>
                  </a:lnTo>
                  <a:lnTo>
                    <a:pt x="165" y="253"/>
                  </a:lnTo>
                  <a:lnTo>
                    <a:pt x="165" y="253"/>
                  </a:lnTo>
                  <a:lnTo>
                    <a:pt x="166" y="252"/>
                  </a:lnTo>
                  <a:lnTo>
                    <a:pt x="166" y="251"/>
                  </a:lnTo>
                  <a:lnTo>
                    <a:pt x="170" y="248"/>
                  </a:lnTo>
                  <a:lnTo>
                    <a:pt x="173" y="244"/>
                  </a:lnTo>
                  <a:lnTo>
                    <a:pt x="177" y="241"/>
                  </a:lnTo>
                  <a:lnTo>
                    <a:pt x="181" y="238"/>
                  </a:lnTo>
                  <a:lnTo>
                    <a:pt x="184" y="234"/>
                  </a:lnTo>
                  <a:lnTo>
                    <a:pt x="188" y="231"/>
                  </a:lnTo>
                  <a:lnTo>
                    <a:pt x="191" y="227"/>
                  </a:lnTo>
                  <a:lnTo>
                    <a:pt x="194" y="224"/>
                  </a:lnTo>
                  <a:lnTo>
                    <a:pt x="202" y="212"/>
                  </a:lnTo>
                  <a:lnTo>
                    <a:pt x="202" y="211"/>
                  </a:lnTo>
                  <a:lnTo>
                    <a:pt x="203" y="209"/>
                  </a:lnTo>
                  <a:lnTo>
                    <a:pt x="203" y="208"/>
                  </a:lnTo>
                  <a:lnTo>
                    <a:pt x="203" y="207"/>
                  </a:lnTo>
                  <a:lnTo>
                    <a:pt x="203" y="205"/>
                  </a:lnTo>
                  <a:lnTo>
                    <a:pt x="203" y="204"/>
                  </a:lnTo>
                  <a:lnTo>
                    <a:pt x="203" y="202"/>
                  </a:lnTo>
                  <a:lnTo>
                    <a:pt x="202" y="201"/>
                  </a:lnTo>
                  <a:lnTo>
                    <a:pt x="201" y="198"/>
                  </a:lnTo>
                  <a:lnTo>
                    <a:pt x="200" y="196"/>
                  </a:lnTo>
                  <a:lnTo>
                    <a:pt x="199" y="194"/>
                  </a:lnTo>
                  <a:lnTo>
                    <a:pt x="197" y="192"/>
                  </a:lnTo>
                  <a:lnTo>
                    <a:pt x="195" y="190"/>
                  </a:lnTo>
                  <a:lnTo>
                    <a:pt x="193" y="189"/>
                  </a:lnTo>
                  <a:lnTo>
                    <a:pt x="191" y="188"/>
                  </a:lnTo>
                  <a:lnTo>
                    <a:pt x="189" y="188"/>
                  </a:lnTo>
                  <a:lnTo>
                    <a:pt x="186" y="188"/>
                  </a:lnTo>
                  <a:lnTo>
                    <a:pt x="188" y="186"/>
                  </a:lnTo>
                  <a:lnTo>
                    <a:pt x="190" y="184"/>
                  </a:lnTo>
                  <a:lnTo>
                    <a:pt x="192" y="183"/>
                  </a:lnTo>
                  <a:lnTo>
                    <a:pt x="194" y="181"/>
                  </a:lnTo>
                  <a:lnTo>
                    <a:pt x="196" y="180"/>
                  </a:lnTo>
                  <a:lnTo>
                    <a:pt x="198" y="178"/>
                  </a:lnTo>
                  <a:lnTo>
                    <a:pt x="200" y="176"/>
                  </a:lnTo>
                  <a:lnTo>
                    <a:pt x="202" y="175"/>
                  </a:lnTo>
                  <a:lnTo>
                    <a:pt x="208" y="167"/>
                  </a:lnTo>
                  <a:lnTo>
                    <a:pt x="209" y="166"/>
                  </a:lnTo>
                  <a:lnTo>
                    <a:pt x="210" y="164"/>
                  </a:lnTo>
                  <a:lnTo>
                    <a:pt x="210" y="163"/>
                  </a:lnTo>
                  <a:lnTo>
                    <a:pt x="211" y="162"/>
                  </a:lnTo>
                  <a:lnTo>
                    <a:pt x="211" y="160"/>
                  </a:lnTo>
                  <a:lnTo>
                    <a:pt x="212" y="159"/>
                  </a:lnTo>
                  <a:lnTo>
                    <a:pt x="212" y="158"/>
                  </a:lnTo>
                  <a:lnTo>
                    <a:pt x="212" y="156"/>
                  </a:lnTo>
                  <a:lnTo>
                    <a:pt x="211" y="154"/>
                  </a:lnTo>
                  <a:lnTo>
                    <a:pt x="211" y="151"/>
                  </a:lnTo>
                  <a:lnTo>
                    <a:pt x="209" y="149"/>
                  </a:lnTo>
                  <a:lnTo>
                    <a:pt x="208" y="147"/>
                  </a:lnTo>
                  <a:lnTo>
                    <a:pt x="206" y="145"/>
                  </a:lnTo>
                  <a:lnTo>
                    <a:pt x="204" y="144"/>
                  </a:lnTo>
                  <a:lnTo>
                    <a:pt x="202" y="143"/>
                  </a:lnTo>
                  <a:lnTo>
                    <a:pt x="200" y="142"/>
                  </a:lnTo>
                  <a:lnTo>
                    <a:pt x="201" y="141"/>
                  </a:lnTo>
                  <a:lnTo>
                    <a:pt x="202" y="140"/>
                  </a:lnTo>
                  <a:lnTo>
                    <a:pt x="203" y="139"/>
                  </a:lnTo>
                  <a:lnTo>
                    <a:pt x="204" y="138"/>
                  </a:lnTo>
                  <a:lnTo>
                    <a:pt x="205" y="137"/>
                  </a:lnTo>
                  <a:lnTo>
                    <a:pt x="206" y="136"/>
                  </a:lnTo>
                  <a:lnTo>
                    <a:pt x="207" y="135"/>
                  </a:lnTo>
                  <a:lnTo>
                    <a:pt x="208" y="134"/>
                  </a:lnTo>
                  <a:lnTo>
                    <a:pt x="219" y="124"/>
                  </a:lnTo>
                  <a:close/>
                  <a:moveTo>
                    <a:pt x="173" y="200"/>
                  </a:moveTo>
                  <a:lnTo>
                    <a:pt x="173" y="199"/>
                  </a:lnTo>
                  <a:lnTo>
                    <a:pt x="173" y="200"/>
                  </a:lnTo>
                  <a:lnTo>
                    <a:pt x="173" y="200"/>
                  </a:lnTo>
                  <a:lnTo>
                    <a:pt x="173" y="200"/>
                  </a:lnTo>
                  <a:lnTo>
                    <a:pt x="173" y="200"/>
                  </a:lnTo>
                  <a:lnTo>
                    <a:pt x="173" y="200"/>
                  </a:lnTo>
                  <a:lnTo>
                    <a:pt x="173" y="200"/>
                  </a:lnTo>
                  <a:lnTo>
                    <a:pt x="173" y="200"/>
                  </a:lnTo>
                  <a:lnTo>
                    <a:pt x="173" y="200"/>
                  </a:lnTo>
                  <a:lnTo>
                    <a:pt x="173" y="200"/>
                  </a:lnTo>
                  <a:close/>
                </a:path>
              </a:pathLst>
            </a:custGeom>
            <a:solidFill>
              <a:srgbClr val="DF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42"/>
            <p:cNvSpPr>
              <a:spLocks/>
            </p:cNvSpPr>
            <p:nvPr/>
          </p:nvSpPr>
          <p:spPr bwMode="auto">
            <a:xfrm>
              <a:off x="4784" y="709"/>
              <a:ext cx="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43"/>
            <p:cNvSpPr>
              <a:spLocks noEditPoints="1"/>
            </p:cNvSpPr>
            <p:nvPr/>
          </p:nvSpPr>
          <p:spPr bwMode="auto">
            <a:xfrm>
              <a:off x="4664" y="678"/>
              <a:ext cx="380" cy="338"/>
            </a:xfrm>
            <a:custGeom>
              <a:avLst/>
              <a:gdLst/>
              <a:ahLst/>
              <a:cxnLst>
                <a:cxn ang="0">
                  <a:pos x="368" y="191"/>
                </a:cxn>
                <a:cxn ang="0">
                  <a:pos x="364" y="172"/>
                </a:cxn>
                <a:cxn ang="0">
                  <a:pos x="360" y="165"/>
                </a:cxn>
                <a:cxn ang="0">
                  <a:pos x="357" y="159"/>
                </a:cxn>
                <a:cxn ang="0">
                  <a:pos x="354" y="146"/>
                </a:cxn>
                <a:cxn ang="0">
                  <a:pos x="353" y="128"/>
                </a:cxn>
                <a:cxn ang="0">
                  <a:pos x="333" y="110"/>
                </a:cxn>
                <a:cxn ang="0">
                  <a:pos x="309" y="108"/>
                </a:cxn>
                <a:cxn ang="0">
                  <a:pos x="328" y="104"/>
                </a:cxn>
                <a:cxn ang="0">
                  <a:pos x="353" y="80"/>
                </a:cxn>
                <a:cxn ang="0">
                  <a:pos x="346" y="61"/>
                </a:cxn>
                <a:cxn ang="0">
                  <a:pos x="320" y="57"/>
                </a:cxn>
                <a:cxn ang="0">
                  <a:pos x="326" y="40"/>
                </a:cxn>
                <a:cxn ang="0">
                  <a:pos x="305" y="19"/>
                </a:cxn>
                <a:cxn ang="0">
                  <a:pos x="258" y="25"/>
                </a:cxn>
                <a:cxn ang="0">
                  <a:pos x="244" y="0"/>
                </a:cxn>
                <a:cxn ang="0">
                  <a:pos x="197" y="11"/>
                </a:cxn>
                <a:cxn ang="0">
                  <a:pos x="187" y="13"/>
                </a:cxn>
                <a:cxn ang="0">
                  <a:pos x="182" y="15"/>
                </a:cxn>
                <a:cxn ang="0">
                  <a:pos x="162" y="2"/>
                </a:cxn>
                <a:cxn ang="0">
                  <a:pos x="121" y="28"/>
                </a:cxn>
                <a:cxn ang="0">
                  <a:pos x="121" y="34"/>
                </a:cxn>
                <a:cxn ang="0">
                  <a:pos x="123" y="38"/>
                </a:cxn>
                <a:cxn ang="0">
                  <a:pos x="120" y="47"/>
                </a:cxn>
                <a:cxn ang="0">
                  <a:pos x="101" y="46"/>
                </a:cxn>
                <a:cxn ang="0">
                  <a:pos x="88" y="66"/>
                </a:cxn>
                <a:cxn ang="0">
                  <a:pos x="80" y="92"/>
                </a:cxn>
                <a:cxn ang="0">
                  <a:pos x="101" y="96"/>
                </a:cxn>
                <a:cxn ang="0">
                  <a:pos x="84" y="104"/>
                </a:cxn>
                <a:cxn ang="0">
                  <a:pos x="79" y="128"/>
                </a:cxn>
                <a:cxn ang="0">
                  <a:pos x="77" y="137"/>
                </a:cxn>
                <a:cxn ang="0">
                  <a:pos x="47" y="173"/>
                </a:cxn>
                <a:cxn ang="0">
                  <a:pos x="0" y="213"/>
                </a:cxn>
                <a:cxn ang="0">
                  <a:pos x="30" y="226"/>
                </a:cxn>
                <a:cxn ang="0">
                  <a:pos x="43" y="221"/>
                </a:cxn>
                <a:cxn ang="0">
                  <a:pos x="33" y="245"/>
                </a:cxn>
                <a:cxn ang="0">
                  <a:pos x="41" y="261"/>
                </a:cxn>
                <a:cxn ang="0">
                  <a:pos x="62" y="277"/>
                </a:cxn>
                <a:cxn ang="0">
                  <a:pos x="90" y="271"/>
                </a:cxn>
                <a:cxn ang="0">
                  <a:pos x="67" y="296"/>
                </a:cxn>
                <a:cxn ang="0">
                  <a:pos x="94" y="307"/>
                </a:cxn>
                <a:cxn ang="0">
                  <a:pos x="111" y="302"/>
                </a:cxn>
                <a:cxn ang="0">
                  <a:pos x="103" y="329"/>
                </a:cxn>
                <a:cxn ang="0">
                  <a:pos x="134" y="327"/>
                </a:cxn>
                <a:cxn ang="0">
                  <a:pos x="150" y="325"/>
                </a:cxn>
                <a:cxn ang="0">
                  <a:pos x="196" y="329"/>
                </a:cxn>
                <a:cxn ang="0">
                  <a:pos x="274" y="299"/>
                </a:cxn>
                <a:cxn ang="0">
                  <a:pos x="291" y="291"/>
                </a:cxn>
                <a:cxn ang="0">
                  <a:pos x="311" y="297"/>
                </a:cxn>
                <a:cxn ang="0">
                  <a:pos x="347" y="272"/>
                </a:cxn>
                <a:cxn ang="0">
                  <a:pos x="344" y="250"/>
                </a:cxn>
                <a:cxn ang="0">
                  <a:pos x="355" y="236"/>
                </a:cxn>
                <a:cxn ang="0">
                  <a:pos x="101" y="156"/>
                </a:cxn>
                <a:cxn ang="0">
                  <a:pos x="101" y="156"/>
                </a:cxn>
                <a:cxn ang="0">
                  <a:pos x="98" y="172"/>
                </a:cxn>
                <a:cxn ang="0">
                  <a:pos x="106" y="159"/>
                </a:cxn>
                <a:cxn ang="0">
                  <a:pos x="114" y="156"/>
                </a:cxn>
                <a:cxn ang="0">
                  <a:pos x="109" y="165"/>
                </a:cxn>
                <a:cxn ang="0">
                  <a:pos x="176" y="149"/>
                </a:cxn>
                <a:cxn ang="0">
                  <a:pos x="186" y="141"/>
                </a:cxn>
                <a:cxn ang="0">
                  <a:pos x="178" y="148"/>
                </a:cxn>
              </a:cxnLst>
              <a:rect l="0" t="0" r="r" b="b"/>
              <a:pathLst>
                <a:path w="380" h="338">
                  <a:moveTo>
                    <a:pt x="380" y="207"/>
                  </a:moveTo>
                  <a:lnTo>
                    <a:pt x="379" y="204"/>
                  </a:lnTo>
                  <a:lnTo>
                    <a:pt x="378" y="202"/>
                  </a:lnTo>
                  <a:lnTo>
                    <a:pt x="376" y="200"/>
                  </a:lnTo>
                  <a:lnTo>
                    <a:pt x="374" y="198"/>
                  </a:lnTo>
                  <a:lnTo>
                    <a:pt x="371" y="197"/>
                  </a:lnTo>
                  <a:lnTo>
                    <a:pt x="369" y="196"/>
                  </a:lnTo>
                  <a:lnTo>
                    <a:pt x="366" y="196"/>
                  </a:lnTo>
                  <a:lnTo>
                    <a:pt x="363" y="196"/>
                  </a:lnTo>
                  <a:lnTo>
                    <a:pt x="366" y="193"/>
                  </a:lnTo>
                  <a:lnTo>
                    <a:pt x="367" y="192"/>
                  </a:lnTo>
                  <a:lnTo>
                    <a:pt x="368" y="191"/>
                  </a:lnTo>
                  <a:lnTo>
                    <a:pt x="369" y="189"/>
                  </a:lnTo>
                  <a:lnTo>
                    <a:pt x="369" y="188"/>
                  </a:lnTo>
                  <a:lnTo>
                    <a:pt x="369" y="186"/>
                  </a:lnTo>
                  <a:lnTo>
                    <a:pt x="370" y="184"/>
                  </a:lnTo>
                  <a:lnTo>
                    <a:pt x="370" y="183"/>
                  </a:lnTo>
                  <a:lnTo>
                    <a:pt x="370" y="181"/>
                  </a:lnTo>
                  <a:lnTo>
                    <a:pt x="369" y="179"/>
                  </a:lnTo>
                  <a:lnTo>
                    <a:pt x="369" y="178"/>
                  </a:lnTo>
                  <a:lnTo>
                    <a:pt x="368" y="176"/>
                  </a:lnTo>
                  <a:lnTo>
                    <a:pt x="367" y="174"/>
                  </a:lnTo>
                  <a:lnTo>
                    <a:pt x="365" y="173"/>
                  </a:lnTo>
                  <a:lnTo>
                    <a:pt x="364" y="172"/>
                  </a:lnTo>
                  <a:lnTo>
                    <a:pt x="363" y="171"/>
                  </a:lnTo>
                  <a:lnTo>
                    <a:pt x="361" y="170"/>
                  </a:lnTo>
                  <a:lnTo>
                    <a:pt x="361" y="169"/>
                  </a:lnTo>
                  <a:lnTo>
                    <a:pt x="361" y="169"/>
                  </a:lnTo>
                  <a:lnTo>
                    <a:pt x="361" y="169"/>
                  </a:lnTo>
                  <a:lnTo>
                    <a:pt x="361" y="169"/>
                  </a:lnTo>
                  <a:lnTo>
                    <a:pt x="361" y="169"/>
                  </a:lnTo>
                  <a:lnTo>
                    <a:pt x="361" y="168"/>
                  </a:lnTo>
                  <a:lnTo>
                    <a:pt x="361" y="168"/>
                  </a:lnTo>
                  <a:lnTo>
                    <a:pt x="361" y="168"/>
                  </a:lnTo>
                  <a:lnTo>
                    <a:pt x="360" y="166"/>
                  </a:lnTo>
                  <a:lnTo>
                    <a:pt x="360" y="165"/>
                  </a:lnTo>
                  <a:lnTo>
                    <a:pt x="360" y="165"/>
                  </a:lnTo>
                  <a:lnTo>
                    <a:pt x="360" y="165"/>
                  </a:lnTo>
                  <a:lnTo>
                    <a:pt x="360" y="165"/>
                  </a:lnTo>
                  <a:lnTo>
                    <a:pt x="360" y="165"/>
                  </a:lnTo>
                  <a:lnTo>
                    <a:pt x="360" y="165"/>
                  </a:lnTo>
                  <a:lnTo>
                    <a:pt x="360" y="165"/>
                  </a:lnTo>
                  <a:lnTo>
                    <a:pt x="360" y="165"/>
                  </a:lnTo>
                  <a:lnTo>
                    <a:pt x="360" y="164"/>
                  </a:lnTo>
                  <a:lnTo>
                    <a:pt x="359" y="162"/>
                  </a:lnTo>
                  <a:lnTo>
                    <a:pt x="358" y="161"/>
                  </a:lnTo>
                  <a:lnTo>
                    <a:pt x="358" y="160"/>
                  </a:lnTo>
                  <a:lnTo>
                    <a:pt x="357" y="159"/>
                  </a:lnTo>
                  <a:lnTo>
                    <a:pt x="356" y="158"/>
                  </a:lnTo>
                  <a:lnTo>
                    <a:pt x="354" y="157"/>
                  </a:lnTo>
                  <a:lnTo>
                    <a:pt x="353" y="156"/>
                  </a:lnTo>
                  <a:lnTo>
                    <a:pt x="354" y="150"/>
                  </a:lnTo>
                  <a:lnTo>
                    <a:pt x="354" y="149"/>
                  </a:lnTo>
                  <a:lnTo>
                    <a:pt x="354" y="149"/>
                  </a:lnTo>
                  <a:lnTo>
                    <a:pt x="354" y="148"/>
                  </a:lnTo>
                  <a:lnTo>
                    <a:pt x="354" y="148"/>
                  </a:lnTo>
                  <a:lnTo>
                    <a:pt x="354" y="147"/>
                  </a:lnTo>
                  <a:lnTo>
                    <a:pt x="354" y="147"/>
                  </a:lnTo>
                  <a:lnTo>
                    <a:pt x="354" y="146"/>
                  </a:lnTo>
                  <a:lnTo>
                    <a:pt x="354" y="146"/>
                  </a:lnTo>
                  <a:lnTo>
                    <a:pt x="353" y="144"/>
                  </a:lnTo>
                  <a:lnTo>
                    <a:pt x="352" y="143"/>
                  </a:lnTo>
                  <a:lnTo>
                    <a:pt x="352" y="142"/>
                  </a:lnTo>
                  <a:lnTo>
                    <a:pt x="351" y="141"/>
                  </a:lnTo>
                  <a:lnTo>
                    <a:pt x="350" y="140"/>
                  </a:lnTo>
                  <a:lnTo>
                    <a:pt x="349" y="139"/>
                  </a:lnTo>
                  <a:lnTo>
                    <a:pt x="348" y="138"/>
                  </a:lnTo>
                  <a:lnTo>
                    <a:pt x="347" y="137"/>
                  </a:lnTo>
                  <a:lnTo>
                    <a:pt x="349" y="135"/>
                  </a:lnTo>
                  <a:lnTo>
                    <a:pt x="350" y="133"/>
                  </a:lnTo>
                  <a:lnTo>
                    <a:pt x="352" y="131"/>
                  </a:lnTo>
                  <a:lnTo>
                    <a:pt x="353" y="128"/>
                  </a:lnTo>
                  <a:lnTo>
                    <a:pt x="353" y="126"/>
                  </a:lnTo>
                  <a:lnTo>
                    <a:pt x="353" y="123"/>
                  </a:lnTo>
                  <a:lnTo>
                    <a:pt x="353" y="120"/>
                  </a:lnTo>
                  <a:lnTo>
                    <a:pt x="352" y="118"/>
                  </a:lnTo>
                  <a:lnTo>
                    <a:pt x="350" y="115"/>
                  </a:lnTo>
                  <a:lnTo>
                    <a:pt x="348" y="113"/>
                  </a:lnTo>
                  <a:lnTo>
                    <a:pt x="346" y="112"/>
                  </a:lnTo>
                  <a:lnTo>
                    <a:pt x="344" y="111"/>
                  </a:lnTo>
                  <a:lnTo>
                    <a:pt x="341" y="110"/>
                  </a:lnTo>
                  <a:lnTo>
                    <a:pt x="339" y="110"/>
                  </a:lnTo>
                  <a:lnTo>
                    <a:pt x="336" y="110"/>
                  </a:lnTo>
                  <a:lnTo>
                    <a:pt x="333" y="110"/>
                  </a:lnTo>
                  <a:lnTo>
                    <a:pt x="332" y="109"/>
                  </a:lnTo>
                  <a:lnTo>
                    <a:pt x="330" y="107"/>
                  </a:lnTo>
                  <a:lnTo>
                    <a:pt x="328" y="106"/>
                  </a:lnTo>
                  <a:lnTo>
                    <a:pt x="326" y="105"/>
                  </a:lnTo>
                  <a:lnTo>
                    <a:pt x="324" y="105"/>
                  </a:lnTo>
                  <a:lnTo>
                    <a:pt x="322" y="105"/>
                  </a:lnTo>
                  <a:lnTo>
                    <a:pt x="319" y="105"/>
                  </a:lnTo>
                  <a:lnTo>
                    <a:pt x="317" y="106"/>
                  </a:lnTo>
                  <a:lnTo>
                    <a:pt x="311" y="108"/>
                  </a:lnTo>
                  <a:lnTo>
                    <a:pt x="310" y="108"/>
                  </a:lnTo>
                  <a:lnTo>
                    <a:pt x="310" y="108"/>
                  </a:lnTo>
                  <a:lnTo>
                    <a:pt x="309" y="108"/>
                  </a:lnTo>
                  <a:lnTo>
                    <a:pt x="309" y="108"/>
                  </a:lnTo>
                  <a:lnTo>
                    <a:pt x="309" y="109"/>
                  </a:lnTo>
                  <a:lnTo>
                    <a:pt x="308" y="109"/>
                  </a:lnTo>
                  <a:lnTo>
                    <a:pt x="308" y="109"/>
                  </a:lnTo>
                  <a:lnTo>
                    <a:pt x="307" y="109"/>
                  </a:lnTo>
                  <a:lnTo>
                    <a:pt x="317" y="102"/>
                  </a:lnTo>
                  <a:lnTo>
                    <a:pt x="319" y="103"/>
                  </a:lnTo>
                  <a:lnTo>
                    <a:pt x="320" y="103"/>
                  </a:lnTo>
                  <a:lnTo>
                    <a:pt x="322" y="104"/>
                  </a:lnTo>
                  <a:lnTo>
                    <a:pt x="324" y="104"/>
                  </a:lnTo>
                  <a:lnTo>
                    <a:pt x="326" y="104"/>
                  </a:lnTo>
                  <a:lnTo>
                    <a:pt x="328" y="104"/>
                  </a:lnTo>
                  <a:lnTo>
                    <a:pt x="330" y="103"/>
                  </a:lnTo>
                  <a:lnTo>
                    <a:pt x="332" y="103"/>
                  </a:lnTo>
                  <a:lnTo>
                    <a:pt x="334" y="102"/>
                  </a:lnTo>
                  <a:lnTo>
                    <a:pt x="335" y="101"/>
                  </a:lnTo>
                  <a:lnTo>
                    <a:pt x="337" y="100"/>
                  </a:lnTo>
                  <a:lnTo>
                    <a:pt x="339" y="99"/>
                  </a:lnTo>
                  <a:lnTo>
                    <a:pt x="340" y="98"/>
                  </a:lnTo>
                  <a:lnTo>
                    <a:pt x="342" y="97"/>
                  </a:lnTo>
                  <a:lnTo>
                    <a:pt x="343" y="96"/>
                  </a:lnTo>
                  <a:lnTo>
                    <a:pt x="345" y="95"/>
                  </a:lnTo>
                  <a:lnTo>
                    <a:pt x="353" y="81"/>
                  </a:lnTo>
                  <a:lnTo>
                    <a:pt x="353" y="80"/>
                  </a:lnTo>
                  <a:lnTo>
                    <a:pt x="353" y="80"/>
                  </a:lnTo>
                  <a:lnTo>
                    <a:pt x="353" y="80"/>
                  </a:lnTo>
                  <a:lnTo>
                    <a:pt x="353" y="80"/>
                  </a:lnTo>
                  <a:lnTo>
                    <a:pt x="353" y="80"/>
                  </a:lnTo>
                  <a:lnTo>
                    <a:pt x="353" y="80"/>
                  </a:lnTo>
                  <a:lnTo>
                    <a:pt x="353" y="79"/>
                  </a:lnTo>
                  <a:lnTo>
                    <a:pt x="353" y="79"/>
                  </a:lnTo>
                  <a:lnTo>
                    <a:pt x="353" y="75"/>
                  </a:lnTo>
                  <a:lnTo>
                    <a:pt x="353" y="71"/>
                  </a:lnTo>
                  <a:lnTo>
                    <a:pt x="351" y="67"/>
                  </a:lnTo>
                  <a:lnTo>
                    <a:pt x="349" y="64"/>
                  </a:lnTo>
                  <a:lnTo>
                    <a:pt x="346" y="61"/>
                  </a:lnTo>
                  <a:lnTo>
                    <a:pt x="343" y="59"/>
                  </a:lnTo>
                  <a:lnTo>
                    <a:pt x="339" y="57"/>
                  </a:lnTo>
                  <a:lnTo>
                    <a:pt x="335" y="56"/>
                  </a:lnTo>
                  <a:lnTo>
                    <a:pt x="325" y="56"/>
                  </a:lnTo>
                  <a:lnTo>
                    <a:pt x="324" y="56"/>
                  </a:lnTo>
                  <a:lnTo>
                    <a:pt x="324" y="56"/>
                  </a:lnTo>
                  <a:lnTo>
                    <a:pt x="323" y="57"/>
                  </a:lnTo>
                  <a:lnTo>
                    <a:pt x="322" y="57"/>
                  </a:lnTo>
                  <a:lnTo>
                    <a:pt x="322" y="57"/>
                  </a:lnTo>
                  <a:lnTo>
                    <a:pt x="321" y="57"/>
                  </a:lnTo>
                  <a:lnTo>
                    <a:pt x="321" y="57"/>
                  </a:lnTo>
                  <a:lnTo>
                    <a:pt x="320" y="57"/>
                  </a:lnTo>
                  <a:lnTo>
                    <a:pt x="321" y="56"/>
                  </a:lnTo>
                  <a:lnTo>
                    <a:pt x="322" y="55"/>
                  </a:lnTo>
                  <a:lnTo>
                    <a:pt x="323" y="53"/>
                  </a:lnTo>
                  <a:lnTo>
                    <a:pt x="323" y="52"/>
                  </a:lnTo>
                  <a:lnTo>
                    <a:pt x="324" y="51"/>
                  </a:lnTo>
                  <a:lnTo>
                    <a:pt x="324" y="49"/>
                  </a:lnTo>
                  <a:lnTo>
                    <a:pt x="325" y="48"/>
                  </a:lnTo>
                  <a:lnTo>
                    <a:pt x="325" y="46"/>
                  </a:lnTo>
                  <a:lnTo>
                    <a:pt x="326" y="43"/>
                  </a:lnTo>
                  <a:lnTo>
                    <a:pt x="326" y="42"/>
                  </a:lnTo>
                  <a:lnTo>
                    <a:pt x="326" y="41"/>
                  </a:lnTo>
                  <a:lnTo>
                    <a:pt x="326" y="40"/>
                  </a:lnTo>
                  <a:lnTo>
                    <a:pt x="326" y="39"/>
                  </a:lnTo>
                  <a:lnTo>
                    <a:pt x="326" y="38"/>
                  </a:lnTo>
                  <a:lnTo>
                    <a:pt x="326" y="37"/>
                  </a:lnTo>
                  <a:lnTo>
                    <a:pt x="325" y="37"/>
                  </a:lnTo>
                  <a:lnTo>
                    <a:pt x="325" y="36"/>
                  </a:lnTo>
                  <a:lnTo>
                    <a:pt x="324" y="32"/>
                  </a:lnTo>
                  <a:lnTo>
                    <a:pt x="322" y="28"/>
                  </a:lnTo>
                  <a:lnTo>
                    <a:pt x="320" y="25"/>
                  </a:lnTo>
                  <a:lnTo>
                    <a:pt x="316" y="22"/>
                  </a:lnTo>
                  <a:lnTo>
                    <a:pt x="313" y="21"/>
                  </a:lnTo>
                  <a:lnTo>
                    <a:pt x="309" y="19"/>
                  </a:lnTo>
                  <a:lnTo>
                    <a:pt x="305" y="19"/>
                  </a:lnTo>
                  <a:lnTo>
                    <a:pt x="301" y="19"/>
                  </a:lnTo>
                  <a:lnTo>
                    <a:pt x="294" y="21"/>
                  </a:lnTo>
                  <a:lnTo>
                    <a:pt x="289" y="22"/>
                  </a:lnTo>
                  <a:lnTo>
                    <a:pt x="285" y="22"/>
                  </a:lnTo>
                  <a:lnTo>
                    <a:pt x="280" y="23"/>
                  </a:lnTo>
                  <a:lnTo>
                    <a:pt x="275" y="24"/>
                  </a:lnTo>
                  <a:lnTo>
                    <a:pt x="271" y="25"/>
                  </a:lnTo>
                  <a:lnTo>
                    <a:pt x="266" y="26"/>
                  </a:lnTo>
                  <a:lnTo>
                    <a:pt x="262" y="27"/>
                  </a:lnTo>
                  <a:lnTo>
                    <a:pt x="257" y="28"/>
                  </a:lnTo>
                  <a:lnTo>
                    <a:pt x="258" y="27"/>
                  </a:lnTo>
                  <a:lnTo>
                    <a:pt x="258" y="25"/>
                  </a:lnTo>
                  <a:lnTo>
                    <a:pt x="259" y="24"/>
                  </a:lnTo>
                  <a:lnTo>
                    <a:pt x="259" y="22"/>
                  </a:lnTo>
                  <a:lnTo>
                    <a:pt x="259" y="20"/>
                  </a:lnTo>
                  <a:lnTo>
                    <a:pt x="259" y="19"/>
                  </a:lnTo>
                  <a:lnTo>
                    <a:pt x="259" y="17"/>
                  </a:lnTo>
                  <a:lnTo>
                    <a:pt x="258" y="16"/>
                  </a:lnTo>
                  <a:lnTo>
                    <a:pt x="258" y="14"/>
                  </a:lnTo>
                  <a:lnTo>
                    <a:pt x="256" y="10"/>
                  </a:lnTo>
                  <a:lnTo>
                    <a:pt x="254" y="7"/>
                  </a:lnTo>
                  <a:lnTo>
                    <a:pt x="251" y="4"/>
                  </a:lnTo>
                  <a:lnTo>
                    <a:pt x="248" y="2"/>
                  </a:lnTo>
                  <a:lnTo>
                    <a:pt x="244" y="0"/>
                  </a:lnTo>
                  <a:lnTo>
                    <a:pt x="240" y="0"/>
                  </a:lnTo>
                  <a:lnTo>
                    <a:pt x="236" y="0"/>
                  </a:lnTo>
                  <a:lnTo>
                    <a:pt x="232" y="1"/>
                  </a:lnTo>
                  <a:lnTo>
                    <a:pt x="224" y="3"/>
                  </a:lnTo>
                  <a:lnTo>
                    <a:pt x="221" y="4"/>
                  </a:lnTo>
                  <a:lnTo>
                    <a:pt x="218" y="5"/>
                  </a:lnTo>
                  <a:lnTo>
                    <a:pt x="214" y="6"/>
                  </a:lnTo>
                  <a:lnTo>
                    <a:pt x="211" y="7"/>
                  </a:lnTo>
                  <a:lnTo>
                    <a:pt x="207" y="8"/>
                  </a:lnTo>
                  <a:lnTo>
                    <a:pt x="204" y="9"/>
                  </a:lnTo>
                  <a:lnTo>
                    <a:pt x="200" y="10"/>
                  </a:lnTo>
                  <a:lnTo>
                    <a:pt x="197" y="11"/>
                  </a:lnTo>
                  <a:lnTo>
                    <a:pt x="195" y="11"/>
                  </a:lnTo>
                  <a:lnTo>
                    <a:pt x="194" y="11"/>
                  </a:lnTo>
                  <a:lnTo>
                    <a:pt x="193" y="11"/>
                  </a:lnTo>
                  <a:lnTo>
                    <a:pt x="192" y="11"/>
                  </a:lnTo>
                  <a:lnTo>
                    <a:pt x="191" y="11"/>
                  </a:lnTo>
                  <a:lnTo>
                    <a:pt x="189" y="12"/>
                  </a:lnTo>
                  <a:lnTo>
                    <a:pt x="188" y="12"/>
                  </a:lnTo>
                  <a:lnTo>
                    <a:pt x="187" y="13"/>
                  </a:lnTo>
                  <a:lnTo>
                    <a:pt x="187" y="13"/>
                  </a:lnTo>
                  <a:lnTo>
                    <a:pt x="187" y="13"/>
                  </a:lnTo>
                  <a:lnTo>
                    <a:pt x="187" y="13"/>
                  </a:lnTo>
                  <a:lnTo>
                    <a:pt x="187" y="13"/>
                  </a:lnTo>
                  <a:lnTo>
                    <a:pt x="187" y="13"/>
                  </a:lnTo>
                  <a:lnTo>
                    <a:pt x="187" y="13"/>
                  </a:lnTo>
                  <a:lnTo>
                    <a:pt x="187" y="13"/>
                  </a:lnTo>
                  <a:lnTo>
                    <a:pt x="187" y="13"/>
                  </a:lnTo>
                  <a:lnTo>
                    <a:pt x="186" y="13"/>
                  </a:lnTo>
                  <a:lnTo>
                    <a:pt x="185" y="14"/>
                  </a:lnTo>
                  <a:lnTo>
                    <a:pt x="185" y="14"/>
                  </a:lnTo>
                  <a:lnTo>
                    <a:pt x="184" y="14"/>
                  </a:lnTo>
                  <a:lnTo>
                    <a:pt x="183" y="14"/>
                  </a:lnTo>
                  <a:lnTo>
                    <a:pt x="183" y="14"/>
                  </a:lnTo>
                  <a:lnTo>
                    <a:pt x="182" y="14"/>
                  </a:lnTo>
                  <a:lnTo>
                    <a:pt x="182" y="15"/>
                  </a:lnTo>
                  <a:lnTo>
                    <a:pt x="181" y="14"/>
                  </a:lnTo>
                  <a:lnTo>
                    <a:pt x="181" y="13"/>
                  </a:lnTo>
                  <a:lnTo>
                    <a:pt x="180" y="12"/>
                  </a:lnTo>
                  <a:lnTo>
                    <a:pt x="180" y="11"/>
                  </a:lnTo>
                  <a:lnTo>
                    <a:pt x="179" y="10"/>
                  </a:lnTo>
                  <a:lnTo>
                    <a:pt x="179" y="9"/>
                  </a:lnTo>
                  <a:lnTo>
                    <a:pt x="178" y="9"/>
                  </a:lnTo>
                  <a:lnTo>
                    <a:pt x="177" y="8"/>
                  </a:lnTo>
                  <a:lnTo>
                    <a:pt x="174" y="5"/>
                  </a:lnTo>
                  <a:lnTo>
                    <a:pt x="170" y="3"/>
                  </a:lnTo>
                  <a:lnTo>
                    <a:pt x="166" y="2"/>
                  </a:lnTo>
                  <a:lnTo>
                    <a:pt x="162" y="2"/>
                  </a:lnTo>
                  <a:lnTo>
                    <a:pt x="158" y="2"/>
                  </a:lnTo>
                  <a:lnTo>
                    <a:pt x="155" y="3"/>
                  </a:lnTo>
                  <a:lnTo>
                    <a:pt x="151" y="5"/>
                  </a:lnTo>
                  <a:lnTo>
                    <a:pt x="148" y="8"/>
                  </a:lnTo>
                  <a:lnTo>
                    <a:pt x="144" y="11"/>
                  </a:lnTo>
                  <a:lnTo>
                    <a:pt x="141" y="13"/>
                  </a:lnTo>
                  <a:lnTo>
                    <a:pt x="138" y="16"/>
                  </a:lnTo>
                  <a:lnTo>
                    <a:pt x="134" y="18"/>
                  </a:lnTo>
                  <a:lnTo>
                    <a:pt x="131" y="21"/>
                  </a:lnTo>
                  <a:lnTo>
                    <a:pt x="128" y="23"/>
                  </a:lnTo>
                  <a:lnTo>
                    <a:pt x="124" y="26"/>
                  </a:lnTo>
                  <a:lnTo>
                    <a:pt x="121" y="28"/>
                  </a:lnTo>
                  <a:lnTo>
                    <a:pt x="121" y="29"/>
                  </a:lnTo>
                  <a:lnTo>
                    <a:pt x="121" y="29"/>
                  </a:lnTo>
                  <a:lnTo>
                    <a:pt x="121" y="30"/>
                  </a:lnTo>
                  <a:lnTo>
                    <a:pt x="122" y="30"/>
                  </a:lnTo>
                  <a:lnTo>
                    <a:pt x="122" y="31"/>
                  </a:lnTo>
                  <a:lnTo>
                    <a:pt x="122" y="31"/>
                  </a:lnTo>
                  <a:lnTo>
                    <a:pt x="122" y="32"/>
                  </a:lnTo>
                  <a:lnTo>
                    <a:pt x="122" y="32"/>
                  </a:lnTo>
                  <a:lnTo>
                    <a:pt x="121" y="32"/>
                  </a:lnTo>
                  <a:lnTo>
                    <a:pt x="121" y="33"/>
                  </a:lnTo>
                  <a:lnTo>
                    <a:pt x="121" y="33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22" y="34"/>
                  </a:lnTo>
                  <a:lnTo>
                    <a:pt x="122" y="35"/>
                  </a:lnTo>
                  <a:lnTo>
                    <a:pt x="122" y="35"/>
                  </a:lnTo>
                  <a:lnTo>
                    <a:pt x="122" y="35"/>
                  </a:lnTo>
                  <a:lnTo>
                    <a:pt x="123" y="36"/>
                  </a:lnTo>
                  <a:lnTo>
                    <a:pt x="123" y="36"/>
                  </a:lnTo>
                  <a:lnTo>
                    <a:pt x="123" y="36"/>
                  </a:lnTo>
                  <a:lnTo>
                    <a:pt x="123" y="37"/>
                  </a:lnTo>
                  <a:lnTo>
                    <a:pt x="123" y="37"/>
                  </a:lnTo>
                  <a:lnTo>
                    <a:pt x="123" y="37"/>
                  </a:lnTo>
                  <a:lnTo>
                    <a:pt x="123" y="38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22" y="37"/>
                  </a:lnTo>
                  <a:lnTo>
                    <a:pt x="122" y="36"/>
                  </a:lnTo>
                  <a:lnTo>
                    <a:pt x="122" y="35"/>
                  </a:lnTo>
                  <a:lnTo>
                    <a:pt x="122" y="35"/>
                  </a:lnTo>
                  <a:lnTo>
                    <a:pt x="121" y="34"/>
                  </a:lnTo>
                  <a:lnTo>
                    <a:pt x="121" y="33"/>
                  </a:lnTo>
                  <a:lnTo>
                    <a:pt x="121" y="33"/>
                  </a:lnTo>
                  <a:lnTo>
                    <a:pt x="115" y="34"/>
                  </a:lnTo>
                  <a:lnTo>
                    <a:pt x="120" y="47"/>
                  </a:lnTo>
                  <a:lnTo>
                    <a:pt x="120" y="47"/>
                  </a:lnTo>
                  <a:lnTo>
                    <a:pt x="119" y="47"/>
                  </a:lnTo>
                  <a:lnTo>
                    <a:pt x="119" y="4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7" y="49"/>
                  </a:lnTo>
                  <a:lnTo>
                    <a:pt x="117" y="49"/>
                  </a:lnTo>
                  <a:lnTo>
                    <a:pt x="116" y="49"/>
                  </a:lnTo>
                  <a:lnTo>
                    <a:pt x="109" y="37"/>
                  </a:lnTo>
                  <a:lnTo>
                    <a:pt x="107" y="39"/>
                  </a:lnTo>
                  <a:lnTo>
                    <a:pt x="104" y="41"/>
                  </a:lnTo>
                  <a:lnTo>
                    <a:pt x="103" y="43"/>
                  </a:lnTo>
                  <a:lnTo>
                    <a:pt x="101" y="46"/>
                  </a:lnTo>
                  <a:lnTo>
                    <a:pt x="100" y="49"/>
                  </a:lnTo>
                  <a:lnTo>
                    <a:pt x="100" y="52"/>
                  </a:lnTo>
                  <a:lnTo>
                    <a:pt x="100" y="55"/>
                  </a:lnTo>
                  <a:lnTo>
                    <a:pt x="100" y="58"/>
                  </a:lnTo>
                  <a:lnTo>
                    <a:pt x="98" y="59"/>
                  </a:lnTo>
                  <a:lnTo>
                    <a:pt x="97" y="60"/>
                  </a:lnTo>
                  <a:lnTo>
                    <a:pt x="95" y="61"/>
                  </a:lnTo>
                  <a:lnTo>
                    <a:pt x="94" y="62"/>
                  </a:lnTo>
                  <a:lnTo>
                    <a:pt x="92" y="63"/>
                  </a:lnTo>
                  <a:lnTo>
                    <a:pt x="91" y="64"/>
                  </a:lnTo>
                  <a:lnTo>
                    <a:pt x="89" y="65"/>
                  </a:lnTo>
                  <a:lnTo>
                    <a:pt x="88" y="66"/>
                  </a:lnTo>
                  <a:lnTo>
                    <a:pt x="83" y="69"/>
                  </a:lnTo>
                  <a:lnTo>
                    <a:pt x="82" y="70"/>
                  </a:lnTo>
                  <a:lnTo>
                    <a:pt x="80" y="71"/>
                  </a:lnTo>
                  <a:lnTo>
                    <a:pt x="79" y="73"/>
                  </a:lnTo>
                  <a:lnTo>
                    <a:pt x="77" y="75"/>
                  </a:lnTo>
                  <a:lnTo>
                    <a:pt x="77" y="77"/>
                  </a:lnTo>
                  <a:lnTo>
                    <a:pt x="76" y="79"/>
                  </a:lnTo>
                  <a:lnTo>
                    <a:pt x="76" y="81"/>
                  </a:lnTo>
                  <a:lnTo>
                    <a:pt x="76" y="84"/>
                  </a:lnTo>
                  <a:lnTo>
                    <a:pt x="77" y="87"/>
                  </a:lnTo>
                  <a:lnTo>
                    <a:pt x="78" y="89"/>
                  </a:lnTo>
                  <a:lnTo>
                    <a:pt x="80" y="92"/>
                  </a:lnTo>
                  <a:lnTo>
                    <a:pt x="82" y="94"/>
                  </a:lnTo>
                  <a:lnTo>
                    <a:pt x="84" y="95"/>
                  </a:lnTo>
                  <a:lnTo>
                    <a:pt x="87" y="96"/>
                  </a:lnTo>
                  <a:lnTo>
                    <a:pt x="90" y="97"/>
                  </a:lnTo>
                  <a:lnTo>
                    <a:pt x="93" y="97"/>
                  </a:lnTo>
                  <a:lnTo>
                    <a:pt x="101" y="96"/>
                  </a:lnTo>
                  <a:lnTo>
                    <a:pt x="101" y="96"/>
                  </a:lnTo>
                  <a:lnTo>
                    <a:pt x="101" y="96"/>
                  </a:lnTo>
                  <a:lnTo>
                    <a:pt x="101" y="96"/>
                  </a:lnTo>
                  <a:lnTo>
                    <a:pt x="101" y="96"/>
                  </a:lnTo>
                  <a:lnTo>
                    <a:pt x="101" y="96"/>
                  </a:lnTo>
                  <a:lnTo>
                    <a:pt x="101" y="96"/>
                  </a:lnTo>
                  <a:lnTo>
                    <a:pt x="101" y="96"/>
                  </a:lnTo>
                  <a:lnTo>
                    <a:pt x="101" y="96"/>
                  </a:lnTo>
                  <a:lnTo>
                    <a:pt x="99" y="97"/>
                  </a:lnTo>
                  <a:lnTo>
                    <a:pt x="98" y="97"/>
                  </a:lnTo>
                  <a:lnTo>
                    <a:pt x="96" y="98"/>
                  </a:lnTo>
                  <a:lnTo>
                    <a:pt x="95" y="99"/>
                  </a:lnTo>
                  <a:lnTo>
                    <a:pt x="93" y="100"/>
                  </a:lnTo>
                  <a:lnTo>
                    <a:pt x="91" y="101"/>
                  </a:lnTo>
                  <a:lnTo>
                    <a:pt x="90" y="101"/>
                  </a:lnTo>
                  <a:lnTo>
                    <a:pt x="88" y="102"/>
                  </a:lnTo>
                  <a:lnTo>
                    <a:pt x="86" y="103"/>
                  </a:lnTo>
                  <a:lnTo>
                    <a:pt x="84" y="104"/>
                  </a:lnTo>
                  <a:lnTo>
                    <a:pt x="81" y="106"/>
                  </a:lnTo>
                  <a:lnTo>
                    <a:pt x="79" y="108"/>
                  </a:lnTo>
                  <a:lnTo>
                    <a:pt x="77" y="110"/>
                  </a:lnTo>
                  <a:lnTo>
                    <a:pt x="76" y="113"/>
                  </a:lnTo>
                  <a:lnTo>
                    <a:pt x="75" y="115"/>
                  </a:lnTo>
                  <a:lnTo>
                    <a:pt x="75" y="118"/>
                  </a:lnTo>
                  <a:lnTo>
                    <a:pt x="75" y="121"/>
                  </a:lnTo>
                  <a:lnTo>
                    <a:pt x="76" y="124"/>
                  </a:lnTo>
                  <a:lnTo>
                    <a:pt x="77" y="125"/>
                  </a:lnTo>
                  <a:lnTo>
                    <a:pt x="77" y="126"/>
                  </a:lnTo>
                  <a:lnTo>
                    <a:pt x="78" y="127"/>
                  </a:lnTo>
                  <a:lnTo>
                    <a:pt x="79" y="128"/>
                  </a:lnTo>
                  <a:lnTo>
                    <a:pt x="80" y="129"/>
                  </a:lnTo>
                  <a:lnTo>
                    <a:pt x="81" y="130"/>
                  </a:lnTo>
                  <a:lnTo>
                    <a:pt x="82" y="131"/>
                  </a:lnTo>
                  <a:lnTo>
                    <a:pt x="83" y="131"/>
                  </a:lnTo>
                  <a:lnTo>
                    <a:pt x="82" y="132"/>
                  </a:lnTo>
                  <a:lnTo>
                    <a:pt x="82" y="133"/>
                  </a:lnTo>
                  <a:lnTo>
                    <a:pt x="81" y="133"/>
                  </a:lnTo>
                  <a:lnTo>
                    <a:pt x="80" y="134"/>
                  </a:lnTo>
                  <a:lnTo>
                    <a:pt x="79" y="135"/>
                  </a:lnTo>
                  <a:lnTo>
                    <a:pt x="79" y="135"/>
                  </a:lnTo>
                  <a:lnTo>
                    <a:pt x="78" y="136"/>
                  </a:lnTo>
                  <a:lnTo>
                    <a:pt x="77" y="137"/>
                  </a:lnTo>
                  <a:lnTo>
                    <a:pt x="74" y="140"/>
                  </a:lnTo>
                  <a:lnTo>
                    <a:pt x="73" y="142"/>
                  </a:lnTo>
                  <a:lnTo>
                    <a:pt x="71" y="143"/>
                  </a:lnTo>
                  <a:lnTo>
                    <a:pt x="70" y="145"/>
                  </a:lnTo>
                  <a:lnTo>
                    <a:pt x="70" y="148"/>
                  </a:lnTo>
                  <a:lnTo>
                    <a:pt x="69" y="150"/>
                  </a:lnTo>
                  <a:lnTo>
                    <a:pt x="69" y="152"/>
                  </a:lnTo>
                  <a:lnTo>
                    <a:pt x="70" y="155"/>
                  </a:lnTo>
                  <a:lnTo>
                    <a:pt x="70" y="157"/>
                  </a:lnTo>
                  <a:lnTo>
                    <a:pt x="62" y="162"/>
                  </a:lnTo>
                  <a:lnTo>
                    <a:pt x="55" y="167"/>
                  </a:lnTo>
                  <a:lnTo>
                    <a:pt x="47" y="173"/>
                  </a:lnTo>
                  <a:lnTo>
                    <a:pt x="39" y="178"/>
                  </a:lnTo>
                  <a:lnTo>
                    <a:pt x="32" y="183"/>
                  </a:lnTo>
                  <a:lnTo>
                    <a:pt x="24" y="188"/>
                  </a:lnTo>
                  <a:lnTo>
                    <a:pt x="16" y="194"/>
                  </a:lnTo>
                  <a:lnTo>
                    <a:pt x="8" y="198"/>
                  </a:lnTo>
                  <a:lnTo>
                    <a:pt x="4" y="203"/>
                  </a:lnTo>
                  <a:lnTo>
                    <a:pt x="3" y="205"/>
                  </a:lnTo>
                  <a:lnTo>
                    <a:pt x="2" y="206"/>
                  </a:lnTo>
                  <a:lnTo>
                    <a:pt x="1" y="208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1" y="220"/>
                  </a:lnTo>
                  <a:lnTo>
                    <a:pt x="3" y="223"/>
                  </a:lnTo>
                  <a:lnTo>
                    <a:pt x="5" y="225"/>
                  </a:lnTo>
                  <a:lnTo>
                    <a:pt x="7" y="227"/>
                  </a:lnTo>
                  <a:lnTo>
                    <a:pt x="10" y="228"/>
                  </a:lnTo>
                  <a:lnTo>
                    <a:pt x="13" y="229"/>
                  </a:lnTo>
                  <a:lnTo>
                    <a:pt x="16" y="229"/>
                  </a:lnTo>
                  <a:lnTo>
                    <a:pt x="19" y="229"/>
                  </a:lnTo>
                  <a:lnTo>
                    <a:pt x="28" y="227"/>
                  </a:lnTo>
                  <a:lnTo>
                    <a:pt x="30" y="226"/>
                  </a:lnTo>
                  <a:lnTo>
                    <a:pt x="32" y="225"/>
                  </a:lnTo>
                  <a:lnTo>
                    <a:pt x="34" y="224"/>
                  </a:lnTo>
                  <a:lnTo>
                    <a:pt x="37" y="224"/>
                  </a:lnTo>
                  <a:lnTo>
                    <a:pt x="39" y="223"/>
                  </a:lnTo>
                  <a:lnTo>
                    <a:pt x="41" y="221"/>
                  </a:lnTo>
                  <a:lnTo>
                    <a:pt x="43" y="220"/>
                  </a:lnTo>
                  <a:lnTo>
                    <a:pt x="45" y="220"/>
                  </a:lnTo>
                  <a:lnTo>
                    <a:pt x="45" y="220"/>
                  </a:lnTo>
                  <a:lnTo>
                    <a:pt x="44" y="220"/>
                  </a:lnTo>
                  <a:lnTo>
                    <a:pt x="44" y="221"/>
                  </a:lnTo>
                  <a:lnTo>
                    <a:pt x="43" y="221"/>
                  </a:lnTo>
                  <a:lnTo>
                    <a:pt x="43" y="221"/>
                  </a:lnTo>
                  <a:lnTo>
                    <a:pt x="42" y="223"/>
                  </a:lnTo>
                  <a:lnTo>
                    <a:pt x="42" y="223"/>
                  </a:lnTo>
                  <a:lnTo>
                    <a:pt x="41" y="224"/>
                  </a:lnTo>
                  <a:lnTo>
                    <a:pt x="37" y="227"/>
                  </a:lnTo>
                  <a:lnTo>
                    <a:pt x="35" y="229"/>
                  </a:lnTo>
                  <a:lnTo>
                    <a:pt x="34" y="231"/>
                  </a:lnTo>
                  <a:lnTo>
                    <a:pt x="32" y="233"/>
                  </a:lnTo>
                  <a:lnTo>
                    <a:pt x="32" y="235"/>
                  </a:lnTo>
                  <a:lnTo>
                    <a:pt x="31" y="238"/>
                  </a:lnTo>
                  <a:lnTo>
                    <a:pt x="31" y="240"/>
                  </a:lnTo>
                  <a:lnTo>
                    <a:pt x="32" y="243"/>
                  </a:lnTo>
                  <a:lnTo>
                    <a:pt x="33" y="245"/>
                  </a:lnTo>
                  <a:lnTo>
                    <a:pt x="33" y="247"/>
                  </a:lnTo>
                  <a:lnTo>
                    <a:pt x="35" y="248"/>
                  </a:lnTo>
                  <a:lnTo>
                    <a:pt x="36" y="250"/>
                  </a:lnTo>
                  <a:lnTo>
                    <a:pt x="37" y="251"/>
                  </a:lnTo>
                  <a:lnTo>
                    <a:pt x="39" y="252"/>
                  </a:lnTo>
                  <a:lnTo>
                    <a:pt x="41" y="253"/>
                  </a:lnTo>
                  <a:lnTo>
                    <a:pt x="42" y="253"/>
                  </a:lnTo>
                  <a:lnTo>
                    <a:pt x="44" y="254"/>
                  </a:lnTo>
                  <a:lnTo>
                    <a:pt x="43" y="255"/>
                  </a:lnTo>
                  <a:lnTo>
                    <a:pt x="42" y="257"/>
                  </a:lnTo>
                  <a:lnTo>
                    <a:pt x="42" y="259"/>
                  </a:lnTo>
                  <a:lnTo>
                    <a:pt x="41" y="261"/>
                  </a:lnTo>
                  <a:lnTo>
                    <a:pt x="41" y="262"/>
                  </a:lnTo>
                  <a:lnTo>
                    <a:pt x="41" y="264"/>
                  </a:lnTo>
                  <a:lnTo>
                    <a:pt x="42" y="266"/>
                  </a:lnTo>
                  <a:lnTo>
                    <a:pt x="42" y="268"/>
                  </a:lnTo>
                  <a:lnTo>
                    <a:pt x="44" y="271"/>
                  </a:lnTo>
                  <a:lnTo>
                    <a:pt x="45" y="273"/>
                  </a:lnTo>
                  <a:lnTo>
                    <a:pt x="48" y="275"/>
                  </a:lnTo>
                  <a:lnTo>
                    <a:pt x="50" y="277"/>
                  </a:lnTo>
                  <a:lnTo>
                    <a:pt x="53" y="278"/>
                  </a:lnTo>
                  <a:lnTo>
                    <a:pt x="56" y="278"/>
                  </a:lnTo>
                  <a:lnTo>
                    <a:pt x="59" y="278"/>
                  </a:lnTo>
                  <a:lnTo>
                    <a:pt x="62" y="277"/>
                  </a:lnTo>
                  <a:lnTo>
                    <a:pt x="67" y="275"/>
                  </a:lnTo>
                  <a:lnTo>
                    <a:pt x="71" y="274"/>
                  </a:lnTo>
                  <a:lnTo>
                    <a:pt x="75" y="272"/>
                  </a:lnTo>
                  <a:lnTo>
                    <a:pt x="79" y="271"/>
                  </a:lnTo>
                  <a:lnTo>
                    <a:pt x="83" y="270"/>
                  </a:lnTo>
                  <a:lnTo>
                    <a:pt x="87" y="268"/>
                  </a:lnTo>
                  <a:lnTo>
                    <a:pt x="91" y="267"/>
                  </a:lnTo>
                  <a:lnTo>
                    <a:pt x="94" y="266"/>
                  </a:lnTo>
                  <a:lnTo>
                    <a:pt x="98" y="265"/>
                  </a:lnTo>
                  <a:lnTo>
                    <a:pt x="96" y="267"/>
                  </a:lnTo>
                  <a:lnTo>
                    <a:pt x="93" y="269"/>
                  </a:lnTo>
                  <a:lnTo>
                    <a:pt x="90" y="271"/>
                  </a:lnTo>
                  <a:lnTo>
                    <a:pt x="87" y="273"/>
                  </a:lnTo>
                  <a:lnTo>
                    <a:pt x="84" y="275"/>
                  </a:lnTo>
                  <a:lnTo>
                    <a:pt x="82" y="277"/>
                  </a:lnTo>
                  <a:lnTo>
                    <a:pt x="79" y="279"/>
                  </a:lnTo>
                  <a:lnTo>
                    <a:pt x="76" y="281"/>
                  </a:lnTo>
                  <a:lnTo>
                    <a:pt x="72" y="284"/>
                  </a:lnTo>
                  <a:lnTo>
                    <a:pt x="70" y="286"/>
                  </a:lnTo>
                  <a:lnTo>
                    <a:pt x="69" y="288"/>
                  </a:lnTo>
                  <a:lnTo>
                    <a:pt x="68" y="290"/>
                  </a:lnTo>
                  <a:lnTo>
                    <a:pt x="67" y="292"/>
                  </a:lnTo>
                  <a:lnTo>
                    <a:pt x="67" y="294"/>
                  </a:lnTo>
                  <a:lnTo>
                    <a:pt x="67" y="296"/>
                  </a:lnTo>
                  <a:lnTo>
                    <a:pt x="67" y="299"/>
                  </a:lnTo>
                  <a:lnTo>
                    <a:pt x="68" y="301"/>
                  </a:lnTo>
                  <a:lnTo>
                    <a:pt x="69" y="304"/>
                  </a:lnTo>
                  <a:lnTo>
                    <a:pt x="71" y="306"/>
                  </a:lnTo>
                  <a:lnTo>
                    <a:pt x="73" y="308"/>
                  </a:lnTo>
                  <a:lnTo>
                    <a:pt x="76" y="309"/>
                  </a:lnTo>
                  <a:lnTo>
                    <a:pt x="78" y="310"/>
                  </a:lnTo>
                  <a:lnTo>
                    <a:pt x="81" y="311"/>
                  </a:lnTo>
                  <a:lnTo>
                    <a:pt x="84" y="311"/>
                  </a:lnTo>
                  <a:lnTo>
                    <a:pt x="87" y="310"/>
                  </a:lnTo>
                  <a:lnTo>
                    <a:pt x="91" y="309"/>
                  </a:lnTo>
                  <a:lnTo>
                    <a:pt x="94" y="307"/>
                  </a:lnTo>
                  <a:lnTo>
                    <a:pt x="97" y="306"/>
                  </a:lnTo>
                  <a:lnTo>
                    <a:pt x="100" y="304"/>
                  </a:lnTo>
                  <a:lnTo>
                    <a:pt x="104" y="303"/>
                  </a:lnTo>
                  <a:lnTo>
                    <a:pt x="107" y="301"/>
                  </a:lnTo>
                  <a:lnTo>
                    <a:pt x="110" y="300"/>
                  </a:lnTo>
                  <a:lnTo>
                    <a:pt x="113" y="299"/>
                  </a:lnTo>
                  <a:lnTo>
                    <a:pt x="117" y="297"/>
                  </a:lnTo>
                  <a:lnTo>
                    <a:pt x="116" y="298"/>
                  </a:lnTo>
                  <a:lnTo>
                    <a:pt x="115" y="299"/>
                  </a:lnTo>
                  <a:lnTo>
                    <a:pt x="114" y="300"/>
                  </a:lnTo>
                  <a:lnTo>
                    <a:pt x="112" y="301"/>
                  </a:lnTo>
                  <a:lnTo>
                    <a:pt x="111" y="302"/>
                  </a:lnTo>
                  <a:lnTo>
                    <a:pt x="110" y="303"/>
                  </a:lnTo>
                  <a:lnTo>
                    <a:pt x="109" y="304"/>
                  </a:lnTo>
                  <a:lnTo>
                    <a:pt x="108" y="305"/>
                  </a:lnTo>
                  <a:lnTo>
                    <a:pt x="104" y="309"/>
                  </a:lnTo>
                  <a:lnTo>
                    <a:pt x="102" y="311"/>
                  </a:lnTo>
                  <a:lnTo>
                    <a:pt x="101" y="314"/>
                  </a:lnTo>
                  <a:lnTo>
                    <a:pt x="100" y="316"/>
                  </a:lnTo>
                  <a:lnTo>
                    <a:pt x="100" y="319"/>
                  </a:lnTo>
                  <a:lnTo>
                    <a:pt x="100" y="321"/>
                  </a:lnTo>
                  <a:lnTo>
                    <a:pt x="100" y="324"/>
                  </a:lnTo>
                  <a:lnTo>
                    <a:pt x="101" y="327"/>
                  </a:lnTo>
                  <a:lnTo>
                    <a:pt x="103" y="329"/>
                  </a:lnTo>
                  <a:lnTo>
                    <a:pt x="105" y="331"/>
                  </a:lnTo>
                  <a:lnTo>
                    <a:pt x="107" y="333"/>
                  </a:lnTo>
                  <a:lnTo>
                    <a:pt x="110" y="334"/>
                  </a:lnTo>
                  <a:lnTo>
                    <a:pt x="113" y="335"/>
                  </a:lnTo>
                  <a:lnTo>
                    <a:pt x="116" y="335"/>
                  </a:lnTo>
                  <a:lnTo>
                    <a:pt x="119" y="335"/>
                  </a:lnTo>
                  <a:lnTo>
                    <a:pt x="121" y="334"/>
                  </a:lnTo>
                  <a:lnTo>
                    <a:pt x="124" y="332"/>
                  </a:lnTo>
                  <a:lnTo>
                    <a:pt x="124" y="332"/>
                  </a:lnTo>
                  <a:lnTo>
                    <a:pt x="127" y="330"/>
                  </a:lnTo>
                  <a:lnTo>
                    <a:pt x="130" y="329"/>
                  </a:lnTo>
                  <a:lnTo>
                    <a:pt x="134" y="327"/>
                  </a:lnTo>
                  <a:lnTo>
                    <a:pt x="137" y="326"/>
                  </a:lnTo>
                  <a:lnTo>
                    <a:pt x="140" y="325"/>
                  </a:lnTo>
                  <a:lnTo>
                    <a:pt x="143" y="324"/>
                  </a:lnTo>
                  <a:lnTo>
                    <a:pt x="146" y="322"/>
                  </a:lnTo>
                  <a:lnTo>
                    <a:pt x="150" y="321"/>
                  </a:lnTo>
                  <a:lnTo>
                    <a:pt x="150" y="322"/>
                  </a:lnTo>
                  <a:lnTo>
                    <a:pt x="150" y="322"/>
                  </a:lnTo>
                  <a:lnTo>
                    <a:pt x="150" y="323"/>
                  </a:lnTo>
                  <a:lnTo>
                    <a:pt x="150" y="324"/>
                  </a:lnTo>
                  <a:lnTo>
                    <a:pt x="150" y="324"/>
                  </a:lnTo>
                  <a:lnTo>
                    <a:pt x="150" y="325"/>
                  </a:lnTo>
                  <a:lnTo>
                    <a:pt x="150" y="325"/>
                  </a:lnTo>
                  <a:lnTo>
                    <a:pt x="150" y="326"/>
                  </a:lnTo>
                  <a:lnTo>
                    <a:pt x="151" y="329"/>
                  </a:lnTo>
                  <a:lnTo>
                    <a:pt x="152" y="331"/>
                  </a:lnTo>
                  <a:lnTo>
                    <a:pt x="154" y="334"/>
                  </a:lnTo>
                  <a:lnTo>
                    <a:pt x="157" y="335"/>
                  </a:lnTo>
                  <a:lnTo>
                    <a:pt x="159" y="337"/>
                  </a:lnTo>
                  <a:lnTo>
                    <a:pt x="162" y="338"/>
                  </a:lnTo>
                  <a:lnTo>
                    <a:pt x="165" y="338"/>
                  </a:lnTo>
                  <a:lnTo>
                    <a:pt x="168" y="338"/>
                  </a:lnTo>
                  <a:lnTo>
                    <a:pt x="174" y="336"/>
                  </a:lnTo>
                  <a:lnTo>
                    <a:pt x="185" y="332"/>
                  </a:lnTo>
                  <a:lnTo>
                    <a:pt x="196" y="329"/>
                  </a:lnTo>
                  <a:lnTo>
                    <a:pt x="208" y="325"/>
                  </a:lnTo>
                  <a:lnTo>
                    <a:pt x="219" y="322"/>
                  </a:lnTo>
                  <a:lnTo>
                    <a:pt x="231" y="319"/>
                  </a:lnTo>
                  <a:lnTo>
                    <a:pt x="242" y="316"/>
                  </a:lnTo>
                  <a:lnTo>
                    <a:pt x="254" y="313"/>
                  </a:lnTo>
                  <a:lnTo>
                    <a:pt x="265" y="310"/>
                  </a:lnTo>
                  <a:lnTo>
                    <a:pt x="267" y="308"/>
                  </a:lnTo>
                  <a:lnTo>
                    <a:pt x="269" y="307"/>
                  </a:lnTo>
                  <a:lnTo>
                    <a:pt x="271" y="305"/>
                  </a:lnTo>
                  <a:lnTo>
                    <a:pt x="272" y="303"/>
                  </a:lnTo>
                  <a:lnTo>
                    <a:pt x="273" y="301"/>
                  </a:lnTo>
                  <a:lnTo>
                    <a:pt x="274" y="299"/>
                  </a:lnTo>
                  <a:lnTo>
                    <a:pt x="274" y="297"/>
                  </a:lnTo>
                  <a:lnTo>
                    <a:pt x="274" y="294"/>
                  </a:lnTo>
                  <a:lnTo>
                    <a:pt x="276" y="294"/>
                  </a:lnTo>
                  <a:lnTo>
                    <a:pt x="278" y="293"/>
                  </a:lnTo>
                  <a:lnTo>
                    <a:pt x="280" y="292"/>
                  </a:lnTo>
                  <a:lnTo>
                    <a:pt x="282" y="292"/>
                  </a:lnTo>
                  <a:lnTo>
                    <a:pt x="284" y="291"/>
                  </a:lnTo>
                  <a:lnTo>
                    <a:pt x="286" y="291"/>
                  </a:lnTo>
                  <a:lnTo>
                    <a:pt x="288" y="290"/>
                  </a:lnTo>
                  <a:lnTo>
                    <a:pt x="290" y="289"/>
                  </a:lnTo>
                  <a:lnTo>
                    <a:pt x="291" y="290"/>
                  </a:lnTo>
                  <a:lnTo>
                    <a:pt x="291" y="291"/>
                  </a:lnTo>
                  <a:lnTo>
                    <a:pt x="291" y="292"/>
                  </a:lnTo>
                  <a:lnTo>
                    <a:pt x="292" y="292"/>
                  </a:lnTo>
                  <a:lnTo>
                    <a:pt x="292" y="293"/>
                  </a:lnTo>
                  <a:lnTo>
                    <a:pt x="293" y="293"/>
                  </a:lnTo>
                  <a:lnTo>
                    <a:pt x="293" y="294"/>
                  </a:lnTo>
                  <a:lnTo>
                    <a:pt x="294" y="295"/>
                  </a:lnTo>
                  <a:lnTo>
                    <a:pt x="296" y="297"/>
                  </a:lnTo>
                  <a:lnTo>
                    <a:pt x="299" y="298"/>
                  </a:lnTo>
                  <a:lnTo>
                    <a:pt x="302" y="299"/>
                  </a:lnTo>
                  <a:lnTo>
                    <a:pt x="305" y="299"/>
                  </a:lnTo>
                  <a:lnTo>
                    <a:pt x="308" y="298"/>
                  </a:lnTo>
                  <a:lnTo>
                    <a:pt x="311" y="297"/>
                  </a:lnTo>
                  <a:lnTo>
                    <a:pt x="313" y="296"/>
                  </a:lnTo>
                  <a:lnTo>
                    <a:pt x="316" y="294"/>
                  </a:lnTo>
                  <a:lnTo>
                    <a:pt x="318" y="292"/>
                  </a:lnTo>
                  <a:lnTo>
                    <a:pt x="321" y="291"/>
                  </a:lnTo>
                  <a:lnTo>
                    <a:pt x="323" y="289"/>
                  </a:lnTo>
                  <a:lnTo>
                    <a:pt x="326" y="287"/>
                  </a:lnTo>
                  <a:lnTo>
                    <a:pt x="328" y="286"/>
                  </a:lnTo>
                  <a:lnTo>
                    <a:pt x="331" y="284"/>
                  </a:lnTo>
                  <a:lnTo>
                    <a:pt x="334" y="283"/>
                  </a:lnTo>
                  <a:lnTo>
                    <a:pt x="336" y="281"/>
                  </a:lnTo>
                  <a:lnTo>
                    <a:pt x="346" y="273"/>
                  </a:lnTo>
                  <a:lnTo>
                    <a:pt x="347" y="272"/>
                  </a:lnTo>
                  <a:lnTo>
                    <a:pt x="348" y="271"/>
                  </a:lnTo>
                  <a:lnTo>
                    <a:pt x="348" y="270"/>
                  </a:lnTo>
                  <a:lnTo>
                    <a:pt x="349" y="269"/>
                  </a:lnTo>
                  <a:lnTo>
                    <a:pt x="350" y="267"/>
                  </a:lnTo>
                  <a:lnTo>
                    <a:pt x="350" y="266"/>
                  </a:lnTo>
                  <a:lnTo>
                    <a:pt x="350" y="264"/>
                  </a:lnTo>
                  <a:lnTo>
                    <a:pt x="350" y="263"/>
                  </a:lnTo>
                  <a:lnTo>
                    <a:pt x="350" y="260"/>
                  </a:lnTo>
                  <a:lnTo>
                    <a:pt x="349" y="257"/>
                  </a:lnTo>
                  <a:lnTo>
                    <a:pt x="348" y="255"/>
                  </a:lnTo>
                  <a:lnTo>
                    <a:pt x="346" y="252"/>
                  </a:lnTo>
                  <a:lnTo>
                    <a:pt x="344" y="250"/>
                  </a:lnTo>
                  <a:lnTo>
                    <a:pt x="341" y="249"/>
                  </a:lnTo>
                  <a:lnTo>
                    <a:pt x="338" y="248"/>
                  </a:lnTo>
                  <a:lnTo>
                    <a:pt x="335" y="247"/>
                  </a:lnTo>
                  <a:lnTo>
                    <a:pt x="335" y="247"/>
                  </a:lnTo>
                  <a:lnTo>
                    <a:pt x="338" y="246"/>
                  </a:lnTo>
                  <a:lnTo>
                    <a:pt x="340" y="245"/>
                  </a:lnTo>
                  <a:lnTo>
                    <a:pt x="343" y="243"/>
                  </a:lnTo>
                  <a:lnTo>
                    <a:pt x="345" y="242"/>
                  </a:lnTo>
                  <a:lnTo>
                    <a:pt x="348" y="240"/>
                  </a:lnTo>
                  <a:lnTo>
                    <a:pt x="350" y="239"/>
                  </a:lnTo>
                  <a:lnTo>
                    <a:pt x="353" y="237"/>
                  </a:lnTo>
                  <a:lnTo>
                    <a:pt x="355" y="236"/>
                  </a:lnTo>
                  <a:lnTo>
                    <a:pt x="374" y="224"/>
                  </a:lnTo>
                  <a:lnTo>
                    <a:pt x="376" y="221"/>
                  </a:lnTo>
                  <a:lnTo>
                    <a:pt x="377" y="220"/>
                  </a:lnTo>
                  <a:lnTo>
                    <a:pt x="378" y="218"/>
                  </a:lnTo>
                  <a:lnTo>
                    <a:pt x="379" y="216"/>
                  </a:lnTo>
                  <a:lnTo>
                    <a:pt x="380" y="214"/>
                  </a:lnTo>
                  <a:lnTo>
                    <a:pt x="380" y="212"/>
                  </a:lnTo>
                  <a:lnTo>
                    <a:pt x="380" y="209"/>
                  </a:lnTo>
                  <a:lnTo>
                    <a:pt x="380" y="207"/>
                  </a:lnTo>
                  <a:close/>
                  <a:moveTo>
                    <a:pt x="101" y="156"/>
                  </a:moveTo>
                  <a:lnTo>
                    <a:pt x="102" y="156"/>
                  </a:lnTo>
                  <a:lnTo>
                    <a:pt x="101" y="156"/>
                  </a:lnTo>
                  <a:lnTo>
                    <a:pt x="101" y="156"/>
                  </a:lnTo>
                  <a:lnTo>
                    <a:pt x="101" y="156"/>
                  </a:lnTo>
                  <a:lnTo>
                    <a:pt x="101" y="156"/>
                  </a:lnTo>
                  <a:lnTo>
                    <a:pt x="101" y="156"/>
                  </a:lnTo>
                  <a:lnTo>
                    <a:pt x="101" y="157"/>
                  </a:lnTo>
                  <a:lnTo>
                    <a:pt x="101" y="157"/>
                  </a:lnTo>
                  <a:lnTo>
                    <a:pt x="100" y="157"/>
                  </a:lnTo>
                  <a:lnTo>
                    <a:pt x="101" y="157"/>
                  </a:lnTo>
                  <a:lnTo>
                    <a:pt x="101" y="157"/>
                  </a:lnTo>
                  <a:lnTo>
                    <a:pt x="101" y="157"/>
                  </a:lnTo>
                  <a:lnTo>
                    <a:pt x="101" y="156"/>
                  </a:lnTo>
                  <a:lnTo>
                    <a:pt x="101" y="156"/>
                  </a:lnTo>
                  <a:lnTo>
                    <a:pt x="101" y="156"/>
                  </a:lnTo>
                  <a:lnTo>
                    <a:pt x="101" y="156"/>
                  </a:lnTo>
                  <a:lnTo>
                    <a:pt x="101" y="156"/>
                  </a:lnTo>
                  <a:close/>
                  <a:moveTo>
                    <a:pt x="102" y="170"/>
                  </a:moveTo>
                  <a:lnTo>
                    <a:pt x="102" y="171"/>
                  </a:lnTo>
                  <a:lnTo>
                    <a:pt x="101" y="171"/>
                  </a:lnTo>
                  <a:lnTo>
                    <a:pt x="101" y="171"/>
                  </a:lnTo>
                  <a:lnTo>
                    <a:pt x="100" y="171"/>
                  </a:lnTo>
                  <a:lnTo>
                    <a:pt x="100" y="171"/>
                  </a:lnTo>
                  <a:lnTo>
                    <a:pt x="99" y="171"/>
                  </a:lnTo>
                  <a:lnTo>
                    <a:pt x="99" y="172"/>
                  </a:lnTo>
                  <a:lnTo>
                    <a:pt x="98" y="172"/>
                  </a:lnTo>
                  <a:lnTo>
                    <a:pt x="99" y="171"/>
                  </a:lnTo>
                  <a:lnTo>
                    <a:pt x="99" y="169"/>
                  </a:lnTo>
                  <a:lnTo>
                    <a:pt x="99" y="168"/>
                  </a:lnTo>
                  <a:lnTo>
                    <a:pt x="99" y="167"/>
                  </a:lnTo>
                  <a:lnTo>
                    <a:pt x="99" y="166"/>
                  </a:lnTo>
                  <a:lnTo>
                    <a:pt x="99" y="164"/>
                  </a:lnTo>
                  <a:lnTo>
                    <a:pt x="99" y="163"/>
                  </a:lnTo>
                  <a:lnTo>
                    <a:pt x="99" y="162"/>
                  </a:lnTo>
                  <a:lnTo>
                    <a:pt x="101" y="161"/>
                  </a:lnTo>
                  <a:lnTo>
                    <a:pt x="103" y="160"/>
                  </a:lnTo>
                  <a:lnTo>
                    <a:pt x="105" y="159"/>
                  </a:lnTo>
                  <a:lnTo>
                    <a:pt x="106" y="159"/>
                  </a:lnTo>
                  <a:lnTo>
                    <a:pt x="108" y="158"/>
                  </a:lnTo>
                  <a:lnTo>
                    <a:pt x="110" y="157"/>
                  </a:lnTo>
                  <a:lnTo>
                    <a:pt x="112" y="156"/>
                  </a:lnTo>
                  <a:lnTo>
                    <a:pt x="114" y="155"/>
                  </a:lnTo>
                  <a:lnTo>
                    <a:pt x="114" y="155"/>
                  </a:lnTo>
                  <a:lnTo>
                    <a:pt x="114" y="155"/>
                  </a:lnTo>
                  <a:lnTo>
                    <a:pt x="114" y="156"/>
                  </a:lnTo>
                  <a:lnTo>
                    <a:pt x="114" y="156"/>
                  </a:lnTo>
                  <a:lnTo>
                    <a:pt x="114" y="156"/>
                  </a:lnTo>
                  <a:lnTo>
                    <a:pt x="114" y="156"/>
                  </a:lnTo>
                  <a:lnTo>
                    <a:pt x="114" y="156"/>
                  </a:lnTo>
                  <a:lnTo>
                    <a:pt x="114" y="156"/>
                  </a:lnTo>
                  <a:lnTo>
                    <a:pt x="114" y="156"/>
                  </a:lnTo>
                  <a:lnTo>
                    <a:pt x="115" y="157"/>
                  </a:lnTo>
                  <a:lnTo>
                    <a:pt x="115" y="157"/>
                  </a:lnTo>
                  <a:lnTo>
                    <a:pt x="115" y="157"/>
                  </a:lnTo>
                  <a:lnTo>
                    <a:pt x="115" y="158"/>
                  </a:lnTo>
                  <a:lnTo>
                    <a:pt x="116" y="158"/>
                  </a:lnTo>
                  <a:lnTo>
                    <a:pt x="116" y="159"/>
                  </a:lnTo>
                  <a:lnTo>
                    <a:pt x="116" y="159"/>
                  </a:lnTo>
                  <a:lnTo>
                    <a:pt x="115" y="161"/>
                  </a:lnTo>
                  <a:lnTo>
                    <a:pt x="113" y="162"/>
                  </a:lnTo>
                  <a:lnTo>
                    <a:pt x="111" y="163"/>
                  </a:lnTo>
                  <a:lnTo>
                    <a:pt x="109" y="165"/>
                  </a:lnTo>
                  <a:lnTo>
                    <a:pt x="107" y="166"/>
                  </a:lnTo>
                  <a:lnTo>
                    <a:pt x="106" y="168"/>
                  </a:lnTo>
                  <a:lnTo>
                    <a:pt x="104" y="169"/>
                  </a:lnTo>
                  <a:lnTo>
                    <a:pt x="102" y="170"/>
                  </a:lnTo>
                  <a:close/>
                  <a:moveTo>
                    <a:pt x="176" y="149"/>
                  </a:moveTo>
                  <a:lnTo>
                    <a:pt x="176" y="149"/>
                  </a:lnTo>
                  <a:lnTo>
                    <a:pt x="176" y="149"/>
                  </a:lnTo>
                  <a:lnTo>
                    <a:pt x="176" y="149"/>
                  </a:lnTo>
                  <a:lnTo>
                    <a:pt x="176" y="149"/>
                  </a:lnTo>
                  <a:lnTo>
                    <a:pt x="176" y="149"/>
                  </a:lnTo>
                  <a:lnTo>
                    <a:pt x="176" y="149"/>
                  </a:lnTo>
                  <a:lnTo>
                    <a:pt x="176" y="149"/>
                  </a:lnTo>
                  <a:lnTo>
                    <a:pt x="175" y="149"/>
                  </a:lnTo>
                  <a:lnTo>
                    <a:pt x="176" y="148"/>
                  </a:lnTo>
                  <a:lnTo>
                    <a:pt x="177" y="148"/>
                  </a:lnTo>
                  <a:lnTo>
                    <a:pt x="178" y="147"/>
                  </a:lnTo>
                  <a:lnTo>
                    <a:pt x="179" y="146"/>
                  </a:lnTo>
                  <a:lnTo>
                    <a:pt x="180" y="145"/>
                  </a:lnTo>
                  <a:lnTo>
                    <a:pt x="181" y="144"/>
                  </a:lnTo>
                  <a:lnTo>
                    <a:pt x="182" y="143"/>
                  </a:lnTo>
                  <a:lnTo>
                    <a:pt x="183" y="142"/>
                  </a:lnTo>
                  <a:lnTo>
                    <a:pt x="184" y="142"/>
                  </a:lnTo>
                  <a:lnTo>
                    <a:pt x="185" y="141"/>
                  </a:lnTo>
                  <a:lnTo>
                    <a:pt x="186" y="141"/>
                  </a:lnTo>
                  <a:lnTo>
                    <a:pt x="187" y="141"/>
                  </a:lnTo>
                  <a:lnTo>
                    <a:pt x="188" y="141"/>
                  </a:lnTo>
                  <a:lnTo>
                    <a:pt x="189" y="140"/>
                  </a:lnTo>
                  <a:lnTo>
                    <a:pt x="189" y="140"/>
                  </a:lnTo>
                  <a:lnTo>
                    <a:pt x="190" y="140"/>
                  </a:lnTo>
                  <a:lnTo>
                    <a:pt x="189" y="141"/>
                  </a:lnTo>
                  <a:lnTo>
                    <a:pt x="187" y="142"/>
                  </a:lnTo>
                  <a:lnTo>
                    <a:pt x="185" y="143"/>
                  </a:lnTo>
                  <a:lnTo>
                    <a:pt x="183" y="144"/>
                  </a:lnTo>
                  <a:lnTo>
                    <a:pt x="181" y="145"/>
                  </a:lnTo>
                  <a:lnTo>
                    <a:pt x="180" y="147"/>
                  </a:lnTo>
                  <a:lnTo>
                    <a:pt x="178" y="148"/>
                  </a:lnTo>
                  <a:lnTo>
                    <a:pt x="176" y="149"/>
                  </a:lnTo>
                  <a:close/>
                </a:path>
              </a:pathLst>
            </a:custGeom>
            <a:solidFill>
              <a:srgbClr val="DF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44"/>
            <p:cNvSpPr>
              <a:spLocks/>
            </p:cNvSpPr>
            <p:nvPr/>
          </p:nvSpPr>
          <p:spPr bwMode="auto">
            <a:xfrm>
              <a:off x="4688" y="1009"/>
              <a:ext cx="107" cy="98"/>
            </a:xfrm>
            <a:custGeom>
              <a:avLst/>
              <a:gdLst/>
              <a:ahLst/>
              <a:cxnLst>
                <a:cxn ang="0">
                  <a:pos x="106" y="51"/>
                </a:cxn>
                <a:cxn ang="0">
                  <a:pos x="103" y="47"/>
                </a:cxn>
                <a:cxn ang="0">
                  <a:pos x="99" y="44"/>
                </a:cxn>
                <a:cxn ang="0">
                  <a:pos x="94" y="42"/>
                </a:cxn>
                <a:cxn ang="0">
                  <a:pos x="92" y="41"/>
                </a:cxn>
                <a:cxn ang="0">
                  <a:pos x="94" y="38"/>
                </a:cxn>
                <a:cxn ang="0">
                  <a:pos x="94" y="36"/>
                </a:cxn>
                <a:cxn ang="0">
                  <a:pos x="95" y="33"/>
                </a:cxn>
                <a:cxn ang="0">
                  <a:pos x="95" y="30"/>
                </a:cxn>
                <a:cxn ang="0">
                  <a:pos x="92" y="24"/>
                </a:cxn>
                <a:cxn ang="0">
                  <a:pos x="88" y="20"/>
                </a:cxn>
                <a:cxn ang="0">
                  <a:pos x="83" y="18"/>
                </a:cxn>
                <a:cxn ang="0">
                  <a:pos x="77" y="18"/>
                </a:cxn>
                <a:cxn ang="0">
                  <a:pos x="75" y="17"/>
                </a:cxn>
                <a:cxn ang="0">
                  <a:pos x="75" y="15"/>
                </a:cxn>
                <a:cxn ang="0">
                  <a:pos x="75" y="13"/>
                </a:cxn>
                <a:cxn ang="0">
                  <a:pos x="74" y="10"/>
                </a:cxn>
                <a:cxn ang="0">
                  <a:pos x="72" y="7"/>
                </a:cxn>
                <a:cxn ang="0">
                  <a:pos x="68" y="3"/>
                </a:cxn>
                <a:cxn ang="0">
                  <a:pos x="63" y="0"/>
                </a:cxn>
                <a:cxn ang="0">
                  <a:pos x="57" y="0"/>
                </a:cxn>
                <a:cxn ang="0">
                  <a:pos x="47" y="5"/>
                </a:cxn>
                <a:cxn ang="0">
                  <a:pos x="35" y="12"/>
                </a:cxn>
                <a:cxn ang="0">
                  <a:pos x="23" y="21"/>
                </a:cxn>
                <a:cxn ang="0">
                  <a:pos x="12" y="30"/>
                </a:cxn>
                <a:cxn ang="0">
                  <a:pos x="5" y="37"/>
                </a:cxn>
                <a:cxn ang="0">
                  <a:pos x="2" y="41"/>
                </a:cxn>
                <a:cxn ang="0">
                  <a:pos x="1" y="45"/>
                </a:cxn>
                <a:cxn ang="0">
                  <a:pos x="0" y="50"/>
                </a:cxn>
                <a:cxn ang="0">
                  <a:pos x="2" y="54"/>
                </a:cxn>
                <a:cxn ang="0">
                  <a:pos x="5" y="59"/>
                </a:cxn>
                <a:cxn ang="0">
                  <a:pos x="10" y="62"/>
                </a:cxn>
                <a:cxn ang="0">
                  <a:pos x="16" y="63"/>
                </a:cxn>
                <a:cxn ang="0">
                  <a:pos x="22" y="62"/>
                </a:cxn>
                <a:cxn ang="0">
                  <a:pos x="22" y="62"/>
                </a:cxn>
                <a:cxn ang="0">
                  <a:pos x="21" y="65"/>
                </a:cxn>
                <a:cxn ang="0">
                  <a:pos x="21" y="67"/>
                </a:cxn>
                <a:cxn ang="0">
                  <a:pos x="21" y="70"/>
                </a:cxn>
                <a:cxn ang="0">
                  <a:pos x="22" y="75"/>
                </a:cxn>
                <a:cxn ang="0">
                  <a:pos x="25" y="79"/>
                </a:cxn>
                <a:cxn ang="0">
                  <a:pos x="30" y="83"/>
                </a:cxn>
                <a:cxn ang="0">
                  <a:pos x="36" y="84"/>
                </a:cxn>
                <a:cxn ang="0">
                  <a:pos x="44" y="82"/>
                </a:cxn>
                <a:cxn ang="0">
                  <a:pos x="45" y="82"/>
                </a:cxn>
                <a:cxn ang="0">
                  <a:pos x="46" y="82"/>
                </a:cxn>
                <a:cxn ang="0">
                  <a:pos x="46" y="82"/>
                </a:cxn>
                <a:cxn ang="0">
                  <a:pos x="47" y="82"/>
                </a:cxn>
                <a:cxn ang="0">
                  <a:pos x="47" y="84"/>
                </a:cxn>
                <a:cxn ang="0">
                  <a:pos x="47" y="87"/>
                </a:cxn>
                <a:cxn ang="0">
                  <a:pos x="48" y="89"/>
                </a:cxn>
                <a:cxn ang="0">
                  <a:pos x="50" y="92"/>
                </a:cxn>
                <a:cxn ang="0">
                  <a:pos x="54" y="96"/>
                </a:cxn>
                <a:cxn ang="0">
                  <a:pos x="60" y="98"/>
                </a:cxn>
                <a:cxn ang="0">
                  <a:pos x="65" y="98"/>
                </a:cxn>
                <a:cxn ang="0">
                  <a:pos x="71" y="95"/>
                </a:cxn>
                <a:cxn ang="0">
                  <a:pos x="79" y="89"/>
                </a:cxn>
                <a:cxn ang="0">
                  <a:pos x="86" y="83"/>
                </a:cxn>
                <a:cxn ang="0">
                  <a:pos x="93" y="76"/>
                </a:cxn>
                <a:cxn ang="0">
                  <a:pos x="101" y="70"/>
                </a:cxn>
                <a:cxn ang="0">
                  <a:pos x="105" y="64"/>
                </a:cxn>
                <a:cxn ang="0">
                  <a:pos x="106" y="61"/>
                </a:cxn>
                <a:cxn ang="0">
                  <a:pos x="107" y="58"/>
                </a:cxn>
                <a:cxn ang="0">
                  <a:pos x="107" y="55"/>
                </a:cxn>
              </a:cxnLst>
              <a:rect l="0" t="0" r="r" b="b"/>
              <a:pathLst>
                <a:path w="107" h="98">
                  <a:moveTo>
                    <a:pt x="107" y="54"/>
                  </a:moveTo>
                  <a:lnTo>
                    <a:pt x="106" y="51"/>
                  </a:lnTo>
                  <a:lnTo>
                    <a:pt x="104" y="49"/>
                  </a:lnTo>
                  <a:lnTo>
                    <a:pt x="103" y="47"/>
                  </a:lnTo>
                  <a:lnTo>
                    <a:pt x="101" y="45"/>
                  </a:lnTo>
                  <a:lnTo>
                    <a:pt x="99" y="44"/>
                  </a:lnTo>
                  <a:lnTo>
                    <a:pt x="96" y="43"/>
                  </a:lnTo>
                  <a:lnTo>
                    <a:pt x="94" y="42"/>
                  </a:lnTo>
                  <a:lnTo>
                    <a:pt x="91" y="42"/>
                  </a:lnTo>
                  <a:lnTo>
                    <a:pt x="92" y="41"/>
                  </a:lnTo>
                  <a:lnTo>
                    <a:pt x="93" y="40"/>
                  </a:lnTo>
                  <a:lnTo>
                    <a:pt x="94" y="38"/>
                  </a:lnTo>
                  <a:lnTo>
                    <a:pt x="94" y="37"/>
                  </a:lnTo>
                  <a:lnTo>
                    <a:pt x="94" y="36"/>
                  </a:lnTo>
                  <a:lnTo>
                    <a:pt x="95" y="34"/>
                  </a:lnTo>
                  <a:lnTo>
                    <a:pt x="95" y="33"/>
                  </a:lnTo>
                  <a:lnTo>
                    <a:pt x="95" y="31"/>
                  </a:lnTo>
                  <a:lnTo>
                    <a:pt x="95" y="30"/>
                  </a:lnTo>
                  <a:lnTo>
                    <a:pt x="94" y="27"/>
                  </a:lnTo>
                  <a:lnTo>
                    <a:pt x="92" y="24"/>
                  </a:lnTo>
                  <a:lnTo>
                    <a:pt x="91" y="22"/>
                  </a:lnTo>
                  <a:lnTo>
                    <a:pt x="88" y="20"/>
                  </a:lnTo>
                  <a:lnTo>
                    <a:pt x="86" y="19"/>
                  </a:lnTo>
                  <a:lnTo>
                    <a:pt x="83" y="18"/>
                  </a:lnTo>
                  <a:lnTo>
                    <a:pt x="80" y="17"/>
                  </a:lnTo>
                  <a:lnTo>
                    <a:pt x="77" y="18"/>
                  </a:lnTo>
                  <a:lnTo>
                    <a:pt x="75" y="18"/>
                  </a:lnTo>
                  <a:lnTo>
                    <a:pt x="75" y="17"/>
                  </a:lnTo>
                  <a:lnTo>
                    <a:pt x="75" y="16"/>
                  </a:lnTo>
                  <a:lnTo>
                    <a:pt x="75" y="15"/>
                  </a:lnTo>
                  <a:lnTo>
                    <a:pt x="75" y="14"/>
                  </a:lnTo>
                  <a:lnTo>
                    <a:pt x="75" y="13"/>
                  </a:lnTo>
                  <a:lnTo>
                    <a:pt x="75" y="11"/>
                  </a:lnTo>
                  <a:lnTo>
                    <a:pt x="74" y="10"/>
                  </a:lnTo>
                  <a:lnTo>
                    <a:pt x="74" y="9"/>
                  </a:lnTo>
                  <a:lnTo>
                    <a:pt x="72" y="7"/>
                  </a:lnTo>
                  <a:lnTo>
                    <a:pt x="70" y="4"/>
                  </a:lnTo>
                  <a:lnTo>
                    <a:pt x="68" y="3"/>
                  </a:lnTo>
                  <a:lnTo>
                    <a:pt x="66" y="1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47" y="5"/>
                  </a:lnTo>
                  <a:lnTo>
                    <a:pt x="41" y="8"/>
                  </a:lnTo>
                  <a:lnTo>
                    <a:pt x="35" y="12"/>
                  </a:lnTo>
                  <a:lnTo>
                    <a:pt x="29" y="16"/>
                  </a:lnTo>
                  <a:lnTo>
                    <a:pt x="23" y="21"/>
                  </a:lnTo>
                  <a:lnTo>
                    <a:pt x="17" y="25"/>
                  </a:lnTo>
                  <a:lnTo>
                    <a:pt x="12" y="30"/>
                  </a:lnTo>
                  <a:lnTo>
                    <a:pt x="7" y="35"/>
                  </a:lnTo>
                  <a:lnTo>
                    <a:pt x="5" y="37"/>
                  </a:lnTo>
                  <a:lnTo>
                    <a:pt x="3" y="39"/>
                  </a:lnTo>
                  <a:lnTo>
                    <a:pt x="2" y="41"/>
                  </a:lnTo>
                  <a:lnTo>
                    <a:pt x="1" y="43"/>
                  </a:lnTo>
                  <a:lnTo>
                    <a:pt x="1" y="45"/>
                  </a:lnTo>
                  <a:lnTo>
                    <a:pt x="0" y="47"/>
                  </a:lnTo>
                  <a:lnTo>
                    <a:pt x="0" y="50"/>
                  </a:lnTo>
                  <a:lnTo>
                    <a:pt x="1" y="52"/>
                  </a:lnTo>
                  <a:lnTo>
                    <a:pt x="2" y="54"/>
                  </a:lnTo>
                  <a:lnTo>
                    <a:pt x="3" y="57"/>
                  </a:lnTo>
                  <a:lnTo>
                    <a:pt x="5" y="59"/>
                  </a:lnTo>
                  <a:lnTo>
                    <a:pt x="8" y="61"/>
                  </a:lnTo>
                  <a:lnTo>
                    <a:pt x="10" y="62"/>
                  </a:lnTo>
                  <a:lnTo>
                    <a:pt x="13" y="63"/>
                  </a:lnTo>
                  <a:lnTo>
                    <a:pt x="16" y="63"/>
                  </a:lnTo>
                  <a:lnTo>
                    <a:pt x="19" y="63"/>
                  </a:lnTo>
                  <a:lnTo>
                    <a:pt x="22" y="62"/>
                  </a:lnTo>
                  <a:lnTo>
                    <a:pt x="23" y="61"/>
                  </a:lnTo>
                  <a:lnTo>
                    <a:pt x="22" y="62"/>
                  </a:lnTo>
                  <a:lnTo>
                    <a:pt x="22" y="63"/>
                  </a:lnTo>
                  <a:lnTo>
                    <a:pt x="21" y="65"/>
                  </a:lnTo>
                  <a:lnTo>
                    <a:pt x="21" y="66"/>
                  </a:lnTo>
                  <a:lnTo>
                    <a:pt x="21" y="67"/>
                  </a:lnTo>
                  <a:lnTo>
                    <a:pt x="21" y="69"/>
                  </a:lnTo>
                  <a:lnTo>
                    <a:pt x="21" y="70"/>
                  </a:lnTo>
                  <a:lnTo>
                    <a:pt x="21" y="72"/>
                  </a:lnTo>
                  <a:lnTo>
                    <a:pt x="22" y="75"/>
                  </a:lnTo>
                  <a:lnTo>
                    <a:pt x="23" y="77"/>
                  </a:lnTo>
                  <a:lnTo>
                    <a:pt x="25" y="79"/>
                  </a:lnTo>
                  <a:lnTo>
                    <a:pt x="28" y="81"/>
                  </a:lnTo>
                  <a:lnTo>
                    <a:pt x="30" y="83"/>
                  </a:lnTo>
                  <a:lnTo>
                    <a:pt x="33" y="83"/>
                  </a:lnTo>
                  <a:lnTo>
                    <a:pt x="36" y="84"/>
                  </a:lnTo>
                  <a:lnTo>
                    <a:pt x="39" y="83"/>
                  </a:lnTo>
                  <a:lnTo>
                    <a:pt x="44" y="82"/>
                  </a:lnTo>
                  <a:lnTo>
                    <a:pt x="45" y="82"/>
                  </a:lnTo>
                  <a:lnTo>
                    <a:pt x="45" y="82"/>
                  </a:lnTo>
                  <a:lnTo>
                    <a:pt x="45" y="82"/>
                  </a:lnTo>
                  <a:lnTo>
                    <a:pt x="46" y="82"/>
                  </a:lnTo>
                  <a:lnTo>
                    <a:pt x="46" y="82"/>
                  </a:lnTo>
                  <a:lnTo>
                    <a:pt x="46" y="82"/>
                  </a:lnTo>
                  <a:lnTo>
                    <a:pt x="46" y="82"/>
                  </a:lnTo>
                  <a:lnTo>
                    <a:pt x="47" y="82"/>
                  </a:lnTo>
                  <a:lnTo>
                    <a:pt x="47" y="83"/>
                  </a:lnTo>
                  <a:lnTo>
                    <a:pt x="47" y="84"/>
                  </a:lnTo>
                  <a:lnTo>
                    <a:pt x="47" y="86"/>
                  </a:lnTo>
                  <a:lnTo>
                    <a:pt x="47" y="87"/>
                  </a:lnTo>
                  <a:lnTo>
                    <a:pt x="48" y="88"/>
                  </a:lnTo>
                  <a:lnTo>
                    <a:pt x="48" y="89"/>
                  </a:lnTo>
                  <a:lnTo>
                    <a:pt x="49" y="91"/>
                  </a:lnTo>
                  <a:lnTo>
                    <a:pt x="50" y="92"/>
                  </a:lnTo>
                  <a:lnTo>
                    <a:pt x="52" y="94"/>
                  </a:lnTo>
                  <a:lnTo>
                    <a:pt x="54" y="96"/>
                  </a:lnTo>
                  <a:lnTo>
                    <a:pt x="57" y="97"/>
                  </a:lnTo>
                  <a:lnTo>
                    <a:pt x="60" y="98"/>
                  </a:lnTo>
                  <a:lnTo>
                    <a:pt x="62" y="98"/>
                  </a:lnTo>
                  <a:lnTo>
                    <a:pt x="65" y="98"/>
                  </a:lnTo>
                  <a:lnTo>
                    <a:pt x="68" y="97"/>
                  </a:lnTo>
                  <a:lnTo>
                    <a:pt x="71" y="95"/>
                  </a:lnTo>
                  <a:lnTo>
                    <a:pt x="75" y="92"/>
                  </a:lnTo>
                  <a:lnTo>
                    <a:pt x="79" y="89"/>
                  </a:lnTo>
                  <a:lnTo>
                    <a:pt x="82" y="86"/>
                  </a:lnTo>
                  <a:lnTo>
                    <a:pt x="86" y="83"/>
                  </a:lnTo>
                  <a:lnTo>
                    <a:pt x="90" y="80"/>
                  </a:lnTo>
                  <a:lnTo>
                    <a:pt x="93" y="76"/>
                  </a:lnTo>
                  <a:lnTo>
                    <a:pt x="97" y="73"/>
                  </a:lnTo>
                  <a:lnTo>
                    <a:pt x="101" y="70"/>
                  </a:lnTo>
                  <a:lnTo>
                    <a:pt x="105" y="65"/>
                  </a:lnTo>
                  <a:lnTo>
                    <a:pt x="105" y="64"/>
                  </a:lnTo>
                  <a:lnTo>
                    <a:pt x="106" y="62"/>
                  </a:lnTo>
                  <a:lnTo>
                    <a:pt x="106" y="61"/>
                  </a:lnTo>
                  <a:lnTo>
                    <a:pt x="107" y="60"/>
                  </a:lnTo>
                  <a:lnTo>
                    <a:pt x="107" y="58"/>
                  </a:lnTo>
                  <a:lnTo>
                    <a:pt x="107" y="57"/>
                  </a:lnTo>
                  <a:lnTo>
                    <a:pt x="107" y="55"/>
                  </a:lnTo>
                  <a:lnTo>
                    <a:pt x="107" y="54"/>
                  </a:lnTo>
                  <a:close/>
                </a:path>
              </a:pathLst>
            </a:custGeom>
            <a:solidFill>
              <a:srgbClr val="DF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45"/>
            <p:cNvSpPr>
              <a:spLocks noEditPoints="1"/>
            </p:cNvSpPr>
            <p:nvPr/>
          </p:nvSpPr>
          <p:spPr bwMode="auto">
            <a:xfrm>
              <a:off x="4799" y="1012"/>
              <a:ext cx="161" cy="129"/>
            </a:xfrm>
            <a:custGeom>
              <a:avLst/>
              <a:gdLst/>
              <a:ahLst/>
              <a:cxnLst>
                <a:cxn ang="0">
                  <a:pos x="154" y="31"/>
                </a:cxn>
                <a:cxn ang="0">
                  <a:pos x="143" y="29"/>
                </a:cxn>
                <a:cxn ang="0">
                  <a:pos x="135" y="32"/>
                </a:cxn>
                <a:cxn ang="0">
                  <a:pos x="135" y="32"/>
                </a:cxn>
                <a:cxn ang="0">
                  <a:pos x="135" y="30"/>
                </a:cxn>
                <a:cxn ang="0">
                  <a:pos x="136" y="26"/>
                </a:cxn>
                <a:cxn ang="0">
                  <a:pos x="135" y="22"/>
                </a:cxn>
                <a:cxn ang="0">
                  <a:pos x="135" y="21"/>
                </a:cxn>
                <a:cxn ang="0">
                  <a:pos x="134" y="18"/>
                </a:cxn>
                <a:cxn ang="0">
                  <a:pos x="126" y="10"/>
                </a:cxn>
                <a:cxn ang="0">
                  <a:pos x="114" y="10"/>
                </a:cxn>
                <a:cxn ang="0">
                  <a:pos x="104" y="13"/>
                </a:cxn>
                <a:cxn ang="0">
                  <a:pos x="93" y="15"/>
                </a:cxn>
                <a:cxn ang="0">
                  <a:pos x="93" y="13"/>
                </a:cxn>
                <a:cxn ang="0">
                  <a:pos x="93" y="10"/>
                </a:cxn>
                <a:cxn ang="0">
                  <a:pos x="85" y="2"/>
                </a:cxn>
                <a:cxn ang="0">
                  <a:pos x="73" y="1"/>
                </a:cxn>
                <a:cxn ang="0">
                  <a:pos x="48" y="18"/>
                </a:cxn>
                <a:cxn ang="0">
                  <a:pos x="24" y="35"/>
                </a:cxn>
                <a:cxn ang="0">
                  <a:pos x="16" y="42"/>
                </a:cxn>
                <a:cxn ang="0">
                  <a:pos x="15" y="52"/>
                </a:cxn>
                <a:cxn ang="0">
                  <a:pos x="20" y="62"/>
                </a:cxn>
                <a:cxn ang="0">
                  <a:pos x="31" y="65"/>
                </a:cxn>
                <a:cxn ang="0">
                  <a:pos x="26" y="70"/>
                </a:cxn>
                <a:cxn ang="0">
                  <a:pos x="16" y="77"/>
                </a:cxn>
                <a:cxn ang="0">
                  <a:pos x="11" y="81"/>
                </a:cxn>
                <a:cxn ang="0">
                  <a:pos x="5" y="88"/>
                </a:cxn>
                <a:cxn ang="0">
                  <a:pos x="5" y="100"/>
                </a:cxn>
                <a:cxn ang="0">
                  <a:pos x="6" y="102"/>
                </a:cxn>
                <a:cxn ang="0">
                  <a:pos x="6" y="102"/>
                </a:cxn>
                <a:cxn ang="0">
                  <a:pos x="1" y="109"/>
                </a:cxn>
                <a:cxn ang="0">
                  <a:pos x="1" y="118"/>
                </a:cxn>
                <a:cxn ang="0">
                  <a:pos x="8" y="127"/>
                </a:cxn>
                <a:cxn ang="0">
                  <a:pos x="19" y="129"/>
                </a:cxn>
                <a:cxn ang="0">
                  <a:pos x="50" y="117"/>
                </a:cxn>
                <a:cxn ang="0">
                  <a:pos x="82" y="108"/>
                </a:cxn>
                <a:cxn ang="0">
                  <a:pos x="97" y="100"/>
                </a:cxn>
                <a:cxn ang="0">
                  <a:pos x="100" y="89"/>
                </a:cxn>
                <a:cxn ang="0">
                  <a:pos x="100" y="86"/>
                </a:cxn>
                <a:cxn ang="0">
                  <a:pos x="100" y="86"/>
                </a:cxn>
                <a:cxn ang="0">
                  <a:pos x="115" y="77"/>
                </a:cxn>
                <a:cxn ang="0">
                  <a:pos x="135" y="67"/>
                </a:cxn>
                <a:cxn ang="0">
                  <a:pos x="151" y="57"/>
                </a:cxn>
                <a:cxn ang="0">
                  <a:pos x="160" y="49"/>
                </a:cxn>
                <a:cxn ang="0">
                  <a:pos x="160" y="40"/>
                </a:cxn>
                <a:cxn ang="0">
                  <a:pos x="137" y="32"/>
                </a:cxn>
                <a:cxn ang="0">
                  <a:pos x="136" y="33"/>
                </a:cxn>
                <a:cxn ang="0">
                  <a:pos x="135" y="33"/>
                </a:cxn>
              </a:cxnLst>
              <a:rect l="0" t="0" r="r" b="b"/>
              <a:pathLst>
                <a:path w="161" h="129">
                  <a:moveTo>
                    <a:pt x="160" y="38"/>
                  </a:moveTo>
                  <a:lnTo>
                    <a:pt x="158" y="35"/>
                  </a:lnTo>
                  <a:lnTo>
                    <a:pt x="156" y="33"/>
                  </a:lnTo>
                  <a:lnTo>
                    <a:pt x="154" y="31"/>
                  </a:lnTo>
                  <a:lnTo>
                    <a:pt x="151" y="30"/>
                  </a:lnTo>
                  <a:lnTo>
                    <a:pt x="148" y="29"/>
                  </a:lnTo>
                  <a:lnTo>
                    <a:pt x="145" y="29"/>
                  </a:lnTo>
                  <a:lnTo>
                    <a:pt x="143" y="29"/>
                  </a:lnTo>
                  <a:lnTo>
                    <a:pt x="140" y="30"/>
                  </a:lnTo>
                  <a:lnTo>
                    <a:pt x="135" y="32"/>
                  </a:lnTo>
                  <a:lnTo>
                    <a:pt x="135" y="32"/>
                  </a:lnTo>
                  <a:lnTo>
                    <a:pt x="135" y="32"/>
                  </a:lnTo>
                  <a:lnTo>
                    <a:pt x="135" y="32"/>
                  </a:lnTo>
                  <a:lnTo>
                    <a:pt x="135" y="32"/>
                  </a:lnTo>
                  <a:lnTo>
                    <a:pt x="135" y="32"/>
                  </a:lnTo>
                  <a:lnTo>
                    <a:pt x="135" y="32"/>
                  </a:lnTo>
                  <a:lnTo>
                    <a:pt x="135" y="32"/>
                  </a:lnTo>
                  <a:lnTo>
                    <a:pt x="134" y="32"/>
                  </a:lnTo>
                  <a:lnTo>
                    <a:pt x="135" y="31"/>
                  </a:lnTo>
                  <a:lnTo>
                    <a:pt x="135" y="30"/>
                  </a:lnTo>
                  <a:lnTo>
                    <a:pt x="135" y="29"/>
                  </a:lnTo>
                  <a:lnTo>
                    <a:pt x="136" y="28"/>
                  </a:lnTo>
                  <a:lnTo>
                    <a:pt x="136" y="27"/>
                  </a:lnTo>
                  <a:lnTo>
                    <a:pt x="136" y="26"/>
                  </a:lnTo>
                  <a:lnTo>
                    <a:pt x="136" y="25"/>
                  </a:lnTo>
                  <a:lnTo>
                    <a:pt x="136" y="24"/>
                  </a:lnTo>
                  <a:lnTo>
                    <a:pt x="136" y="22"/>
                  </a:lnTo>
                  <a:lnTo>
                    <a:pt x="135" y="22"/>
                  </a:lnTo>
                  <a:lnTo>
                    <a:pt x="135" y="22"/>
                  </a:lnTo>
                  <a:lnTo>
                    <a:pt x="135" y="22"/>
                  </a:lnTo>
                  <a:lnTo>
                    <a:pt x="135" y="21"/>
                  </a:lnTo>
                  <a:lnTo>
                    <a:pt x="135" y="21"/>
                  </a:lnTo>
                  <a:lnTo>
                    <a:pt x="135" y="21"/>
                  </a:lnTo>
                  <a:lnTo>
                    <a:pt x="135" y="21"/>
                  </a:lnTo>
                  <a:lnTo>
                    <a:pt x="135" y="21"/>
                  </a:lnTo>
                  <a:lnTo>
                    <a:pt x="134" y="18"/>
                  </a:lnTo>
                  <a:lnTo>
                    <a:pt x="133" y="15"/>
                  </a:lnTo>
                  <a:lnTo>
                    <a:pt x="131" y="13"/>
                  </a:lnTo>
                  <a:lnTo>
                    <a:pt x="128" y="11"/>
                  </a:lnTo>
                  <a:lnTo>
                    <a:pt x="126" y="10"/>
                  </a:lnTo>
                  <a:lnTo>
                    <a:pt x="123" y="9"/>
                  </a:lnTo>
                  <a:lnTo>
                    <a:pt x="120" y="9"/>
                  </a:lnTo>
                  <a:lnTo>
                    <a:pt x="117" y="9"/>
                  </a:lnTo>
                  <a:lnTo>
                    <a:pt x="114" y="10"/>
                  </a:lnTo>
                  <a:lnTo>
                    <a:pt x="111" y="11"/>
                  </a:lnTo>
                  <a:lnTo>
                    <a:pt x="109" y="11"/>
                  </a:lnTo>
                  <a:lnTo>
                    <a:pt x="106" y="12"/>
                  </a:lnTo>
                  <a:lnTo>
                    <a:pt x="104" y="13"/>
                  </a:lnTo>
                  <a:lnTo>
                    <a:pt x="101" y="13"/>
                  </a:lnTo>
                  <a:lnTo>
                    <a:pt x="99" y="14"/>
                  </a:lnTo>
                  <a:lnTo>
                    <a:pt x="96" y="14"/>
                  </a:lnTo>
                  <a:lnTo>
                    <a:pt x="93" y="15"/>
                  </a:lnTo>
                  <a:lnTo>
                    <a:pt x="93" y="14"/>
                  </a:lnTo>
                  <a:lnTo>
                    <a:pt x="93" y="14"/>
                  </a:lnTo>
                  <a:lnTo>
                    <a:pt x="93" y="13"/>
                  </a:lnTo>
                  <a:lnTo>
                    <a:pt x="93" y="13"/>
                  </a:lnTo>
                  <a:lnTo>
                    <a:pt x="93" y="12"/>
                  </a:lnTo>
                  <a:lnTo>
                    <a:pt x="93" y="11"/>
                  </a:lnTo>
                  <a:lnTo>
                    <a:pt x="93" y="11"/>
                  </a:lnTo>
                  <a:lnTo>
                    <a:pt x="93" y="10"/>
                  </a:lnTo>
                  <a:lnTo>
                    <a:pt x="91" y="7"/>
                  </a:lnTo>
                  <a:lnTo>
                    <a:pt x="90" y="5"/>
                  </a:lnTo>
                  <a:lnTo>
                    <a:pt x="87" y="3"/>
                  </a:lnTo>
                  <a:lnTo>
                    <a:pt x="85" y="2"/>
                  </a:lnTo>
                  <a:lnTo>
                    <a:pt x="82" y="1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3" y="1"/>
                  </a:lnTo>
                  <a:lnTo>
                    <a:pt x="66" y="5"/>
                  </a:lnTo>
                  <a:lnTo>
                    <a:pt x="60" y="9"/>
                  </a:lnTo>
                  <a:lnTo>
                    <a:pt x="54" y="13"/>
                  </a:lnTo>
                  <a:lnTo>
                    <a:pt x="48" y="18"/>
                  </a:lnTo>
                  <a:lnTo>
                    <a:pt x="42" y="23"/>
                  </a:lnTo>
                  <a:lnTo>
                    <a:pt x="36" y="27"/>
                  </a:lnTo>
                  <a:lnTo>
                    <a:pt x="30" y="32"/>
                  </a:lnTo>
                  <a:lnTo>
                    <a:pt x="24" y="35"/>
                  </a:lnTo>
                  <a:lnTo>
                    <a:pt x="22" y="37"/>
                  </a:lnTo>
                  <a:lnTo>
                    <a:pt x="19" y="39"/>
                  </a:lnTo>
                  <a:lnTo>
                    <a:pt x="18" y="40"/>
                  </a:lnTo>
                  <a:lnTo>
                    <a:pt x="16" y="42"/>
                  </a:lnTo>
                  <a:lnTo>
                    <a:pt x="15" y="45"/>
                  </a:lnTo>
                  <a:lnTo>
                    <a:pt x="15" y="47"/>
                  </a:lnTo>
                  <a:lnTo>
                    <a:pt x="14" y="50"/>
                  </a:lnTo>
                  <a:lnTo>
                    <a:pt x="15" y="52"/>
                  </a:lnTo>
                  <a:lnTo>
                    <a:pt x="15" y="55"/>
                  </a:lnTo>
                  <a:lnTo>
                    <a:pt x="17" y="57"/>
                  </a:lnTo>
                  <a:lnTo>
                    <a:pt x="18" y="60"/>
                  </a:lnTo>
                  <a:lnTo>
                    <a:pt x="20" y="62"/>
                  </a:lnTo>
                  <a:lnTo>
                    <a:pt x="23" y="63"/>
                  </a:lnTo>
                  <a:lnTo>
                    <a:pt x="25" y="64"/>
                  </a:lnTo>
                  <a:lnTo>
                    <a:pt x="28" y="65"/>
                  </a:lnTo>
                  <a:lnTo>
                    <a:pt x="31" y="65"/>
                  </a:lnTo>
                  <a:lnTo>
                    <a:pt x="34" y="64"/>
                  </a:lnTo>
                  <a:lnTo>
                    <a:pt x="31" y="66"/>
                  </a:lnTo>
                  <a:lnTo>
                    <a:pt x="29" y="68"/>
                  </a:lnTo>
                  <a:lnTo>
                    <a:pt x="26" y="70"/>
                  </a:lnTo>
                  <a:lnTo>
                    <a:pt x="23" y="72"/>
                  </a:lnTo>
                  <a:lnTo>
                    <a:pt x="21" y="74"/>
                  </a:lnTo>
                  <a:lnTo>
                    <a:pt x="18" y="76"/>
                  </a:lnTo>
                  <a:lnTo>
                    <a:pt x="16" y="77"/>
                  </a:lnTo>
                  <a:lnTo>
                    <a:pt x="13" y="79"/>
                  </a:lnTo>
                  <a:lnTo>
                    <a:pt x="11" y="81"/>
                  </a:lnTo>
                  <a:lnTo>
                    <a:pt x="11" y="81"/>
                  </a:lnTo>
                  <a:lnTo>
                    <a:pt x="11" y="81"/>
                  </a:lnTo>
                  <a:lnTo>
                    <a:pt x="10" y="82"/>
                  </a:lnTo>
                  <a:lnTo>
                    <a:pt x="8" y="84"/>
                  </a:lnTo>
                  <a:lnTo>
                    <a:pt x="6" y="86"/>
                  </a:lnTo>
                  <a:lnTo>
                    <a:pt x="5" y="88"/>
                  </a:lnTo>
                  <a:lnTo>
                    <a:pt x="4" y="91"/>
                  </a:lnTo>
                  <a:lnTo>
                    <a:pt x="4" y="94"/>
                  </a:lnTo>
                  <a:lnTo>
                    <a:pt x="4" y="97"/>
                  </a:lnTo>
                  <a:lnTo>
                    <a:pt x="5" y="100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4" y="104"/>
                  </a:lnTo>
                  <a:lnTo>
                    <a:pt x="3" y="105"/>
                  </a:lnTo>
                  <a:lnTo>
                    <a:pt x="2" y="107"/>
                  </a:lnTo>
                  <a:lnTo>
                    <a:pt x="1" y="109"/>
                  </a:lnTo>
                  <a:lnTo>
                    <a:pt x="0" y="111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1" y="118"/>
                  </a:lnTo>
                  <a:lnTo>
                    <a:pt x="2" y="121"/>
                  </a:lnTo>
                  <a:lnTo>
                    <a:pt x="3" y="123"/>
                  </a:lnTo>
                  <a:lnTo>
                    <a:pt x="5" y="126"/>
                  </a:lnTo>
                  <a:lnTo>
                    <a:pt x="8" y="127"/>
                  </a:lnTo>
                  <a:lnTo>
                    <a:pt x="10" y="129"/>
                  </a:lnTo>
                  <a:lnTo>
                    <a:pt x="13" y="129"/>
                  </a:lnTo>
                  <a:lnTo>
                    <a:pt x="16" y="129"/>
                  </a:lnTo>
                  <a:lnTo>
                    <a:pt x="19" y="129"/>
                  </a:lnTo>
                  <a:lnTo>
                    <a:pt x="27" y="126"/>
                  </a:lnTo>
                  <a:lnTo>
                    <a:pt x="34" y="123"/>
                  </a:lnTo>
                  <a:lnTo>
                    <a:pt x="42" y="120"/>
                  </a:lnTo>
                  <a:lnTo>
                    <a:pt x="50" y="117"/>
                  </a:lnTo>
                  <a:lnTo>
                    <a:pt x="58" y="115"/>
                  </a:lnTo>
                  <a:lnTo>
                    <a:pt x="66" y="113"/>
                  </a:lnTo>
                  <a:lnTo>
                    <a:pt x="74" y="110"/>
                  </a:lnTo>
                  <a:lnTo>
                    <a:pt x="82" y="108"/>
                  </a:lnTo>
                  <a:lnTo>
                    <a:pt x="90" y="105"/>
                  </a:lnTo>
                  <a:lnTo>
                    <a:pt x="93" y="104"/>
                  </a:lnTo>
                  <a:lnTo>
                    <a:pt x="95" y="102"/>
                  </a:lnTo>
                  <a:lnTo>
                    <a:pt x="97" y="100"/>
                  </a:lnTo>
                  <a:lnTo>
                    <a:pt x="99" y="97"/>
                  </a:lnTo>
                  <a:lnTo>
                    <a:pt x="100" y="95"/>
                  </a:lnTo>
                  <a:lnTo>
                    <a:pt x="100" y="92"/>
                  </a:lnTo>
                  <a:lnTo>
                    <a:pt x="100" y="89"/>
                  </a:lnTo>
                  <a:lnTo>
                    <a:pt x="100" y="86"/>
                  </a:lnTo>
                  <a:lnTo>
                    <a:pt x="100" y="86"/>
                  </a:lnTo>
                  <a:lnTo>
                    <a:pt x="100" y="86"/>
                  </a:lnTo>
                  <a:lnTo>
                    <a:pt x="100" y="86"/>
                  </a:lnTo>
                  <a:lnTo>
                    <a:pt x="100" y="86"/>
                  </a:lnTo>
                  <a:lnTo>
                    <a:pt x="100" y="86"/>
                  </a:lnTo>
                  <a:lnTo>
                    <a:pt x="100" y="86"/>
                  </a:lnTo>
                  <a:lnTo>
                    <a:pt x="100" y="86"/>
                  </a:lnTo>
                  <a:lnTo>
                    <a:pt x="100" y="86"/>
                  </a:lnTo>
                  <a:lnTo>
                    <a:pt x="105" y="83"/>
                  </a:lnTo>
                  <a:lnTo>
                    <a:pt x="110" y="80"/>
                  </a:lnTo>
                  <a:lnTo>
                    <a:pt x="115" y="77"/>
                  </a:lnTo>
                  <a:lnTo>
                    <a:pt x="120" y="75"/>
                  </a:lnTo>
                  <a:lnTo>
                    <a:pt x="125" y="72"/>
                  </a:lnTo>
                  <a:lnTo>
                    <a:pt x="130" y="69"/>
                  </a:lnTo>
                  <a:lnTo>
                    <a:pt x="135" y="67"/>
                  </a:lnTo>
                  <a:lnTo>
                    <a:pt x="140" y="64"/>
                  </a:lnTo>
                  <a:lnTo>
                    <a:pt x="149" y="59"/>
                  </a:lnTo>
                  <a:lnTo>
                    <a:pt x="152" y="58"/>
                  </a:lnTo>
                  <a:lnTo>
                    <a:pt x="151" y="57"/>
                  </a:lnTo>
                  <a:lnTo>
                    <a:pt x="156" y="55"/>
                  </a:lnTo>
                  <a:lnTo>
                    <a:pt x="158" y="53"/>
                  </a:lnTo>
                  <a:lnTo>
                    <a:pt x="159" y="51"/>
                  </a:lnTo>
                  <a:lnTo>
                    <a:pt x="160" y="49"/>
                  </a:lnTo>
                  <a:lnTo>
                    <a:pt x="160" y="47"/>
                  </a:lnTo>
                  <a:lnTo>
                    <a:pt x="161" y="44"/>
                  </a:lnTo>
                  <a:lnTo>
                    <a:pt x="161" y="42"/>
                  </a:lnTo>
                  <a:lnTo>
                    <a:pt x="160" y="40"/>
                  </a:lnTo>
                  <a:lnTo>
                    <a:pt x="160" y="38"/>
                  </a:lnTo>
                  <a:close/>
                  <a:moveTo>
                    <a:pt x="135" y="33"/>
                  </a:moveTo>
                  <a:lnTo>
                    <a:pt x="137" y="32"/>
                  </a:lnTo>
                  <a:lnTo>
                    <a:pt x="137" y="32"/>
                  </a:lnTo>
                  <a:lnTo>
                    <a:pt x="137" y="33"/>
                  </a:lnTo>
                  <a:lnTo>
                    <a:pt x="136" y="33"/>
                  </a:lnTo>
                  <a:lnTo>
                    <a:pt x="136" y="33"/>
                  </a:lnTo>
                  <a:lnTo>
                    <a:pt x="136" y="33"/>
                  </a:lnTo>
                  <a:lnTo>
                    <a:pt x="136" y="33"/>
                  </a:lnTo>
                  <a:lnTo>
                    <a:pt x="135" y="33"/>
                  </a:lnTo>
                  <a:lnTo>
                    <a:pt x="135" y="33"/>
                  </a:lnTo>
                  <a:lnTo>
                    <a:pt x="135" y="33"/>
                  </a:lnTo>
                  <a:close/>
                </a:path>
              </a:pathLst>
            </a:custGeom>
            <a:solidFill>
              <a:srgbClr val="DF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46"/>
            <p:cNvSpPr>
              <a:spLocks noEditPoints="1"/>
            </p:cNvSpPr>
            <p:nvPr/>
          </p:nvSpPr>
          <p:spPr bwMode="auto">
            <a:xfrm>
              <a:off x="4831" y="1068"/>
              <a:ext cx="150" cy="154"/>
            </a:xfrm>
            <a:custGeom>
              <a:avLst/>
              <a:gdLst/>
              <a:ahLst/>
              <a:cxnLst>
                <a:cxn ang="0">
                  <a:pos x="147" y="59"/>
                </a:cxn>
                <a:cxn ang="0">
                  <a:pos x="142" y="55"/>
                </a:cxn>
                <a:cxn ang="0">
                  <a:pos x="144" y="49"/>
                </a:cxn>
                <a:cxn ang="0">
                  <a:pos x="146" y="41"/>
                </a:cxn>
                <a:cxn ang="0">
                  <a:pos x="141" y="31"/>
                </a:cxn>
                <a:cxn ang="0">
                  <a:pos x="130" y="28"/>
                </a:cxn>
                <a:cxn ang="0">
                  <a:pos x="123" y="29"/>
                </a:cxn>
                <a:cxn ang="0">
                  <a:pos x="121" y="30"/>
                </a:cxn>
                <a:cxn ang="0">
                  <a:pos x="122" y="29"/>
                </a:cxn>
                <a:cxn ang="0">
                  <a:pos x="124" y="26"/>
                </a:cxn>
                <a:cxn ang="0">
                  <a:pos x="128" y="19"/>
                </a:cxn>
                <a:cxn ang="0">
                  <a:pos x="126" y="8"/>
                </a:cxn>
                <a:cxn ang="0">
                  <a:pos x="116" y="1"/>
                </a:cxn>
                <a:cxn ang="0">
                  <a:pos x="105" y="3"/>
                </a:cxn>
                <a:cxn ang="0">
                  <a:pos x="82" y="23"/>
                </a:cxn>
                <a:cxn ang="0">
                  <a:pos x="37" y="48"/>
                </a:cxn>
                <a:cxn ang="0">
                  <a:pos x="8" y="60"/>
                </a:cxn>
                <a:cxn ang="0">
                  <a:pos x="1" y="67"/>
                </a:cxn>
                <a:cxn ang="0">
                  <a:pos x="1" y="78"/>
                </a:cxn>
                <a:cxn ang="0">
                  <a:pos x="8" y="86"/>
                </a:cxn>
                <a:cxn ang="0">
                  <a:pos x="26" y="87"/>
                </a:cxn>
                <a:cxn ang="0">
                  <a:pos x="37" y="84"/>
                </a:cxn>
                <a:cxn ang="0">
                  <a:pos x="48" y="81"/>
                </a:cxn>
                <a:cxn ang="0">
                  <a:pos x="32" y="93"/>
                </a:cxn>
                <a:cxn ang="0">
                  <a:pos x="17" y="104"/>
                </a:cxn>
                <a:cxn ang="0">
                  <a:pos x="9" y="116"/>
                </a:cxn>
                <a:cxn ang="0">
                  <a:pos x="11" y="125"/>
                </a:cxn>
                <a:cxn ang="0">
                  <a:pos x="14" y="129"/>
                </a:cxn>
                <a:cxn ang="0">
                  <a:pos x="17" y="131"/>
                </a:cxn>
                <a:cxn ang="0">
                  <a:pos x="18" y="135"/>
                </a:cxn>
                <a:cxn ang="0">
                  <a:pos x="19" y="139"/>
                </a:cxn>
                <a:cxn ang="0">
                  <a:pos x="26" y="146"/>
                </a:cxn>
                <a:cxn ang="0">
                  <a:pos x="37" y="148"/>
                </a:cxn>
                <a:cxn ang="0">
                  <a:pos x="47" y="144"/>
                </a:cxn>
                <a:cxn ang="0">
                  <a:pos x="63" y="139"/>
                </a:cxn>
                <a:cxn ang="0">
                  <a:pos x="73" y="141"/>
                </a:cxn>
                <a:cxn ang="0">
                  <a:pos x="78" y="150"/>
                </a:cxn>
                <a:cxn ang="0">
                  <a:pos x="84" y="153"/>
                </a:cxn>
                <a:cxn ang="0">
                  <a:pos x="90" y="148"/>
                </a:cxn>
                <a:cxn ang="0">
                  <a:pos x="96" y="142"/>
                </a:cxn>
                <a:cxn ang="0">
                  <a:pos x="103" y="136"/>
                </a:cxn>
                <a:cxn ang="0">
                  <a:pos x="121" y="121"/>
                </a:cxn>
                <a:cxn ang="0">
                  <a:pos x="123" y="117"/>
                </a:cxn>
                <a:cxn ang="0">
                  <a:pos x="126" y="110"/>
                </a:cxn>
                <a:cxn ang="0">
                  <a:pos x="126" y="106"/>
                </a:cxn>
                <a:cxn ang="0">
                  <a:pos x="126" y="102"/>
                </a:cxn>
                <a:cxn ang="0">
                  <a:pos x="124" y="98"/>
                </a:cxn>
                <a:cxn ang="0">
                  <a:pos x="120" y="94"/>
                </a:cxn>
                <a:cxn ang="0">
                  <a:pos x="127" y="90"/>
                </a:cxn>
                <a:cxn ang="0">
                  <a:pos x="133" y="86"/>
                </a:cxn>
                <a:cxn ang="0">
                  <a:pos x="142" y="82"/>
                </a:cxn>
                <a:cxn ang="0">
                  <a:pos x="149" y="73"/>
                </a:cxn>
                <a:cxn ang="0">
                  <a:pos x="93" y="141"/>
                </a:cxn>
                <a:cxn ang="0">
                  <a:pos x="93" y="139"/>
                </a:cxn>
                <a:cxn ang="0">
                  <a:pos x="93" y="137"/>
                </a:cxn>
                <a:cxn ang="0">
                  <a:pos x="93" y="135"/>
                </a:cxn>
                <a:cxn ang="0">
                  <a:pos x="92" y="133"/>
                </a:cxn>
                <a:cxn ang="0">
                  <a:pos x="95" y="136"/>
                </a:cxn>
                <a:cxn ang="0">
                  <a:pos x="93" y="141"/>
                </a:cxn>
              </a:cxnLst>
              <a:rect l="0" t="0" r="r" b="b"/>
              <a:pathLst>
                <a:path w="150" h="154">
                  <a:moveTo>
                    <a:pt x="149" y="64"/>
                  </a:moveTo>
                  <a:lnTo>
                    <a:pt x="149" y="62"/>
                  </a:lnTo>
                  <a:lnTo>
                    <a:pt x="148" y="61"/>
                  </a:lnTo>
                  <a:lnTo>
                    <a:pt x="147" y="59"/>
                  </a:lnTo>
                  <a:lnTo>
                    <a:pt x="146" y="58"/>
                  </a:lnTo>
                  <a:lnTo>
                    <a:pt x="145" y="57"/>
                  </a:lnTo>
                  <a:lnTo>
                    <a:pt x="143" y="56"/>
                  </a:lnTo>
                  <a:lnTo>
                    <a:pt x="142" y="55"/>
                  </a:lnTo>
                  <a:lnTo>
                    <a:pt x="140" y="54"/>
                  </a:lnTo>
                  <a:lnTo>
                    <a:pt x="142" y="53"/>
                  </a:lnTo>
                  <a:lnTo>
                    <a:pt x="143" y="51"/>
                  </a:lnTo>
                  <a:lnTo>
                    <a:pt x="144" y="49"/>
                  </a:lnTo>
                  <a:lnTo>
                    <a:pt x="145" y="47"/>
                  </a:lnTo>
                  <a:lnTo>
                    <a:pt x="146" y="45"/>
                  </a:lnTo>
                  <a:lnTo>
                    <a:pt x="146" y="43"/>
                  </a:lnTo>
                  <a:lnTo>
                    <a:pt x="146" y="41"/>
                  </a:lnTo>
                  <a:lnTo>
                    <a:pt x="145" y="39"/>
                  </a:lnTo>
                  <a:lnTo>
                    <a:pt x="144" y="36"/>
                  </a:lnTo>
                  <a:lnTo>
                    <a:pt x="143" y="33"/>
                  </a:lnTo>
                  <a:lnTo>
                    <a:pt x="141" y="31"/>
                  </a:lnTo>
                  <a:lnTo>
                    <a:pt x="138" y="30"/>
                  </a:lnTo>
                  <a:lnTo>
                    <a:pt x="136" y="28"/>
                  </a:lnTo>
                  <a:lnTo>
                    <a:pt x="133" y="28"/>
                  </a:lnTo>
                  <a:lnTo>
                    <a:pt x="130" y="28"/>
                  </a:lnTo>
                  <a:lnTo>
                    <a:pt x="127" y="28"/>
                  </a:lnTo>
                  <a:lnTo>
                    <a:pt x="124" y="29"/>
                  </a:lnTo>
                  <a:lnTo>
                    <a:pt x="123" y="29"/>
                  </a:lnTo>
                  <a:lnTo>
                    <a:pt x="123" y="29"/>
                  </a:lnTo>
                  <a:lnTo>
                    <a:pt x="122" y="29"/>
                  </a:lnTo>
                  <a:lnTo>
                    <a:pt x="122" y="29"/>
                  </a:lnTo>
                  <a:lnTo>
                    <a:pt x="122" y="30"/>
                  </a:lnTo>
                  <a:lnTo>
                    <a:pt x="121" y="30"/>
                  </a:lnTo>
                  <a:lnTo>
                    <a:pt x="121" y="30"/>
                  </a:lnTo>
                  <a:lnTo>
                    <a:pt x="120" y="30"/>
                  </a:lnTo>
                  <a:lnTo>
                    <a:pt x="121" y="29"/>
                  </a:lnTo>
                  <a:lnTo>
                    <a:pt x="122" y="29"/>
                  </a:lnTo>
                  <a:lnTo>
                    <a:pt x="122" y="28"/>
                  </a:lnTo>
                  <a:lnTo>
                    <a:pt x="123" y="27"/>
                  </a:lnTo>
                  <a:lnTo>
                    <a:pt x="123" y="27"/>
                  </a:lnTo>
                  <a:lnTo>
                    <a:pt x="124" y="26"/>
                  </a:lnTo>
                  <a:lnTo>
                    <a:pt x="124" y="25"/>
                  </a:lnTo>
                  <a:lnTo>
                    <a:pt x="125" y="25"/>
                  </a:lnTo>
                  <a:lnTo>
                    <a:pt x="127" y="22"/>
                  </a:lnTo>
                  <a:lnTo>
                    <a:pt x="128" y="19"/>
                  </a:lnTo>
                  <a:lnTo>
                    <a:pt x="128" y="16"/>
                  </a:lnTo>
                  <a:lnTo>
                    <a:pt x="128" y="13"/>
                  </a:lnTo>
                  <a:lnTo>
                    <a:pt x="127" y="11"/>
                  </a:lnTo>
                  <a:lnTo>
                    <a:pt x="126" y="8"/>
                  </a:lnTo>
                  <a:lnTo>
                    <a:pt x="124" y="5"/>
                  </a:lnTo>
                  <a:lnTo>
                    <a:pt x="122" y="3"/>
                  </a:lnTo>
                  <a:lnTo>
                    <a:pt x="119" y="2"/>
                  </a:lnTo>
                  <a:lnTo>
                    <a:pt x="116" y="1"/>
                  </a:lnTo>
                  <a:lnTo>
                    <a:pt x="114" y="0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5" y="3"/>
                  </a:lnTo>
                  <a:lnTo>
                    <a:pt x="103" y="4"/>
                  </a:lnTo>
                  <a:lnTo>
                    <a:pt x="101" y="7"/>
                  </a:lnTo>
                  <a:lnTo>
                    <a:pt x="92" y="16"/>
                  </a:lnTo>
                  <a:lnTo>
                    <a:pt x="82" y="23"/>
                  </a:lnTo>
                  <a:lnTo>
                    <a:pt x="71" y="31"/>
                  </a:lnTo>
                  <a:lnTo>
                    <a:pt x="60" y="37"/>
                  </a:lnTo>
                  <a:lnTo>
                    <a:pt x="49" y="43"/>
                  </a:lnTo>
                  <a:lnTo>
                    <a:pt x="37" y="48"/>
                  </a:lnTo>
                  <a:lnTo>
                    <a:pt x="25" y="53"/>
                  </a:lnTo>
                  <a:lnTo>
                    <a:pt x="14" y="57"/>
                  </a:lnTo>
                  <a:lnTo>
                    <a:pt x="10" y="59"/>
                  </a:lnTo>
                  <a:lnTo>
                    <a:pt x="8" y="60"/>
                  </a:lnTo>
                  <a:lnTo>
                    <a:pt x="5" y="61"/>
                  </a:lnTo>
                  <a:lnTo>
                    <a:pt x="4" y="63"/>
                  </a:lnTo>
                  <a:lnTo>
                    <a:pt x="2" y="65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0" y="75"/>
                  </a:lnTo>
                  <a:lnTo>
                    <a:pt x="1" y="78"/>
                  </a:lnTo>
                  <a:lnTo>
                    <a:pt x="2" y="80"/>
                  </a:lnTo>
                  <a:lnTo>
                    <a:pt x="4" y="83"/>
                  </a:lnTo>
                  <a:lnTo>
                    <a:pt x="6" y="85"/>
                  </a:lnTo>
                  <a:lnTo>
                    <a:pt x="8" y="86"/>
                  </a:lnTo>
                  <a:lnTo>
                    <a:pt x="11" y="88"/>
                  </a:lnTo>
                  <a:lnTo>
                    <a:pt x="14" y="88"/>
                  </a:lnTo>
                  <a:lnTo>
                    <a:pt x="17" y="88"/>
                  </a:lnTo>
                  <a:lnTo>
                    <a:pt x="26" y="87"/>
                  </a:lnTo>
                  <a:lnTo>
                    <a:pt x="29" y="86"/>
                  </a:lnTo>
                  <a:lnTo>
                    <a:pt x="32" y="85"/>
                  </a:lnTo>
                  <a:lnTo>
                    <a:pt x="35" y="85"/>
                  </a:lnTo>
                  <a:lnTo>
                    <a:pt x="37" y="84"/>
                  </a:lnTo>
                  <a:lnTo>
                    <a:pt x="40" y="83"/>
                  </a:lnTo>
                  <a:lnTo>
                    <a:pt x="43" y="82"/>
                  </a:lnTo>
                  <a:lnTo>
                    <a:pt x="46" y="82"/>
                  </a:lnTo>
                  <a:lnTo>
                    <a:pt x="48" y="81"/>
                  </a:lnTo>
                  <a:lnTo>
                    <a:pt x="44" y="84"/>
                  </a:lnTo>
                  <a:lnTo>
                    <a:pt x="40" y="87"/>
                  </a:lnTo>
                  <a:lnTo>
                    <a:pt x="36" y="90"/>
                  </a:lnTo>
                  <a:lnTo>
                    <a:pt x="32" y="93"/>
                  </a:lnTo>
                  <a:lnTo>
                    <a:pt x="29" y="95"/>
                  </a:lnTo>
                  <a:lnTo>
                    <a:pt x="25" y="98"/>
                  </a:lnTo>
                  <a:lnTo>
                    <a:pt x="21" y="101"/>
                  </a:lnTo>
                  <a:lnTo>
                    <a:pt x="17" y="104"/>
                  </a:lnTo>
                  <a:lnTo>
                    <a:pt x="12" y="109"/>
                  </a:lnTo>
                  <a:lnTo>
                    <a:pt x="11" y="111"/>
                  </a:lnTo>
                  <a:lnTo>
                    <a:pt x="10" y="113"/>
                  </a:lnTo>
                  <a:lnTo>
                    <a:pt x="9" y="116"/>
                  </a:lnTo>
                  <a:lnTo>
                    <a:pt x="9" y="118"/>
                  </a:lnTo>
                  <a:lnTo>
                    <a:pt x="9" y="120"/>
                  </a:lnTo>
                  <a:lnTo>
                    <a:pt x="10" y="123"/>
                  </a:lnTo>
                  <a:lnTo>
                    <a:pt x="11" y="125"/>
                  </a:lnTo>
                  <a:lnTo>
                    <a:pt x="12" y="127"/>
                  </a:lnTo>
                  <a:lnTo>
                    <a:pt x="13" y="128"/>
                  </a:lnTo>
                  <a:lnTo>
                    <a:pt x="13" y="128"/>
                  </a:lnTo>
                  <a:lnTo>
                    <a:pt x="14" y="129"/>
                  </a:lnTo>
                  <a:lnTo>
                    <a:pt x="15" y="130"/>
                  </a:lnTo>
                  <a:lnTo>
                    <a:pt x="16" y="130"/>
                  </a:lnTo>
                  <a:lnTo>
                    <a:pt x="16" y="131"/>
                  </a:lnTo>
                  <a:lnTo>
                    <a:pt x="17" y="131"/>
                  </a:lnTo>
                  <a:lnTo>
                    <a:pt x="18" y="132"/>
                  </a:lnTo>
                  <a:lnTo>
                    <a:pt x="18" y="133"/>
                  </a:lnTo>
                  <a:lnTo>
                    <a:pt x="18" y="134"/>
                  </a:lnTo>
                  <a:lnTo>
                    <a:pt x="18" y="135"/>
                  </a:lnTo>
                  <a:lnTo>
                    <a:pt x="18" y="136"/>
                  </a:lnTo>
                  <a:lnTo>
                    <a:pt x="18" y="137"/>
                  </a:lnTo>
                  <a:lnTo>
                    <a:pt x="19" y="138"/>
                  </a:lnTo>
                  <a:lnTo>
                    <a:pt x="19" y="139"/>
                  </a:lnTo>
                  <a:lnTo>
                    <a:pt x="20" y="140"/>
                  </a:lnTo>
                  <a:lnTo>
                    <a:pt x="21" y="143"/>
                  </a:lnTo>
                  <a:lnTo>
                    <a:pt x="23" y="145"/>
                  </a:lnTo>
                  <a:lnTo>
                    <a:pt x="26" y="146"/>
                  </a:lnTo>
                  <a:lnTo>
                    <a:pt x="28" y="148"/>
                  </a:lnTo>
                  <a:lnTo>
                    <a:pt x="31" y="148"/>
                  </a:lnTo>
                  <a:lnTo>
                    <a:pt x="34" y="148"/>
                  </a:lnTo>
                  <a:lnTo>
                    <a:pt x="37" y="148"/>
                  </a:lnTo>
                  <a:lnTo>
                    <a:pt x="40" y="147"/>
                  </a:lnTo>
                  <a:lnTo>
                    <a:pt x="40" y="147"/>
                  </a:lnTo>
                  <a:lnTo>
                    <a:pt x="43" y="146"/>
                  </a:lnTo>
                  <a:lnTo>
                    <a:pt x="47" y="144"/>
                  </a:lnTo>
                  <a:lnTo>
                    <a:pt x="51" y="143"/>
                  </a:lnTo>
                  <a:lnTo>
                    <a:pt x="55" y="142"/>
                  </a:lnTo>
                  <a:lnTo>
                    <a:pt x="59" y="141"/>
                  </a:lnTo>
                  <a:lnTo>
                    <a:pt x="63" y="139"/>
                  </a:lnTo>
                  <a:lnTo>
                    <a:pt x="66" y="138"/>
                  </a:lnTo>
                  <a:lnTo>
                    <a:pt x="70" y="137"/>
                  </a:lnTo>
                  <a:lnTo>
                    <a:pt x="71" y="139"/>
                  </a:lnTo>
                  <a:lnTo>
                    <a:pt x="73" y="141"/>
                  </a:lnTo>
                  <a:lnTo>
                    <a:pt x="74" y="143"/>
                  </a:lnTo>
                  <a:lnTo>
                    <a:pt x="75" y="145"/>
                  </a:lnTo>
                  <a:lnTo>
                    <a:pt x="77" y="148"/>
                  </a:lnTo>
                  <a:lnTo>
                    <a:pt x="78" y="150"/>
                  </a:lnTo>
                  <a:lnTo>
                    <a:pt x="79" y="152"/>
                  </a:lnTo>
                  <a:lnTo>
                    <a:pt x="81" y="154"/>
                  </a:lnTo>
                  <a:lnTo>
                    <a:pt x="83" y="154"/>
                  </a:lnTo>
                  <a:lnTo>
                    <a:pt x="84" y="153"/>
                  </a:lnTo>
                  <a:lnTo>
                    <a:pt x="86" y="152"/>
                  </a:lnTo>
                  <a:lnTo>
                    <a:pt x="88" y="151"/>
                  </a:lnTo>
                  <a:lnTo>
                    <a:pt x="89" y="150"/>
                  </a:lnTo>
                  <a:lnTo>
                    <a:pt x="90" y="148"/>
                  </a:lnTo>
                  <a:lnTo>
                    <a:pt x="92" y="147"/>
                  </a:lnTo>
                  <a:lnTo>
                    <a:pt x="92" y="145"/>
                  </a:lnTo>
                  <a:lnTo>
                    <a:pt x="94" y="143"/>
                  </a:lnTo>
                  <a:lnTo>
                    <a:pt x="96" y="142"/>
                  </a:lnTo>
                  <a:lnTo>
                    <a:pt x="98" y="141"/>
                  </a:lnTo>
                  <a:lnTo>
                    <a:pt x="99" y="139"/>
                  </a:lnTo>
                  <a:lnTo>
                    <a:pt x="101" y="138"/>
                  </a:lnTo>
                  <a:lnTo>
                    <a:pt x="103" y="136"/>
                  </a:lnTo>
                  <a:lnTo>
                    <a:pt x="104" y="135"/>
                  </a:lnTo>
                  <a:lnTo>
                    <a:pt x="106" y="134"/>
                  </a:lnTo>
                  <a:lnTo>
                    <a:pt x="120" y="121"/>
                  </a:lnTo>
                  <a:lnTo>
                    <a:pt x="121" y="121"/>
                  </a:lnTo>
                  <a:lnTo>
                    <a:pt x="122" y="120"/>
                  </a:lnTo>
                  <a:lnTo>
                    <a:pt x="122" y="119"/>
                  </a:lnTo>
                  <a:lnTo>
                    <a:pt x="123" y="118"/>
                  </a:lnTo>
                  <a:lnTo>
                    <a:pt x="123" y="117"/>
                  </a:lnTo>
                  <a:lnTo>
                    <a:pt x="124" y="116"/>
                  </a:lnTo>
                  <a:lnTo>
                    <a:pt x="124" y="115"/>
                  </a:lnTo>
                  <a:lnTo>
                    <a:pt x="125" y="114"/>
                  </a:lnTo>
                  <a:lnTo>
                    <a:pt x="126" y="110"/>
                  </a:lnTo>
                  <a:lnTo>
                    <a:pt x="126" y="109"/>
                  </a:lnTo>
                  <a:lnTo>
                    <a:pt x="126" y="108"/>
                  </a:lnTo>
                  <a:lnTo>
                    <a:pt x="126" y="107"/>
                  </a:lnTo>
                  <a:lnTo>
                    <a:pt x="126" y="106"/>
                  </a:lnTo>
                  <a:lnTo>
                    <a:pt x="126" y="105"/>
                  </a:lnTo>
                  <a:lnTo>
                    <a:pt x="126" y="104"/>
                  </a:lnTo>
                  <a:lnTo>
                    <a:pt x="126" y="103"/>
                  </a:lnTo>
                  <a:lnTo>
                    <a:pt x="126" y="102"/>
                  </a:lnTo>
                  <a:lnTo>
                    <a:pt x="125" y="101"/>
                  </a:lnTo>
                  <a:lnTo>
                    <a:pt x="125" y="100"/>
                  </a:lnTo>
                  <a:lnTo>
                    <a:pt x="124" y="99"/>
                  </a:lnTo>
                  <a:lnTo>
                    <a:pt x="124" y="98"/>
                  </a:lnTo>
                  <a:lnTo>
                    <a:pt x="123" y="97"/>
                  </a:lnTo>
                  <a:lnTo>
                    <a:pt x="122" y="96"/>
                  </a:lnTo>
                  <a:lnTo>
                    <a:pt x="121" y="95"/>
                  </a:lnTo>
                  <a:lnTo>
                    <a:pt x="120" y="94"/>
                  </a:lnTo>
                  <a:lnTo>
                    <a:pt x="122" y="93"/>
                  </a:lnTo>
                  <a:lnTo>
                    <a:pt x="124" y="92"/>
                  </a:lnTo>
                  <a:lnTo>
                    <a:pt x="125" y="91"/>
                  </a:lnTo>
                  <a:lnTo>
                    <a:pt x="127" y="90"/>
                  </a:lnTo>
                  <a:lnTo>
                    <a:pt x="128" y="89"/>
                  </a:lnTo>
                  <a:lnTo>
                    <a:pt x="130" y="88"/>
                  </a:lnTo>
                  <a:lnTo>
                    <a:pt x="132" y="87"/>
                  </a:lnTo>
                  <a:lnTo>
                    <a:pt x="133" y="86"/>
                  </a:lnTo>
                  <a:lnTo>
                    <a:pt x="139" y="83"/>
                  </a:lnTo>
                  <a:lnTo>
                    <a:pt x="139" y="83"/>
                  </a:lnTo>
                  <a:lnTo>
                    <a:pt x="139" y="83"/>
                  </a:lnTo>
                  <a:lnTo>
                    <a:pt x="142" y="82"/>
                  </a:lnTo>
                  <a:lnTo>
                    <a:pt x="145" y="80"/>
                  </a:lnTo>
                  <a:lnTo>
                    <a:pt x="147" y="78"/>
                  </a:lnTo>
                  <a:lnTo>
                    <a:pt x="148" y="76"/>
                  </a:lnTo>
                  <a:lnTo>
                    <a:pt x="149" y="73"/>
                  </a:lnTo>
                  <a:lnTo>
                    <a:pt x="150" y="70"/>
                  </a:lnTo>
                  <a:lnTo>
                    <a:pt x="150" y="67"/>
                  </a:lnTo>
                  <a:lnTo>
                    <a:pt x="149" y="64"/>
                  </a:lnTo>
                  <a:close/>
                  <a:moveTo>
                    <a:pt x="93" y="141"/>
                  </a:moveTo>
                  <a:lnTo>
                    <a:pt x="93" y="140"/>
                  </a:lnTo>
                  <a:lnTo>
                    <a:pt x="93" y="140"/>
                  </a:lnTo>
                  <a:lnTo>
                    <a:pt x="93" y="139"/>
                  </a:lnTo>
                  <a:lnTo>
                    <a:pt x="93" y="139"/>
                  </a:lnTo>
                  <a:lnTo>
                    <a:pt x="93" y="138"/>
                  </a:lnTo>
                  <a:lnTo>
                    <a:pt x="93" y="138"/>
                  </a:lnTo>
                  <a:lnTo>
                    <a:pt x="93" y="137"/>
                  </a:lnTo>
                  <a:lnTo>
                    <a:pt x="93" y="137"/>
                  </a:lnTo>
                  <a:lnTo>
                    <a:pt x="93" y="136"/>
                  </a:lnTo>
                  <a:lnTo>
                    <a:pt x="93" y="136"/>
                  </a:lnTo>
                  <a:lnTo>
                    <a:pt x="93" y="135"/>
                  </a:lnTo>
                  <a:lnTo>
                    <a:pt x="93" y="135"/>
                  </a:lnTo>
                  <a:lnTo>
                    <a:pt x="93" y="134"/>
                  </a:lnTo>
                  <a:lnTo>
                    <a:pt x="92" y="134"/>
                  </a:lnTo>
                  <a:lnTo>
                    <a:pt x="92" y="133"/>
                  </a:lnTo>
                  <a:lnTo>
                    <a:pt x="92" y="133"/>
                  </a:lnTo>
                  <a:lnTo>
                    <a:pt x="93" y="133"/>
                  </a:lnTo>
                  <a:lnTo>
                    <a:pt x="94" y="134"/>
                  </a:lnTo>
                  <a:lnTo>
                    <a:pt x="94" y="135"/>
                  </a:lnTo>
                  <a:lnTo>
                    <a:pt x="95" y="136"/>
                  </a:lnTo>
                  <a:lnTo>
                    <a:pt x="95" y="137"/>
                  </a:lnTo>
                  <a:lnTo>
                    <a:pt x="95" y="138"/>
                  </a:lnTo>
                  <a:lnTo>
                    <a:pt x="94" y="139"/>
                  </a:lnTo>
                  <a:lnTo>
                    <a:pt x="93" y="141"/>
                  </a:lnTo>
                  <a:close/>
                </a:path>
              </a:pathLst>
            </a:custGeom>
            <a:solidFill>
              <a:srgbClr val="DF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47"/>
            <p:cNvSpPr>
              <a:spLocks/>
            </p:cNvSpPr>
            <p:nvPr/>
          </p:nvSpPr>
          <p:spPr bwMode="auto">
            <a:xfrm>
              <a:off x="4759" y="1119"/>
              <a:ext cx="132" cy="105"/>
            </a:xfrm>
            <a:custGeom>
              <a:avLst/>
              <a:gdLst/>
              <a:ahLst/>
              <a:cxnLst>
                <a:cxn ang="0">
                  <a:pos x="117" y="63"/>
                </a:cxn>
                <a:cxn ang="0">
                  <a:pos x="114" y="63"/>
                </a:cxn>
                <a:cxn ang="0">
                  <a:pos x="112" y="63"/>
                </a:cxn>
                <a:cxn ang="0">
                  <a:pos x="112" y="62"/>
                </a:cxn>
                <a:cxn ang="0">
                  <a:pos x="112" y="62"/>
                </a:cxn>
                <a:cxn ang="0">
                  <a:pos x="111" y="58"/>
                </a:cxn>
                <a:cxn ang="0">
                  <a:pos x="106" y="51"/>
                </a:cxn>
                <a:cxn ang="0">
                  <a:pos x="99" y="47"/>
                </a:cxn>
                <a:cxn ang="0">
                  <a:pos x="94" y="47"/>
                </a:cxn>
                <a:cxn ang="0">
                  <a:pos x="97" y="43"/>
                </a:cxn>
                <a:cxn ang="0">
                  <a:pos x="98" y="40"/>
                </a:cxn>
                <a:cxn ang="0">
                  <a:pos x="99" y="34"/>
                </a:cxn>
                <a:cxn ang="0">
                  <a:pos x="95" y="26"/>
                </a:cxn>
                <a:cxn ang="0">
                  <a:pos x="88" y="21"/>
                </a:cxn>
                <a:cxn ang="0">
                  <a:pos x="73" y="21"/>
                </a:cxn>
                <a:cxn ang="0">
                  <a:pos x="70" y="22"/>
                </a:cxn>
                <a:cxn ang="0">
                  <a:pos x="67" y="22"/>
                </a:cxn>
                <a:cxn ang="0">
                  <a:pos x="68" y="18"/>
                </a:cxn>
                <a:cxn ang="0">
                  <a:pos x="67" y="10"/>
                </a:cxn>
                <a:cxn ang="0">
                  <a:pos x="63" y="4"/>
                </a:cxn>
                <a:cxn ang="0">
                  <a:pos x="56" y="0"/>
                </a:cxn>
                <a:cxn ang="0">
                  <a:pos x="47" y="1"/>
                </a:cxn>
                <a:cxn ang="0">
                  <a:pos x="38" y="8"/>
                </a:cxn>
                <a:cxn ang="0">
                  <a:pos x="26" y="18"/>
                </a:cxn>
                <a:cxn ang="0">
                  <a:pos x="13" y="28"/>
                </a:cxn>
                <a:cxn ang="0">
                  <a:pos x="6" y="34"/>
                </a:cxn>
                <a:cxn ang="0">
                  <a:pos x="3" y="37"/>
                </a:cxn>
                <a:cxn ang="0">
                  <a:pos x="1" y="40"/>
                </a:cxn>
                <a:cxn ang="0">
                  <a:pos x="0" y="47"/>
                </a:cxn>
                <a:cxn ang="0">
                  <a:pos x="4" y="55"/>
                </a:cxn>
                <a:cxn ang="0">
                  <a:pos x="11" y="60"/>
                </a:cxn>
                <a:cxn ang="0">
                  <a:pos x="24" y="60"/>
                </a:cxn>
                <a:cxn ang="0">
                  <a:pos x="28" y="59"/>
                </a:cxn>
                <a:cxn ang="0">
                  <a:pos x="32" y="58"/>
                </a:cxn>
                <a:cxn ang="0">
                  <a:pos x="29" y="62"/>
                </a:cxn>
                <a:cxn ang="0">
                  <a:pos x="27" y="67"/>
                </a:cxn>
                <a:cxn ang="0">
                  <a:pos x="27" y="73"/>
                </a:cxn>
                <a:cxn ang="0">
                  <a:pos x="31" y="81"/>
                </a:cxn>
                <a:cxn ang="0">
                  <a:pos x="39" y="85"/>
                </a:cxn>
                <a:cxn ang="0">
                  <a:pos x="46" y="84"/>
                </a:cxn>
                <a:cxn ang="0">
                  <a:pos x="46" y="86"/>
                </a:cxn>
                <a:cxn ang="0">
                  <a:pos x="45" y="87"/>
                </a:cxn>
                <a:cxn ang="0">
                  <a:pos x="45" y="90"/>
                </a:cxn>
                <a:cxn ang="0">
                  <a:pos x="48" y="99"/>
                </a:cxn>
                <a:cxn ang="0">
                  <a:pos x="55" y="104"/>
                </a:cxn>
                <a:cxn ang="0">
                  <a:pos x="60" y="105"/>
                </a:cxn>
                <a:cxn ang="0">
                  <a:pos x="64" y="105"/>
                </a:cxn>
                <a:cxn ang="0">
                  <a:pos x="67" y="105"/>
                </a:cxn>
                <a:cxn ang="0">
                  <a:pos x="77" y="101"/>
                </a:cxn>
                <a:cxn ang="0">
                  <a:pos x="94" y="97"/>
                </a:cxn>
                <a:cxn ang="0">
                  <a:pos x="111" y="94"/>
                </a:cxn>
                <a:cxn ang="0">
                  <a:pos x="116" y="93"/>
                </a:cxn>
                <a:cxn ang="0">
                  <a:pos x="116" y="93"/>
                </a:cxn>
                <a:cxn ang="0">
                  <a:pos x="115" y="93"/>
                </a:cxn>
                <a:cxn ang="0">
                  <a:pos x="124" y="91"/>
                </a:cxn>
                <a:cxn ang="0">
                  <a:pos x="130" y="85"/>
                </a:cxn>
                <a:cxn ang="0">
                  <a:pos x="132" y="77"/>
                </a:cxn>
                <a:cxn ang="0">
                  <a:pos x="129" y="68"/>
                </a:cxn>
                <a:cxn ang="0">
                  <a:pos x="122" y="64"/>
                </a:cxn>
              </a:cxnLst>
              <a:rect l="0" t="0" r="r" b="b"/>
              <a:pathLst>
                <a:path w="132" h="105">
                  <a:moveTo>
                    <a:pt x="119" y="63"/>
                  </a:moveTo>
                  <a:lnTo>
                    <a:pt x="118" y="63"/>
                  </a:lnTo>
                  <a:lnTo>
                    <a:pt x="117" y="63"/>
                  </a:lnTo>
                  <a:lnTo>
                    <a:pt x="116" y="63"/>
                  </a:lnTo>
                  <a:lnTo>
                    <a:pt x="115" y="63"/>
                  </a:lnTo>
                  <a:lnTo>
                    <a:pt x="114" y="63"/>
                  </a:lnTo>
                  <a:lnTo>
                    <a:pt x="113" y="63"/>
                  </a:lnTo>
                  <a:lnTo>
                    <a:pt x="113" y="63"/>
                  </a:lnTo>
                  <a:lnTo>
                    <a:pt x="112" y="63"/>
                  </a:lnTo>
                  <a:lnTo>
                    <a:pt x="112" y="63"/>
                  </a:lnTo>
                  <a:lnTo>
                    <a:pt x="112" y="63"/>
                  </a:lnTo>
                  <a:lnTo>
                    <a:pt x="112" y="62"/>
                  </a:lnTo>
                  <a:lnTo>
                    <a:pt x="112" y="62"/>
                  </a:lnTo>
                  <a:lnTo>
                    <a:pt x="112" y="62"/>
                  </a:lnTo>
                  <a:lnTo>
                    <a:pt x="112" y="62"/>
                  </a:lnTo>
                  <a:lnTo>
                    <a:pt x="112" y="61"/>
                  </a:lnTo>
                  <a:lnTo>
                    <a:pt x="112" y="61"/>
                  </a:lnTo>
                  <a:lnTo>
                    <a:pt x="111" y="58"/>
                  </a:lnTo>
                  <a:lnTo>
                    <a:pt x="110" y="55"/>
                  </a:lnTo>
                  <a:lnTo>
                    <a:pt x="109" y="53"/>
                  </a:lnTo>
                  <a:lnTo>
                    <a:pt x="106" y="51"/>
                  </a:lnTo>
                  <a:lnTo>
                    <a:pt x="104" y="49"/>
                  </a:lnTo>
                  <a:lnTo>
                    <a:pt x="101" y="48"/>
                  </a:lnTo>
                  <a:lnTo>
                    <a:pt x="99" y="47"/>
                  </a:lnTo>
                  <a:lnTo>
                    <a:pt x="95" y="47"/>
                  </a:lnTo>
                  <a:lnTo>
                    <a:pt x="93" y="47"/>
                  </a:lnTo>
                  <a:lnTo>
                    <a:pt x="94" y="47"/>
                  </a:lnTo>
                  <a:lnTo>
                    <a:pt x="95" y="46"/>
                  </a:lnTo>
                  <a:lnTo>
                    <a:pt x="96" y="45"/>
                  </a:lnTo>
                  <a:lnTo>
                    <a:pt x="97" y="43"/>
                  </a:lnTo>
                  <a:lnTo>
                    <a:pt x="97" y="42"/>
                  </a:lnTo>
                  <a:lnTo>
                    <a:pt x="98" y="41"/>
                  </a:lnTo>
                  <a:lnTo>
                    <a:pt x="98" y="40"/>
                  </a:lnTo>
                  <a:lnTo>
                    <a:pt x="98" y="39"/>
                  </a:lnTo>
                  <a:lnTo>
                    <a:pt x="99" y="37"/>
                  </a:lnTo>
                  <a:lnTo>
                    <a:pt x="99" y="34"/>
                  </a:lnTo>
                  <a:lnTo>
                    <a:pt x="98" y="31"/>
                  </a:lnTo>
                  <a:lnTo>
                    <a:pt x="97" y="29"/>
                  </a:lnTo>
                  <a:lnTo>
                    <a:pt x="95" y="26"/>
                  </a:lnTo>
                  <a:lnTo>
                    <a:pt x="93" y="24"/>
                  </a:lnTo>
                  <a:lnTo>
                    <a:pt x="91" y="22"/>
                  </a:lnTo>
                  <a:lnTo>
                    <a:pt x="88" y="21"/>
                  </a:lnTo>
                  <a:lnTo>
                    <a:pt x="85" y="21"/>
                  </a:lnTo>
                  <a:lnTo>
                    <a:pt x="74" y="21"/>
                  </a:lnTo>
                  <a:lnTo>
                    <a:pt x="73" y="21"/>
                  </a:lnTo>
                  <a:lnTo>
                    <a:pt x="72" y="22"/>
                  </a:lnTo>
                  <a:lnTo>
                    <a:pt x="71" y="22"/>
                  </a:lnTo>
                  <a:lnTo>
                    <a:pt x="70" y="22"/>
                  </a:lnTo>
                  <a:lnTo>
                    <a:pt x="69" y="22"/>
                  </a:lnTo>
                  <a:lnTo>
                    <a:pt x="68" y="22"/>
                  </a:lnTo>
                  <a:lnTo>
                    <a:pt x="67" y="22"/>
                  </a:lnTo>
                  <a:lnTo>
                    <a:pt x="66" y="22"/>
                  </a:lnTo>
                  <a:lnTo>
                    <a:pt x="67" y="20"/>
                  </a:lnTo>
                  <a:lnTo>
                    <a:pt x="68" y="18"/>
                  </a:lnTo>
                  <a:lnTo>
                    <a:pt x="68" y="15"/>
                  </a:lnTo>
                  <a:lnTo>
                    <a:pt x="68" y="13"/>
                  </a:lnTo>
                  <a:lnTo>
                    <a:pt x="67" y="10"/>
                  </a:lnTo>
                  <a:lnTo>
                    <a:pt x="66" y="8"/>
                  </a:lnTo>
                  <a:lnTo>
                    <a:pt x="65" y="6"/>
                  </a:lnTo>
                  <a:lnTo>
                    <a:pt x="63" y="4"/>
                  </a:lnTo>
                  <a:lnTo>
                    <a:pt x="61" y="2"/>
                  </a:lnTo>
                  <a:lnTo>
                    <a:pt x="58" y="1"/>
                  </a:lnTo>
                  <a:lnTo>
                    <a:pt x="56" y="0"/>
                  </a:lnTo>
                  <a:lnTo>
                    <a:pt x="53" y="0"/>
                  </a:lnTo>
                  <a:lnTo>
                    <a:pt x="50" y="0"/>
                  </a:lnTo>
                  <a:lnTo>
                    <a:pt x="47" y="1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8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18"/>
                  </a:lnTo>
                  <a:lnTo>
                    <a:pt x="22" y="21"/>
                  </a:lnTo>
                  <a:lnTo>
                    <a:pt x="18" y="25"/>
                  </a:lnTo>
                  <a:lnTo>
                    <a:pt x="13" y="28"/>
                  </a:lnTo>
                  <a:lnTo>
                    <a:pt x="9" y="31"/>
                  </a:lnTo>
                  <a:lnTo>
                    <a:pt x="7" y="33"/>
                  </a:lnTo>
                  <a:lnTo>
                    <a:pt x="6" y="34"/>
                  </a:lnTo>
                  <a:lnTo>
                    <a:pt x="5" y="35"/>
                  </a:lnTo>
                  <a:lnTo>
                    <a:pt x="4" y="36"/>
                  </a:lnTo>
                  <a:lnTo>
                    <a:pt x="3" y="37"/>
                  </a:lnTo>
                  <a:lnTo>
                    <a:pt x="2" y="38"/>
                  </a:lnTo>
                  <a:lnTo>
                    <a:pt x="2" y="39"/>
                  </a:lnTo>
                  <a:lnTo>
                    <a:pt x="1" y="40"/>
                  </a:lnTo>
                  <a:lnTo>
                    <a:pt x="1" y="41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1" y="50"/>
                  </a:lnTo>
                  <a:lnTo>
                    <a:pt x="2" y="53"/>
                  </a:lnTo>
                  <a:lnTo>
                    <a:pt x="4" y="55"/>
                  </a:lnTo>
                  <a:lnTo>
                    <a:pt x="6" y="57"/>
                  </a:lnTo>
                  <a:lnTo>
                    <a:pt x="9" y="59"/>
                  </a:lnTo>
                  <a:lnTo>
                    <a:pt x="11" y="60"/>
                  </a:lnTo>
                  <a:lnTo>
                    <a:pt x="21" y="61"/>
                  </a:lnTo>
                  <a:lnTo>
                    <a:pt x="22" y="60"/>
                  </a:lnTo>
                  <a:lnTo>
                    <a:pt x="24" y="60"/>
                  </a:lnTo>
                  <a:lnTo>
                    <a:pt x="25" y="60"/>
                  </a:lnTo>
                  <a:lnTo>
                    <a:pt x="26" y="59"/>
                  </a:lnTo>
                  <a:lnTo>
                    <a:pt x="28" y="59"/>
                  </a:lnTo>
                  <a:lnTo>
                    <a:pt x="29" y="59"/>
                  </a:lnTo>
                  <a:lnTo>
                    <a:pt x="30" y="59"/>
                  </a:lnTo>
                  <a:lnTo>
                    <a:pt x="32" y="58"/>
                  </a:lnTo>
                  <a:lnTo>
                    <a:pt x="31" y="59"/>
                  </a:lnTo>
                  <a:lnTo>
                    <a:pt x="30" y="60"/>
                  </a:lnTo>
                  <a:lnTo>
                    <a:pt x="29" y="62"/>
                  </a:lnTo>
                  <a:lnTo>
                    <a:pt x="28" y="64"/>
                  </a:lnTo>
                  <a:lnTo>
                    <a:pt x="27" y="66"/>
                  </a:lnTo>
                  <a:lnTo>
                    <a:pt x="27" y="67"/>
                  </a:lnTo>
                  <a:lnTo>
                    <a:pt x="27" y="69"/>
                  </a:lnTo>
                  <a:lnTo>
                    <a:pt x="27" y="71"/>
                  </a:lnTo>
                  <a:lnTo>
                    <a:pt x="27" y="73"/>
                  </a:lnTo>
                  <a:lnTo>
                    <a:pt x="28" y="76"/>
                  </a:lnTo>
                  <a:lnTo>
                    <a:pt x="29" y="79"/>
                  </a:lnTo>
                  <a:lnTo>
                    <a:pt x="31" y="81"/>
                  </a:lnTo>
                  <a:lnTo>
                    <a:pt x="34" y="83"/>
                  </a:lnTo>
                  <a:lnTo>
                    <a:pt x="36" y="84"/>
                  </a:lnTo>
                  <a:lnTo>
                    <a:pt x="39" y="85"/>
                  </a:lnTo>
                  <a:lnTo>
                    <a:pt x="42" y="85"/>
                  </a:lnTo>
                  <a:lnTo>
                    <a:pt x="45" y="85"/>
                  </a:lnTo>
                  <a:lnTo>
                    <a:pt x="46" y="84"/>
                  </a:lnTo>
                  <a:lnTo>
                    <a:pt x="46" y="85"/>
                  </a:lnTo>
                  <a:lnTo>
                    <a:pt x="46" y="85"/>
                  </a:lnTo>
                  <a:lnTo>
                    <a:pt x="46" y="86"/>
                  </a:lnTo>
                  <a:lnTo>
                    <a:pt x="45" y="86"/>
                  </a:lnTo>
                  <a:lnTo>
                    <a:pt x="45" y="86"/>
                  </a:lnTo>
                  <a:lnTo>
                    <a:pt x="45" y="87"/>
                  </a:lnTo>
                  <a:lnTo>
                    <a:pt x="45" y="87"/>
                  </a:lnTo>
                  <a:lnTo>
                    <a:pt x="45" y="87"/>
                  </a:lnTo>
                  <a:lnTo>
                    <a:pt x="45" y="90"/>
                  </a:lnTo>
                  <a:lnTo>
                    <a:pt x="45" y="93"/>
                  </a:lnTo>
                  <a:lnTo>
                    <a:pt x="46" y="96"/>
                  </a:lnTo>
                  <a:lnTo>
                    <a:pt x="48" y="99"/>
                  </a:lnTo>
                  <a:lnTo>
                    <a:pt x="50" y="101"/>
                  </a:lnTo>
                  <a:lnTo>
                    <a:pt x="52" y="103"/>
                  </a:lnTo>
                  <a:lnTo>
                    <a:pt x="55" y="104"/>
                  </a:lnTo>
                  <a:lnTo>
                    <a:pt x="58" y="105"/>
                  </a:lnTo>
                  <a:lnTo>
                    <a:pt x="59" y="105"/>
                  </a:lnTo>
                  <a:lnTo>
                    <a:pt x="60" y="105"/>
                  </a:lnTo>
                  <a:lnTo>
                    <a:pt x="62" y="105"/>
                  </a:lnTo>
                  <a:lnTo>
                    <a:pt x="63" y="105"/>
                  </a:lnTo>
                  <a:lnTo>
                    <a:pt x="64" y="105"/>
                  </a:lnTo>
                  <a:lnTo>
                    <a:pt x="65" y="105"/>
                  </a:lnTo>
                  <a:lnTo>
                    <a:pt x="66" y="105"/>
                  </a:lnTo>
                  <a:lnTo>
                    <a:pt x="67" y="105"/>
                  </a:lnTo>
                  <a:lnTo>
                    <a:pt x="68" y="104"/>
                  </a:lnTo>
                  <a:lnTo>
                    <a:pt x="71" y="103"/>
                  </a:lnTo>
                  <a:lnTo>
                    <a:pt x="77" y="101"/>
                  </a:lnTo>
                  <a:lnTo>
                    <a:pt x="82" y="100"/>
                  </a:lnTo>
                  <a:lnTo>
                    <a:pt x="88" y="98"/>
                  </a:lnTo>
                  <a:lnTo>
                    <a:pt x="94" y="97"/>
                  </a:lnTo>
                  <a:lnTo>
                    <a:pt x="99" y="96"/>
                  </a:lnTo>
                  <a:lnTo>
                    <a:pt x="105" y="95"/>
                  </a:lnTo>
                  <a:lnTo>
                    <a:pt x="111" y="94"/>
                  </a:lnTo>
                  <a:lnTo>
                    <a:pt x="116" y="92"/>
                  </a:lnTo>
                  <a:lnTo>
                    <a:pt x="116" y="93"/>
                  </a:lnTo>
                  <a:lnTo>
                    <a:pt x="116" y="93"/>
                  </a:lnTo>
                  <a:lnTo>
                    <a:pt x="116" y="93"/>
                  </a:lnTo>
                  <a:lnTo>
                    <a:pt x="116" y="93"/>
                  </a:lnTo>
                  <a:lnTo>
                    <a:pt x="116" y="93"/>
                  </a:lnTo>
                  <a:lnTo>
                    <a:pt x="116" y="93"/>
                  </a:lnTo>
                  <a:lnTo>
                    <a:pt x="116" y="93"/>
                  </a:lnTo>
                  <a:lnTo>
                    <a:pt x="115" y="93"/>
                  </a:lnTo>
                  <a:lnTo>
                    <a:pt x="119" y="93"/>
                  </a:lnTo>
                  <a:lnTo>
                    <a:pt x="121" y="93"/>
                  </a:lnTo>
                  <a:lnTo>
                    <a:pt x="124" y="91"/>
                  </a:lnTo>
                  <a:lnTo>
                    <a:pt x="127" y="90"/>
                  </a:lnTo>
                  <a:lnTo>
                    <a:pt x="129" y="88"/>
                  </a:lnTo>
                  <a:lnTo>
                    <a:pt x="130" y="85"/>
                  </a:lnTo>
                  <a:lnTo>
                    <a:pt x="132" y="83"/>
                  </a:lnTo>
                  <a:lnTo>
                    <a:pt x="132" y="80"/>
                  </a:lnTo>
                  <a:lnTo>
                    <a:pt x="132" y="77"/>
                  </a:lnTo>
                  <a:lnTo>
                    <a:pt x="132" y="74"/>
                  </a:lnTo>
                  <a:lnTo>
                    <a:pt x="130" y="71"/>
                  </a:lnTo>
                  <a:lnTo>
                    <a:pt x="129" y="68"/>
                  </a:lnTo>
                  <a:lnTo>
                    <a:pt x="127" y="66"/>
                  </a:lnTo>
                  <a:lnTo>
                    <a:pt x="124" y="65"/>
                  </a:lnTo>
                  <a:lnTo>
                    <a:pt x="122" y="64"/>
                  </a:lnTo>
                  <a:lnTo>
                    <a:pt x="119" y="63"/>
                  </a:lnTo>
                  <a:close/>
                </a:path>
              </a:pathLst>
            </a:custGeom>
            <a:solidFill>
              <a:srgbClr val="DF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48"/>
            <p:cNvSpPr>
              <a:spLocks noEditPoints="1"/>
            </p:cNvSpPr>
            <p:nvPr/>
          </p:nvSpPr>
          <p:spPr bwMode="auto">
            <a:xfrm>
              <a:off x="4939" y="1185"/>
              <a:ext cx="103" cy="118"/>
            </a:xfrm>
            <a:custGeom>
              <a:avLst/>
              <a:gdLst/>
              <a:ahLst/>
              <a:cxnLst>
                <a:cxn ang="0">
                  <a:pos x="102" y="19"/>
                </a:cxn>
                <a:cxn ang="0">
                  <a:pos x="103" y="12"/>
                </a:cxn>
                <a:cxn ang="0">
                  <a:pos x="97" y="3"/>
                </a:cxn>
                <a:cxn ang="0">
                  <a:pos x="86" y="0"/>
                </a:cxn>
                <a:cxn ang="0">
                  <a:pos x="67" y="4"/>
                </a:cxn>
                <a:cxn ang="0">
                  <a:pos x="42" y="10"/>
                </a:cxn>
                <a:cxn ang="0">
                  <a:pos x="24" y="10"/>
                </a:cxn>
                <a:cxn ang="0">
                  <a:pos x="14" y="11"/>
                </a:cxn>
                <a:cxn ang="0">
                  <a:pos x="6" y="17"/>
                </a:cxn>
                <a:cxn ang="0">
                  <a:pos x="6" y="31"/>
                </a:cxn>
                <a:cxn ang="0">
                  <a:pos x="0" y="29"/>
                </a:cxn>
                <a:cxn ang="0">
                  <a:pos x="0" y="31"/>
                </a:cxn>
                <a:cxn ang="0">
                  <a:pos x="1" y="36"/>
                </a:cxn>
                <a:cxn ang="0">
                  <a:pos x="8" y="45"/>
                </a:cxn>
                <a:cxn ang="0">
                  <a:pos x="23" y="45"/>
                </a:cxn>
                <a:cxn ang="0">
                  <a:pos x="26" y="45"/>
                </a:cxn>
                <a:cxn ang="0">
                  <a:pos x="30" y="44"/>
                </a:cxn>
                <a:cxn ang="0">
                  <a:pos x="30" y="44"/>
                </a:cxn>
                <a:cxn ang="0">
                  <a:pos x="30" y="44"/>
                </a:cxn>
                <a:cxn ang="0">
                  <a:pos x="24" y="52"/>
                </a:cxn>
                <a:cxn ang="0">
                  <a:pos x="24" y="59"/>
                </a:cxn>
                <a:cxn ang="0">
                  <a:pos x="24" y="62"/>
                </a:cxn>
                <a:cxn ang="0">
                  <a:pos x="25" y="63"/>
                </a:cxn>
                <a:cxn ang="0">
                  <a:pos x="18" y="68"/>
                </a:cxn>
                <a:cxn ang="0">
                  <a:pos x="9" y="76"/>
                </a:cxn>
                <a:cxn ang="0">
                  <a:pos x="3" y="82"/>
                </a:cxn>
                <a:cxn ang="0">
                  <a:pos x="0" y="89"/>
                </a:cxn>
                <a:cxn ang="0">
                  <a:pos x="2" y="98"/>
                </a:cxn>
                <a:cxn ang="0">
                  <a:pos x="11" y="105"/>
                </a:cxn>
                <a:cxn ang="0">
                  <a:pos x="20" y="106"/>
                </a:cxn>
                <a:cxn ang="0">
                  <a:pos x="20" y="107"/>
                </a:cxn>
                <a:cxn ang="0">
                  <a:pos x="22" y="110"/>
                </a:cxn>
                <a:cxn ang="0">
                  <a:pos x="31" y="118"/>
                </a:cxn>
                <a:cxn ang="0">
                  <a:pos x="40" y="117"/>
                </a:cxn>
                <a:cxn ang="0">
                  <a:pos x="42" y="117"/>
                </a:cxn>
                <a:cxn ang="0">
                  <a:pos x="46" y="115"/>
                </a:cxn>
                <a:cxn ang="0">
                  <a:pos x="58" y="109"/>
                </a:cxn>
                <a:cxn ang="0">
                  <a:pos x="80" y="95"/>
                </a:cxn>
                <a:cxn ang="0">
                  <a:pos x="82" y="90"/>
                </a:cxn>
                <a:cxn ang="0">
                  <a:pos x="82" y="85"/>
                </a:cxn>
                <a:cxn ang="0">
                  <a:pos x="79" y="76"/>
                </a:cxn>
                <a:cxn ang="0">
                  <a:pos x="70" y="71"/>
                </a:cxn>
                <a:cxn ang="0">
                  <a:pos x="74" y="69"/>
                </a:cxn>
                <a:cxn ang="0">
                  <a:pos x="77" y="67"/>
                </a:cxn>
                <a:cxn ang="0">
                  <a:pos x="89" y="53"/>
                </a:cxn>
                <a:cxn ang="0">
                  <a:pos x="90" y="47"/>
                </a:cxn>
                <a:cxn ang="0">
                  <a:pos x="89" y="42"/>
                </a:cxn>
                <a:cxn ang="0">
                  <a:pos x="86" y="38"/>
                </a:cxn>
                <a:cxn ang="0">
                  <a:pos x="87" y="35"/>
                </a:cxn>
                <a:cxn ang="0">
                  <a:pos x="89" y="33"/>
                </a:cxn>
                <a:cxn ang="0">
                  <a:pos x="77" y="5"/>
                </a:cxn>
                <a:cxn ang="0">
                  <a:pos x="76" y="6"/>
                </a:cxn>
                <a:cxn ang="0">
                  <a:pos x="75" y="6"/>
                </a:cxn>
                <a:cxn ang="0">
                  <a:pos x="16" y="15"/>
                </a:cxn>
                <a:cxn ang="0">
                  <a:pos x="16" y="15"/>
                </a:cxn>
                <a:cxn ang="0">
                  <a:pos x="15" y="15"/>
                </a:cxn>
                <a:cxn ang="0">
                  <a:pos x="16" y="15"/>
                </a:cxn>
                <a:cxn ang="0">
                  <a:pos x="21" y="25"/>
                </a:cxn>
                <a:cxn ang="0">
                  <a:pos x="27" y="35"/>
                </a:cxn>
                <a:cxn ang="0">
                  <a:pos x="23" y="29"/>
                </a:cxn>
              </a:cxnLst>
              <a:rect l="0" t="0" r="r" b="b"/>
              <a:pathLst>
                <a:path w="103" h="118">
                  <a:moveTo>
                    <a:pt x="100" y="23"/>
                  </a:moveTo>
                  <a:lnTo>
                    <a:pt x="101" y="22"/>
                  </a:lnTo>
                  <a:lnTo>
                    <a:pt x="102" y="20"/>
                  </a:lnTo>
                  <a:lnTo>
                    <a:pt x="102" y="19"/>
                  </a:lnTo>
                  <a:lnTo>
                    <a:pt x="103" y="17"/>
                  </a:lnTo>
                  <a:lnTo>
                    <a:pt x="103" y="15"/>
                  </a:lnTo>
                  <a:lnTo>
                    <a:pt x="103" y="14"/>
                  </a:lnTo>
                  <a:lnTo>
                    <a:pt x="103" y="12"/>
                  </a:lnTo>
                  <a:lnTo>
                    <a:pt x="102" y="11"/>
                  </a:lnTo>
                  <a:lnTo>
                    <a:pt x="101" y="8"/>
                  </a:lnTo>
                  <a:lnTo>
                    <a:pt x="99" y="5"/>
                  </a:lnTo>
                  <a:lnTo>
                    <a:pt x="97" y="3"/>
                  </a:lnTo>
                  <a:lnTo>
                    <a:pt x="95" y="2"/>
                  </a:lnTo>
                  <a:lnTo>
                    <a:pt x="92" y="0"/>
                  </a:lnTo>
                  <a:lnTo>
                    <a:pt x="89" y="0"/>
                  </a:lnTo>
                  <a:lnTo>
                    <a:pt x="86" y="0"/>
                  </a:lnTo>
                  <a:lnTo>
                    <a:pt x="83" y="0"/>
                  </a:lnTo>
                  <a:lnTo>
                    <a:pt x="79" y="1"/>
                  </a:lnTo>
                  <a:lnTo>
                    <a:pt x="73" y="3"/>
                  </a:lnTo>
                  <a:lnTo>
                    <a:pt x="67" y="4"/>
                  </a:lnTo>
                  <a:lnTo>
                    <a:pt x="60" y="6"/>
                  </a:lnTo>
                  <a:lnTo>
                    <a:pt x="54" y="7"/>
                  </a:lnTo>
                  <a:lnTo>
                    <a:pt x="48" y="9"/>
                  </a:lnTo>
                  <a:lnTo>
                    <a:pt x="42" y="10"/>
                  </a:lnTo>
                  <a:lnTo>
                    <a:pt x="36" y="11"/>
                  </a:lnTo>
                  <a:lnTo>
                    <a:pt x="29" y="13"/>
                  </a:lnTo>
                  <a:lnTo>
                    <a:pt x="27" y="11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19" y="10"/>
                  </a:lnTo>
                  <a:lnTo>
                    <a:pt x="16" y="10"/>
                  </a:lnTo>
                  <a:lnTo>
                    <a:pt x="14" y="11"/>
                  </a:lnTo>
                  <a:lnTo>
                    <a:pt x="12" y="12"/>
                  </a:lnTo>
                  <a:lnTo>
                    <a:pt x="9" y="14"/>
                  </a:lnTo>
                  <a:lnTo>
                    <a:pt x="7" y="16"/>
                  </a:lnTo>
                  <a:lnTo>
                    <a:pt x="6" y="17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4" y="26"/>
                  </a:lnTo>
                  <a:lnTo>
                    <a:pt x="6" y="31"/>
                  </a:lnTo>
                  <a:lnTo>
                    <a:pt x="10" y="37"/>
                  </a:lnTo>
                  <a:lnTo>
                    <a:pt x="16" y="45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36"/>
                  </a:lnTo>
                  <a:lnTo>
                    <a:pt x="2" y="39"/>
                  </a:lnTo>
                  <a:lnTo>
                    <a:pt x="4" y="41"/>
                  </a:lnTo>
                  <a:lnTo>
                    <a:pt x="6" y="43"/>
                  </a:lnTo>
                  <a:lnTo>
                    <a:pt x="8" y="45"/>
                  </a:lnTo>
                  <a:lnTo>
                    <a:pt x="11" y="46"/>
                  </a:lnTo>
                  <a:lnTo>
                    <a:pt x="14" y="47"/>
                  </a:lnTo>
                  <a:lnTo>
                    <a:pt x="17" y="46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6" y="45"/>
                  </a:lnTo>
                  <a:lnTo>
                    <a:pt x="27" y="44"/>
                  </a:lnTo>
                  <a:lnTo>
                    <a:pt x="28" y="44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27" y="48"/>
                  </a:lnTo>
                  <a:lnTo>
                    <a:pt x="26" y="49"/>
                  </a:lnTo>
                  <a:lnTo>
                    <a:pt x="25" y="51"/>
                  </a:lnTo>
                  <a:lnTo>
                    <a:pt x="24" y="52"/>
                  </a:lnTo>
                  <a:lnTo>
                    <a:pt x="24" y="54"/>
                  </a:lnTo>
                  <a:lnTo>
                    <a:pt x="24" y="56"/>
                  </a:lnTo>
                  <a:lnTo>
                    <a:pt x="24" y="57"/>
                  </a:lnTo>
                  <a:lnTo>
                    <a:pt x="24" y="59"/>
                  </a:lnTo>
                  <a:lnTo>
                    <a:pt x="24" y="61"/>
                  </a:lnTo>
                  <a:lnTo>
                    <a:pt x="24" y="61"/>
                  </a:lnTo>
                  <a:lnTo>
                    <a:pt x="24" y="61"/>
                  </a:lnTo>
                  <a:lnTo>
                    <a:pt x="24" y="62"/>
                  </a:lnTo>
                  <a:lnTo>
                    <a:pt x="25" y="62"/>
                  </a:lnTo>
                  <a:lnTo>
                    <a:pt x="25" y="62"/>
                  </a:lnTo>
                  <a:lnTo>
                    <a:pt x="25" y="63"/>
                  </a:lnTo>
                  <a:lnTo>
                    <a:pt x="25" y="63"/>
                  </a:lnTo>
                  <a:lnTo>
                    <a:pt x="25" y="63"/>
                  </a:lnTo>
                  <a:lnTo>
                    <a:pt x="23" y="65"/>
                  </a:lnTo>
                  <a:lnTo>
                    <a:pt x="20" y="67"/>
                  </a:lnTo>
                  <a:lnTo>
                    <a:pt x="18" y="68"/>
                  </a:lnTo>
                  <a:lnTo>
                    <a:pt x="16" y="70"/>
                  </a:lnTo>
                  <a:lnTo>
                    <a:pt x="14" y="72"/>
                  </a:lnTo>
                  <a:lnTo>
                    <a:pt x="12" y="74"/>
                  </a:lnTo>
                  <a:lnTo>
                    <a:pt x="9" y="76"/>
                  </a:lnTo>
                  <a:lnTo>
                    <a:pt x="7" y="78"/>
                  </a:lnTo>
                  <a:lnTo>
                    <a:pt x="5" y="79"/>
                  </a:lnTo>
                  <a:lnTo>
                    <a:pt x="4" y="80"/>
                  </a:lnTo>
                  <a:lnTo>
                    <a:pt x="3" y="82"/>
                  </a:lnTo>
                  <a:lnTo>
                    <a:pt x="2" y="83"/>
                  </a:lnTo>
                  <a:lnTo>
                    <a:pt x="1" y="85"/>
                  </a:lnTo>
                  <a:lnTo>
                    <a:pt x="1" y="87"/>
                  </a:lnTo>
                  <a:lnTo>
                    <a:pt x="0" y="89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1" y="95"/>
                  </a:lnTo>
                  <a:lnTo>
                    <a:pt x="2" y="98"/>
                  </a:lnTo>
                  <a:lnTo>
                    <a:pt x="4" y="100"/>
                  </a:lnTo>
                  <a:lnTo>
                    <a:pt x="6" y="102"/>
                  </a:lnTo>
                  <a:lnTo>
                    <a:pt x="8" y="104"/>
                  </a:lnTo>
                  <a:lnTo>
                    <a:pt x="11" y="105"/>
                  </a:lnTo>
                  <a:lnTo>
                    <a:pt x="14" y="106"/>
                  </a:lnTo>
                  <a:lnTo>
                    <a:pt x="17" y="106"/>
                  </a:lnTo>
                  <a:lnTo>
                    <a:pt x="20" y="105"/>
                  </a:lnTo>
                  <a:lnTo>
                    <a:pt x="20" y="106"/>
                  </a:lnTo>
                  <a:lnTo>
                    <a:pt x="20" y="106"/>
                  </a:lnTo>
                  <a:lnTo>
                    <a:pt x="20" y="106"/>
                  </a:lnTo>
                  <a:lnTo>
                    <a:pt x="20" y="106"/>
                  </a:lnTo>
                  <a:lnTo>
                    <a:pt x="20" y="107"/>
                  </a:lnTo>
                  <a:lnTo>
                    <a:pt x="20" y="107"/>
                  </a:lnTo>
                  <a:lnTo>
                    <a:pt x="20" y="107"/>
                  </a:lnTo>
                  <a:lnTo>
                    <a:pt x="20" y="107"/>
                  </a:lnTo>
                  <a:lnTo>
                    <a:pt x="22" y="110"/>
                  </a:lnTo>
                  <a:lnTo>
                    <a:pt x="23" y="113"/>
                  </a:lnTo>
                  <a:lnTo>
                    <a:pt x="26" y="115"/>
                  </a:lnTo>
                  <a:lnTo>
                    <a:pt x="28" y="116"/>
                  </a:lnTo>
                  <a:lnTo>
                    <a:pt x="31" y="118"/>
                  </a:lnTo>
                  <a:lnTo>
                    <a:pt x="34" y="118"/>
                  </a:lnTo>
                  <a:lnTo>
                    <a:pt x="37" y="118"/>
                  </a:lnTo>
                  <a:lnTo>
                    <a:pt x="40" y="117"/>
                  </a:lnTo>
                  <a:lnTo>
                    <a:pt x="40" y="117"/>
                  </a:lnTo>
                  <a:lnTo>
                    <a:pt x="41" y="117"/>
                  </a:lnTo>
                  <a:lnTo>
                    <a:pt x="41" y="117"/>
                  </a:lnTo>
                  <a:lnTo>
                    <a:pt x="42" y="117"/>
                  </a:lnTo>
                  <a:lnTo>
                    <a:pt x="42" y="117"/>
                  </a:lnTo>
                  <a:lnTo>
                    <a:pt x="43" y="117"/>
                  </a:lnTo>
                  <a:lnTo>
                    <a:pt x="43" y="117"/>
                  </a:lnTo>
                  <a:lnTo>
                    <a:pt x="43" y="117"/>
                  </a:lnTo>
                  <a:lnTo>
                    <a:pt x="46" y="115"/>
                  </a:lnTo>
                  <a:lnTo>
                    <a:pt x="49" y="113"/>
                  </a:lnTo>
                  <a:lnTo>
                    <a:pt x="52" y="112"/>
                  </a:lnTo>
                  <a:lnTo>
                    <a:pt x="55" y="110"/>
                  </a:lnTo>
                  <a:lnTo>
                    <a:pt x="58" y="109"/>
                  </a:lnTo>
                  <a:lnTo>
                    <a:pt x="61" y="108"/>
                  </a:lnTo>
                  <a:lnTo>
                    <a:pt x="64" y="106"/>
                  </a:lnTo>
                  <a:lnTo>
                    <a:pt x="67" y="105"/>
                  </a:lnTo>
                  <a:lnTo>
                    <a:pt x="80" y="95"/>
                  </a:lnTo>
                  <a:lnTo>
                    <a:pt x="80" y="94"/>
                  </a:lnTo>
                  <a:lnTo>
                    <a:pt x="81" y="92"/>
                  </a:lnTo>
                  <a:lnTo>
                    <a:pt x="81" y="91"/>
                  </a:lnTo>
                  <a:lnTo>
                    <a:pt x="82" y="90"/>
                  </a:lnTo>
                  <a:lnTo>
                    <a:pt x="82" y="89"/>
                  </a:lnTo>
                  <a:lnTo>
                    <a:pt x="82" y="87"/>
                  </a:lnTo>
                  <a:lnTo>
                    <a:pt x="82" y="86"/>
                  </a:lnTo>
                  <a:lnTo>
                    <a:pt x="82" y="85"/>
                  </a:lnTo>
                  <a:lnTo>
                    <a:pt x="82" y="82"/>
                  </a:lnTo>
                  <a:lnTo>
                    <a:pt x="81" y="80"/>
                  </a:lnTo>
                  <a:lnTo>
                    <a:pt x="80" y="78"/>
                  </a:lnTo>
                  <a:lnTo>
                    <a:pt x="79" y="76"/>
                  </a:lnTo>
                  <a:lnTo>
                    <a:pt x="77" y="74"/>
                  </a:lnTo>
                  <a:lnTo>
                    <a:pt x="75" y="73"/>
                  </a:lnTo>
                  <a:lnTo>
                    <a:pt x="73" y="72"/>
                  </a:lnTo>
                  <a:lnTo>
                    <a:pt x="70" y="71"/>
                  </a:lnTo>
                  <a:lnTo>
                    <a:pt x="71" y="70"/>
                  </a:lnTo>
                  <a:lnTo>
                    <a:pt x="72" y="70"/>
                  </a:lnTo>
                  <a:lnTo>
                    <a:pt x="73" y="70"/>
                  </a:lnTo>
                  <a:lnTo>
                    <a:pt x="74" y="69"/>
                  </a:lnTo>
                  <a:lnTo>
                    <a:pt x="74" y="69"/>
                  </a:lnTo>
                  <a:lnTo>
                    <a:pt x="75" y="68"/>
                  </a:lnTo>
                  <a:lnTo>
                    <a:pt x="76" y="68"/>
                  </a:lnTo>
                  <a:lnTo>
                    <a:pt x="77" y="67"/>
                  </a:lnTo>
                  <a:lnTo>
                    <a:pt x="87" y="57"/>
                  </a:lnTo>
                  <a:lnTo>
                    <a:pt x="88" y="56"/>
                  </a:lnTo>
                  <a:lnTo>
                    <a:pt x="89" y="54"/>
                  </a:lnTo>
                  <a:lnTo>
                    <a:pt x="89" y="53"/>
                  </a:lnTo>
                  <a:lnTo>
                    <a:pt x="90" y="52"/>
                  </a:lnTo>
                  <a:lnTo>
                    <a:pt x="90" y="50"/>
                  </a:lnTo>
                  <a:lnTo>
                    <a:pt x="90" y="49"/>
                  </a:lnTo>
                  <a:lnTo>
                    <a:pt x="90" y="47"/>
                  </a:lnTo>
                  <a:lnTo>
                    <a:pt x="90" y="46"/>
                  </a:lnTo>
                  <a:lnTo>
                    <a:pt x="90" y="44"/>
                  </a:lnTo>
                  <a:lnTo>
                    <a:pt x="89" y="43"/>
                  </a:lnTo>
                  <a:lnTo>
                    <a:pt x="89" y="42"/>
                  </a:lnTo>
                  <a:lnTo>
                    <a:pt x="88" y="41"/>
                  </a:lnTo>
                  <a:lnTo>
                    <a:pt x="87" y="40"/>
                  </a:lnTo>
                  <a:lnTo>
                    <a:pt x="87" y="38"/>
                  </a:lnTo>
                  <a:lnTo>
                    <a:pt x="86" y="38"/>
                  </a:lnTo>
                  <a:lnTo>
                    <a:pt x="85" y="37"/>
                  </a:lnTo>
                  <a:lnTo>
                    <a:pt x="85" y="36"/>
                  </a:lnTo>
                  <a:lnTo>
                    <a:pt x="86" y="36"/>
                  </a:lnTo>
                  <a:lnTo>
                    <a:pt x="87" y="35"/>
                  </a:lnTo>
                  <a:lnTo>
                    <a:pt x="87" y="35"/>
                  </a:lnTo>
                  <a:lnTo>
                    <a:pt x="88" y="34"/>
                  </a:lnTo>
                  <a:lnTo>
                    <a:pt x="89" y="34"/>
                  </a:lnTo>
                  <a:lnTo>
                    <a:pt x="89" y="33"/>
                  </a:lnTo>
                  <a:lnTo>
                    <a:pt x="90" y="33"/>
                  </a:lnTo>
                  <a:lnTo>
                    <a:pt x="100" y="23"/>
                  </a:lnTo>
                  <a:close/>
                  <a:moveTo>
                    <a:pt x="77" y="5"/>
                  </a:moveTo>
                  <a:lnTo>
                    <a:pt x="77" y="5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76" y="6"/>
                  </a:lnTo>
                  <a:lnTo>
                    <a:pt x="76" y="6"/>
                  </a:lnTo>
                  <a:lnTo>
                    <a:pt x="76" y="6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7" y="5"/>
                  </a:lnTo>
                  <a:close/>
                  <a:moveTo>
                    <a:pt x="16" y="15"/>
                  </a:moveTo>
                  <a:lnTo>
                    <a:pt x="16" y="16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close/>
                  <a:moveTo>
                    <a:pt x="21" y="25"/>
                  </a:moveTo>
                  <a:lnTo>
                    <a:pt x="30" y="35"/>
                  </a:lnTo>
                  <a:lnTo>
                    <a:pt x="28" y="38"/>
                  </a:lnTo>
                  <a:lnTo>
                    <a:pt x="28" y="36"/>
                  </a:lnTo>
                  <a:lnTo>
                    <a:pt x="27" y="35"/>
                  </a:lnTo>
                  <a:lnTo>
                    <a:pt x="26" y="33"/>
                  </a:lnTo>
                  <a:lnTo>
                    <a:pt x="25" y="32"/>
                  </a:lnTo>
                  <a:lnTo>
                    <a:pt x="24" y="30"/>
                  </a:lnTo>
                  <a:lnTo>
                    <a:pt x="23" y="29"/>
                  </a:lnTo>
                  <a:lnTo>
                    <a:pt x="22" y="27"/>
                  </a:lnTo>
                  <a:lnTo>
                    <a:pt x="21" y="25"/>
                  </a:lnTo>
                  <a:close/>
                </a:path>
              </a:pathLst>
            </a:custGeom>
            <a:solidFill>
              <a:srgbClr val="DF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49"/>
            <p:cNvSpPr>
              <a:spLocks noEditPoints="1"/>
            </p:cNvSpPr>
            <p:nvPr/>
          </p:nvSpPr>
          <p:spPr bwMode="auto">
            <a:xfrm>
              <a:off x="4589" y="1109"/>
              <a:ext cx="176" cy="137"/>
            </a:xfrm>
            <a:custGeom>
              <a:avLst/>
              <a:gdLst/>
              <a:ahLst/>
              <a:cxnLst>
                <a:cxn ang="0">
                  <a:pos x="160" y="38"/>
                </a:cxn>
                <a:cxn ang="0">
                  <a:pos x="150" y="42"/>
                </a:cxn>
                <a:cxn ang="0">
                  <a:pos x="146" y="45"/>
                </a:cxn>
                <a:cxn ang="0">
                  <a:pos x="142" y="50"/>
                </a:cxn>
                <a:cxn ang="0">
                  <a:pos x="136" y="48"/>
                </a:cxn>
                <a:cxn ang="0">
                  <a:pos x="121" y="50"/>
                </a:cxn>
                <a:cxn ang="0">
                  <a:pos x="110" y="53"/>
                </a:cxn>
                <a:cxn ang="0">
                  <a:pos x="110" y="53"/>
                </a:cxn>
                <a:cxn ang="0">
                  <a:pos x="107" y="41"/>
                </a:cxn>
                <a:cxn ang="0">
                  <a:pos x="89" y="35"/>
                </a:cxn>
                <a:cxn ang="0">
                  <a:pos x="76" y="36"/>
                </a:cxn>
                <a:cxn ang="0">
                  <a:pos x="76" y="32"/>
                </a:cxn>
                <a:cxn ang="0">
                  <a:pos x="77" y="26"/>
                </a:cxn>
                <a:cxn ang="0">
                  <a:pos x="78" y="24"/>
                </a:cxn>
                <a:cxn ang="0">
                  <a:pos x="68" y="11"/>
                </a:cxn>
                <a:cxn ang="0">
                  <a:pos x="52" y="10"/>
                </a:cxn>
                <a:cxn ang="0">
                  <a:pos x="44" y="10"/>
                </a:cxn>
                <a:cxn ang="0">
                  <a:pos x="42" y="7"/>
                </a:cxn>
                <a:cxn ang="0">
                  <a:pos x="30" y="0"/>
                </a:cxn>
                <a:cxn ang="0">
                  <a:pos x="15" y="6"/>
                </a:cxn>
                <a:cxn ang="0">
                  <a:pos x="8" y="17"/>
                </a:cxn>
                <a:cxn ang="0">
                  <a:pos x="13" y="37"/>
                </a:cxn>
                <a:cxn ang="0">
                  <a:pos x="0" y="25"/>
                </a:cxn>
                <a:cxn ang="0">
                  <a:pos x="2" y="37"/>
                </a:cxn>
                <a:cxn ang="0">
                  <a:pos x="18" y="43"/>
                </a:cxn>
                <a:cxn ang="0">
                  <a:pos x="25" y="42"/>
                </a:cxn>
                <a:cxn ang="0">
                  <a:pos x="24" y="44"/>
                </a:cxn>
                <a:cxn ang="0">
                  <a:pos x="19" y="50"/>
                </a:cxn>
                <a:cxn ang="0">
                  <a:pos x="16" y="56"/>
                </a:cxn>
                <a:cxn ang="0">
                  <a:pos x="19" y="69"/>
                </a:cxn>
                <a:cxn ang="0">
                  <a:pos x="38" y="74"/>
                </a:cxn>
                <a:cxn ang="0">
                  <a:pos x="48" y="70"/>
                </a:cxn>
                <a:cxn ang="0">
                  <a:pos x="49" y="71"/>
                </a:cxn>
                <a:cxn ang="0">
                  <a:pos x="43" y="77"/>
                </a:cxn>
                <a:cxn ang="0">
                  <a:pos x="42" y="89"/>
                </a:cxn>
                <a:cxn ang="0">
                  <a:pos x="54" y="100"/>
                </a:cxn>
                <a:cxn ang="0">
                  <a:pos x="59" y="100"/>
                </a:cxn>
                <a:cxn ang="0">
                  <a:pos x="52" y="105"/>
                </a:cxn>
                <a:cxn ang="0">
                  <a:pos x="48" y="113"/>
                </a:cxn>
                <a:cxn ang="0">
                  <a:pos x="53" y="128"/>
                </a:cxn>
                <a:cxn ang="0">
                  <a:pos x="69" y="132"/>
                </a:cxn>
                <a:cxn ang="0">
                  <a:pos x="78" y="131"/>
                </a:cxn>
                <a:cxn ang="0">
                  <a:pos x="84" y="136"/>
                </a:cxn>
                <a:cxn ang="0">
                  <a:pos x="98" y="135"/>
                </a:cxn>
                <a:cxn ang="0">
                  <a:pos x="106" y="126"/>
                </a:cxn>
                <a:cxn ang="0">
                  <a:pos x="107" y="124"/>
                </a:cxn>
                <a:cxn ang="0">
                  <a:pos x="113" y="107"/>
                </a:cxn>
                <a:cxn ang="0">
                  <a:pos x="111" y="102"/>
                </a:cxn>
                <a:cxn ang="0">
                  <a:pos x="112" y="97"/>
                </a:cxn>
                <a:cxn ang="0">
                  <a:pos x="131" y="84"/>
                </a:cxn>
                <a:cxn ang="0">
                  <a:pos x="145" y="72"/>
                </a:cxn>
                <a:cxn ang="0">
                  <a:pos x="151" y="71"/>
                </a:cxn>
                <a:cxn ang="0">
                  <a:pos x="165" y="69"/>
                </a:cxn>
                <a:cxn ang="0">
                  <a:pos x="168" y="67"/>
                </a:cxn>
                <a:cxn ang="0">
                  <a:pos x="175" y="56"/>
                </a:cxn>
                <a:cxn ang="0">
                  <a:pos x="19" y="12"/>
                </a:cxn>
                <a:cxn ang="0">
                  <a:pos x="19" y="11"/>
                </a:cxn>
                <a:cxn ang="0">
                  <a:pos x="19" y="12"/>
                </a:cxn>
                <a:cxn ang="0">
                  <a:pos x="28" y="36"/>
                </a:cxn>
                <a:cxn ang="0">
                  <a:pos x="28" y="36"/>
                </a:cxn>
                <a:cxn ang="0">
                  <a:pos x="123" y="52"/>
                </a:cxn>
                <a:cxn ang="0">
                  <a:pos x="122" y="52"/>
                </a:cxn>
              </a:cxnLst>
              <a:rect l="0" t="0" r="r" b="b"/>
              <a:pathLst>
                <a:path w="176" h="137">
                  <a:moveTo>
                    <a:pt x="173" y="45"/>
                  </a:moveTo>
                  <a:lnTo>
                    <a:pt x="171" y="43"/>
                  </a:lnTo>
                  <a:lnTo>
                    <a:pt x="168" y="41"/>
                  </a:lnTo>
                  <a:lnTo>
                    <a:pt x="166" y="39"/>
                  </a:lnTo>
                  <a:lnTo>
                    <a:pt x="163" y="39"/>
                  </a:lnTo>
                  <a:lnTo>
                    <a:pt x="160" y="38"/>
                  </a:lnTo>
                  <a:lnTo>
                    <a:pt x="157" y="39"/>
                  </a:lnTo>
                  <a:lnTo>
                    <a:pt x="154" y="40"/>
                  </a:lnTo>
                  <a:lnTo>
                    <a:pt x="152" y="41"/>
                  </a:lnTo>
                  <a:lnTo>
                    <a:pt x="151" y="42"/>
                  </a:lnTo>
                  <a:lnTo>
                    <a:pt x="151" y="42"/>
                  </a:lnTo>
                  <a:lnTo>
                    <a:pt x="150" y="42"/>
                  </a:lnTo>
                  <a:lnTo>
                    <a:pt x="150" y="43"/>
                  </a:lnTo>
                  <a:lnTo>
                    <a:pt x="149" y="43"/>
                  </a:lnTo>
                  <a:lnTo>
                    <a:pt x="148" y="43"/>
                  </a:lnTo>
                  <a:lnTo>
                    <a:pt x="148" y="44"/>
                  </a:lnTo>
                  <a:lnTo>
                    <a:pt x="147" y="44"/>
                  </a:lnTo>
                  <a:lnTo>
                    <a:pt x="146" y="45"/>
                  </a:lnTo>
                  <a:lnTo>
                    <a:pt x="146" y="46"/>
                  </a:lnTo>
                  <a:lnTo>
                    <a:pt x="145" y="46"/>
                  </a:lnTo>
                  <a:lnTo>
                    <a:pt x="144" y="47"/>
                  </a:lnTo>
                  <a:lnTo>
                    <a:pt x="143" y="48"/>
                  </a:lnTo>
                  <a:lnTo>
                    <a:pt x="143" y="49"/>
                  </a:lnTo>
                  <a:lnTo>
                    <a:pt x="142" y="50"/>
                  </a:lnTo>
                  <a:lnTo>
                    <a:pt x="142" y="51"/>
                  </a:lnTo>
                  <a:lnTo>
                    <a:pt x="141" y="50"/>
                  </a:lnTo>
                  <a:lnTo>
                    <a:pt x="140" y="50"/>
                  </a:lnTo>
                  <a:lnTo>
                    <a:pt x="138" y="49"/>
                  </a:lnTo>
                  <a:lnTo>
                    <a:pt x="137" y="49"/>
                  </a:lnTo>
                  <a:lnTo>
                    <a:pt x="136" y="48"/>
                  </a:lnTo>
                  <a:lnTo>
                    <a:pt x="134" y="48"/>
                  </a:lnTo>
                  <a:lnTo>
                    <a:pt x="133" y="48"/>
                  </a:lnTo>
                  <a:lnTo>
                    <a:pt x="131" y="48"/>
                  </a:lnTo>
                  <a:lnTo>
                    <a:pt x="125" y="49"/>
                  </a:lnTo>
                  <a:lnTo>
                    <a:pt x="123" y="50"/>
                  </a:lnTo>
                  <a:lnTo>
                    <a:pt x="121" y="50"/>
                  </a:lnTo>
                  <a:lnTo>
                    <a:pt x="119" y="51"/>
                  </a:lnTo>
                  <a:lnTo>
                    <a:pt x="117" y="51"/>
                  </a:lnTo>
                  <a:lnTo>
                    <a:pt x="116" y="52"/>
                  </a:lnTo>
                  <a:lnTo>
                    <a:pt x="114" y="52"/>
                  </a:lnTo>
                  <a:lnTo>
                    <a:pt x="112" y="53"/>
                  </a:lnTo>
                  <a:lnTo>
                    <a:pt x="110" y="53"/>
                  </a:lnTo>
                  <a:lnTo>
                    <a:pt x="110" y="53"/>
                  </a:lnTo>
                  <a:lnTo>
                    <a:pt x="110" y="53"/>
                  </a:lnTo>
                  <a:lnTo>
                    <a:pt x="110" y="53"/>
                  </a:lnTo>
                  <a:lnTo>
                    <a:pt x="110" y="53"/>
                  </a:lnTo>
                  <a:lnTo>
                    <a:pt x="110" y="53"/>
                  </a:lnTo>
                  <a:lnTo>
                    <a:pt x="110" y="53"/>
                  </a:lnTo>
                  <a:lnTo>
                    <a:pt x="110" y="53"/>
                  </a:lnTo>
                  <a:lnTo>
                    <a:pt x="110" y="52"/>
                  </a:lnTo>
                  <a:lnTo>
                    <a:pt x="110" y="49"/>
                  </a:lnTo>
                  <a:lnTo>
                    <a:pt x="110" y="46"/>
                  </a:lnTo>
                  <a:lnTo>
                    <a:pt x="109" y="44"/>
                  </a:lnTo>
                  <a:lnTo>
                    <a:pt x="107" y="41"/>
                  </a:lnTo>
                  <a:lnTo>
                    <a:pt x="105" y="39"/>
                  </a:lnTo>
                  <a:lnTo>
                    <a:pt x="103" y="37"/>
                  </a:lnTo>
                  <a:lnTo>
                    <a:pt x="100" y="36"/>
                  </a:lnTo>
                  <a:lnTo>
                    <a:pt x="97" y="35"/>
                  </a:lnTo>
                  <a:lnTo>
                    <a:pt x="91" y="35"/>
                  </a:lnTo>
                  <a:lnTo>
                    <a:pt x="89" y="35"/>
                  </a:lnTo>
                  <a:lnTo>
                    <a:pt x="87" y="35"/>
                  </a:lnTo>
                  <a:lnTo>
                    <a:pt x="85" y="35"/>
                  </a:lnTo>
                  <a:lnTo>
                    <a:pt x="83" y="35"/>
                  </a:lnTo>
                  <a:lnTo>
                    <a:pt x="80" y="36"/>
                  </a:lnTo>
                  <a:lnTo>
                    <a:pt x="78" y="36"/>
                  </a:lnTo>
                  <a:lnTo>
                    <a:pt x="76" y="36"/>
                  </a:lnTo>
                  <a:lnTo>
                    <a:pt x="74" y="36"/>
                  </a:lnTo>
                  <a:lnTo>
                    <a:pt x="74" y="35"/>
                  </a:lnTo>
                  <a:lnTo>
                    <a:pt x="75" y="35"/>
                  </a:lnTo>
                  <a:lnTo>
                    <a:pt x="75" y="34"/>
                  </a:lnTo>
                  <a:lnTo>
                    <a:pt x="76" y="33"/>
                  </a:lnTo>
                  <a:lnTo>
                    <a:pt x="76" y="32"/>
                  </a:lnTo>
                  <a:lnTo>
                    <a:pt x="77" y="31"/>
                  </a:lnTo>
                  <a:lnTo>
                    <a:pt x="77" y="30"/>
                  </a:lnTo>
                  <a:lnTo>
                    <a:pt x="77" y="29"/>
                  </a:lnTo>
                  <a:lnTo>
                    <a:pt x="77" y="27"/>
                  </a:lnTo>
                  <a:lnTo>
                    <a:pt x="77" y="27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77" y="25"/>
                  </a:lnTo>
                  <a:lnTo>
                    <a:pt x="77" y="25"/>
                  </a:lnTo>
                  <a:lnTo>
                    <a:pt x="78" y="25"/>
                  </a:lnTo>
                  <a:lnTo>
                    <a:pt x="78" y="24"/>
                  </a:lnTo>
                  <a:lnTo>
                    <a:pt x="77" y="21"/>
                  </a:lnTo>
                  <a:lnTo>
                    <a:pt x="76" y="19"/>
                  </a:lnTo>
                  <a:lnTo>
                    <a:pt x="75" y="16"/>
                  </a:lnTo>
                  <a:lnTo>
                    <a:pt x="73" y="14"/>
                  </a:lnTo>
                  <a:lnTo>
                    <a:pt x="70" y="12"/>
                  </a:lnTo>
                  <a:lnTo>
                    <a:pt x="68" y="11"/>
                  </a:lnTo>
                  <a:lnTo>
                    <a:pt x="65" y="10"/>
                  </a:lnTo>
                  <a:lnTo>
                    <a:pt x="62" y="10"/>
                  </a:lnTo>
                  <a:lnTo>
                    <a:pt x="58" y="10"/>
                  </a:lnTo>
                  <a:lnTo>
                    <a:pt x="56" y="10"/>
                  </a:lnTo>
                  <a:lnTo>
                    <a:pt x="54" y="10"/>
                  </a:lnTo>
                  <a:lnTo>
                    <a:pt x="52" y="10"/>
                  </a:lnTo>
                  <a:lnTo>
                    <a:pt x="51" y="10"/>
                  </a:lnTo>
                  <a:lnTo>
                    <a:pt x="49" y="10"/>
                  </a:lnTo>
                  <a:lnTo>
                    <a:pt x="47" y="10"/>
                  </a:lnTo>
                  <a:lnTo>
                    <a:pt x="45" y="10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43" y="8"/>
                  </a:lnTo>
                  <a:lnTo>
                    <a:pt x="43" y="8"/>
                  </a:lnTo>
                  <a:lnTo>
                    <a:pt x="43" y="8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40" y="4"/>
                  </a:lnTo>
                  <a:lnTo>
                    <a:pt x="38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4" y="1"/>
                  </a:lnTo>
                  <a:lnTo>
                    <a:pt x="21" y="2"/>
                  </a:lnTo>
                  <a:lnTo>
                    <a:pt x="19" y="3"/>
                  </a:lnTo>
                  <a:lnTo>
                    <a:pt x="17" y="5"/>
                  </a:lnTo>
                  <a:lnTo>
                    <a:pt x="15" y="6"/>
                  </a:lnTo>
                  <a:lnTo>
                    <a:pt x="14" y="7"/>
                  </a:lnTo>
                  <a:lnTo>
                    <a:pt x="12" y="9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7" y="13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9" y="24"/>
                  </a:lnTo>
                  <a:lnTo>
                    <a:pt x="10" y="27"/>
                  </a:lnTo>
                  <a:lnTo>
                    <a:pt x="11" y="30"/>
                  </a:lnTo>
                  <a:lnTo>
                    <a:pt x="12" y="34"/>
                  </a:lnTo>
                  <a:lnTo>
                    <a:pt x="13" y="37"/>
                  </a:lnTo>
                  <a:lnTo>
                    <a:pt x="13" y="41"/>
                  </a:lnTo>
                  <a:lnTo>
                    <a:pt x="2" y="20"/>
                  </a:lnTo>
                  <a:lnTo>
                    <a:pt x="1" y="21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1" y="34"/>
                  </a:lnTo>
                  <a:lnTo>
                    <a:pt x="2" y="37"/>
                  </a:lnTo>
                  <a:lnTo>
                    <a:pt x="4" y="39"/>
                  </a:lnTo>
                  <a:lnTo>
                    <a:pt x="6" y="41"/>
                  </a:lnTo>
                  <a:lnTo>
                    <a:pt x="9" y="42"/>
                  </a:lnTo>
                  <a:lnTo>
                    <a:pt x="12" y="43"/>
                  </a:lnTo>
                  <a:lnTo>
                    <a:pt x="15" y="43"/>
                  </a:lnTo>
                  <a:lnTo>
                    <a:pt x="18" y="43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5" y="42"/>
                  </a:lnTo>
                  <a:lnTo>
                    <a:pt x="25" y="42"/>
                  </a:lnTo>
                  <a:lnTo>
                    <a:pt x="25" y="42"/>
                  </a:lnTo>
                  <a:lnTo>
                    <a:pt x="26" y="42"/>
                  </a:lnTo>
                  <a:lnTo>
                    <a:pt x="25" y="42"/>
                  </a:lnTo>
                  <a:lnTo>
                    <a:pt x="25" y="43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3" y="45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1" y="47"/>
                  </a:lnTo>
                  <a:lnTo>
                    <a:pt x="19" y="50"/>
                  </a:lnTo>
                  <a:lnTo>
                    <a:pt x="19" y="51"/>
                  </a:lnTo>
                  <a:lnTo>
                    <a:pt x="18" y="51"/>
                  </a:lnTo>
                  <a:lnTo>
                    <a:pt x="17" y="52"/>
                  </a:lnTo>
                  <a:lnTo>
                    <a:pt x="17" y="54"/>
                  </a:lnTo>
                  <a:lnTo>
                    <a:pt x="17" y="55"/>
                  </a:lnTo>
                  <a:lnTo>
                    <a:pt x="16" y="56"/>
                  </a:lnTo>
                  <a:lnTo>
                    <a:pt x="16" y="57"/>
                  </a:lnTo>
                  <a:lnTo>
                    <a:pt x="16" y="58"/>
                  </a:lnTo>
                  <a:lnTo>
                    <a:pt x="16" y="61"/>
                  </a:lnTo>
                  <a:lnTo>
                    <a:pt x="17" y="64"/>
                  </a:lnTo>
                  <a:lnTo>
                    <a:pt x="18" y="67"/>
                  </a:lnTo>
                  <a:lnTo>
                    <a:pt x="19" y="69"/>
                  </a:lnTo>
                  <a:lnTo>
                    <a:pt x="22" y="71"/>
                  </a:lnTo>
                  <a:lnTo>
                    <a:pt x="24" y="73"/>
                  </a:lnTo>
                  <a:lnTo>
                    <a:pt x="27" y="74"/>
                  </a:lnTo>
                  <a:lnTo>
                    <a:pt x="30" y="74"/>
                  </a:lnTo>
                  <a:lnTo>
                    <a:pt x="37" y="74"/>
                  </a:lnTo>
                  <a:lnTo>
                    <a:pt x="38" y="74"/>
                  </a:lnTo>
                  <a:lnTo>
                    <a:pt x="40" y="73"/>
                  </a:lnTo>
                  <a:lnTo>
                    <a:pt x="42" y="72"/>
                  </a:lnTo>
                  <a:lnTo>
                    <a:pt x="43" y="72"/>
                  </a:lnTo>
                  <a:lnTo>
                    <a:pt x="45" y="71"/>
                  </a:lnTo>
                  <a:lnTo>
                    <a:pt x="47" y="71"/>
                  </a:lnTo>
                  <a:lnTo>
                    <a:pt x="48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0" y="71"/>
                  </a:lnTo>
                  <a:lnTo>
                    <a:pt x="49" y="71"/>
                  </a:lnTo>
                  <a:lnTo>
                    <a:pt x="49" y="71"/>
                  </a:lnTo>
                  <a:lnTo>
                    <a:pt x="49" y="71"/>
                  </a:lnTo>
                  <a:lnTo>
                    <a:pt x="48" y="72"/>
                  </a:lnTo>
                  <a:lnTo>
                    <a:pt x="48" y="72"/>
                  </a:lnTo>
                  <a:lnTo>
                    <a:pt x="48" y="72"/>
                  </a:lnTo>
                  <a:lnTo>
                    <a:pt x="46" y="74"/>
                  </a:lnTo>
                  <a:lnTo>
                    <a:pt x="45" y="75"/>
                  </a:lnTo>
                  <a:lnTo>
                    <a:pt x="43" y="77"/>
                  </a:lnTo>
                  <a:lnTo>
                    <a:pt x="43" y="79"/>
                  </a:lnTo>
                  <a:lnTo>
                    <a:pt x="42" y="81"/>
                  </a:lnTo>
                  <a:lnTo>
                    <a:pt x="41" y="83"/>
                  </a:lnTo>
                  <a:lnTo>
                    <a:pt x="41" y="85"/>
                  </a:lnTo>
                  <a:lnTo>
                    <a:pt x="41" y="87"/>
                  </a:lnTo>
                  <a:lnTo>
                    <a:pt x="42" y="89"/>
                  </a:lnTo>
                  <a:lnTo>
                    <a:pt x="43" y="92"/>
                  </a:lnTo>
                  <a:lnTo>
                    <a:pt x="44" y="94"/>
                  </a:lnTo>
                  <a:lnTo>
                    <a:pt x="46" y="96"/>
                  </a:lnTo>
                  <a:lnTo>
                    <a:pt x="49" y="98"/>
                  </a:lnTo>
                  <a:lnTo>
                    <a:pt x="51" y="99"/>
                  </a:lnTo>
                  <a:lnTo>
                    <a:pt x="54" y="100"/>
                  </a:lnTo>
                  <a:lnTo>
                    <a:pt x="57" y="100"/>
                  </a:lnTo>
                  <a:lnTo>
                    <a:pt x="60" y="100"/>
                  </a:lnTo>
                  <a:lnTo>
                    <a:pt x="60" y="100"/>
                  </a:lnTo>
                  <a:lnTo>
                    <a:pt x="59" y="100"/>
                  </a:lnTo>
                  <a:lnTo>
                    <a:pt x="59" y="100"/>
                  </a:lnTo>
                  <a:lnTo>
                    <a:pt x="59" y="100"/>
                  </a:lnTo>
                  <a:lnTo>
                    <a:pt x="58" y="101"/>
                  </a:lnTo>
                  <a:lnTo>
                    <a:pt x="58" y="101"/>
                  </a:lnTo>
                  <a:lnTo>
                    <a:pt x="58" y="101"/>
                  </a:lnTo>
                  <a:lnTo>
                    <a:pt x="58" y="101"/>
                  </a:lnTo>
                  <a:lnTo>
                    <a:pt x="53" y="105"/>
                  </a:lnTo>
                  <a:lnTo>
                    <a:pt x="52" y="105"/>
                  </a:lnTo>
                  <a:lnTo>
                    <a:pt x="51" y="107"/>
                  </a:lnTo>
                  <a:lnTo>
                    <a:pt x="50" y="108"/>
                  </a:lnTo>
                  <a:lnTo>
                    <a:pt x="50" y="109"/>
                  </a:lnTo>
                  <a:lnTo>
                    <a:pt x="49" y="110"/>
                  </a:lnTo>
                  <a:lnTo>
                    <a:pt x="48" y="112"/>
                  </a:lnTo>
                  <a:lnTo>
                    <a:pt x="48" y="113"/>
                  </a:lnTo>
                  <a:lnTo>
                    <a:pt x="48" y="114"/>
                  </a:lnTo>
                  <a:lnTo>
                    <a:pt x="48" y="118"/>
                  </a:lnTo>
                  <a:lnTo>
                    <a:pt x="48" y="120"/>
                  </a:lnTo>
                  <a:lnTo>
                    <a:pt x="49" y="123"/>
                  </a:lnTo>
                  <a:lnTo>
                    <a:pt x="51" y="126"/>
                  </a:lnTo>
                  <a:lnTo>
                    <a:pt x="53" y="128"/>
                  </a:lnTo>
                  <a:lnTo>
                    <a:pt x="55" y="130"/>
                  </a:lnTo>
                  <a:lnTo>
                    <a:pt x="58" y="131"/>
                  </a:lnTo>
                  <a:lnTo>
                    <a:pt x="61" y="132"/>
                  </a:lnTo>
                  <a:lnTo>
                    <a:pt x="66" y="132"/>
                  </a:lnTo>
                  <a:lnTo>
                    <a:pt x="68" y="132"/>
                  </a:lnTo>
                  <a:lnTo>
                    <a:pt x="69" y="132"/>
                  </a:lnTo>
                  <a:lnTo>
                    <a:pt x="71" y="132"/>
                  </a:lnTo>
                  <a:lnTo>
                    <a:pt x="72" y="132"/>
                  </a:lnTo>
                  <a:lnTo>
                    <a:pt x="74" y="131"/>
                  </a:lnTo>
                  <a:lnTo>
                    <a:pt x="75" y="131"/>
                  </a:lnTo>
                  <a:lnTo>
                    <a:pt x="77" y="131"/>
                  </a:lnTo>
                  <a:lnTo>
                    <a:pt x="78" y="131"/>
                  </a:lnTo>
                  <a:lnTo>
                    <a:pt x="79" y="132"/>
                  </a:lnTo>
                  <a:lnTo>
                    <a:pt x="80" y="133"/>
                  </a:lnTo>
                  <a:lnTo>
                    <a:pt x="81" y="134"/>
                  </a:lnTo>
                  <a:lnTo>
                    <a:pt x="82" y="134"/>
                  </a:lnTo>
                  <a:lnTo>
                    <a:pt x="83" y="135"/>
                  </a:lnTo>
                  <a:lnTo>
                    <a:pt x="84" y="136"/>
                  </a:lnTo>
                  <a:lnTo>
                    <a:pt x="85" y="136"/>
                  </a:lnTo>
                  <a:lnTo>
                    <a:pt x="87" y="137"/>
                  </a:lnTo>
                  <a:lnTo>
                    <a:pt x="90" y="137"/>
                  </a:lnTo>
                  <a:lnTo>
                    <a:pt x="93" y="137"/>
                  </a:lnTo>
                  <a:lnTo>
                    <a:pt x="95" y="136"/>
                  </a:lnTo>
                  <a:lnTo>
                    <a:pt x="98" y="135"/>
                  </a:lnTo>
                  <a:lnTo>
                    <a:pt x="100" y="133"/>
                  </a:lnTo>
                  <a:lnTo>
                    <a:pt x="102" y="131"/>
                  </a:lnTo>
                  <a:lnTo>
                    <a:pt x="104" y="129"/>
                  </a:lnTo>
                  <a:lnTo>
                    <a:pt x="105" y="126"/>
                  </a:lnTo>
                  <a:lnTo>
                    <a:pt x="105" y="126"/>
                  </a:lnTo>
                  <a:lnTo>
                    <a:pt x="106" y="126"/>
                  </a:lnTo>
                  <a:lnTo>
                    <a:pt x="106" y="125"/>
                  </a:lnTo>
                  <a:lnTo>
                    <a:pt x="106" y="125"/>
                  </a:lnTo>
                  <a:lnTo>
                    <a:pt x="106" y="125"/>
                  </a:lnTo>
                  <a:lnTo>
                    <a:pt x="107" y="125"/>
                  </a:lnTo>
                  <a:lnTo>
                    <a:pt x="107" y="124"/>
                  </a:lnTo>
                  <a:lnTo>
                    <a:pt x="107" y="124"/>
                  </a:lnTo>
                  <a:lnTo>
                    <a:pt x="112" y="113"/>
                  </a:lnTo>
                  <a:lnTo>
                    <a:pt x="113" y="112"/>
                  </a:lnTo>
                  <a:lnTo>
                    <a:pt x="113" y="111"/>
                  </a:lnTo>
                  <a:lnTo>
                    <a:pt x="113" y="110"/>
                  </a:lnTo>
                  <a:lnTo>
                    <a:pt x="113" y="109"/>
                  </a:lnTo>
                  <a:lnTo>
                    <a:pt x="113" y="107"/>
                  </a:lnTo>
                  <a:lnTo>
                    <a:pt x="113" y="106"/>
                  </a:lnTo>
                  <a:lnTo>
                    <a:pt x="112" y="105"/>
                  </a:lnTo>
                  <a:lnTo>
                    <a:pt x="112" y="104"/>
                  </a:lnTo>
                  <a:lnTo>
                    <a:pt x="112" y="103"/>
                  </a:lnTo>
                  <a:lnTo>
                    <a:pt x="111" y="103"/>
                  </a:lnTo>
                  <a:lnTo>
                    <a:pt x="111" y="102"/>
                  </a:lnTo>
                  <a:lnTo>
                    <a:pt x="111" y="102"/>
                  </a:lnTo>
                  <a:lnTo>
                    <a:pt x="110" y="101"/>
                  </a:lnTo>
                  <a:lnTo>
                    <a:pt x="110" y="101"/>
                  </a:lnTo>
                  <a:lnTo>
                    <a:pt x="109" y="100"/>
                  </a:lnTo>
                  <a:lnTo>
                    <a:pt x="109" y="100"/>
                  </a:lnTo>
                  <a:lnTo>
                    <a:pt x="112" y="97"/>
                  </a:lnTo>
                  <a:lnTo>
                    <a:pt x="115" y="95"/>
                  </a:lnTo>
                  <a:lnTo>
                    <a:pt x="118" y="93"/>
                  </a:lnTo>
                  <a:lnTo>
                    <a:pt x="121" y="90"/>
                  </a:lnTo>
                  <a:lnTo>
                    <a:pt x="124" y="88"/>
                  </a:lnTo>
                  <a:lnTo>
                    <a:pt x="127" y="86"/>
                  </a:lnTo>
                  <a:lnTo>
                    <a:pt x="131" y="84"/>
                  </a:lnTo>
                  <a:lnTo>
                    <a:pt x="134" y="81"/>
                  </a:lnTo>
                  <a:lnTo>
                    <a:pt x="143" y="74"/>
                  </a:lnTo>
                  <a:lnTo>
                    <a:pt x="144" y="74"/>
                  </a:lnTo>
                  <a:lnTo>
                    <a:pt x="144" y="73"/>
                  </a:lnTo>
                  <a:lnTo>
                    <a:pt x="145" y="72"/>
                  </a:lnTo>
                  <a:lnTo>
                    <a:pt x="145" y="72"/>
                  </a:lnTo>
                  <a:lnTo>
                    <a:pt x="146" y="71"/>
                  </a:lnTo>
                  <a:lnTo>
                    <a:pt x="146" y="70"/>
                  </a:lnTo>
                  <a:lnTo>
                    <a:pt x="147" y="69"/>
                  </a:lnTo>
                  <a:lnTo>
                    <a:pt x="147" y="69"/>
                  </a:lnTo>
                  <a:lnTo>
                    <a:pt x="149" y="70"/>
                  </a:lnTo>
                  <a:lnTo>
                    <a:pt x="151" y="71"/>
                  </a:lnTo>
                  <a:lnTo>
                    <a:pt x="153" y="72"/>
                  </a:lnTo>
                  <a:lnTo>
                    <a:pt x="156" y="72"/>
                  </a:lnTo>
                  <a:lnTo>
                    <a:pt x="158" y="72"/>
                  </a:lnTo>
                  <a:lnTo>
                    <a:pt x="160" y="71"/>
                  </a:lnTo>
                  <a:lnTo>
                    <a:pt x="163" y="70"/>
                  </a:lnTo>
                  <a:lnTo>
                    <a:pt x="165" y="69"/>
                  </a:lnTo>
                  <a:lnTo>
                    <a:pt x="165" y="69"/>
                  </a:lnTo>
                  <a:lnTo>
                    <a:pt x="166" y="68"/>
                  </a:lnTo>
                  <a:lnTo>
                    <a:pt x="166" y="68"/>
                  </a:lnTo>
                  <a:lnTo>
                    <a:pt x="167" y="67"/>
                  </a:lnTo>
                  <a:lnTo>
                    <a:pt x="167" y="67"/>
                  </a:lnTo>
                  <a:lnTo>
                    <a:pt x="168" y="67"/>
                  </a:lnTo>
                  <a:lnTo>
                    <a:pt x="169" y="66"/>
                  </a:lnTo>
                  <a:lnTo>
                    <a:pt x="169" y="66"/>
                  </a:lnTo>
                  <a:lnTo>
                    <a:pt x="171" y="64"/>
                  </a:lnTo>
                  <a:lnTo>
                    <a:pt x="173" y="62"/>
                  </a:lnTo>
                  <a:lnTo>
                    <a:pt x="175" y="59"/>
                  </a:lnTo>
                  <a:lnTo>
                    <a:pt x="175" y="56"/>
                  </a:lnTo>
                  <a:lnTo>
                    <a:pt x="176" y="53"/>
                  </a:lnTo>
                  <a:lnTo>
                    <a:pt x="175" y="50"/>
                  </a:lnTo>
                  <a:lnTo>
                    <a:pt x="174" y="48"/>
                  </a:lnTo>
                  <a:lnTo>
                    <a:pt x="173" y="45"/>
                  </a:lnTo>
                  <a:close/>
                  <a:moveTo>
                    <a:pt x="19" y="12"/>
                  </a:moveTo>
                  <a:lnTo>
                    <a:pt x="19" y="12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12"/>
                  </a:lnTo>
                  <a:close/>
                  <a:moveTo>
                    <a:pt x="28" y="36"/>
                  </a:move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close/>
                  <a:moveTo>
                    <a:pt x="122" y="52"/>
                  </a:moveTo>
                  <a:lnTo>
                    <a:pt x="122" y="52"/>
                  </a:lnTo>
                  <a:lnTo>
                    <a:pt x="123" y="52"/>
                  </a:lnTo>
                  <a:lnTo>
                    <a:pt x="123" y="52"/>
                  </a:lnTo>
                  <a:lnTo>
                    <a:pt x="123" y="52"/>
                  </a:lnTo>
                  <a:lnTo>
                    <a:pt x="123" y="52"/>
                  </a:lnTo>
                  <a:lnTo>
                    <a:pt x="123" y="52"/>
                  </a:lnTo>
                  <a:lnTo>
                    <a:pt x="122" y="52"/>
                  </a:lnTo>
                  <a:lnTo>
                    <a:pt x="122" y="52"/>
                  </a:lnTo>
                  <a:lnTo>
                    <a:pt x="122" y="52"/>
                  </a:lnTo>
                  <a:lnTo>
                    <a:pt x="122" y="52"/>
                  </a:lnTo>
                  <a:close/>
                </a:path>
              </a:pathLst>
            </a:custGeom>
            <a:solidFill>
              <a:srgbClr val="DF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50"/>
            <p:cNvSpPr>
              <a:spLocks noEditPoints="1"/>
            </p:cNvSpPr>
            <p:nvPr/>
          </p:nvSpPr>
          <p:spPr bwMode="auto">
            <a:xfrm>
              <a:off x="4841" y="834"/>
              <a:ext cx="117" cy="94"/>
            </a:xfrm>
            <a:custGeom>
              <a:avLst/>
              <a:gdLst/>
              <a:ahLst/>
              <a:cxnLst>
                <a:cxn ang="0">
                  <a:pos x="115" y="56"/>
                </a:cxn>
                <a:cxn ang="0">
                  <a:pos x="111" y="51"/>
                </a:cxn>
                <a:cxn ang="0">
                  <a:pos x="105" y="49"/>
                </a:cxn>
                <a:cxn ang="0">
                  <a:pos x="112" y="37"/>
                </a:cxn>
                <a:cxn ang="0">
                  <a:pos x="112" y="34"/>
                </a:cxn>
                <a:cxn ang="0">
                  <a:pos x="112" y="30"/>
                </a:cxn>
                <a:cxn ang="0">
                  <a:pos x="108" y="22"/>
                </a:cxn>
                <a:cxn ang="0">
                  <a:pos x="100" y="18"/>
                </a:cxn>
                <a:cxn ang="0">
                  <a:pos x="90" y="19"/>
                </a:cxn>
                <a:cxn ang="0">
                  <a:pos x="82" y="21"/>
                </a:cxn>
                <a:cxn ang="0">
                  <a:pos x="73" y="23"/>
                </a:cxn>
                <a:cxn ang="0">
                  <a:pos x="69" y="22"/>
                </a:cxn>
                <a:cxn ang="0">
                  <a:pos x="71" y="14"/>
                </a:cxn>
                <a:cxn ang="0">
                  <a:pos x="68" y="6"/>
                </a:cxn>
                <a:cxn ang="0">
                  <a:pos x="61" y="1"/>
                </a:cxn>
                <a:cxn ang="0">
                  <a:pos x="52" y="0"/>
                </a:cxn>
                <a:cxn ang="0">
                  <a:pos x="45" y="5"/>
                </a:cxn>
                <a:cxn ang="0">
                  <a:pos x="30" y="19"/>
                </a:cxn>
                <a:cxn ang="0">
                  <a:pos x="16" y="33"/>
                </a:cxn>
                <a:cxn ang="0">
                  <a:pos x="2" y="46"/>
                </a:cxn>
                <a:cxn ang="0">
                  <a:pos x="0" y="52"/>
                </a:cxn>
                <a:cxn ang="0">
                  <a:pos x="0" y="57"/>
                </a:cxn>
                <a:cxn ang="0">
                  <a:pos x="3" y="64"/>
                </a:cxn>
                <a:cxn ang="0">
                  <a:pos x="10" y="70"/>
                </a:cxn>
                <a:cxn ang="0">
                  <a:pos x="18" y="71"/>
                </a:cxn>
                <a:cxn ang="0">
                  <a:pos x="27" y="67"/>
                </a:cxn>
                <a:cxn ang="0">
                  <a:pos x="32" y="65"/>
                </a:cxn>
                <a:cxn ang="0">
                  <a:pos x="36" y="63"/>
                </a:cxn>
                <a:cxn ang="0">
                  <a:pos x="33" y="69"/>
                </a:cxn>
                <a:cxn ang="0">
                  <a:pos x="30" y="73"/>
                </a:cxn>
                <a:cxn ang="0">
                  <a:pos x="29" y="79"/>
                </a:cxn>
                <a:cxn ang="0">
                  <a:pos x="32" y="86"/>
                </a:cxn>
                <a:cxn ang="0">
                  <a:pos x="38" y="92"/>
                </a:cxn>
                <a:cxn ang="0">
                  <a:pos x="47" y="94"/>
                </a:cxn>
                <a:cxn ang="0">
                  <a:pos x="68" y="88"/>
                </a:cxn>
                <a:cxn ang="0">
                  <a:pos x="87" y="84"/>
                </a:cxn>
                <a:cxn ang="0">
                  <a:pos x="106" y="79"/>
                </a:cxn>
                <a:cxn ang="0">
                  <a:pos x="113" y="75"/>
                </a:cxn>
                <a:cxn ang="0">
                  <a:pos x="117" y="67"/>
                </a:cxn>
                <a:cxn ang="0">
                  <a:pos x="84" y="26"/>
                </a:cxn>
                <a:cxn ang="0">
                  <a:pos x="84" y="26"/>
                </a:cxn>
                <a:cxn ang="0">
                  <a:pos x="84" y="26"/>
                </a:cxn>
                <a:cxn ang="0">
                  <a:pos x="84" y="26"/>
                </a:cxn>
              </a:cxnLst>
              <a:rect l="0" t="0" r="r" b="b"/>
              <a:pathLst>
                <a:path w="117" h="94">
                  <a:moveTo>
                    <a:pt x="117" y="60"/>
                  </a:moveTo>
                  <a:lnTo>
                    <a:pt x="116" y="58"/>
                  </a:lnTo>
                  <a:lnTo>
                    <a:pt x="115" y="56"/>
                  </a:lnTo>
                  <a:lnTo>
                    <a:pt x="114" y="54"/>
                  </a:lnTo>
                  <a:lnTo>
                    <a:pt x="112" y="52"/>
                  </a:lnTo>
                  <a:lnTo>
                    <a:pt x="111" y="51"/>
                  </a:lnTo>
                  <a:lnTo>
                    <a:pt x="109" y="50"/>
                  </a:lnTo>
                  <a:lnTo>
                    <a:pt x="107" y="49"/>
                  </a:lnTo>
                  <a:lnTo>
                    <a:pt x="105" y="49"/>
                  </a:lnTo>
                  <a:lnTo>
                    <a:pt x="111" y="40"/>
                  </a:lnTo>
                  <a:lnTo>
                    <a:pt x="111" y="38"/>
                  </a:lnTo>
                  <a:lnTo>
                    <a:pt x="112" y="37"/>
                  </a:lnTo>
                  <a:lnTo>
                    <a:pt x="112" y="36"/>
                  </a:lnTo>
                  <a:lnTo>
                    <a:pt x="112" y="35"/>
                  </a:lnTo>
                  <a:lnTo>
                    <a:pt x="112" y="34"/>
                  </a:lnTo>
                  <a:lnTo>
                    <a:pt x="112" y="32"/>
                  </a:lnTo>
                  <a:lnTo>
                    <a:pt x="112" y="31"/>
                  </a:lnTo>
                  <a:lnTo>
                    <a:pt x="112" y="30"/>
                  </a:lnTo>
                  <a:lnTo>
                    <a:pt x="111" y="27"/>
                  </a:lnTo>
                  <a:lnTo>
                    <a:pt x="110" y="24"/>
                  </a:lnTo>
                  <a:lnTo>
                    <a:pt x="108" y="22"/>
                  </a:lnTo>
                  <a:lnTo>
                    <a:pt x="105" y="20"/>
                  </a:lnTo>
                  <a:lnTo>
                    <a:pt x="103" y="19"/>
                  </a:lnTo>
                  <a:lnTo>
                    <a:pt x="100" y="18"/>
                  </a:lnTo>
                  <a:lnTo>
                    <a:pt x="97" y="18"/>
                  </a:lnTo>
                  <a:lnTo>
                    <a:pt x="94" y="18"/>
                  </a:lnTo>
                  <a:lnTo>
                    <a:pt x="90" y="19"/>
                  </a:lnTo>
                  <a:lnTo>
                    <a:pt x="87" y="20"/>
                  </a:lnTo>
                  <a:lnTo>
                    <a:pt x="84" y="20"/>
                  </a:lnTo>
                  <a:lnTo>
                    <a:pt x="82" y="21"/>
                  </a:lnTo>
                  <a:lnTo>
                    <a:pt x="79" y="22"/>
                  </a:lnTo>
                  <a:lnTo>
                    <a:pt x="76" y="22"/>
                  </a:lnTo>
                  <a:lnTo>
                    <a:pt x="73" y="23"/>
                  </a:lnTo>
                  <a:lnTo>
                    <a:pt x="71" y="24"/>
                  </a:lnTo>
                  <a:lnTo>
                    <a:pt x="68" y="24"/>
                  </a:lnTo>
                  <a:lnTo>
                    <a:pt x="69" y="22"/>
                  </a:lnTo>
                  <a:lnTo>
                    <a:pt x="70" y="19"/>
                  </a:lnTo>
                  <a:lnTo>
                    <a:pt x="71" y="16"/>
                  </a:lnTo>
                  <a:lnTo>
                    <a:pt x="71" y="14"/>
                  </a:lnTo>
                  <a:lnTo>
                    <a:pt x="70" y="11"/>
                  </a:lnTo>
                  <a:lnTo>
                    <a:pt x="69" y="8"/>
                  </a:lnTo>
                  <a:lnTo>
                    <a:pt x="68" y="6"/>
                  </a:lnTo>
                  <a:lnTo>
                    <a:pt x="66" y="4"/>
                  </a:lnTo>
                  <a:lnTo>
                    <a:pt x="64" y="2"/>
                  </a:lnTo>
                  <a:lnTo>
                    <a:pt x="61" y="1"/>
                  </a:lnTo>
                  <a:lnTo>
                    <a:pt x="58" y="0"/>
                  </a:lnTo>
                  <a:lnTo>
                    <a:pt x="55" y="0"/>
                  </a:lnTo>
                  <a:lnTo>
                    <a:pt x="52" y="0"/>
                  </a:lnTo>
                  <a:lnTo>
                    <a:pt x="49" y="1"/>
                  </a:lnTo>
                  <a:lnTo>
                    <a:pt x="47" y="3"/>
                  </a:lnTo>
                  <a:lnTo>
                    <a:pt x="45" y="5"/>
                  </a:lnTo>
                  <a:lnTo>
                    <a:pt x="40" y="10"/>
                  </a:lnTo>
                  <a:lnTo>
                    <a:pt x="35" y="14"/>
                  </a:lnTo>
                  <a:lnTo>
                    <a:pt x="30" y="19"/>
                  </a:lnTo>
                  <a:lnTo>
                    <a:pt x="25" y="24"/>
                  </a:lnTo>
                  <a:lnTo>
                    <a:pt x="20" y="28"/>
                  </a:lnTo>
                  <a:lnTo>
                    <a:pt x="16" y="33"/>
                  </a:lnTo>
                  <a:lnTo>
                    <a:pt x="11" y="38"/>
                  </a:lnTo>
                  <a:lnTo>
                    <a:pt x="6" y="42"/>
                  </a:lnTo>
                  <a:lnTo>
                    <a:pt x="2" y="46"/>
                  </a:lnTo>
                  <a:lnTo>
                    <a:pt x="1" y="48"/>
                  </a:lnTo>
                  <a:lnTo>
                    <a:pt x="1" y="50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57"/>
                  </a:lnTo>
                  <a:lnTo>
                    <a:pt x="0" y="59"/>
                  </a:lnTo>
                  <a:lnTo>
                    <a:pt x="1" y="61"/>
                  </a:lnTo>
                  <a:lnTo>
                    <a:pt x="3" y="64"/>
                  </a:lnTo>
                  <a:lnTo>
                    <a:pt x="5" y="67"/>
                  </a:lnTo>
                  <a:lnTo>
                    <a:pt x="7" y="69"/>
                  </a:lnTo>
                  <a:lnTo>
                    <a:pt x="10" y="70"/>
                  </a:lnTo>
                  <a:lnTo>
                    <a:pt x="12" y="71"/>
                  </a:lnTo>
                  <a:lnTo>
                    <a:pt x="15" y="71"/>
                  </a:lnTo>
                  <a:lnTo>
                    <a:pt x="18" y="71"/>
                  </a:lnTo>
                  <a:lnTo>
                    <a:pt x="21" y="70"/>
                  </a:lnTo>
                  <a:lnTo>
                    <a:pt x="25" y="67"/>
                  </a:lnTo>
                  <a:lnTo>
                    <a:pt x="27" y="67"/>
                  </a:lnTo>
                  <a:lnTo>
                    <a:pt x="29" y="65"/>
                  </a:lnTo>
                  <a:lnTo>
                    <a:pt x="30" y="65"/>
                  </a:lnTo>
                  <a:lnTo>
                    <a:pt x="32" y="65"/>
                  </a:lnTo>
                  <a:lnTo>
                    <a:pt x="33" y="64"/>
                  </a:lnTo>
                  <a:lnTo>
                    <a:pt x="35" y="64"/>
                  </a:lnTo>
                  <a:lnTo>
                    <a:pt x="36" y="63"/>
                  </a:lnTo>
                  <a:lnTo>
                    <a:pt x="38" y="63"/>
                  </a:lnTo>
                  <a:lnTo>
                    <a:pt x="34" y="67"/>
                  </a:lnTo>
                  <a:lnTo>
                    <a:pt x="33" y="69"/>
                  </a:lnTo>
                  <a:lnTo>
                    <a:pt x="32" y="70"/>
                  </a:lnTo>
                  <a:lnTo>
                    <a:pt x="31" y="72"/>
                  </a:lnTo>
                  <a:lnTo>
                    <a:pt x="30" y="73"/>
                  </a:lnTo>
                  <a:lnTo>
                    <a:pt x="30" y="75"/>
                  </a:lnTo>
                  <a:lnTo>
                    <a:pt x="30" y="77"/>
                  </a:lnTo>
                  <a:lnTo>
                    <a:pt x="29" y="79"/>
                  </a:lnTo>
                  <a:lnTo>
                    <a:pt x="30" y="80"/>
                  </a:lnTo>
                  <a:lnTo>
                    <a:pt x="30" y="83"/>
                  </a:lnTo>
                  <a:lnTo>
                    <a:pt x="32" y="86"/>
                  </a:lnTo>
                  <a:lnTo>
                    <a:pt x="33" y="89"/>
                  </a:lnTo>
                  <a:lnTo>
                    <a:pt x="35" y="91"/>
                  </a:lnTo>
                  <a:lnTo>
                    <a:pt x="38" y="92"/>
                  </a:lnTo>
                  <a:lnTo>
                    <a:pt x="41" y="93"/>
                  </a:lnTo>
                  <a:lnTo>
                    <a:pt x="44" y="94"/>
                  </a:lnTo>
                  <a:lnTo>
                    <a:pt x="47" y="94"/>
                  </a:lnTo>
                  <a:lnTo>
                    <a:pt x="56" y="92"/>
                  </a:lnTo>
                  <a:lnTo>
                    <a:pt x="62" y="90"/>
                  </a:lnTo>
                  <a:lnTo>
                    <a:pt x="68" y="88"/>
                  </a:lnTo>
                  <a:lnTo>
                    <a:pt x="75" y="87"/>
                  </a:lnTo>
                  <a:lnTo>
                    <a:pt x="81" y="85"/>
                  </a:lnTo>
                  <a:lnTo>
                    <a:pt x="87" y="84"/>
                  </a:lnTo>
                  <a:lnTo>
                    <a:pt x="93" y="82"/>
                  </a:lnTo>
                  <a:lnTo>
                    <a:pt x="99" y="81"/>
                  </a:lnTo>
                  <a:lnTo>
                    <a:pt x="106" y="79"/>
                  </a:lnTo>
                  <a:lnTo>
                    <a:pt x="108" y="78"/>
                  </a:lnTo>
                  <a:lnTo>
                    <a:pt x="111" y="77"/>
                  </a:lnTo>
                  <a:lnTo>
                    <a:pt x="113" y="75"/>
                  </a:lnTo>
                  <a:lnTo>
                    <a:pt x="115" y="72"/>
                  </a:lnTo>
                  <a:lnTo>
                    <a:pt x="116" y="70"/>
                  </a:lnTo>
                  <a:lnTo>
                    <a:pt x="117" y="67"/>
                  </a:lnTo>
                  <a:lnTo>
                    <a:pt x="117" y="63"/>
                  </a:lnTo>
                  <a:lnTo>
                    <a:pt x="117" y="60"/>
                  </a:lnTo>
                  <a:close/>
                  <a:moveTo>
                    <a:pt x="84" y="26"/>
                  </a:moveTo>
                  <a:lnTo>
                    <a:pt x="84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84" y="27"/>
                  </a:lnTo>
                  <a:lnTo>
                    <a:pt x="84" y="27"/>
                  </a:lnTo>
                  <a:lnTo>
                    <a:pt x="84" y="26"/>
                  </a:lnTo>
                  <a:lnTo>
                    <a:pt x="84" y="26"/>
                  </a:lnTo>
                  <a:close/>
                </a:path>
              </a:pathLst>
            </a:custGeom>
            <a:solidFill>
              <a:srgbClr val="FF7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51"/>
            <p:cNvSpPr>
              <a:spLocks noEditPoints="1"/>
            </p:cNvSpPr>
            <p:nvPr/>
          </p:nvSpPr>
          <p:spPr bwMode="auto">
            <a:xfrm>
              <a:off x="4957" y="743"/>
              <a:ext cx="87" cy="219"/>
            </a:xfrm>
            <a:custGeom>
              <a:avLst/>
              <a:gdLst/>
              <a:ahLst/>
              <a:cxnLst>
                <a:cxn ang="0">
                  <a:pos x="65" y="98"/>
                </a:cxn>
                <a:cxn ang="0">
                  <a:pos x="65" y="95"/>
                </a:cxn>
                <a:cxn ang="0">
                  <a:pos x="74" y="87"/>
                </a:cxn>
                <a:cxn ang="0">
                  <a:pos x="79" y="73"/>
                </a:cxn>
                <a:cxn ang="0">
                  <a:pos x="75" y="64"/>
                </a:cxn>
                <a:cxn ang="0">
                  <a:pos x="56" y="60"/>
                </a:cxn>
                <a:cxn ang="0">
                  <a:pos x="54" y="60"/>
                </a:cxn>
                <a:cxn ang="0">
                  <a:pos x="58" y="55"/>
                </a:cxn>
                <a:cxn ang="0">
                  <a:pos x="66" y="37"/>
                </a:cxn>
                <a:cxn ang="0">
                  <a:pos x="66" y="35"/>
                </a:cxn>
                <a:cxn ang="0">
                  <a:pos x="59" y="23"/>
                </a:cxn>
                <a:cxn ang="0">
                  <a:pos x="52" y="13"/>
                </a:cxn>
                <a:cxn ang="0">
                  <a:pos x="43" y="1"/>
                </a:cxn>
                <a:cxn ang="0">
                  <a:pos x="26" y="5"/>
                </a:cxn>
                <a:cxn ang="0">
                  <a:pos x="13" y="18"/>
                </a:cxn>
                <a:cxn ang="0">
                  <a:pos x="7" y="34"/>
                </a:cxn>
                <a:cxn ang="0">
                  <a:pos x="3" y="30"/>
                </a:cxn>
                <a:cxn ang="0">
                  <a:pos x="0" y="36"/>
                </a:cxn>
                <a:cxn ang="0">
                  <a:pos x="4" y="49"/>
                </a:cxn>
                <a:cxn ang="0">
                  <a:pos x="18" y="56"/>
                </a:cxn>
                <a:cxn ang="0">
                  <a:pos x="10" y="65"/>
                </a:cxn>
                <a:cxn ang="0">
                  <a:pos x="6" y="72"/>
                </a:cxn>
                <a:cxn ang="0">
                  <a:pos x="5" y="80"/>
                </a:cxn>
                <a:cxn ang="0">
                  <a:pos x="16" y="93"/>
                </a:cxn>
                <a:cxn ang="0">
                  <a:pos x="20" y="102"/>
                </a:cxn>
                <a:cxn ang="0">
                  <a:pos x="14" y="111"/>
                </a:cxn>
                <a:cxn ang="0">
                  <a:pos x="12" y="119"/>
                </a:cxn>
                <a:cxn ang="0">
                  <a:pos x="22" y="132"/>
                </a:cxn>
                <a:cxn ang="0">
                  <a:pos x="21" y="139"/>
                </a:cxn>
                <a:cxn ang="0">
                  <a:pos x="11" y="153"/>
                </a:cxn>
                <a:cxn ang="0">
                  <a:pos x="11" y="153"/>
                </a:cxn>
                <a:cxn ang="0">
                  <a:pos x="13" y="166"/>
                </a:cxn>
                <a:cxn ang="0">
                  <a:pos x="14" y="174"/>
                </a:cxn>
                <a:cxn ang="0">
                  <a:pos x="5" y="181"/>
                </a:cxn>
                <a:cxn ang="0">
                  <a:pos x="0" y="189"/>
                </a:cxn>
                <a:cxn ang="0">
                  <a:pos x="3" y="201"/>
                </a:cxn>
                <a:cxn ang="0">
                  <a:pos x="11" y="208"/>
                </a:cxn>
                <a:cxn ang="0">
                  <a:pos x="13" y="212"/>
                </a:cxn>
                <a:cxn ang="0">
                  <a:pos x="28" y="218"/>
                </a:cxn>
                <a:cxn ang="0">
                  <a:pos x="39" y="212"/>
                </a:cxn>
                <a:cxn ang="0">
                  <a:pos x="50" y="197"/>
                </a:cxn>
                <a:cxn ang="0">
                  <a:pos x="51" y="187"/>
                </a:cxn>
                <a:cxn ang="0">
                  <a:pos x="56" y="180"/>
                </a:cxn>
                <a:cxn ang="0">
                  <a:pos x="72" y="167"/>
                </a:cxn>
                <a:cxn ang="0">
                  <a:pos x="75" y="158"/>
                </a:cxn>
                <a:cxn ang="0">
                  <a:pos x="66" y="144"/>
                </a:cxn>
                <a:cxn ang="0">
                  <a:pos x="67" y="137"/>
                </a:cxn>
                <a:cxn ang="0">
                  <a:pos x="82" y="125"/>
                </a:cxn>
                <a:cxn ang="0">
                  <a:pos x="86" y="119"/>
                </a:cxn>
                <a:cxn ang="0">
                  <a:pos x="86" y="115"/>
                </a:cxn>
                <a:cxn ang="0">
                  <a:pos x="86" y="108"/>
                </a:cxn>
                <a:cxn ang="0">
                  <a:pos x="73" y="98"/>
                </a:cxn>
                <a:cxn ang="0">
                  <a:pos x="70" y="128"/>
                </a:cxn>
              </a:cxnLst>
              <a:rect l="0" t="0" r="r" b="b"/>
              <a:pathLst>
                <a:path w="87" h="219">
                  <a:moveTo>
                    <a:pt x="73" y="98"/>
                  </a:moveTo>
                  <a:lnTo>
                    <a:pt x="67" y="97"/>
                  </a:lnTo>
                  <a:lnTo>
                    <a:pt x="66" y="98"/>
                  </a:lnTo>
                  <a:lnTo>
                    <a:pt x="66" y="98"/>
                  </a:lnTo>
                  <a:lnTo>
                    <a:pt x="65" y="98"/>
                  </a:lnTo>
                  <a:lnTo>
                    <a:pt x="65" y="98"/>
                  </a:lnTo>
                  <a:lnTo>
                    <a:pt x="64" y="98"/>
                  </a:lnTo>
                  <a:lnTo>
                    <a:pt x="64" y="98"/>
                  </a:lnTo>
                  <a:lnTo>
                    <a:pt x="63" y="98"/>
                  </a:lnTo>
                  <a:lnTo>
                    <a:pt x="63" y="98"/>
                  </a:lnTo>
                  <a:lnTo>
                    <a:pt x="64" y="97"/>
                  </a:lnTo>
                  <a:lnTo>
                    <a:pt x="65" y="95"/>
                  </a:lnTo>
                  <a:lnTo>
                    <a:pt x="67" y="94"/>
                  </a:lnTo>
                  <a:lnTo>
                    <a:pt x="68" y="92"/>
                  </a:lnTo>
                  <a:lnTo>
                    <a:pt x="69" y="91"/>
                  </a:lnTo>
                  <a:lnTo>
                    <a:pt x="71" y="90"/>
                  </a:lnTo>
                  <a:lnTo>
                    <a:pt x="72" y="89"/>
                  </a:lnTo>
                  <a:lnTo>
                    <a:pt x="74" y="87"/>
                  </a:lnTo>
                  <a:lnTo>
                    <a:pt x="78" y="76"/>
                  </a:lnTo>
                  <a:lnTo>
                    <a:pt x="79" y="75"/>
                  </a:lnTo>
                  <a:lnTo>
                    <a:pt x="79" y="75"/>
                  </a:lnTo>
                  <a:lnTo>
                    <a:pt x="79" y="74"/>
                  </a:lnTo>
                  <a:lnTo>
                    <a:pt x="79" y="74"/>
                  </a:lnTo>
                  <a:lnTo>
                    <a:pt x="79" y="73"/>
                  </a:lnTo>
                  <a:lnTo>
                    <a:pt x="79" y="73"/>
                  </a:lnTo>
                  <a:lnTo>
                    <a:pt x="79" y="72"/>
                  </a:lnTo>
                  <a:lnTo>
                    <a:pt x="78" y="72"/>
                  </a:lnTo>
                  <a:lnTo>
                    <a:pt x="78" y="69"/>
                  </a:lnTo>
                  <a:lnTo>
                    <a:pt x="76" y="66"/>
                  </a:lnTo>
                  <a:lnTo>
                    <a:pt x="75" y="64"/>
                  </a:lnTo>
                  <a:lnTo>
                    <a:pt x="72" y="62"/>
                  </a:lnTo>
                  <a:lnTo>
                    <a:pt x="70" y="60"/>
                  </a:lnTo>
                  <a:lnTo>
                    <a:pt x="67" y="59"/>
                  </a:lnTo>
                  <a:lnTo>
                    <a:pt x="64" y="59"/>
                  </a:lnTo>
                  <a:lnTo>
                    <a:pt x="61" y="59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5" y="60"/>
                  </a:lnTo>
                  <a:lnTo>
                    <a:pt x="55" y="60"/>
                  </a:lnTo>
                  <a:lnTo>
                    <a:pt x="55" y="60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55" y="59"/>
                  </a:lnTo>
                  <a:lnTo>
                    <a:pt x="56" y="58"/>
                  </a:lnTo>
                  <a:lnTo>
                    <a:pt x="57" y="56"/>
                  </a:lnTo>
                  <a:lnTo>
                    <a:pt x="58" y="55"/>
                  </a:lnTo>
                  <a:lnTo>
                    <a:pt x="59" y="54"/>
                  </a:lnTo>
                  <a:lnTo>
                    <a:pt x="59" y="53"/>
                  </a:lnTo>
                  <a:lnTo>
                    <a:pt x="60" y="51"/>
                  </a:lnTo>
                  <a:lnTo>
                    <a:pt x="61" y="50"/>
                  </a:lnTo>
                  <a:lnTo>
                    <a:pt x="66" y="37"/>
                  </a:lnTo>
                  <a:lnTo>
                    <a:pt x="66" y="37"/>
                  </a:lnTo>
                  <a:lnTo>
                    <a:pt x="66" y="37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35"/>
                  </a:lnTo>
                  <a:lnTo>
                    <a:pt x="66" y="35"/>
                  </a:lnTo>
                  <a:lnTo>
                    <a:pt x="66" y="35"/>
                  </a:lnTo>
                  <a:lnTo>
                    <a:pt x="65" y="32"/>
                  </a:lnTo>
                  <a:lnTo>
                    <a:pt x="64" y="29"/>
                  </a:lnTo>
                  <a:lnTo>
                    <a:pt x="63" y="27"/>
                  </a:lnTo>
                  <a:lnTo>
                    <a:pt x="61" y="25"/>
                  </a:lnTo>
                  <a:lnTo>
                    <a:pt x="59" y="23"/>
                  </a:lnTo>
                  <a:lnTo>
                    <a:pt x="57" y="22"/>
                  </a:lnTo>
                  <a:lnTo>
                    <a:pt x="54" y="21"/>
                  </a:lnTo>
                  <a:lnTo>
                    <a:pt x="51" y="21"/>
                  </a:lnTo>
                  <a:lnTo>
                    <a:pt x="52" y="18"/>
                  </a:lnTo>
                  <a:lnTo>
                    <a:pt x="52" y="16"/>
                  </a:lnTo>
                  <a:lnTo>
                    <a:pt x="52" y="13"/>
                  </a:lnTo>
                  <a:lnTo>
                    <a:pt x="51" y="11"/>
                  </a:lnTo>
                  <a:lnTo>
                    <a:pt x="50" y="9"/>
                  </a:lnTo>
                  <a:lnTo>
                    <a:pt x="49" y="6"/>
                  </a:lnTo>
                  <a:lnTo>
                    <a:pt x="47" y="5"/>
                  </a:lnTo>
                  <a:lnTo>
                    <a:pt x="45" y="3"/>
                  </a:lnTo>
                  <a:lnTo>
                    <a:pt x="43" y="1"/>
                  </a:lnTo>
                  <a:lnTo>
                    <a:pt x="40" y="1"/>
                  </a:lnTo>
                  <a:lnTo>
                    <a:pt x="37" y="0"/>
                  </a:lnTo>
                  <a:lnTo>
                    <a:pt x="34" y="1"/>
                  </a:lnTo>
                  <a:lnTo>
                    <a:pt x="31" y="2"/>
                  </a:lnTo>
                  <a:lnTo>
                    <a:pt x="29" y="3"/>
                  </a:lnTo>
                  <a:lnTo>
                    <a:pt x="26" y="5"/>
                  </a:lnTo>
                  <a:lnTo>
                    <a:pt x="24" y="7"/>
                  </a:lnTo>
                  <a:lnTo>
                    <a:pt x="22" y="9"/>
                  </a:lnTo>
                  <a:lnTo>
                    <a:pt x="20" y="12"/>
                  </a:lnTo>
                  <a:lnTo>
                    <a:pt x="17" y="14"/>
                  </a:lnTo>
                  <a:lnTo>
                    <a:pt x="15" y="16"/>
                  </a:lnTo>
                  <a:lnTo>
                    <a:pt x="13" y="18"/>
                  </a:lnTo>
                  <a:lnTo>
                    <a:pt x="11" y="21"/>
                  </a:lnTo>
                  <a:lnTo>
                    <a:pt x="9" y="23"/>
                  </a:lnTo>
                  <a:lnTo>
                    <a:pt x="6" y="25"/>
                  </a:lnTo>
                  <a:lnTo>
                    <a:pt x="7" y="28"/>
                  </a:lnTo>
                  <a:lnTo>
                    <a:pt x="7" y="31"/>
                  </a:lnTo>
                  <a:lnTo>
                    <a:pt x="7" y="34"/>
                  </a:lnTo>
                  <a:lnTo>
                    <a:pt x="7" y="37"/>
                  </a:lnTo>
                  <a:lnTo>
                    <a:pt x="7" y="40"/>
                  </a:lnTo>
                  <a:lnTo>
                    <a:pt x="7" y="43"/>
                  </a:lnTo>
                  <a:lnTo>
                    <a:pt x="7" y="46"/>
                  </a:lnTo>
                  <a:lnTo>
                    <a:pt x="8" y="49"/>
                  </a:lnTo>
                  <a:lnTo>
                    <a:pt x="3" y="3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1" y="44"/>
                  </a:lnTo>
                  <a:lnTo>
                    <a:pt x="2" y="47"/>
                  </a:lnTo>
                  <a:lnTo>
                    <a:pt x="4" y="49"/>
                  </a:lnTo>
                  <a:lnTo>
                    <a:pt x="6" y="51"/>
                  </a:lnTo>
                  <a:lnTo>
                    <a:pt x="9" y="53"/>
                  </a:lnTo>
                  <a:lnTo>
                    <a:pt x="11" y="54"/>
                  </a:lnTo>
                  <a:lnTo>
                    <a:pt x="15" y="54"/>
                  </a:lnTo>
                  <a:lnTo>
                    <a:pt x="19" y="54"/>
                  </a:lnTo>
                  <a:lnTo>
                    <a:pt x="18" y="56"/>
                  </a:lnTo>
                  <a:lnTo>
                    <a:pt x="16" y="57"/>
                  </a:lnTo>
                  <a:lnTo>
                    <a:pt x="15" y="59"/>
                  </a:lnTo>
                  <a:lnTo>
                    <a:pt x="14" y="60"/>
                  </a:lnTo>
                  <a:lnTo>
                    <a:pt x="13" y="62"/>
                  </a:lnTo>
                  <a:lnTo>
                    <a:pt x="11" y="64"/>
                  </a:lnTo>
                  <a:lnTo>
                    <a:pt x="10" y="65"/>
                  </a:lnTo>
                  <a:lnTo>
                    <a:pt x="9" y="67"/>
                  </a:lnTo>
                  <a:lnTo>
                    <a:pt x="7" y="69"/>
                  </a:lnTo>
                  <a:lnTo>
                    <a:pt x="7" y="70"/>
                  </a:lnTo>
                  <a:lnTo>
                    <a:pt x="7" y="70"/>
                  </a:lnTo>
                  <a:lnTo>
                    <a:pt x="6" y="71"/>
                  </a:lnTo>
                  <a:lnTo>
                    <a:pt x="6" y="72"/>
                  </a:lnTo>
                  <a:lnTo>
                    <a:pt x="6" y="72"/>
                  </a:lnTo>
                  <a:lnTo>
                    <a:pt x="5" y="73"/>
                  </a:lnTo>
                  <a:lnTo>
                    <a:pt x="5" y="74"/>
                  </a:lnTo>
                  <a:lnTo>
                    <a:pt x="5" y="74"/>
                  </a:lnTo>
                  <a:lnTo>
                    <a:pt x="4" y="77"/>
                  </a:lnTo>
                  <a:lnTo>
                    <a:pt x="5" y="80"/>
                  </a:lnTo>
                  <a:lnTo>
                    <a:pt x="5" y="83"/>
                  </a:lnTo>
                  <a:lnTo>
                    <a:pt x="6" y="86"/>
                  </a:lnTo>
                  <a:lnTo>
                    <a:pt x="8" y="88"/>
                  </a:lnTo>
                  <a:lnTo>
                    <a:pt x="10" y="90"/>
                  </a:lnTo>
                  <a:lnTo>
                    <a:pt x="13" y="92"/>
                  </a:lnTo>
                  <a:lnTo>
                    <a:pt x="16" y="93"/>
                  </a:lnTo>
                  <a:lnTo>
                    <a:pt x="27" y="94"/>
                  </a:lnTo>
                  <a:lnTo>
                    <a:pt x="25" y="95"/>
                  </a:lnTo>
                  <a:lnTo>
                    <a:pt x="24" y="97"/>
                  </a:lnTo>
                  <a:lnTo>
                    <a:pt x="23" y="99"/>
                  </a:lnTo>
                  <a:lnTo>
                    <a:pt x="22" y="100"/>
                  </a:lnTo>
                  <a:lnTo>
                    <a:pt x="20" y="102"/>
                  </a:lnTo>
                  <a:lnTo>
                    <a:pt x="19" y="104"/>
                  </a:lnTo>
                  <a:lnTo>
                    <a:pt x="18" y="105"/>
                  </a:lnTo>
                  <a:lnTo>
                    <a:pt x="17" y="107"/>
                  </a:lnTo>
                  <a:lnTo>
                    <a:pt x="15" y="109"/>
                  </a:lnTo>
                  <a:lnTo>
                    <a:pt x="14" y="110"/>
                  </a:lnTo>
                  <a:lnTo>
                    <a:pt x="14" y="111"/>
                  </a:lnTo>
                  <a:lnTo>
                    <a:pt x="13" y="112"/>
                  </a:lnTo>
                  <a:lnTo>
                    <a:pt x="12" y="114"/>
                  </a:lnTo>
                  <a:lnTo>
                    <a:pt x="12" y="115"/>
                  </a:lnTo>
                  <a:lnTo>
                    <a:pt x="12" y="116"/>
                  </a:lnTo>
                  <a:lnTo>
                    <a:pt x="12" y="118"/>
                  </a:lnTo>
                  <a:lnTo>
                    <a:pt x="12" y="119"/>
                  </a:lnTo>
                  <a:lnTo>
                    <a:pt x="12" y="122"/>
                  </a:lnTo>
                  <a:lnTo>
                    <a:pt x="13" y="125"/>
                  </a:lnTo>
                  <a:lnTo>
                    <a:pt x="15" y="127"/>
                  </a:lnTo>
                  <a:lnTo>
                    <a:pt x="17" y="129"/>
                  </a:lnTo>
                  <a:lnTo>
                    <a:pt x="19" y="131"/>
                  </a:lnTo>
                  <a:lnTo>
                    <a:pt x="22" y="132"/>
                  </a:lnTo>
                  <a:lnTo>
                    <a:pt x="24" y="133"/>
                  </a:lnTo>
                  <a:lnTo>
                    <a:pt x="27" y="133"/>
                  </a:lnTo>
                  <a:lnTo>
                    <a:pt x="26" y="135"/>
                  </a:lnTo>
                  <a:lnTo>
                    <a:pt x="24" y="136"/>
                  </a:lnTo>
                  <a:lnTo>
                    <a:pt x="23" y="138"/>
                  </a:lnTo>
                  <a:lnTo>
                    <a:pt x="21" y="139"/>
                  </a:lnTo>
                  <a:lnTo>
                    <a:pt x="20" y="141"/>
                  </a:lnTo>
                  <a:lnTo>
                    <a:pt x="18" y="142"/>
                  </a:lnTo>
                  <a:lnTo>
                    <a:pt x="17" y="144"/>
                  </a:lnTo>
                  <a:lnTo>
                    <a:pt x="15" y="145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4"/>
                  </a:lnTo>
                  <a:lnTo>
                    <a:pt x="11" y="156"/>
                  </a:lnTo>
                  <a:lnTo>
                    <a:pt x="11" y="159"/>
                  </a:lnTo>
                  <a:lnTo>
                    <a:pt x="11" y="162"/>
                  </a:lnTo>
                  <a:lnTo>
                    <a:pt x="12" y="164"/>
                  </a:lnTo>
                  <a:lnTo>
                    <a:pt x="13" y="166"/>
                  </a:lnTo>
                  <a:lnTo>
                    <a:pt x="14" y="168"/>
                  </a:lnTo>
                  <a:lnTo>
                    <a:pt x="16" y="170"/>
                  </a:lnTo>
                  <a:lnTo>
                    <a:pt x="18" y="171"/>
                  </a:lnTo>
                  <a:lnTo>
                    <a:pt x="17" y="172"/>
                  </a:lnTo>
                  <a:lnTo>
                    <a:pt x="16" y="173"/>
                  </a:lnTo>
                  <a:lnTo>
                    <a:pt x="14" y="174"/>
                  </a:lnTo>
                  <a:lnTo>
                    <a:pt x="13" y="175"/>
                  </a:lnTo>
                  <a:lnTo>
                    <a:pt x="12" y="175"/>
                  </a:lnTo>
                  <a:lnTo>
                    <a:pt x="11" y="176"/>
                  </a:lnTo>
                  <a:lnTo>
                    <a:pt x="10" y="177"/>
                  </a:lnTo>
                  <a:lnTo>
                    <a:pt x="9" y="178"/>
                  </a:lnTo>
                  <a:lnTo>
                    <a:pt x="5" y="181"/>
                  </a:lnTo>
                  <a:lnTo>
                    <a:pt x="4" y="182"/>
                  </a:lnTo>
                  <a:lnTo>
                    <a:pt x="3" y="183"/>
                  </a:lnTo>
                  <a:lnTo>
                    <a:pt x="2" y="185"/>
                  </a:lnTo>
                  <a:lnTo>
                    <a:pt x="1" y="186"/>
                  </a:lnTo>
                  <a:lnTo>
                    <a:pt x="1" y="187"/>
                  </a:lnTo>
                  <a:lnTo>
                    <a:pt x="0" y="189"/>
                  </a:lnTo>
                  <a:lnTo>
                    <a:pt x="0" y="191"/>
                  </a:lnTo>
                  <a:lnTo>
                    <a:pt x="0" y="192"/>
                  </a:lnTo>
                  <a:lnTo>
                    <a:pt x="0" y="195"/>
                  </a:lnTo>
                  <a:lnTo>
                    <a:pt x="1" y="197"/>
                  </a:lnTo>
                  <a:lnTo>
                    <a:pt x="2" y="199"/>
                  </a:lnTo>
                  <a:lnTo>
                    <a:pt x="3" y="201"/>
                  </a:lnTo>
                  <a:lnTo>
                    <a:pt x="5" y="203"/>
                  </a:lnTo>
                  <a:lnTo>
                    <a:pt x="6" y="205"/>
                  </a:lnTo>
                  <a:lnTo>
                    <a:pt x="8" y="206"/>
                  </a:lnTo>
                  <a:lnTo>
                    <a:pt x="11" y="207"/>
                  </a:lnTo>
                  <a:lnTo>
                    <a:pt x="11" y="207"/>
                  </a:lnTo>
                  <a:lnTo>
                    <a:pt x="11" y="208"/>
                  </a:lnTo>
                  <a:lnTo>
                    <a:pt x="11" y="209"/>
                  </a:lnTo>
                  <a:lnTo>
                    <a:pt x="11" y="209"/>
                  </a:lnTo>
                  <a:lnTo>
                    <a:pt x="12" y="210"/>
                  </a:lnTo>
                  <a:lnTo>
                    <a:pt x="12" y="211"/>
                  </a:lnTo>
                  <a:lnTo>
                    <a:pt x="12" y="211"/>
                  </a:lnTo>
                  <a:lnTo>
                    <a:pt x="13" y="212"/>
                  </a:lnTo>
                  <a:lnTo>
                    <a:pt x="15" y="214"/>
                  </a:lnTo>
                  <a:lnTo>
                    <a:pt x="17" y="216"/>
                  </a:lnTo>
                  <a:lnTo>
                    <a:pt x="20" y="217"/>
                  </a:lnTo>
                  <a:lnTo>
                    <a:pt x="22" y="218"/>
                  </a:lnTo>
                  <a:lnTo>
                    <a:pt x="25" y="219"/>
                  </a:lnTo>
                  <a:lnTo>
                    <a:pt x="28" y="218"/>
                  </a:lnTo>
                  <a:lnTo>
                    <a:pt x="31" y="218"/>
                  </a:lnTo>
                  <a:lnTo>
                    <a:pt x="34" y="216"/>
                  </a:lnTo>
                  <a:lnTo>
                    <a:pt x="35" y="215"/>
                  </a:lnTo>
                  <a:lnTo>
                    <a:pt x="36" y="214"/>
                  </a:lnTo>
                  <a:lnTo>
                    <a:pt x="38" y="213"/>
                  </a:lnTo>
                  <a:lnTo>
                    <a:pt x="39" y="212"/>
                  </a:lnTo>
                  <a:lnTo>
                    <a:pt x="40" y="211"/>
                  </a:lnTo>
                  <a:lnTo>
                    <a:pt x="41" y="210"/>
                  </a:lnTo>
                  <a:lnTo>
                    <a:pt x="42" y="209"/>
                  </a:lnTo>
                  <a:lnTo>
                    <a:pt x="43" y="208"/>
                  </a:lnTo>
                  <a:lnTo>
                    <a:pt x="50" y="198"/>
                  </a:lnTo>
                  <a:lnTo>
                    <a:pt x="50" y="197"/>
                  </a:lnTo>
                  <a:lnTo>
                    <a:pt x="51" y="195"/>
                  </a:lnTo>
                  <a:lnTo>
                    <a:pt x="51" y="193"/>
                  </a:lnTo>
                  <a:lnTo>
                    <a:pt x="51" y="192"/>
                  </a:lnTo>
                  <a:lnTo>
                    <a:pt x="51" y="190"/>
                  </a:lnTo>
                  <a:lnTo>
                    <a:pt x="51" y="188"/>
                  </a:lnTo>
                  <a:lnTo>
                    <a:pt x="51" y="187"/>
                  </a:lnTo>
                  <a:lnTo>
                    <a:pt x="50" y="185"/>
                  </a:lnTo>
                  <a:lnTo>
                    <a:pt x="51" y="184"/>
                  </a:lnTo>
                  <a:lnTo>
                    <a:pt x="52" y="183"/>
                  </a:lnTo>
                  <a:lnTo>
                    <a:pt x="53" y="182"/>
                  </a:lnTo>
                  <a:lnTo>
                    <a:pt x="55" y="181"/>
                  </a:lnTo>
                  <a:lnTo>
                    <a:pt x="56" y="180"/>
                  </a:lnTo>
                  <a:lnTo>
                    <a:pt x="57" y="180"/>
                  </a:lnTo>
                  <a:lnTo>
                    <a:pt x="58" y="179"/>
                  </a:lnTo>
                  <a:lnTo>
                    <a:pt x="59" y="178"/>
                  </a:lnTo>
                  <a:lnTo>
                    <a:pt x="70" y="169"/>
                  </a:lnTo>
                  <a:lnTo>
                    <a:pt x="71" y="168"/>
                  </a:lnTo>
                  <a:lnTo>
                    <a:pt x="72" y="167"/>
                  </a:lnTo>
                  <a:lnTo>
                    <a:pt x="73" y="166"/>
                  </a:lnTo>
                  <a:lnTo>
                    <a:pt x="73" y="164"/>
                  </a:lnTo>
                  <a:lnTo>
                    <a:pt x="74" y="163"/>
                  </a:lnTo>
                  <a:lnTo>
                    <a:pt x="74" y="161"/>
                  </a:lnTo>
                  <a:lnTo>
                    <a:pt x="75" y="159"/>
                  </a:lnTo>
                  <a:lnTo>
                    <a:pt x="75" y="158"/>
                  </a:lnTo>
                  <a:lnTo>
                    <a:pt x="74" y="154"/>
                  </a:lnTo>
                  <a:lnTo>
                    <a:pt x="73" y="152"/>
                  </a:lnTo>
                  <a:lnTo>
                    <a:pt x="72" y="149"/>
                  </a:lnTo>
                  <a:lnTo>
                    <a:pt x="71" y="147"/>
                  </a:lnTo>
                  <a:lnTo>
                    <a:pt x="69" y="145"/>
                  </a:lnTo>
                  <a:lnTo>
                    <a:pt x="66" y="144"/>
                  </a:lnTo>
                  <a:lnTo>
                    <a:pt x="64" y="143"/>
                  </a:lnTo>
                  <a:lnTo>
                    <a:pt x="61" y="142"/>
                  </a:lnTo>
                  <a:lnTo>
                    <a:pt x="63" y="141"/>
                  </a:lnTo>
                  <a:lnTo>
                    <a:pt x="64" y="140"/>
                  </a:lnTo>
                  <a:lnTo>
                    <a:pt x="66" y="138"/>
                  </a:lnTo>
                  <a:lnTo>
                    <a:pt x="67" y="137"/>
                  </a:lnTo>
                  <a:lnTo>
                    <a:pt x="69" y="136"/>
                  </a:lnTo>
                  <a:lnTo>
                    <a:pt x="70" y="135"/>
                  </a:lnTo>
                  <a:lnTo>
                    <a:pt x="72" y="134"/>
                  </a:lnTo>
                  <a:lnTo>
                    <a:pt x="74" y="133"/>
                  </a:lnTo>
                  <a:lnTo>
                    <a:pt x="81" y="126"/>
                  </a:lnTo>
                  <a:lnTo>
                    <a:pt x="82" y="125"/>
                  </a:lnTo>
                  <a:lnTo>
                    <a:pt x="83" y="124"/>
                  </a:lnTo>
                  <a:lnTo>
                    <a:pt x="84" y="123"/>
                  </a:lnTo>
                  <a:lnTo>
                    <a:pt x="84" y="122"/>
                  </a:lnTo>
                  <a:lnTo>
                    <a:pt x="85" y="121"/>
                  </a:lnTo>
                  <a:lnTo>
                    <a:pt x="85" y="120"/>
                  </a:lnTo>
                  <a:lnTo>
                    <a:pt x="86" y="119"/>
                  </a:lnTo>
                  <a:lnTo>
                    <a:pt x="86" y="117"/>
                  </a:lnTo>
                  <a:lnTo>
                    <a:pt x="86" y="115"/>
                  </a:lnTo>
                  <a:lnTo>
                    <a:pt x="86" y="115"/>
                  </a:lnTo>
                  <a:lnTo>
                    <a:pt x="86" y="115"/>
                  </a:lnTo>
                  <a:lnTo>
                    <a:pt x="86" y="115"/>
                  </a:lnTo>
                  <a:lnTo>
                    <a:pt x="86" y="115"/>
                  </a:lnTo>
                  <a:lnTo>
                    <a:pt x="86" y="115"/>
                  </a:lnTo>
                  <a:lnTo>
                    <a:pt x="86" y="115"/>
                  </a:lnTo>
                  <a:lnTo>
                    <a:pt x="86" y="115"/>
                  </a:lnTo>
                  <a:lnTo>
                    <a:pt x="87" y="114"/>
                  </a:lnTo>
                  <a:lnTo>
                    <a:pt x="87" y="111"/>
                  </a:lnTo>
                  <a:lnTo>
                    <a:pt x="86" y="108"/>
                  </a:lnTo>
                  <a:lnTo>
                    <a:pt x="85" y="106"/>
                  </a:lnTo>
                  <a:lnTo>
                    <a:pt x="83" y="103"/>
                  </a:lnTo>
                  <a:lnTo>
                    <a:pt x="81" y="101"/>
                  </a:lnTo>
                  <a:lnTo>
                    <a:pt x="79" y="99"/>
                  </a:lnTo>
                  <a:lnTo>
                    <a:pt x="76" y="98"/>
                  </a:lnTo>
                  <a:lnTo>
                    <a:pt x="73" y="98"/>
                  </a:lnTo>
                  <a:close/>
                  <a:moveTo>
                    <a:pt x="70" y="128"/>
                  </a:moveTo>
                  <a:lnTo>
                    <a:pt x="70" y="128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71" y="128"/>
                  </a:lnTo>
                  <a:lnTo>
                    <a:pt x="71" y="128"/>
                  </a:lnTo>
                  <a:lnTo>
                    <a:pt x="71" y="128"/>
                  </a:lnTo>
                  <a:lnTo>
                    <a:pt x="70" y="128"/>
                  </a:lnTo>
                  <a:close/>
                </a:path>
              </a:pathLst>
            </a:custGeom>
            <a:solidFill>
              <a:srgbClr val="CC99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52"/>
            <p:cNvSpPr>
              <a:spLocks noEditPoints="1"/>
            </p:cNvSpPr>
            <p:nvPr/>
          </p:nvSpPr>
          <p:spPr bwMode="auto">
            <a:xfrm>
              <a:off x="5087" y="647"/>
              <a:ext cx="89" cy="198"/>
            </a:xfrm>
            <a:custGeom>
              <a:avLst/>
              <a:gdLst/>
              <a:ahLst/>
              <a:cxnLst>
                <a:cxn ang="0">
                  <a:pos x="88" y="37"/>
                </a:cxn>
                <a:cxn ang="0">
                  <a:pos x="89" y="30"/>
                </a:cxn>
                <a:cxn ang="0">
                  <a:pos x="79" y="19"/>
                </a:cxn>
                <a:cxn ang="0">
                  <a:pos x="65" y="18"/>
                </a:cxn>
                <a:cxn ang="0">
                  <a:pos x="57" y="18"/>
                </a:cxn>
                <a:cxn ang="0">
                  <a:pos x="55" y="13"/>
                </a:cxn>
                <a:cxn ang="0">
                  <a:pos x="52" y="6"/>
                </a:cxn>
                <a:cxn ang="0">
                  <a:pos x="40" y="0"/>
                </a:cxn>
                <a:cxn ang="0">
                  <a:pos x="22" y="6"/>
                </a:cxn>
                <a:cxn ang="0">
                  <a:pos x="8" y="19"/>
                </a:cxn>
                <a:cxn ang="0">
                  <a:pos x="9" y="35"/>
                </a:cxn>
                <a:cxn ang="0">
                  <a:pos x="3" y="24"/>
                </a:cxn>
                <a:cxn ang="0">
                  <a:pos x="1" y="28"/>
                </a:cxn>
                <a:cxn ang="0">
                  <a:pos x="1" y="39"/>
                </a:cxn>
                <a:cxn ang="0">
                  <a:pos x="12" y="48"/>
                </a:cxn>
                <a:cxn ang="0">
                  <a:pos x="30" y="50"/>
                </a:cxn>
                <a:cxn ang="0">
                  <a:pos x="33" y="51"/>
                </a:cxn>
                <a:cxn ang="0">
                  <a:pos x="23" y="62"/>
                </a:cxn>
                <a:cxn ang="0">
                  <a:pos x="17" y="70"/>
                </a:cxn>
                <a:cxn ang="0">
                  <a:pos x="16" y="73"/>
                </a:cxn>
                <a:cxn ang="0">
                  <a:pos x="16" y="85"/>
                </a:cxn>
                <a:cxn ang="0">
                  <a:pos x="32" y="95"/>
                </a:cxn>
                <a:cxn ang="0">
                  <a:pos x="33" y="95"/>
                </a:cxn>
                <a:cxn ang="0">
                  <a:pos x="30" y="99"/>
                </a:cxn>
                <a:cxn ang="0">
                  <a:pos x="22" y="108"/>
                </a:cxn>
                <a:cxn ang="0">
                  <a:pos x="17" y="117"/>
                </a:cxn>
                <a:cxn ang="0">
                  <a:pos x="16" y="120"/>
                </a:cxn>
                <a:cxn ang="0">
                  <a:pos x="22" y="133"/>
                </a:cxn>
                <a:cxn ang="0">
                  <a:pos x="30" y="138"/>
                </a:cxn>
                <a:cxn ang="0">
                  <a:pos x="25" y="142"/>
                </a:cxn>
                <a:cxn ang="0">
                  <a:pos x="20" y="145"/>
                </a:cxn>
                <a:cxn ang="0">
                  <a:pos x="18" y="148"/>
                </a:cxn>
                <a:cxn ang="0">
                  <a:pos x="15" y="157"/>
                </a:cxn>
                <a:cxn ang="0">
                  <a:pos x="16" y="166"/>
                </a:cxn>
                <a:cxn ang="0">
                  <a:pos x="11" y="170"/>
                </a:cxn>
                <a:cxn ang="0">
                  <a:pos x="13" y="182"/>
                </a:cxn>
                <a:cxn ang="0">
                  <a:pos x="20" y="198"/>
                </a:cxn>
                <a:cxn ang="0">
                  <a:pos x="32" y="195"/>
                </a:cxn>
                <a:cxn ang="0">
                  <a:pos x="41" y="187"/>
                </a:cxn>
                <a:cxn ang="0">
                  <a:pos x="51" y="179"/>
                </a:cxn>
                <a:cxn ang="0">
                  <a:pos x="62" y="169"/>
                </a:cxn>
                <a:cxn ang="0">
                  <a:pos x="65" y="162"/>
                </a:cxn>
                <a:cxn ang="0">
                  <a:pos x="65" y="155"/>
                </a:cxn>
                <a:cxn ang="0">
                  <a:pos x="65" y="148"/>
                </a:cxn>
                <a:cxn ang="0">
                  <a:pos x="76" y="138"/>
                </a:cxn>
                <a:cxn ang="0">
                  <a:pos x="85" y="123"/>
                </a:cxn>
                <a:cxn ang="0">
                  <a:pos x="84" y="117"/>
                </a:cxn>
                <a:cxn ang="0">
                  <a:pos x="81" y="110"/>
                </a:cxn>
                <a:cxn ang="0">
                  <a:pos x="75" y="106"/>
                </a:cxn>
                <a:cxn ang="0">
                  <a:pos x="70" y="102"/>
                </a:cxn>
                <a:cxn ang="0">
                  <a:pos x="81" y="93"/>
                </a:cxn>
                <a:cxn ang="0">
                  <a:pos x="86" y="85"/>
                </a:cxn>
                <a:cxn ang="0">
                  <a:pos x="86" y="73"/>
                </a:cxn>
                <a:cxn ang="0">
                  <a:pos x="76" y="63"/>
                </a:cxn>
                <a:cxn ang="0">
                  <a:pos x="69" y="60"/>
                </a:cxn>
                <a:cxn ang="0">
                  <a:pos x="76" y="54"/>
                </a:cxn>
                <a:cxn ang="0">
                  <a:pos x="25" y="19"/>
                </a:cxn>
                <a:cxn ang="0">
                  <a:pos x="25" y="18"/>
                </a:cxn>
                <a:cxn ang="0">
                  <a:pos x="25" y="18"/>
                </a:cxn>
                <a:cxn ang="0">
                  <a:pos x="25" y="19"/>
                </a:cxn>
                <a:cxn ang="0">
                  <a:pos x="27" y="194"/>
                </a:cxn>
                <a:cxn ang="0">
                  <a:pos x="29" y="193"/>
                </a:cxn>
                <a:cxn ang="0">
                  <a:pos x="26" y="195"/>
                </a:cxn>
              </a:cxnLst>
              <a:rect l="0" t="0" r="r" b="b"/>
              <a:pathLst>
                <a:path w="89" h="198">
                  <a:moveTo>
                    <a:pt x="87" y="41"/>
                  </a:moveTo>
                  <a:lnTo>
                    <a:pt x="87" y="40"/>
                  </a:lnTo>
                  <a:lnTo>
                    <a:pt x="88" y="39"/>
                  </a:lnTo>
                  <a:lnTo>
                    <a:pt x="88" y="38"/>
                  </a:lnTo>
                  <a:lnTo>
                    <a:pt x="88" y="37"/>
                  </a:lnTo>
                  <a:lnTo>
                    <a:pt x="89" y="36"/>
                  </a:lnTo>
                  <a:lnTo>
                    <a:pt x="89" y="35"/>
                  </a:lnTo>
                  <a:lnTo>
                    <a:pt x="89" y="34"/>
                  </a:lnTo>
                  <a:lnTo>
                    <a:pt x="89" y="33"/>
                  </a:lnTo>
                  <a:lnTo>
                    <a:pt x="89" y="30"/>
                  </a:lnTo>
                  <a:lnTo>
                    <a:pt x="88" y="27"/>
                  </a:lnTo>
                  <a:lnTo>
                    <a:pt x="86" y="24"/>
                  </a:lnTo>
                  <a:lnTo>
                    <a:pt x="84" y="22"/>
                  </a:lnTo>
                  <a:lnTo>
                    <a:pt x="82" y="20"/>
                  </a:lnTo>
                  <a:lnTo>
                    <a:pt x="79" y="19"/>
                  </a:lnTo>
                  <a:lnTo>
                    <a:pt x="77" y="18"/>
                  </a:lnTo>
                  <a:lnTo>
                    <a:pt x="73" y="18"/>
                  </a:lnTo>
                  <a:lnTo>
                    <a:pt x="68" y="18"/>
                  </a:lnTo>
                  <a:lnTo>
                    <a:pt x="67" y="18"/>
                  </a:lnTo>
                  <a:lnTo>
                    <a:pt x="65" y="18"/>
                  </a:lnTo>
                  <a:lnTo>
                    <a:pt x="63" y="18"/>
                  </a:lnTo>
                  <a:lnTo>
                    <a:pt x="62" y="18"/>
                  </a:lnTo>
                  <a:lnTo>
                    <a:pt x="60" y="18"/>
                  </a:lnTo>
                  <a:lnTo>
                    <a:pt x="58" y="18"/>
                  </a:lnTo>
                  <a:lnTo>
                    <a:pt x="57" y="18"/>
                  </a:lnTo>
                  <a:lnTo>
                    <a:pt x="55" y="18"/>
                  </a:lnTo>
                  <a:lnTo>
                    <a:pt x="55" y="17"/>
                  </a:lnTo>
                  <a:lnTo>
                    <a:pt x="55" y="16"/>
                  </a:lnTo>
                  <a:lnTo>
                    <a:pt x="55" y="15"/>
                  </a:lnTo>
                  <a:lnTo>
                    <a:pt x="55" y="13"/>
                  </a:lnTo>
                  <a:lnTo>
                    <a:pt x="55" y="12"/>
                  </a:lnTo>
                  <a:lnTo>
                    <a:pt x="55" y="11"/>
                  </a:lnTo>
                  <a:lnTo>
                    <a:pt x="54" y="10"/>
                  </a:lnTo>
                  <a:lnTo>
                    <a:pt x="54" y="8"/>
                  </a:lnTo>
                  <a:lnTo>
                    <a:pt x="52" y="6"/>
                  </a:lnTo>
                  <a:lnTo>
                    <a:pt x="50" y="4"/>
                  </a:lnTo>
                  <a:lnTo>
                    <a:pt x="48" y="2"/>
                  </a:lnTo>
                  <a:lnTo>
                    <a:pt x="45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29" y="3"/>
                  </a:lnTo>
                  <a:lnTo>
                    <a:pt x="26" y="4"/>
                  </a:lnTo>
                  <a:lnTo>
                    <a:pt x="22" y="6"/>
                  </a:lnTo>
                  <a:lnTo>
                    <a:pt x="19" y="8"/>
                  </a:lnTo>
                  <a:lnTo>
                    <a:pt x="16" y="11"/>
                  </a:lnTo>
                  <a:lnTo>
                    <a:pt x="13" y="13"/>
                  </a:lnTo>
                  <a:lnTo>
                    <a:pt x="10" y="16"/>
                  </a:lnTo>
                  <a:lnTo>
                    <a:pt x="8" y="19"/>
                  </a:lnTo>
                  <a:lnTo>
                    <a:pt x="8" y="22"/>
                  </a:lnTo>
                  <a:lnTo>
                    <a:pt x="8" y="25"/>
                  </a:lnTo>
                  <a:lnTo>
                    <a:pt x="8" y="28"/>
                  </a:lnTo>
                  <a:lnTo>
                    <a:pt x="9" y="32"/>
                  </a:lnTo>
                  <a:lnTo>
                    <a:pt x="9" y="35"/>
                  </a:lnTo>
                  <a:lnTo>
                    <a:pt x="9" y="38"/>
                  </a:lnTo>
                  <a:lnTo>
                    <a:pt x="9" y="41"/>
                  </a:lnTo>
                  <a:lnTo>
                    <a:pt x="9" y="44"/>
                  </a:lnTo>
                  <a:lnTo>
                    <a:pt x="4" y="24"/>
                  </a:lnTo>
                  <a:lnTo>
                    <a:pt x="3" y="24"/>
                  </a:lnTo>
                  <a:lnTo>
                    <a:pt x="3" y="25"/>
                  </a:lnTo>
                  <a:lnTo>
                    <a:pt x="2" y="26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1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0" y="33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3" y="41"/>
                  </a:lnTo>
                  <a:lnTo>
                    <a:pt x="4" y="43"/>
                  </a:lnTo>
                  <a:lnTo>
                    <a:pt x="7" y="45"/>
                  </a:lnTo>
                  <a:lnTo>
                    <a:pt x="9" y="47"/>
                  </a:lnTo>
                  <a:lnTo>
                    <a:pt x="12" y="48"/>
                  </a:lnTo>
                  <a:lnTo>
                    <a:pt x="25" y="50"/>
                  </a:lnTo>
                  <a:lnTo>
                    <a:pt x="26" y="50"/>
                  </a:lnTo>
                  <a:lnTo>
                    <a:pt x="27" y="50"/>
                  </a:lnTo>
                  <a:lnTo>
                    <a:pt x="29" y="50"/>
                  </a:lnTo>
                  <a:lnTo>
                    <a:pt x="30" y="50"/>
                  </a:lnTo>
                  <a:lnTo>
                    <a:pt x="31" y="49"/>
                  </a:lnTo>
                  <a:lnTo>
                    <a:pt x="32" y="49"/>
                  </a:lnTo>
                  <a:lnTo>
                    <a:pt x="34" y="49"/>
                  </a:lnTo>
                  <a:lnTo>
                    <a:pt x="35" y="49"/>
                  </a:lnTo>
                  <a:lnTo>
                    <a:pt x="33" y="51"/>
                  </a:lnTo>
                  <a:lnTo>
                    <a:pt x="31" y="53"/>
                  </a:lnTo>
                  <a:lnTo>
                    <a:pt x="29" y="55"/>
                  </a:lnTo>
                  <a:lnTo>
                    <a:pt x="27" y="58"/>
                  </a:lnTo>
                  <a:lnTo>
                    <a:pt x="25" y="60"/>
                  </a:lnTo>
                  <a:lnTo>
                    <a:pt x="23" y="62"/>
                  </a:lnTo>
                  <a:lnTo>
                    <a:pt x="21" y="64"/>
                  </a:lnTo>
                  <a:lnTo>
                    <a:pt x="19" y="67"/>
                  </a:lnTo>
                  <a:lnTo>
                    <a:pt x="18" y="69"/>
                  </a:lnTo>
                  <a:lnTo>
                    <a:pt x="17" y="69"/>
                  </a:lnTo>
                  <a:lnTo>
                    <a:pt x="17" y="70"/>
                  </a:lnTo>
                  <a:lnTo>
                    <a:pt x="17" y="70"/>
                  </a:lnTo>
                  <a:lnTo>
                    <a:pt x="16" y="71"/>
                  </a:lnTo>
                  <a:lnTo>
                    <a:pt x="16" y="71"/>
                  </a:lnTo>
                  <a:lnTo>
                    <a:pt x="16" y="72"/>
                  </a:lnTo>
                  <a:lnTo>
                    <a:pt x="16" y="73"/>
                  </a:lnTo>
                  <a:lnTo>
                    <a:pt x="15" y="73"/>
                  </a:lnTo>
                  <a:lnTo>
                    <a:pt x="15" y="76"/>
                  </a:lnTo>
                  <a:lnTo>
                    <a:pt x="14" y="79"/>
                  </a:lnTo>
                  <a:lnTo>
                    <a:pt x="15" y="82"/>
                  </a:lnTo>
                  <a:lnTo>
                    <a:pt x="16" y="85"/>
                  </a:lnTo>
                  <a:lnTo>
                    <a:pt x="17" y="87"/>
                  </a:lnTo>
                  <a:lnTo>
                    <a:pt x="19" y="90"/>
                  </a:lnTo>
                  <a:lnTo>
                    <a:pt x="21" y="91"/>
                  </a:lnTo>
                  <a:lnTo>
                    <a:pt x="24" y="93"/>
                  </a:lnTo>
                  <a:lnTo>
                    <a:pt x="32" y="95"/>
                  </a:lnTo>
                  <a:lnTo>
                    <a:pt x="33" y="95"/>
                  </a:lnTo>
                  <a:lnTo>
                    <a:pt x="33" y="95"/>
                  </a:lnTo>
                  <a:lnTo>
                    <a:pt x="33" y="95"/>
                  </a:lnTo>
                  <a:lnTo>
                    <a:pt x="33" y="95"/>
                  </a:lnTo>
                  <a:lnTo>
                    <a:pt x="33" y="95"/>
                  </a:lnTo>
                  <a:lnTo>
                    <a:pt x="34" y="95"/>
                  </a:lnTo>
                  <a:lnTo>
                    <a:pt x="34" y="95"/>
                  </a:lnTo>
                  <a:lnTo>
                    <a:pt x="34" y="95"/>
                  </a:lnTo>
                  <a:lnTo>
                    <a:pt x="32" y="97"/>
                  </a:lnTo>
                  <a:lnTo>
                    <a:pt x="30" y="99"/>
                  </a:lnTo>
                  <a:lnTo>
                    <a:pt x="29" y="101"/>
                  </a:lnTo>
                  <a:lnTo>
                    <a:pt x="27" y="103"/>
                  </a:lnTo>
                  <a:lnTo>
                    <a:pt x="25" y="104"/>
                  </a:lnTo>
                  <a:lnTo>
                    <a:pt x="24" y="106"/>
                  </a:lnTo>
                  <a:lnTo>
                    <a:pt x="22" y="108"/>
                  </a:lnTo>
                  <a:lnTo>
                    <a:pt x="20" y="110"/>
                  </a:lnTo>
                  <a:lnTo>
                    <a:pt x="17" y="115"/>
                  </a:lnTo>
                  <a:lnTo>
                    <a:pt x="17" y="116"/>
                  </a:lnTo>
                  <a:lnTo>
                    <a:pt x="17" y="117"/>
                  </a:lnTo>
                  <a:lnTo>
                    <a:pt x="17" y="117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9"/>
                  </a:lnTo>
                  <a:lnTo>
                    <a:pt x="16" y="120"/>
                  </a:lnTo>
                  <a:lnTo>
                    <a:pt x="16" y="120"/>
                  </a:lnTo>
                  <a:lnTo>
                    <a:pt x="16" y="123"/>
                  </a:lnTo>
                  <a:lnTo>
                    <a:pt x="17" y="126"/>
                  </a:lnTo>
                  <a:lnTo>
                    <a:pt x="18" y="129"/>
                  </a:lnTo>
                  <a:lnTo>
                    <a:pt x="20" y="131"/>
                  </a:lnTo>
                  <a:lnTo>
                    <a:pt x="22" y="133"/>
                  </a:lnTo>
                  <a:lnTo>
                    <a:pt x="24" y="135"/>
                  </a:lnTo>
                  <a:lnTo>
                    <a:pt x="27" y="136"/>
                  </a:lnTo>
                  <a:lnTo>
                    <a:pt x="30" y="137"/>
                  </a:lnTo>
                  <a:lnTo>
                    <a:pt x="31" y="137"/>
                  </a:lnTo>
                  <a:lnTo>
                    <a:pt x="30" y="138"/>
                  </a:lnTo>
                  <a:lnTo>
                    <a:pt x="29" y="139"/>
                  </a:lnTo>
                  <a:lnTo>
                    <a:pt x="28" y="139"/>
                  </a:lnTo>
                  <a:lnTo>
                    <a:pt x="27" y="140"/>
                  </a:lnTo>
                  <a:lnTo>
                    <a:pt x="26" y="141"/>
                  </a:lnTo>
                  <a:lnTo>
                    <a:pt x="25" y="142"/>
                  </a:lnTo>
                  <a:lnTo>
                    <a:pt x="24" y="143"/>
                  </a:lnTo>
                  <a:lnTo>
                    <a:pt x="23" y="143"/>
                  </a:lnTo>
                  <a:lnTo>
                    <a:pt x="21" y="145"/>
                  </a:lnTo>
                  <a:lnTo>
                    <a:pt x="20" y="145"/>
                  </a:lnTo>
                  <a:lnTo>
                    <a:pt x="20" y="145"/>
                  </a:lnTo>
                  <a:lnTo>
                    <a:pt x="19" y="146"/>
                  </a:lnTo>
                  <a:lnTo>
                    <a:pt x="19" y="146"/>
                  </a:lnTo>
                  <a:lnTo>
                    <a:pt x="19" y="147"/>
                  </a:lnTo>
                  <a:lnTo>
                    <a:pt x="18" y="147"/>
                  </a:lnTo>
                  <a:lnTo>
                    <a:pt x="18" y="148"/>
                  </a:lnTo>
                  <a:lnTo>
                    <a:pt x="17" y="148"/>
                  </a:lnTo>
                  <a:lnTo>
                    <a:pt x="16" y="150"/>
                  </a:lnTo>
                  <a:lnTo>
                    <a:pt x="15" y="153"/>
                  </a:lnTo>
                  <a:lnTo>
                    <a:pt x="15" y="155"/>
                  </a:lnTo>
                  <a:lnTo>
                    <a:pt x="15" y="157"/>
                  </a:lnTo>
                  <a:lnTo>
                    <a:pt x="15" y="159"/>
                  </a:lnTo>
                  <a:lnTo>
                    <a:pt x="15" y="161"/>
                  </a:lnTo>
                  <a:lnTo>
                    <a:pt x="16" y="163"/>
                  </a:lnTo>
                  <a:lnTo>
                    <a:pt x="17" y="165"/>
                  </a:lnTo>
                  <a:lnTo>
                    <a:pt x="16" y="166"/>
                  </a:lnTo>
                  <a:lnTo>
                    <a:pt x="15" y="167"/>
                  </a:lnTo>
                  <a:lnTo>
                    <a:pt x="14" y="167"/>
                  </a:lnTo>
                  <a:lnTo>
                    <a:pt x="13" y="168"/>
                  </a:lnTo>
                  <a:lnTo>
                    <a:pt x="12" y="169"/>
                  </a:lnTo>
                  <a:lnTo>
                    <a:pt x="11" y="170"/>
                  </a:lnTo>
                  <a:lnTo>
                    <a:pt x="10" y="171"/>
                  </a:lnTo>
                  <a:lnTo>
                    <a:pt x="9" y="172"/>
                  </a:lnTo>
                  <a:lnTo>
                    <a:pt x="10" y="175"/>
                  </a:lnTo>
                  <a:lnTo>
                    <a:pt x="12" y="179"/>
                  </a:lnTo>
                  <a:lnTo>
                    <a:pt x="13" y="182"/>
                  </a:lnTo>
                  <a:lnTo>
                    <a:pt x="15" y="185"/>
                  </a:lnTo>
                  <a:lnTo>
                    <a:pt x="16" y="189"/>
                  </a:lnTo>
                  <a:lnTo>
                    <a:pt x="18" y="192"/>
                  </a:lnTo>
                  <a:lnTo>
                    <a:pt x="19" y="195"/>
                  </a:lnTo>
                  <a:lnTo>
                    <a:pt x="20" y="198"/>
                  </a:lnTo>
                  <a:lnTo>
                    <a:pt x="23" y="198"/>
                  </a:lnTo>
                  <a:lnTo>
                    <a:pt x="25" y="198"/>
                  </a:lnTo>
                  <a:lnTo>
                    <a:pt x="28" y="197"/>
                  </a:lnTo>
                  <a:lnTo>
                    <a:pt x="30" y="196"/>
                  </a:lnTo>
                  <a:lnTo>
                    <a:pt x="32" y="195"/>
                  </a:lnTo>
                  <a:lnTo>
                    <a:pt x="33" y="193"/>
                  </a:lnTo>
                  <a:lnTo>
                    <a:pt x="35" y="191"/>
                  </a:lnTo>
                  <a:lnTo>
                    <a:pt x="37" y="189"/>
                  </a:lnTo>
                  <a:lnTo>
                    <a:pt x="39" y="188"/>
                  </a:lnTo>
                  <a:lnTo>
                    <a:pt x="41" y="187"/>
                  </a:lnTo>
                  <a:lnTo>
                    <a:pt x="43" y="185"/>
                  </a:lnTo>
                  <a:lnTo>
                    <a:pt x="45" y="184"/>
                  </a:lnTo>
                  <a:lnTo>
                    <a:pt x="47" y="182"/>
                  </a:lnTo>
                  <a:lnTo>
                    <a:pt x="49" y="181"/>
                  </a:lnTo>
                  <a:lnTo>
                    <a:pt x="51" y="179"/>
                  </a:lnTo>
                  <a:lnTo>
                    <a:pt x="53" y="177"/>
                  </a:lnTo>
                  <a:lnTo>
                    <a:pt x="59" y="172"/>
                  </a:lnTo>
                  <a:lnTo>
                    <a:pt x="60" y="171"/>
                  </a:lnTo>
                  <a:lnTo>
                    <a:pt x="61" y="170"/>
                  </a:lnTo>
                  <a:lnTo>
                    <a:pt x="62" y="169"/>
                  </a:lnTo>
                  <a:lnTo>
                    <a:pt x="63" y="168"/>
                  </a:lnTo>
                  <a:lnTo>
                    <a:pt x="63" y="166"/>
                  </a:lnTo>
                  <a:lnTo>
                    <a:pt x="64" y="165"/>
                  </a:lnTo>
                  <a:lnTo>
                    <a:pt x="64" y="164"/>
                  </a:lnTo>
                  <a:lnTo>
                    <a:pt x="65" y="162"/>
                  </a:lnTo>
                  <a:lnTo>
                    <a:pt x="65" y="161"/>
                  </a:lnTo>
                  <a:lnTo>
                    <a:pt x="65" y="159"/>
                  </a:lnTo>
                  <a:lnTo>
                    <a:pt x="65" y="158"/>
                  </a:lnTo>
                  <a:lnTo>
                    <a:pt x="65" y="157"/>
                  </a:lnTo>
                  <a:lnTo>
                    <a:pt x="65" y="155"/>
                  </a:lnTo>
                  <a:lnTo>
                    <a:pt x="65" y="154"/>
                  </a:lnTo>
                  <a:lnTo>
                    <a:pt x="64" y="153"/>
                  </a:lnTo>
                  <a:lnTo>
                    <a:pt x="64" y="151"/>
                  </a:lnTo>
                  <a:lnTo>
                    <a:pt x="63" y="150"/>
                  </a:lnTo>
                  <a:lnTo>
                    <a:pt x="65" y="148"/>
                  </a:lnTo>
                  <a:lnTo>
                    <a:pt x="67" y="146"/>
                  </a:lnTo>
                  <a:lnTo>
                    <a:pt x="69" y="144"/>
                  </a:lnTo>
                  <a:lnTo>
                    <a:pt x="72" y="142"/>
                  </a:lnTo>
                  <a:lnTo>
                    <a:pt x="74" y="140"/>
                  </a:lnTo>
                  <a:lnTo>
                    <a:pt x="76" y="138"/>
                  </a:lnTo>
                  <a:lnTo>
                    <a:pt x="78" y="136"/>
                  </a:lnTo>
                  <a:lnTo>
                    <a:pt x="81" y="134"/>
                  </a:lnTo>
                  <a:lnTo>
                    <a:pt x="84" y="126"/>
                  </a:lnTo>
                  <a:lnTo>
                    <a:pt x="85" y="124"/>
                  </a:lnTo>
                  <a:lnTo>
                    <a:pt x="85" y="123"/>
                  </a:lnTo>
                  <a:lnTo>
                    <a:pt x="85" y="122"/>
                  </a:lnTo>
                  <a:lnTo>
                    <a:pt x="85" y="121"/>
                  </a:lnTo>
                  <a:lnTo>
                    <a:pt x="85" y="120"/>
                  </a:lnTo>
                  <a:lnTo>
                    <a:pt x="85" y="118"/>
                  </a:lnTo>
                  <a:lnTo>
                    <a:pt x="84" y="117"/>
                  </a:lnTo>
                  <a:lnTo>
                    <a:pt x="84" y="116"/>
                  </a:lnTo>
                  <a:lnTo>
                    <a:pt x="83" y="114"/>
                  </a:lnTo>
                  <a:lnTo>
                    <a:pt x="83" y="113"/>
                  </a:lnTo>
                  <a:lnTo>
                    <a:pt x="82" y="112"/>
                  </a:lnTo>
                  <a:lnTo>
                    <a:pt x="81" y="110"/>
                  </a:lnTo>
                  <a:lnTo>
                    <a:pt x="80" y="109"/>
                  </a:lnTo>
                  <a:lnTo>
                    <a:pt x="79" y="108"/>
                  </a:lnTo>
                  <a:lnTo>
                    <a:pt x="78" y="107"/>
                  </a:lnTo>
                  <a:lnTo>
                    <a:pt x="77" y="106"/>
                  </a:lnTo>
                  <a:lnTo>
                    <a:pt x="75" y="106"/>
                  </a:lnTo>
                  <a:lnTo>
                    <a:pt x="69" y="104"/>
                  </a:lnTo>
                  <a:lnTo>
                    <a:pt x="69" y="104"/>
                  </a:lnTo>
                  <a:lnTo>
                    <a:pt x="70" y="103"/>
                  </a:lnTo>
                  <a:lnTo>
                    <a:pt x="70" y="103"/>
                  </a:lnTo>
                  <a:lnTo>
                    <a:pt x="70" y="102"/>
                  </a:lnTo>
                  <a:lnTo>
                    <a:pt x="71" y="101"/>
                  </a:lnTo>
                  <a:lnTo>
                    <a:pt x="71" y="101"/>
                  </a:lnTo>
                  <a:lnTo>
                    <a:pt x="72" y="100"/>
                  </a:lnTo>
                  <a:lnTo>
                    <a:pt x="72" y="99"/>
                  </a:lnTo>
                  <a:lnTo>
                    <a:pt x="81" y="93"/>
                  </a:lnTo>
                  <a:lnTo>
                    <a:pt x="82" y="91"/>
                  </a:lnTo>
                  <a:lnTo>
                    <a:pt x="83" y="90"/>
                  </a:lnTo>
                  <a:lnTo>
                    <a:pt x="85" y="88"/>
                  </a:lnTo>
                  <a:lnTo>
                    <a:pt x="85" y="87"/>
                  </a:lnTo>
                  <a:lnTo>
                    <a:pt x="86" y="85"/>
                  </a:lnTo>
                  <a:lnTo>
                    <a:pt x="87" y="83"/>
                  </a:lnTo>
                  <a:lnTo>
                    <a:pt x="87" y="81"/>
                  </a:lnTo>
                  <a:lnTo>
                    <a:pt x="87" y="79"/>
                  </a:lnTo>
                  <a:lnTo>
                    <a:pt x="86" y="76"/>
                  </a:lnTo>
                  <a:lnTo>
                    <a:pt x="86" y="73"/>
                  </a:lnTo>
                  <a:lnTo>
                    <a:pt x="85" y="70"/>
                  </a:lnTo>
                  <a:lnTo>
                    <a:pt x="83" y="68"/>
                  </a:lnTo>
                  <a:lnTo>
                    <a:pt x="81" y="66"/>
                  </a:lnTo>
                  <a:lnTo>
                    <a:pt x="79" y="64"/>
                  </a:lnTo>
                  <a:lnTo>
                    <a:pt x="76" y="63"/>
                  </a:lnTo>
                  <a:lnTo>
                    <a:pt x="73" y="62"/>
                  </a:lnTo>
                  <a:lnTo>
                    <a:pt x="70" y="62"/>
                  </a:lnTo>
                  <a:lnTo>
                    <a:pt x="66" y="62"/>
                  </a:lnTo>
                  <a:lnTo>
                    <a:pt x="67" y="61"/>
                  </a:lnTo>
                  <a:lnTo>
                    <a:pt x="69" y="60"/>
                  </a:lnTo>
                  <a:lnTo>
                    <a:pt x="70" y="59"/>
                  </a:lnTo>
                  <a:lnTo>
                    <a:pt x="72" y="57"/>
                  </a:lnTo>
                  <a:lnTo>
                    <a:pt x="73" y="56"/>
                  </a:lnTo>
                  <a:lnTo>
                    <a:pt x="75" y="55"/>
                  </a:lnTo>
                  <a:lnTo>
                    <a:pt x="76" y="54"/>
                  </a:lnTo>
                  <a:lnTo>
                    <a:pt x="78" y="52"/>
                  </a:lnTo>
                  <a:lnTo>
                    <a:pt x="87" y="41"/>
                  </a:lnTo>
                  <a:close/>
                  <a:moveTo>
                    <a:pt x="25" y="19"/>
                  </a:moveTo>
                  <a:lnTo>
                    <a:pt x="25" y="19"/>
                  </a:lnTo>
                  <a:lnTo>
                    <a:pt x="25" y="19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9"/>
                  </a:lnTo>
                  <a:lnTo>
                    <a:pt x="25" y="19"/>
                  </a:lnTo>
                  <a:close/>
                  <a:moveTo>
                    <a:pt x="25" y="196"/>
                  </a:moveTo>
                  <a:lnTo>
                    <a:pt x="26" y="196"/>
                  </a:lnTo>
                  <a:lnTo>
                    <a:pt x="26" y="195"/>
                  </a:lnTo>
                  <a:lnTo>
                    <a:pt x="27" y="195"/>
                  </a:lnTo>
                  <a:lnTo>
                    <a:pt x="27" y="194"/>
                  </a:lnTo>
                  <a:lnTo>
                    <a:pt x="28" y="194"/>
                  </a:lnTo>
                  <a:lnTo>
                    <a:pt x="29" y="194"/>
                  </a:lnTo>
                  <a:lnTo>
                    <a:pt x="29" y="193"/>
                  </a:lnTo>
                  <a:lnTo>
                    <a:pt x="30" y="193"/>
                  </a:lnTo>
                  <a:lnTo>
                    <a:pt x="29" y="193"/>
                  </a:lnTo>
                  <a:lnTo>
                    <a:pt x="29" y="194"/>
                  </a:lnTo>
                  <a:lnTo>
                    <a:pt x="28" y="194"/>
                  </a:lnTo>
                  <a:lnTo>
                    <a:pt x="28" y="194"/>
                  </a:lnTo>
                  <a:lnTo>
                    <a:pt x="27" y="195"/>
                  </a:lnTo>
                  <a:lnTo>
                    <a:pt x="26" y="195"/>
                  </a:lnTo>
                  <a:lnTo>
                    <a:pt x="26" y="196"/>
                  </a:lnTo>
                  <a:lnTo>
                    <a:pt x="25" y="196"/>
                  </a:lnTo>
                  <a:close/>
                </a:path>
              </a:pathLst>
            </a:custGeom>
            <a:solidFill>
              <a:srgbClr val="CC99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53"/>
            <p:cNvSpPr>
              <a:spLocks/>
            </p:cNvSpPr>
            <p:nvPr/>
          </p:nvSpPr>
          <p:spPr bwMode="auto">
            <a:xfrm>
              <a:off x="4765" y="539"/>
              <a:ext cx="126" cy="154"/>
            </a:xfrm>
            <a:custGeom>
              <a:avLst/>
              <a:gdLst/>
              <a:ahLst/>
              <a:cxnLst>
                <a:cxn ang="0">
                  <a:pos x="124" y="92"/>
                </a:cxn>
                <a:cxn ang="0">
                  <a:pos x="114" y="86"/>
                </a:cxn>
                <a:cxn ang="0">
                  <a:pos x="110" y="85"/>
                </a:cxn>
                <a:cxn ang="0">
                  <a:pos x="108" y="85"/>
                </a:cxn>
                <a:cxn ang="0">
                  <a:pos x="109" y="85"/>
                </a:cxn>
                <a:cxn ang="0">
                  <a:pos x="114" y="74"/>
                </a:cxn>
                <a:cxn ang="0">
                  <a:pos x="115" y="69"/>
                </a:cxn>
                <a:cxn ang="0">
                  <a:pos x="115" y="67"/>
                </a:cxn>
                <a:cxn ang="0">
                  <a:pos x="114" y="63"/>
                </a:cxn>
                <a:cxn ang="0">
                  <a:pos x="103" y="54"/>
                </a:cxn>
                <a:cxn ang="0">
                  <a:pos x="87" y="55"/>
                </a:cxn>
                <a:cxn ang="0">
                  <a:pos x="76" y="57"/>
                </a:cxn>
                <a:cxn ang="0">
                  <a:pos x="74" y="56"/>
                </a:cxn>
                <a:cxn ang="0">
                  <a:pos x="85" y="44"/>
                </a:cxn>
                <a:cxn ang="0">
                  <a:pos x="88" y="36"/>
                </a:cxn>
                <a:cxn ang="0">
                  <a:pos x="86" y="24"/>
                </a:cxn>
                <a:cxn ang="0">
                  <a:pos x="76" y="16"/>
                </a:cxn>
                <a:cxn ang="0">
                  <a:pos x="63" y="17"/>
                </a:cxn>
                <a:cxn ang="0">
                  <a:pos x="53" y="18"/>
                </a:cxn>
                <a:cxn ang="0">
                  <a:pos x="51" y="12"/>
                </a:cxn>
                <a:cxn ang="0">
                  <a:pos x="46" y="3"/>
                </a:cxn>
                <a:cxn ang="0">
                  <a:pos x="32" y="0"/>
                </a:cxn>
                <a:cxn ang="0">
                  <a:pos x="15" y="13"/>
                </a:cxn>
                <a:cxn ang="0">
                  <a:pos x="3" y="36"/>
                </a:cxn>
                <a:cxn ang="0">
                  <a:pos x="2" y="29"/>
                </a:cxn>
                <a:cxn ang="0">
                  <a:pos x="1" y="33"/>
                </a:cxn>
                <a:cxn ang="0">
                  <a:pos x="4" y="47"/>
                </a:cxn>
                <a:cxn ang="0">
                  <a:pos x="13" y="52"/>
                </a:cxn>
                <a:cxn ang="0">
                  <a:pos x="19" y="53"/>
                </a:cxn>
                <a:cxn ang="0">
                  <a:pos x="30" y="51"/>
                </a:cxn>
                <a:cxn ang="0">
                  <a:pos x="39" y="50"/>
                </a:cxn>
                <a:cxn ang="0">
                  <a:pos x="32" y="61"/>
                </a:cxn>
                <a:cxn ang="0">
                  <a:pos x="27" y="72"/>
                </a:cxn>
                <a:cxn ang="0">
                  <a:pos x="26" y="77"/>
                </a:cxn>
                <a:cxn ang="0">
                  <a:pos x="29" y="88"/>
                </a:cxn>
                <a:cxn ang="0">
                  <a:pos x="43" y="93"/>
                </a:cxn>
                <a:cxn ang="0">
                  <a:pos x="57" y="91"/>
                </a:cxn>
                <a:cxn ang="0">
                  <a:pos x="64" y="90"/>
                </a:cxn>
                <a:cxn ang="0">
                  <a:pos x="60" y="95"/>
                </a:cxn>
                <a:cxn ang="0">
                  <a:pos x="57" y="108"/>
                </a:cxn>
                <a:cxn ang="0">
                  <a:pos x="64" y="120"/>
                </a:cxn>
                <a:cxn ang="0">
                  <a:pos x="72" y="122"/>
                </a:cxn>
                <a:cxn ang="0">
                  <a:pos x="77" y="122"/>
                </a:cxn>
                <a:cxn ang="0">
                  <a:pos x="79" y="123"/>
                </a:cxn>
                <a:cxn ang="0">
                  <a:pos x="74" y="129"/>
                </a:cxn>
                <a:cxn ang="0">
                  <a:pos x="71" y="138"/>
                </a:cxn>
                <a:cxn ang="0">
                  <a:pos x="75" y="149"/>
                </a:cxn>
                <a:cxn ang="0">
                  <a:pos x="89" y="153"/>
                </a:cxn>
                <a:cxn ang="0">
                  <a:pos x="101" y="150"/>
                </a:cxn>
                <a:cxn ang="0">
                  <a:pos x="111" y="147"/>
                </a:cxn>
                <a:cxn ang="0">
                  <a:pos x="121" y="136"/>
                </a:cxn>
                <a:cxn ang="0">
                  <a:pos x="120" y="126"/>
                </a:cxn>
                <a:cxn ang="0">
                  <a:pos x="118" y="122"/>
                </a:cxn>
                <a:cxn ang="0">
                  <a:pos x="119" y="118"/>
                </a:cxn>
                <a:cxn ang="0">
                  <a:pos x="126" y="102"/>
                </a:cxn>
              </a:cxnLst>
              <a:rect l="0" t="0" r="r" b="b"/>
              <a:pathLst>
                <a:path w="126" h="154">
                  <a:moveTo>
                    <a:pt x="126" y="102"/>
                  </a:moveTo>
                  <a:lnTo>
                    <a:pt x="126" y="99"/>
                  </a:lnTo>
                  <a:lnTo>
                    <a:pt x="126" y="97"/>
                  </a:lnTo>
                  <a:lnTo>
                    <a:pt x="125" y="94"/>
                  </a:lnTo>
                  <a:lnTo>
                    <a:pt x="124" y="92"/>
                  </a:lnTo>
                  <a:lnTo>
                    <a:pt x="122" y="90"/>
                  </a:lnTo>
                  <a:lnTo>
                    <a:pt x="120" y="88"/>
                  </a:lnTo>
                  <a:lnTo>
                    <a:pt x="118" y="87"/>
                  </a:lnTo>
                  <a:lnTo>
                    <a:pt x="116" y="86"/>
                  </a:lnTo>
                  <a:lnTo>
                    <a:pt x="114" y="86"/>
                  </a:lnTo>
                  <a:lnTo>
                    <a:pt x="113" y="85"/>
                  </a:lnTo>
                  <a:lnTo>
                    <a:pt x="113" y="85"/>
                  </a:lnTo>
                  <a:lnTo>
                    <a:pt x="112" y="85"/>
                  </a:lnTo>
                  <a:lnTo>
                    <a:pt x="111" y="85"/>
                  </a:lnTo>
                  <a:lnTo>
                    <a:pt x="110" y="85"/>
                  </a:lnTo>
                  <a:lnTo>
                    <a:pt x="110" y="85"/>
                  </a:lnTo>
                  <a:lnTo>
                    <a:pt x="109" y="85"/>
                  </a:lnTo>
                  <a:lnTo>
                    <a:pt x="108" y="85"/>
                  </a:lnTo>
                  <a:lnTo>
                    <a:pt x="108" y="85"/>
                  </a:lnTo>
                  <a:lnTo>
                    <a:pt x="108" y="85"/>
                  </a:lnTo>
                  <a:lnTo>
                    <a:pt x="109" y="85"/>
                  </a:lnTo>
                  <a:lnTo>
                    <a:pt x="109" y="85"/>
                  </a:lnTo>
                  <a:lnTo>
                    <a:pt x="109" y="85"/>
                  </a:lnTo>
                  <a:lnTo>
                    <a:pt x="109" y="85"/>
                  </a:lnTo>
                  <a:lnTo>
                    <a:pt x="109" y="85"/>
                  </a:lnTo>
                  <a:lnTo>
                    <a:pt x="109" y="84"/>
                  </a:lnTo>
                  <a:lnTo>
                    <a:pt x="113" y="77"/>
                  </a:lnTo>
                  <a:lnTo>
                    <a:pt x="114" y="76"/>
                  </a:lnTo>
                  <a:lnTo>
                    <a:pt x="114" y="75"/>
                  </a:lnTo>
                  <a:lnTo>
                    <a:pt x="114" y="74"/>
                  </a:lnTo>
                  <a:lnTo>
                    <a:pt x="115" y="73"/>
                  </a:lnTo>
                  <a:lnTo>
                    <a:pt x="115" y="72"/>
                  </a:lnTo>
                  <a:lnTo>
                    <a:pt x="115" y="71"/>
                  </a:lnTo>
                  <a:lnTo>
                    <a:pt x="115" y="70"/>
                  </a:lnTo>
                  <a:lnTo>
                    <a:pt x="115" y="69"/>
                  </a:lnTo>
                  <a:lnTo>
                    <a:pt x="115" y="68"/>
                  </a:lnTo>
                  <a:lnTo>
                    <a:pt x="115" y="67"/>
                  </a:lnTo>
                  <a:lnTo>
                    <a:pt x="115" y="67"/>
                  </a:lnTo>
                  <a:lnTo>
                    <a:pt x="115" y="67"/>
                  </a:lnTo>
                  <a:lnTo>
                    <a:pt x="115" y="67"/>
                  </a:lnTo>
                  <a:lnTo>
                    <a:pt x="115" y="67"/>
                  </a:lnTo>
                  <a:lnTo>
                    <a:pt x="115" y="66"/>
                  </a:lnTo>
                  <a:lnTo>
                    <a:pt x="115" y="66"/>
                  </a:lnTo>
                  <a:lnTo>
                    <a:pt x="115" y="66"/>
                  </a:lnTo>
                  <a:lnTo>
                    <a:pt x="114" y="63"/>
                  </a:lnTo>
                  <a:lnTo>
                    <a:pt x="113" y="60"/>
                  </a:lnTo>
                  <a:lnTo>
                    <a:pt x="111" y="58"/>
                  </a:lnTo>
                  <a:lnTo>
                    <a:pt x="109" y="56"/>
                  </a:lnTo>
                  <a:lnTo>
                    <a:pt x="106" y="55"/>
                  </a:lnTo>
                  <a:lnTo>
                    <a:pt x="103" y="54"/>
                  </a:lnTo>
                  <a:lnTo>
                    <a:pt x="100" y="53"/>
                  </a:lnTo>
                  <a:lnTo>
                    <a:pt x="97" y="53"/>
                  </a:lnTo>
                  <a:lnTo>
                    <a:pt x="91" y="54"/>
                  </a:lnTo>
                  <a:lnTo>
                    <a:pt x="89" y="55"/>
                  </a:lnTo>
                  <a:lnTo>
                    <a:pt x="87" y="55"/>
                  </a:lnTo>
                  <a:lnTo>
                    <a:pt x="85" y="55"/>
                  </a:lnTo>
                  <a:lnTo>
                    <a:pt x="82" y="56"/>
                  </a:lnTo>
                  <a:lnTo>
                    <a:pt x="80" y="56"/>
                  </a:lnTo>
                  <a:lnTo>
                    <a:pt x="78" y="57"/>
                  </a:lnTo>
                  <a:lnTo>
                    <a:pt x="76" y="57"/>
                  </a:lnTo>
                  <a:lnTo>
                    <a:pt x="73" y="57"/>
                  </a:lnTo>
                  <a:lnTo>
                    <a:pt x="73" y="57"/>
                  </a:lnTo>
                  <a:lnTo>
                    <a:pt x="74" y="57"/>
                  </a:lnTo>
                  <a:lnTo>
                    <a:pt x="74" y="57"/>
                  </a:lnTo>
                  <a:lnTo>
                    <a:pt x="74" y="56"/>
                  </a:lnTo>
                  <a:lnTo>
                    <a:pt x="74" y="56"/>
                  </a:lnTo>
                  <a:lnTo>
                    <a:pt x="74" y="56"/>
                  </a:lnTo>
                  <a:lnTo>
                    <a:pt x="75" y="56"/>
                  </a:lnTo>
                  <a:lnTo>
                    <a:pt x="75" y="55"/>
                  </a:lnTo>
                  <a:lnTo>
                    <a:pt x="85" y="44"/>
                  </a:lnTo>
                  <a:lnTo>
                    <a:pt x="86" y="42"/>
                  </a:lnTo>
                  <a:lnTo>
                    <a:pt x="87" y="41"/>
                  </a:lnTo>
                  <a:lnTo>
                    <a:pt x="88" y="39"/>
                  </a:lnTo>
                  <a:lnTo>
                    <a:pt x="88" y="38"/>
                  </a:lnTo>
                  <a:lnTo>
                    <a:pt x="88" y="36"/>
                  </a:lnTo>
                  <a:lnTo>
                    <a:pt x="88" y="34"/>
                  </a:lnTo>
                  <a:lnTo>
                    <a:pt x="88" y="33"/>
                  </a:lnTo>
                  <a:lnTo>
                    <a:pt x="88" y="31"/>
                  </a:lnTo>
                  <a:lnTo>
                    <a:pt x="87" y="27"/>
                  </a:lnTo>
                  <a:lnTo>
                    <a:pt x="86" y="24"/>
                  </a:lnTo>
                  <a:lnTo>
                    <a:pt x="85" y="22"/>
                  </a:lnTo>
                  <a:lnTo>
                    <a:pt x="83" y="20"/>
                  </a:lnTo>
                  <a:lnTo>
                    <a:pt x="81" y="18"/>
                  </a:lnTo>
                  <a:lnTo>
                    <a:pt x="78" y="17"/>
                  </a:lnTo>
                  <a:lnTo>
                    <a:pt x="76" y="16"/>
                  </a:lnTo>
                  <a:lnTo>
                    <a:pt x="73" y="15"/>
                  </a:lnTo>
                  <a:lnTo>
                    <a:pt x="70" y="16"/>
                  </a:lnTo>
                  <a:lnTo>
                    <a:pt x="67" y="16"/>
                  </a:lnTo>
                  <a:lnTo>
                    <a:pt x="65" y="17"/>
                  </a:lnTo>
                  <a:lnTo>
                    <a:pt x="63" y="17"/>
                  </a:lnTo>
                  <a:lnTo>
                    <a:pt x="61" y="17"/>
                  </a:lnTo>
                  <a:lnTo>
                    <a:pt x="59" y="17"/>
                  </a:lnTo>
                  <a:lnTo>
                    <a:pt x="57" y="18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1" y="18"/>
                  </a:lnTo>
                  <a:lnTo>
                    <a:pt x="51" y="17"/>
                  </a:lnTo>
                  <a:lnTo>
                    <a:pt x="51" y="15"/>
                  </a:lnTo>
                  <a:lnTo>
                    <a:pt x="51" y="13"/>
                  </a:lnTo>
                  <a:lnTo>
                    <a:pt x="51" y="12"/>
                  </a:lnTo>
                  <a:lnTo>
                    <a:pt x="50" y="10"/>
                  </a:lnTo>
                  <a:lnTo>
                    <a:pt x="50" y="8"/>
                  </a:lnTo>
                  <a:lnTo>
                    <a:pt x="49" y="7"/>
                  </a:lnTo>
                  <a:lnTo>
                    <a:pt x="48" y="5"/>
                  </a:lnTo>
                  <a:lnTo>
                    <a:pt x="46" y="3"/>
                  </a:lnTo>
                  <a:lnTo>
                    <a:pt x="43" y="1"/>
                  </a:lnTo>
                  <a:lnTo>
                    <a:pt x="41" y="0"/>
                  </a:lnTo>
                  <a:lnTo>
                    <a:pt x="38" y="0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29" y="1"/>
                  </a:lnTo>
                  <a:lnTo>
                    <a:pt x="27" y="3"/>
                  </a:lnTo>
                  <a:lnTo>
                    <a:pt x="22" y="6"/>
                  </a:lnTo>
                  <a:lnTo>
                    <a:pt x="18" y="9"/>
                  </a:lnTo>
                  <a:lnTo>
                    <a:pt x="15" y="13"/>
                  </a:lnTo>
                  <a:lnTo>
                    <a:pt x="11" y="17"/>
                  </a:lnTo>
                  <a:lnTo>
                    <a:pt x="8" y="21"/>
                  </a:lnTo>
                  <a:lnTo>
                    <a:pt x="5" y="26"/>
                  </a:lnTo>
                  <a:lnTo>
                    <a:pt x="4" y="31"/>
                  </a:lnTo>
                  <a:lnTo>
                    <a:pt x="3" y="36"/>
                  </a:lnTo>
                  <a:lnTo>
                    <a:pt x="3" y="27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1" y="33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1" y="42"/>
                  </a:lnTo>
                  <a:lnTo>
                    <a:pt x="2" y="44"/>
                  </a:lnTo>
                  <a:lnTo>
                    <a:pt x="4" y="47"/>
                  </a:lnTo>
                  <a:lnTo>
                    <a:pt x="6" y="49"/>
                  </a:lnTo>
                  <a:lnTo>
                    <a:pt x="9" y="50"/>
                  </a:lnTo>
                  <a:lnTo>
                    <a:pt x="11" y="51"/>
                  </a:lnTo>
                  <a:lnTo>
                    <a:pt x="12" y="52"/>
                  </a:lnTo>
                  <a:lnTo>
                    <a:pt x="13" y="52"/>
                  </a:lnTo>
                  <a:lnTo>
                    <a:pt x="15" y="52"/>
                  </a:lnTo>
                  <a:lnTo>
                    <a:pt x="16" y="53"/>
                  </a:lnTo>
                  <a:lnTo>
                    <a:pt x="17" y="53"/>
                  </a:lnTo>
                  <a:lnTo>
                    <a:pt x="18" y="53"/>
                  </a:lnTo>
                  <a:lnTo>
                    <a:pt x="19" y="53"/>
                  </a:lnTo>
                  <a:lnTo>
                    <a:pt x="21" y="52"/>
                  </a:lnTo>
                  <a:lnTo>
                    <a:pt x="25" y="51"/>
                  </a:lnTo>
                  <a:lnTo>
                    <a:pt x="27" y="51"/>
                  </a:lnTo>
                  <a:lnTo>
                    <a:pt x="29" y="51"/>
                  </a:lnTo>
                  <a:lnTo>
                    <a:pt x="30" y="51"/>
                  </a:lnTo>
                  <a:lnTo>
                    <a:pt x="32" y="51"/>
                  </a:lnTo>
                  <a:lnTo>
                    <a:pt x="34" y="51"/>
                  </a:lnTo>
                  <a:lnTo>
                    <a:pt x="36" y="51"/>
                  </a:lnTo>
                  <a:lnTo>
                    <a:pt x="37" y="50"/>
                  </a:lnTo>
                  <a:lnTo>
                    <a:pt x="39" y="50"/>
                  </a:lnTo>
                  <a:lnTo>
                    <a:pt x="38" y="52"/>
                  </a:lnTo>
                  <a:lnTo>
                    <a:pt x="36" y="55"/>
                  </a:lnTo>
                  <a:lnTo>
                    <a:pt x="35" y="57"/>
                  </a:lnTo>
                  <a:lnTo>
                    <a:pt x="33" y="59"/>
                  </a:lnTo>
                  <a:lnTo>
                    <a:pt x="32" y="61"/>
                  </a:lnTo>
                  <a:lnTo>
                    <a:pt x="31" y="64"/>
                  </a:lnTo>
                  <a:lnTo>
                    <a:pt x="30" y="66"/>
                  </a:lnTo>
                  <a:lnTo>
                    <a:pt x="29" y="69"/>
                  </a:lnTo>
                  <a:lnTo>
                    <a:pt x="27" y="71"/>
                  </a:lnTo>
                  <a:lnTo>
                    <a:pt x="27" y="72"/>
                  </a:lnTo>
                  <a:lnTo>
                    <a:pt x="27" y="73"/>
                  </a:lnTo>
                  <a:lnTo>
                    <a:pt x="26" y="74"/>
                  </a:lnTo>
                  <a:lnTo>
                    <a:pt x="26" y="75"/>
                  </a:lnTo>
                  <a:lnTo>
                    <a:pt x="26" y="76"/>
                  </a:lnTo>
                  <a:lnTo>
                    <a:pt x="26" y="77"/>
                  </a:lnTo>
                  <a:lnTo>
                    <a:pt x="26" y="78"/>
                  </a:lnTo>
                  <a:lnTo>
                    <a:pt x="26" y="80"/>
                  </a:lnTo>
                  <a:lnTo>
                    <a:pt x="27" y="83"/>
                  </a:lnTo>
                  <a:lnTo>
                    <a:pt x="28" y="85"/>
                  </a:lnTo>
                  <a:lnTo>
                    <a:pt x="29" y="88"/>
                  </a:lnTo>
                  <a:lnTo>
                    <a:pt x="31" y="90"/>
                  </a:lnTo>
                  <a:lnTo>
                    <a:pt x="34" y="91"/>
                  </a:lnTo>
                  <a:lnTo>
                    <a:pt x="37" y="92"/>
                  </a:lnTo>
                  <a:lnTo>
                    <a:pt x="40" y="93"/>
                  </a:lnTo>
                  <a:lnTo>
                    <a:pt x="43" y="93"/>
                  </a:lnTo>
                  <a:lnTo>
                    <a:pt x="50" y="92"/>
                  </a:lnTo>
                  <a:lnTo>
                    <a:pt x="52" y="92"/>
                  </a:lnTo>
                  <a:lnTo>
                    <a:pt x="53" y="91"/>
                  </a:lnTo>
                  <a:lnTo>
                    <a:pt x="55" y="91"/>
                  </a:lnTo>
                  <a:lnTo>
                    <a:pt x="57" y="91"/>
                  </a:lnTo>
                  <a:lnTo>
                    <a:pt x="59" y="90"/>
                  </a:lnTo>
                  <a:lnTo>
                    <a:pt x="61" y="90"/>
                  </a:lnTo>
                  <a:lnTo>
                    <a:pt x="62" y="90"/>
                  </a:lnTo>
                  <a:lnTo>
                    <a:pt x="64" y="89"/>
                  </a:lnTo>
                  <a:lnTo>
                    <a:pt x="64" y="90"/>
                  </a:lnTo>
                  <a:lnTo>
                    <a:pt x="63" y="91"/>
                  </a:lnTo>
                  <a:lnTo>
                    <a:pt x="62" y="92"/>
                  </a:lnTo>
                  <a:lnTo>
                    <a:pt x="62" y="93"/>
                  </a:lnTo>
                  <a:lnTo>
                    <a:pt x="61" y="94"/>
                  </a:lnTo>
                  <a:lnTo>
                    <a:pt x="60" y="95"/>
                  </a:lnTo>
                  <a:lnTo>
                    <a:pt x="60" y="96"/>
                  </a:lnTo>
                  <a:lnTo>
                    <a:pt x="59" y="97"/>
                  </a:lnTo>
                  <a:lnTo>
                    <a:pt x="57" y="102"/>
                  </a:lnTo>
                  <a:lnTo>
                    <a:pt x="57" y="105"/>
                  </a:lnTo>
                  <a:lnTo>
                    <a:pt x="57" y="108"/>
                  </a:lnTo>
                  <a:lnTo>
                    <a:pt x="57" y="111"/>
                  </a:lnTo>
                  <a:lnTo>
                    <a:pt x="58" y="114"/>
                  </a:lnTo>
                  <a:lnTo>
                    <a:pt x="60" y="116"/>
                  </a:lnTo>
                  <a:lnTo>
                    <a:pt x="62" y="118"/>
                  </a:lnTo>
                  <a:lnTo>
                    <a:pt x="64" y="120"/>
                  </a:lnTo>
                  <a:lnTo>
                    <a:pt x="67" y="121"/>
                  </a:lnTo>
                  <a:lnTo>
                    <a:pt x="69" y="121"/>
                  </a:lnTo>
                  <a:lnTo>
                    <a:pt x="70" y="122"/>
                  </a:lnTo>
                  <a:lnTo>
                    <a:pt x="71" y="122"/>
                  </a:lnTo>
                  <a:lnTo>
                    <a:pt x="72" y="122"/>
                  </a:lnTo>
                  <a:lnTo>
                    <a:pt x="73" y="122"/>
                  </a:lnTo>
                  <a:lnTo>
                    <a:pt x="74" y="122"/>
                  </a:lnTo>
                  <a:lnTo>
                    <a:pt x="75" y="122"/>
                  </a:lnTo>
                  <a:lnTo>
                    <a:pt x="76" y="122"/>
                  </a:lnTo>
                  <a:lnTo>
                    <a:pt x="77" y="122"/>
                  </a:lnTo>
                  <a:lnTo>
                    <a:pt x="81" y="120"/>
                  </a:lnTo>
                  <a:lnTo>
                    <a:pt x="80" y="121"/>
                  </a:lnTo>
                  <a:lnTo>
                    <a:pt x="80" y="122"/>
                  </a:lnTo>
                  <a:lnTo>
                    <a:pt x="79" y="122"/>
                  </a:lnTo>
                  <a:lnTo>
                    <a:pt x="79" y="123"/>
                  </a:lnTo>
                  <a:lnTo>
                    <a:pt x="78" y="124"/>
                  </a:lnTo>
                  <a:lnTo>
                    <a:pt x="78" y="124"/>
                  </a:lnTo>
                  <a:lnTo>
                    <a:pt x="77" y="125"/>
                  </a:lnTo>
                  <a:lnTo>
                    <a:pt x="77" y="125"/>
                  </a:lnTo>
                  <a:lnTo>
                    <a:pt x="74" y="129"/>
                  </a:lnTo>
                  <a:lnTo>
                    <a:pt x="73" y="130"/>
                  </a:lnTo>
                  <a:lnTo>
                    <a:pt x="72" y="132"/>
                  </a:lnTo>
                  <a:lnTo>
                    <a:pt x="72" y="134"/>
                  </a:lnTo>
                  <a:lnTo>
                    <a:pt x="71" y="136"/>
                  </a:lnTo>
                  <a:lnTo>
                    <a:pt x="71" y="138"/>
                  </a:lnTo>
                  <a:lnTo>
                    <a:pt x="71" y="140"/>
                  </a:lnTo>
                  <a:lnTo>
                    <a:pt x="71" y="142"/>
                  </a:lnTo>
                  <a:lnTo>
                    <a:pt x="72" y="144"/>
                  </a:lnTo>
                  <a:lnTo>
                    <a:pt x="73" y="147"/>
                  </a:lnTo>
                  <a:lnTo>
                    <a:pt x="75" y="149"/>
                  </a:lnTo>
                  <a:lnTo>
                    <a:pt x="77" y="151"/>
                  </a:lnTo>
                  <a:lnTo>
                    <a:pt x="80" y="152"/>
                  </a:lnTo>
                  <a:lnTo>
                    <a:pt x="83" y="153"/>
                  </a:lnTo>
                  <a:lnTo>
                    <a:pt x="86" y="154"/>
                  </a:lnTo>
                  <a:lnTo>
                    <a:pt x="89" y="153"/>
                  </a:lnTo>
                  <a:lnTo>
                    <a:pt x="92" y="153"/>
                  </a:lnTo>
                  <a:lnTo>
                    <a:pt x="94" y="152"/>
                  </a:lnTo>
                  <a:lnTo>
                    <a:pt x="96" y="151"/>
                  </a:lnTo>
                  <a:lnTo>
                    <a:pt x="98" y="150"/>
                  </a:lnTo>
                  <a:lnTo>
                    <a:pt x="101" y="150"/>
                  </a:lnTo>
                  <a:lnTo>
                    <a:pt x="103" y="149"/>
                  </a:lnTo>
                  <a:lnTo>
                    <a:pt x="105" y="149"/>
                  </a:lnTo>
                  <a:lnTo>
                    <a:pt x="107" y="148"/>
                  </a:lnTo>
                  <a:lnTo>
                    <a:pt x="109" y="147"/>
                  </a:lnTo>
                  <a:lnTo>
                    <a:pt x="111" y="147"/>
                  </a:lnTo>
                  <a:lnTo>
                    <a:pt x="114" y="145"/>
                  </a:lnTo>
                  <a:lnTo>
                    <a:pt x="116" y="144"/>
                  </a:lnTo>
                  <a:lnTo>
                    <a:pt x="118" y="142"/>
                  </a:lnTo>
                  <a:lnTo>
                    <a:pt x="120" y="139"/>
                  </a:lnTo>
                  <a:lnTo>
                    <a:pt x="121" y="136"/>
                  </a:lnTo>
                  <a:lnTo>
                    <a:pt x="121" y="134"/>
                  </a:lnTo>
                  <a:lnTo>
                    <a:pt x="121" y="131"/>
                  </a:lnTo>
                  <a:lnTo>
                    <a:pt x="121" y="128"/>
                  </a:lnTo>
                  <a:lnTo>
                    <a:pt x="120" y="127"/>
                  </a:lnTo>
                  <a:lnTo>
                    <a:pt x="120" y="126"/>
                  </a:lnTo>
                  <a:lnTo>
                    <a:pt x="120" y="125"/>
                  </a:lnTo>
                  <a:lnTo>
                    <a:pt x="119" y="124"/>
                  </a:lnTo>
                  <a:lnTo>
                    <a:pt x="119" y="124"/>
                  </a:lnTo>
                  <a:lnTo>
                    <a:pt x="118" y="123"/>
                  </a:lnTo>
                  <a:lnTo>
                    <a:pt x="118" y="122"/>
                  </a:lnTo>
                  <a:lnTo>
                    <a:pt x="117" y="122"/>
                  </a:lnTo>
                  <a:lnTo>
                    <a:pt x="118" y="121"/>
                  </a:lnTo>
                  <a:lnTo>
                    <a:pt x="118" y="120"/>
                  </a:lnTo>
                  <a:lnTo>
                    <a:pt x="119" y="119"/>
                  </a:lnTo>
                  <a:lnTo>
                    <a:pt x="119" y="118"/>
                  </a:lnTo>
                  <a:lnTo>
                    <a:pt x="120" y="117"/>
                  </a:lnTo>
                  <a:lnTo>
                    <a:pt x="120" y="116"/>
                  </a:lnTo>
                  <a:lnTo>
                    <a:pt x="121" y="116"/>
                  </a:lnTo>
                  <a:lnTo>
                    <a:pt x="121" y="115"/>
                  </a:lnTo>
                  <a:lnTo>
                    <a:pt x="126" y="102"/>
                  </a:lnTo>
                  <a:close/>
                </a:path>
              </a:pathLst>
            </a:custGeom>
            <a:solidFill>
              <a:srgbClr val="CC99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54"/>
            <p:cNvSpPr>
              <a:spLocks noEditPoints="1"/>
            </p:cNvSpPr>
            <p:nvPr/>
          </p:nvSpPr>
          <p:spPr bwMode="auto">
            <a:xfrm>
              <a:off x="4768" y="1098"/>
              <a:ext cx="132" cy="56"/>
            </a:xfrm>
            <a:custGeom>
              <a:avLst/>
              <a:gdLst/>
              <a:ahLst/>
              <a:cxnLst>
                <a:cxn ang="0">
                  <a:pos x="125" y="10"/>
                </a:cxn>
                <a:cxn ang="0">
                  <a:pos x="113" y="8"/>
                </a:cxn>
                <a:cxn ang="0">
                  <a:pos x="106" y="11"/>
                </a:cxn>
                <a:cxn ang="0">
                  <a:pos x="100" y="14"/>
                </a:cxn>
                <a:cxn ang="0">
                  <a:pos x="95" y="11"/>
                </a:cxn>
                <a:cxn ang="0">
                  <a:pos x="89" y="8"/>
                </a:cxn>
                <a:cxn ang="0">
                  <a:pos x="76" y="10"/>
                </a:cxn>
                <a:cxn ang="0">
                  <a:pos x="69" y="12"/>
                </a:cxn>
                <a:cxn ang="0">
                  <a:pos x="65" y="11"/>
                </a:cxn>
                <a:cxn ang="0">
                  <a:pos x="63" y="8"/>
                </a:cxn>
                <a:cxn ang="0">
                  <a:pos x="59" y="3"/>
                </a:cxn>
                <a:cxn ang="0">
                  <a:pos x="52" y="0"/>
                </a:cxn>
                <a:cxn ang="0">
                  <a:pos x="42" y="1"/>
                </a:cxn>
                <a:cxn ang="0">
                  <a:pos x="35" y="3"/>
                </a:cxn>
                <a:cxn ang="0">
                  <a:pos x="28" y="6"/>
                </a:cxn>
                <a:cxn ang="0">
                  <a:pos x="28" y="5"/>
                </a:cxn>
                <a:cxn ang="0">
                  <a:pos x="27" y="5"/>
                </a:cxn>
                <a:cxn ang="0">
                  <a:pos x="15" y="3"/>
                </a:cxn>
                <a:cxn ang="0">
                  <a:pos x="6" y="10"/>
                </a:cxn>
                <a:cxn ang="0">
                  <a:pos x="5" y="12"/>
                </a:cxn>
                <a:cxn ang="0">
                  <a:pos x="4" y="14"/>
                </a:cxn>
                <a:cxn ang="0">
                  <a:pos x="10" y="27"/>
                </a:cxn>
                <a:cxn ang="0">
                  <a:pos x="16" y="38"/>
                </a:cxn>
                <a:cxn ang="0">
                  <a:pos x="0" y="23"/>
                </a:cxn>
                <a:cxn ang="0">
                  <a:pos x="1" y="29"/>
                </a:cxn>
                <a:cxn ang="0">
                  <a:pos x="7" y="37"/>
                </a:cxn>
                <a:cxn ang="0">
                  <a:pos x="18" y="40"/>
                </a:cxn>
                <a:cxn ang="0">
                  <a:pos x="23" y="38"/>
                </a:cxn>
                <a:cxn ang="0">
                  <a:pos x="27" y="37"/>
                </a:cxn>
                <a:cxn ang="0">
                  <a:pos x="29" y="39"/>
                </a:cxn>
                <a:cxn ang="0">
                  <a:pos x="30" y="43"/>
                </a:cxn>
                <a:cxn ang="0">
                  <a:pos x="36" y="49"/>
                </a:cxn>
                <a:cxn ang="0">
                  <a:pos x="47" y="51"/>
                </a:cxn>
                <a:cxn ang="0">
                  <a:pos x="55" y="48"/>
                </a:cxn>
                <a:cxn ang="0">
                  <a:pos x="63" y="45"/>
                </a:cxn>
                <a:cxn ang="0">
                  <a:pos x="69" y="44"/>
                </a:cxn>
                <a:cxn ang="0">
                  <a:pos x="69" y="46"/>
                </a:cxn>
                <a:cxn ang="0">
                  <a:pos x="71" y="50"/>
                </a:cxn>
                <a:cxn ang="0">
                  <a:pos x="81" y="56"/>
                </a:cxn>
                <a:cxn ang="0">
                  <a:pos x="94" y="53"/>
                </a:cxn>
                <a:cxn ang="0">
                  <a:pos x="108" y="44"/>
                </a:cxn>
                <a:cxn ang="0">
                  <a:pos x="123" y="37"/>
                </a:cxn>
                <a:cxn ang="0">
                  <a:pos x="131" y="28"/>
                </a:cxn>
                <a:cxn ang="0">
                  <a:pos x="131" y="17"/>
                </a:cxn>
                <a:cxn ang="0">
                  <a:pos x="72" y="23"/>
                </a:cxn>
                <a:cxn ang="0">
                  <a:pos x="72" y="25"/>
                </a:cxn>
                <a:cxn ang="0">
                  <a:pos x="16" y="9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29" y="32"/>
                </a:cxn>
                <a:cxn ang="0">
                  <a:pos x="27" y="29"/>
                </a:cxn>
                <a:cxn ang="0">
                  <a:pos x="26" y="27"/>
                </a:cxn>
              </a:cxnLst>
              <a:rect l="0" t="0" r="r" b="b"/>
              <a:pathLst>
                <a:path w="132" h="56">
                  <a:moveTo>
                    <a:pt x="131" y="17"/>
                  </a:moveTo>
                  <a:lnTo>
                    <a:pt x="129" y="14"/>
                  </a:lnTo>
                  <a:lnTo>
                    <a:pt x="127" y="12"/>
                  </a:lnTo>
                  <a:lnTo>
                    <a:pt x="125" y="10"/>
                  </a:lnTo>
                  <a:lnTo>
                    <a:pt x="122" y="9"/>
                  </a:lnTo>
                  <a:lnTo>
                    <a:pt x="119" y="8"/>
                  </a:lnTo>
                  <a:lnTo>
                    <a:pt x="116" y="8"/>
                  </a:lnTo>
                  <a:lnTo>
                    <a:pt x="113" y="8"/>
                  </a:lnTo>
                  <a:lnTo>
                    <a:pt x="111" y="9"/>
                  </a:lnTo>
                  <a:lnTo>
                    <a:pt x="109" y="10"/>
                  </a:lnTo>
                  <a:lnTo>
                    <a:pt x="108" y="10"/>
                  </a:lnTo>
                  <a:lnTo>
                    <a:pt x="106" y="11"/>
                  </a:lnTo>
                  <a:lnTo>
                    <a:pt x="105" y="12"/>
                  </a:lnTo>
                  <a:lnTo>
                    <a:pt x="103" y="13"/>
                  </a:lnTo>
                  <a:lnTo>
                    <a:pt x="102" y="13"/>
                  </a:lnTo>
                  <a:lnTo>
                    <a:pt x="100" y="14"/>
                  </a:lnTo>
                  <a:lnTo>
                    <a:pt x="99" y="15"/>
                  </a:lnTo>
                  <a:lnTo>
                    <a:pt x="98" y="13"/>
                  </a:lnTo>
                  <a:lnTo>
                    <a:pt x="97" y="12"/>
                  </a:lnTo>
                  <a:lnTo>
                    <a:pt x="95" y="11"/>
                  </a:lnTo>
                  <a:lnTo>
                    <a:pt x="94" y="10"/>
                  </a:lnTo>
                  <a:lnTo>
                    <a:pt x="93" y="9"/>
                  </a:lnTo>
                  <a:lnTo>
                    <a:pt x="91" y="9"/>
                  </a:lnTo>
                  <a:lnTo>
                    <a:pt x="89" y="8"/>
                  </a:lnTo>
                  <a:lnTo>
                    <a:pt x="88" y="8"/>
                  </a:lnTo>
                  <a:lnTo>
                    <a:pt x="79" y="9"/>
                  </a:lnTo>
                  <a:lnTo>
                    <a:pt x="78" y="10"/>
                  </a:lnTo>
                  <a:lnTo>
                    <a:pt x="76" y="10"/>
                  </a:lnTo>
                  <a:lnTo>
                    <a:pt x="74" y="11"/>
                  </a:lnTo>
                  <a:lnTo>
                    <a:pt x="72" y="11"/>
                  </a:lnTo>
                  <a:lnTo>
                    <a:pt x="71" y="12"/>
                  </a:lnTo>
                  <a:lnTo>
                    <a:pt x="69" y="12"/>
                  </a:lnTo>
                  <a:lnTo>
                    <a:pt x="67" y="13"/>
                  </a:lnTo>
                  <a:lnTo>
                    <a:pt x="65" y="13"/>
                  </a:lnTo>
                  <a:lnTo>
                    <a:pt x="65" y="12"/>
                  </a:lnTo>
                  <a:lnTo>
                    <a:pt x="65" y="11"/>
                  </a:lnTo>
                  <a:lnTo>
                    <a:pt x="64" y="10"/>
                  </a:lnTo>
                  <a:lnTo>
                    <a:pt x="64" y="9"/>
                  </a:lnTo>
                  <a:lnTo>
                    <a:pt x="63" y="8"/>
                  </a:lnTo>
                  <a:lnTo>
                    <a:pt x="63" y="8"/>
                  </a:lnTo>
                  <a:lnTo>
                    <a:pt x="62" y="7"/>
                  </a:lnTo>
                  <a:lnTo>
                    <a:pt x="61" y="6"/>
                  </a:lnTo>
                  <a:lnTo>
                    <a:pt x="60" y="5"/>
                  </a:lnTo>
                  <a:lnTo>
                    <a:pt x="59" y="3"/>
                  </a:lnTo>
                  <a:lnTo>
                    <a:pt x="57" y="2"/>
                  </a:lnTo>
                  <a:lnTo>
                    <a:pt x="56" y="1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2" y="1"/>
                  </a:lnTo>
                  <a:lnTo>
                    <a:pt x="40" y="2"/>
                  </a:lnTo>
                  <a:lnTo>
                    <a:pt x="39" y="2"/>
                  </a:lnTo>
                  <a:lnTo>
                    <a:pt x="37" y="3"/>
                  </a:lnTo>
                  <a:lnTo>
                    <a:pt x="35" y="3"/>
                  </a:lnTo>
                  <a:lnTo>
                    <a:pt x="33" y="4"/>
                  </a:lnTo>
                  <a:lnTo>
                    <a:pt x="32" y="4"/>
                  </a:lnTo>
                  <a:lnTo>
                    <a:pt x="30" y="5"/>
                  </a:lnTo>
                  <a:lnTo>
                    <a:pt x="28" y="6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5" y="3"/>
                  </a:lnTo>
                  <a:lnTo>
                    <a:pt x="13" y="4"/>
                  </a:lnTo>
                  <a:lnTo>
                    <a:pt x="10" y="6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5" y="17"/>
                  </a:lnTo>
                  <a:lnTo>
                    <a:pt x="7" y="21"/>
                  </a:lnTo>
                  <a:lnTo>
                    <a:pt x="8" y="24"/>
                  </a:lnTo>
                  <a:lnTo>
                    <a:pt x="10" y="27"/>
                  </a:lnTo>
                  <a:lnTo>
                    <a:pt x="11" y="30"/>
                  </a:lnTo>
                  <a:lnTo>
                    <a:pt x="13" y="32"/>
                  </a:lnTo>
                  <a:lnTo>
                    <a:pt x="14" y="35"/>
                  </a:lnTo>
                  <a:lnTo>
                    <a:pt x="16" y="38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2" y="33"/>
                  </a:lnTo>
                  <a:lnTo>
                    <a:pt x="4" y="35"/>
                  </a:lnTo>
                  <a:lnTo>
                    <a:pt x="7" y="37"/>
                  </a:lnTo>
                  <a:lnTo>
                    <a:pt x="9" y="39"/>
                  </a:lnTo>
                  <a:lnTo>
                    <a:pt x="12" y="40"/>
                  </a:lnTo>
                  <a:lnTo>
                    <a:pt x="15" y="40"/>
                  </a:lnTo>
                  <a:lnTo>
                    <a:pt x="18" y="40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2" y="39"/>
                  </a:lnTo>
                  <a:lnTo>
                    <a:pt x="23" y="38"/>
                  </a:lnTo>
                  <a:lnTo>
                    <a:pt x="24" y="38"/>
                  </a:lnTo>
                  <a:lnTo>
                    <a:pt x="25" y="38"/>
                  </a:lnTo>
                  <a:lnTo>
                    <a:pt x="26" y="38"/>
                  </a:lnTo>
                  <a:lnTo>
                    <a:pt x="27" y="37"/>
                  </a:lnTo>
                  <a:lnTo>
                    <a:pt x="28" y="37"/>
                  </a:lnTo>
                  <a:lnTo>
                    <a:pt x="29" y="37"/>
                  </a:lnTo>
                  <a:lnTo>
                    <a:pt x="29" y="38"/>
                  </a:lnTo>
                  <a:lnTo>
                    <a:pt x="29" y="39"/>
                  </a:lnTo>
                  <a:lnTo>
                    <a:pt x="29" y="40"/>
                  </a:lnTo>
                  <a:lnTo>
                    <a:pt x="30" y="41"/>
                  </a:lnTo>
                  <a:lnTo>
                    <a:pt x="30" y="42"/>
                  </a:lnTo>
                  <a:lnTo>
                    <a:pt x="30" y="43"/>
                  </a:lnTo>
                  <a:lnTo>
                    <a:pt x="31" y="43"/>
                  </a:lnTo>
                  <a:lnTo>
                    <a:pt x="31" y="44"/>
                  </a:lnTo>
                  <a:lnTo>
                    <a:pt x="33" y="47"/>
                  </a:lnTo>
                  <a:lnTo>
                    <a:pt x="36" y="49"/>
                  </a:lnTo>
                  <a:lnTo>
                    <a:pt x="38" y="50"/>
                  </a:lnTo>
                  <a:lnTo>
                    <a:pt x="41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0" y="50"/>
                  </a:lnTo>
                  <a:lnTo>
                    <a:pt x="52" y="49"/>
                  </a:lnTo>
                  <a:lnTo>
                    <a:pt x="53" y="48"/>
                  </a:lnTo>
                  <a:lnTo>
                    <a:pt x="55" y="48"/>
                  </a:lnTo>
                  <a:lnTo>
                    <a:pt x="57" y="47"/>
                  </a:lnTo>
                  <a:lnTo>
                    <a:pt x="59" y="46"/>
                  </a:lnTo>
                  <a:lnTo>
                    <a:pt x="61" y="46"/>
                  </a:lnTo>
                  <a:lnTo>
                    <a:pt x="63" y="45"/>
                  </a:lnTo>
                  <a:lnTo>
                    <a:pt x="65" y="45"/>
                  </a:lnTo>
                  <a:lnTo>
                    <a:pt x="67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5"/>
                  </a:lnTo>
                  <a:lnTo>
                    <a:pt x="69" y="45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7"/>
                  </a:lnTo>
                  <a:lnTo>
                    <a:pt x="70" y="47"/>
                  </a:lnTo>
                  <a:lnTo>
                    <a:pt x="71" y="50"/>
                  </a:lnTo>
                  <a:lnTo>
                    <a:pt x="73" y="52"/>
                  </a:lnTo>
                  <a:lnTo>
                    <a:pt x="76" y="54"/>
                  </a:lnTo>
                  <a:lnTo>
                    <a:pt x="78" y="55"/>
                  </a:lnTo>
                  <a:lnTo>
                    <a:pt x="81" y="56"/>
                  </a:lnTo>
                  <a:lnTo>
                    <a:pt x="84" y="56"/>
                  </a:lnTo>
                  <a:lnTo>
                    <a:pt x="87" y="56"/>
                  </a:lnTo>
                  <a:lnTo>
                    <a:pt x="90" y="55"/>
                  </a:lnTo>
                  <a:lnTo>
                    <a:pt x="94" y="53"/>
                  </a:lnTo>
                  <a:lnTo>
                    <a:pt x="98" y="50"/>
                  </a:lnTo>
                  <a:lnTo>
                    <a:pt x="101" y="48"/>
                  </a:lnTo>
                  <a:lnTo>
                    <a:pt x="105" y="46"/>
                  </a:lnTo>
                  <a:lnTo>
                    <a:pt x="108" y="44"/>
                  </a:lnTo>
                  <a:lnTo>
                    <a:pt x="112" y="42"/>
                  </a:lnTo>
                  <a:lnTo>
                    <a:pt x="116" y="40"/>
                  </a:lnTo>
                  <a:lnTo>
                    <a:pt x="119" y="38"/>
                  </a:lnTo>
                  <a:lnTo>
                    <a:pt x="123" y="37"/>
                  </a:lnTo>
                  <a:lnTo>
                    <a:pt x="126" y="35"/>
                  </a:lnTo>
                  <a:lnTo>
                    <a:pt x="128" y="33"/>
                  </a:lnTo>
                  <a:lnTo>
                    <a:pt x="130" y="31"/>
                  </a:lnTo>
                  <a:lnTo>
                    <a:pt x="131" y="28"/>
                  </a:lnTo>
                  <a:lnTo>
                    <a:pt x="132" y="25"/>
                  </a:lnTo>
                  <a:lnTo>
                    <a:pt x="132" y="23"/>
                  </a:lnTo>
                  <a:lnTo>
                    <a:pt x="132" y="20"/>
                  </a:lnTo>
                  <a:lnTo>
                    <a:pt x="131" y="17"/>
                  </a:lnTo>
                  <a:close/>
                  <a:moveTo>
                    <a:pt x="72" y="22"/>
                  </a:moveTo>
                  <a:lnTo>
                    <a:pt x="72" y="22"/>
                  </a:lnTo>
                  <a:lnTo>
                    <a:pt x="72" y="23"/>
                  </a:lnTo>
                  <a:lnTo>
                    <a:pt x="72" y="23"/>
                  </a:lnTo>
                  <a:lnTo>
                    <a:pt x="72" y="23"/>
                  </a:lnTo>
                  <a:lnTo>
                    <a:pt x="72" y="24"/>
                  </a:lnTo>
                  <a:lnTo>
                    <a:pt x="72" y="24"/>
                  </a:lnTo>
                  <a:lnTo>
                    <a:pt x="72" y="25"/>
                  </a:lnTo>
                  <a:lnTo>
                    <a:pt x="72" y="25"/>
                  </a:lnTo>
                  <a:lnTo>
                    <a:pt x="71" y="25"/>
                  </a:lnTo>
                  <a:lnTo>
                    <a:pt x="72" y="22"/>
                  </a:lnTo>
                  <a:close/>
                  <a:moveTo>
                    <a:pt x="16" y="9"/>
                  </a:moveTo>
                  <a:lnTo>
                    <a:pt x="16" y="9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9"/>
                  </a:lnTo>
                  <a:close/>
                  <a:moveTo>
                    <a:pt x="26" y="27"/>
                  </a:moveTo>
                  <a:lnTo>
                    <a:pt x="29" y="30"/>
                  </a:lnTo>
                  <a:lnTo>
                    <a:pt x="29" y="32"/>
                  </a:lnTo>
                  <a:lnTo>
                    <a:pt x="28" y="31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7" y="29"/>
                  </a:lnTo>
                  <a:lnTo>
                    <a:pt x="27" y="29"/>
                  </a:lnTo>
                  <a:lnTo>
                    <a:pt x="27" y="28"/>
                  </a:lnTo>
                  <a:lnTo>
                    <a:pt x="26" y="28"/>
                  </a:lnTo>
                  <a:lnTo>
                    <a:pt x="26" y="27"/>
                  </a:lnTo>
                  <a:close/>
                </a:path>
              </a:pathLst>
            </a:custGeom>
            <a:solidFill>
              <a:srgbClr val="CC99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55"/>
            <p:cNvSpPr>
              <a:spLocks noEditPoints="1"/>
            </p:cNvSpPr>
            <p:nvPr/>
          </p:nvSpPr>
          <p:spPr bwMode="auto">
            <a:xfrm>
              <a:off x="4922" y="1034"/>
              <a:ext cx="61" cy="167"/>
            </a:xfrm>
            <a:custGeom>
              <a:avLst/>
              <a:gdLst/>
              <a:ahLst/>
              <a:cxnLst>
                <a:cxn ang="0">
                  <a:pos x="53" y="88"/>
                </a:cxn>
                <a:cxn ang="0">
                  <a:pos x="55" y="85"/>
                </a:cxn>
                <a:cxn ang="0">
                  <a:pos x="59" y="74"/>
                </a:cxn>
                <a:cxn ang="0">
                  <a:pos x="58" y="69"/>
                </a:cxn>
                <a:cxn ang="0">
                  <a:pos x="56" y="64"/>
                </a:cxn>
                <a:cxn ang="0">
                  <a:pos x="54" y="61"/>
                </a:cxn>
                <a:cxn ang="0">
                  <a:pos x="51" y="58"/>
                </a:cxn>
                <a:cxn ang="0">
                  <a:pos x="56" y="51"/>
                </a:cxn>
                <a:cxn ang="0">
                  <a:pos x="60" y="43"/>
                </a:cxn>
                <a:cxn ang="0">
                  <a:pos x="60" y="29"/>
                </a:cxn>
                <a:cxn ang="0">
                  <a:pos x="56" y="22"/>
                </a:cxn>
                <a:cxn ang="0">
                  <a:pos x="52" y="19"/>
                </a:cxn>
                <a:cxn ang="0">
                  <a:pos x="48" y="18"/>
                </a:cxn>
                <a:cxn ang="0">
                  <a:pos x="40" y="17"/>
                </a:cxn>
                <a:cxn ang="0">
                  <a:pos x="39" y="17"/>
                </a:cxn>
                <a:cxn ang="0">
                  <a:pos x="38" y="15"/>
                </a:cxn>
                <a:cxn ang="0">
                  <a:pos x="35" y="6"/>
                </a:cxn>
                <a:cxn ang="0">
                  <a:pos x="26" y="1"/>
                </a:cxn>
                <a:cxn ang="0">
                  <a:pos x="15" y="3"/>
                </a:cxn>
                <a:cxn ang="0">
                  <a:pos x="7" y="12"/>
                </a:cxn>
                <a:cxn ang="0">
                  <a:pos x="3" y="23"/>
                </a:cxn>
                <a:cxn ang="0">
                  <a:pos x="1" y="26"/>
                </a:cxn>
                <a:cxn ang="0">
                  <a:pos x="1" y="26"/>
                </a:cxn>
                <a:cxn ang="0">
                  <a:pos x="1" y="26"/>
                </a:cxn>
                <a:cxn ang="0">
                  <a:pos x="1" y="37"/>
                </a:cxn>
                <a:cxn ang="0">
                  <a:pos x="10" y="46"/>
                </a:cxn>
                <a:cxn ang="0">
                  <a:pos x="19" y="48"/>
                </a:cxn>
                <a:cxn ang="0">
                  <a:pos x="21" y="48"/>
                </a:cxn>
                <a:cxn ang="0">
                  <a:pos x="18" y="53"/>
                </a:cxn>
                <a:cxn ang="0">
                  <a:pos x="13" y="60"/>
                </a:cxn>
                <a:cxn ang="0">
                  <a:pos x="9" y="66"/>
                </a:cxn>
                <a:cxn ang="0">
                  <a:pos x="8" y="70"/>
                </a:cxn>
                <a:cxn ang="0">
                  <a:pos x="9" y="77"/>
                </a:cxn>
                <a:cxn ang="0">
                  <a:pos x="14" y="84"/>
                </a:cxn>
                <a:cxn ang="0">
                  <a:pos x="16" y="89"/>
                </a:cxn>
                <a:cxn ang="0">
                  <a:pos x="12" y="95"/>
                </a:cxn>
                <a:cxn ang="0">
                  <a:pos x="8" y="105"/>
                </a:cxn>
                <a:cxn ang="0">
                  <a:pos x="9" y="115"/>
                </a:cxn>
                <a:cxn ang="0">
                  <a:pos x="14" y="121"/>
                </a:cxn>
                <a:cxn ang="0">
                  <a:pos x="11" y="125"/>
                </a:cxn>
                <a:cxn ang="0">
                  <a:pos x="8" y="129"/>
                </a:cxn>
                <a:cxn ang="0">
                  <a:pos x="7" y="131"/>
                </a:cxn>
                <a:cxn ang="0">
                  <a:pos x="5" y="134"/>
                </a:cxn>
                <a:cxn ang="0">
                  <a:pos x="7" y="145"/>
                </a:cxn>
                <a:cxn ang="0">
                  <a:pos x="16" y="153"/>
                </a:cxn>
                <a:cxn ang="0">
                  <a:pos x="18" y="159"/>
                </a:cxn>
                <a:cxn ang="0">
                  <a:pos x="22" y="164"/>
                </a:cxn>
                <a:cxn ang="0">
                  <a:pos x="33" y="167"/>
                </a:cxn>
                <a:cxn ang="0">
                  <a:pos x="43" y="161"/>
                </a:cxn>
                <a:cxn ang="0">
                  <a:pos x="49" y="153"/>
                </a:cxn>
                <a:cxn ang="0">
                  <a:pos x="52" y="143"/>
                </a:cxn>
                <a:cxn ang="0">
                  <a:pos x="49" y="132"/>
                </a:cxn>
                <a:cxn ang="0">
                  <a:pos x="47" y="129"/>
                </a:cxn>
                <a:cxn ang="0">
                  <a:pos x="50" y="125"/>
                </a:cxn>
                <a:cxn ang="0">
                  <a:pos x="54" y="120"/>
                </a:cxn>
                <a:cxn ang="0">
                  <a:pos x="61" y="108"/>
                </a:cxn>
                <a:cxn ang="0">
                  <a:pos x="61" y="103"/>
                </a:cxn>
                <a:cxn ang="0">
                  <a:pos x="60" y="98"/>
                </a:cxn>
                <a:cxn ang="0">
                  <a:pos x="55" y="92"/>
                </a:cxn>
                <a:cxn ang="0">
                  <a:pos x="32" y="99"/>
                </a:cxn>
                <a:cxn ang="0">
                  <a:pos x="32" y="99"/>
                </a:cxn>
                <a:cxn ang="0">
                  <a:pos x="32" y="99"/>
                </a:cxn>
              </a:cxnLst>
              <a:rect l="0" t="0" r="r" b="b"/>
              <a:pathLst>
                <a:path w="61" h="167">
                  <a:moveTo>
                    <a:pt x="52" y="90"/>
                  </a:moveTo>
                  <a:lnTo>
                    <a:pt x="52" y="90"/>
                  </a:lnTo>
                  <a:lnTo>
                    <a:pt x="53" y="89"/>
                  </a:lnTo>
                  <a:lnTo>
                    <a:pt x="53" y="88"/>
                  </a:lnTo>
                  <a:lnTo>
                    <a:pt x="54" y="87"/>
                  </a:lnTo>
                  <a:lnTo>
                    <a:pt x="54" y="87"/>
                  </a:lnTo>
                  <a:lnTo>
                    <a:pt x="55" y="86"/>
                  </a:lnTo>
                  <a:lnTo>
                    <a:pt x="55" y="85"/>
                  </a:lnTo>
                  <a:lnTo>
                    <a:pt x="56" y="84"/>
                  </a:lnTo>
                  <a:lnTo>
                    <a:pt x="58" y="77"/>
                  </a:lnTo>
                  <a:lnTo>
                    <a:pt x="58" y="76"/>
                  </a:lnTo>
                  <a:lnTo>
                    <a:pt x="59" y="74"/>
                  </a:lnTo>
                  <a:lnTo>
                    <a:pt x="59" y="73"/>
                  </a:lnTo>
                  <a:lnTo>
                    <a:pt x="59" y="72"/>
                  </a:lnTo>
                  <a:lnTo>
                    <a:pt x="58" y="70"/>
                  </a:lnTo>
                  <a:lnTo>
                    <a:pt x="58" y="69"/>
                  </a:lnTo>
                  <a:lnTo>
                    <a:pt x="58" y="68"/>
                  </a:lnTo>
                  <a:lnTo>
                    <a:pt x="57" y="67"/>
                  </a:lnTo>
                  <a:lnTo>
                    <a:pt x="57" y="65"/>
                  </a:lnTo>
                  <a:lnTo>
                    <a:pt x="56" y="64"/>
                  </a:lnTo>
                  <a:lnTo>
                    <a:pt x="56" y="63"/>
                  </a:lnTo>
                  <a:lnTo>
                    <a:pt x="55" y="62"/>
                  </a:lnTo>
                  <a:lnTo>
                    <a:pt x="55" y="62"/>
                  </a:lnTo>
                  <a:lnTo>
                    <a:pt x="54" y="61"/>
                  </a:lnTo>
                  <a:lnTo>
                    <a:pt x="53" y="60"/>
                  </a:lnTo>
                  <a:lnTo>
                    <a:pt x="53" y="60"/>
                  </a:lnTo>
                  <a:lnTo>
                    <a:pt x="52" y="59"/>
                  </a:lnTo>
                  <a:lnTo>
                    <a:pt x="51" y="58"/>
                  </a:lnTo>
                  <a:lnTo>
                    <a:pt x="52" y="57"/>
                  </a:lnTo>
                  <a:lnTo>
                    <a:pt x="54" y="55"/>
                  </a:lnTo>
                  <a:lnTo>
                    <a:pt x="55" y="53"/>
                  </a:lnTo>
                  <a:lnTo>
                    <a:pt x="56" y="51"/>
                  </a:lnTo>
                  <a:lnTo>
                    <a:pt x="57" y="49"/>
                  </a:lnTo>
                  <a:lnTo>
                    <a:pt x="58" y="47"/>
                  </a:lnTo>
                  <a:lnTo>
                    <a:pt x="59" y="45"/>
                  </a:lnTo>
                  <a:lnTo>
                    <a:pt x="60" y="43"/>
                  </a:lnTo>
                  <a:lnTo>
                    <a:pt x="61" y="34"/>
                  </a:lnTo>
                  <a:lnTo>
                    <a:pt x="61" y="32"/>
                  </a:lnTo>
                  <a:lnTo>
                    <a:pt x="61" y="30"/>
                  </a:lnTo>
                  <a:lnTo>
                    <a:pt x="60" y="29"/>
                  </a:lnTo>
                  <a:lnTo>
                    <a:pt x="60" y="27"/>
                  </a:lnTo>
                  <a:lnTo>
                    <a:pt x="59" y="25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5" y="21"/>
                  </a:lnTo>
                  <a:lnTo>
                    <a:pt x="54" y="20"/>
                  </a:lnTo>
                  <a:lnTo>
                    <a:pt x="53" y="20"/>
                  </a:lnTo>
                  <a:lnTo>
                    <a:pt x="52" y="19"/>
                  </a:lnTo>
                  <a:lnTo>
                    <a:pt x="51" y="19"/>
                  </a:lnTo>
                  <a:lnTo>
                    <a:pt x="50" y="18"/>
                  </a:lnTo>
                  <a:lnTo>
                    <a:pt x="49" y="18"/>
                  </a:lnTo>
                  <a:lnTo>
                    <a:pt x="48" y="18"/>
                  </a:lnTo>
                  <a:lnTo>
                    <a:pt x="47" y="18"/>
                  </a:lnTo>
                  <a:lnTo>
                    <a:pt x="46" y="18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39" y="17"/>
                  </a:lnTo>
                  <a:lnTo>
                    <a:pt x="39" y="17"/>
                  </a:lnTo>
                  <a:lnTo>
                    <a:pt x="39" y="17"/>
                  </a:lnTo>
                  <a:lnTo>
                    <a:pt x="38" y="17"/>
                  </a:lnTo>
                  <a:lnTo>
                    <a:pt x="38" y="17"/>
                  </a:lnTo>
                  <a:lnTo>
                    <a:pt x="38" y="17"/>
                  </a:lnTo>
                  <a:lnTo>
                    <a:pt x="38" y="15"/>
                  </a:lnTo>
                  <a:lnTo>
                    <a:pt x="37" y="13"/>
                  </a:lnTo>
                  <a:lnTo>
                    <a:pt x="37" y="10"/>
                  </a:lnTo>
                  <a:lnTo>
                    <a:pt x="36" y="8"/>
                  </a:lnTo>
                  <a:lnTo>
                    <a:pt x="35" y="6"/>
                  </a:lnTo>
                  <a:lnTo>
                    <a:pt x="33" y="5"/>
                  </a:lnTo>
                  <a:lnTo>
                    <a:pt x="31" y="3"/>
                  </a:lnTo>
                  <a:lnTo>
                    <a:pt x="29" y="2"/>
                  </a:lnTo>
                  <a:lnTo>
                    <a:pt x="26" y="1"/>
                  </a:lnTo>
                  <a:lnTo>
                    <a:pt x="23" y="0"/>
                  </a:lnTo>
                  <a:lnTo>
                    <a:pt x="20" y="1"/>
                  </a:lnTo>
                  <a:lnTo>
                    <a:pt x="17" y="1"/>
                  </a:lnTo>
                  <a:lnTo>
                    <a:pt x="15" y="3"/>
                  </a:lnTo>
                  <a:lnTo>
                    <a:pt x="12" y="4"/>
                  </a:lnTo>
                  <a:lnTo>
                    <a:pt x="10" y="7"/>
                  </a:lnTo>
                  <a:lnTo>
                    <a:pt x="9" y="9"/>
                  </a:lnTo>
                  <a:lnTo>
                    <a:pt x="7" y="12"/>
                  </a:lnTo>
                  <a:lnTo>
                    <a:pt x="6" y="15"/>
                  </a:lnTo>
                  <a:lnTo>
                    <a:pt x="5" y="17"/>
                  </a:lnTo>
                  <a:lnTo>
                    <a:pt x="4" y="20"/>
                  </a:lnTo>
                  <a:lnTo>
                    <a:pt x="3" y="23"/>
                  </a:lnTo>
                  <a:lnTo>
                    <a:pt x="3" y="26"/>
                  </a:lnTo>
                  <a:lnTo>
                    <a:pt x="3" y="30"/>
                  </a:lnTo>
                  <a:lnTo>
                    <a:pt x="3" y="33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0" y="29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1" y="37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7" y="44"/>
                  </a:lnTo>
                  <a:lnTo>
                    <a:pt x="10" y="46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0" y="50"/>
                  </a:lnTo>
                  <a:lnTo>
                    <a:pt x="19" y="51"/>
                  </a:lnTo>
                  <a:lnTo>
                    <a:pt x="18" y="53"/>
                  </a:lnTo>
                  <a:lnTo>
                    <a:pt x="16" y="55"/>
                  </a:lnTo>
                  <a:lnTo>
                    <a:pt x="15" y="56"/>
                  </a:lnTo>
                  <a:lnTo>
                    <a:pt x="14" y="58"/>
                  </a:lnTo>
                  <a:lnTo>
                    <a:pt x="13" y="60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10" y="65"/>
                  </a:lnTo>
                  <a:lnTo>
                    <a:pt x="9" y="66"/>
                  </a:lnTo>
                  <a:lnTo>
                    <a:pt x="9" y="67"/>
                  </a:lnTo>
                  <a:lnTo>
                    <a:pt x="8" y="68"/>
                  </a:lnTo>
                  <a:lnTo>
                    <a:pt x="8" y="69"/>
                  </a:lnTo>
                  <a:lnTo>
                    <a:pt x="8" y="70"/>
                  </a:lnTo>
                  <a:lnTo>
                    <a:pt x="8" y="72"/>
                  </a:lnTo>
                  <a:lnTo>
                    <a:pt x="8" y="73"/>
                  </a:lnTo>
                  <a:lnTo>
                    <a:pt x="8" y="75"/>
                  </a:lnTo>
                  <a:lnTo>
                    <a:pt x="9" y="77"/>
                  </a:lnTo>
                  <a:lnTo>
                    <a:pt x="10" y="79"/>
                  </a:lnTo>
                  <a:lnTo>
                    <a:pt x="11" y="81"/>
                  </a:lnTo>
                  <a:lnTo>
                    <a:pt x="13" y="83"/>
                  </a:lnTo>
                  <a:lnTo>
                    <a:pt x="14" y="84"/>
                  </a:lnTo>
                  <a:lnTo>
                    <a:pt x="16" y="85"/>
                  </a:lnTo>
                  <a:lnTo>
                    <a:pt x="18" y="86"/>
                  </a:lnTo>
                  <a:lnTo>
                    <a:pt x="17" y="87"/>
                  </a:lnTo>
                  <a:lnTo>
                    <a:pt x="16" y="89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3" y="93"/>
                  </a:lnTo>
                  <a:lnTo>
                    <a:pt x="12" y="95"/>
                  </a:lnTo>
                  <a:lnTo>
                    <a:pt x="11" y="97"/>
                  </a:lnTo>
                  <a:lnTo>
                    <a:pt x="10" y="98"/>
                  </a:lnTo>
                  <a:lnTo>
                    <a:pt x="8" y="102"/>
                  </a:lnTo>
                  <a:lnTo>
                    <a:pt x="8" y="105"/>
                  </a:lnTo>
                  <a:lnTo>
                    <a:pt x="7" y="108"/>
                  </a:lnTo>
                  <a:lnTo>
                    <a:pt x="8" y="110"/>
                  </a:lnTo>
                  <a:lnTo>
                    <a:pt x="8" y="113"/>
                  </a:lnTo>
                  <a:lnTo>
                    <a:pt x="9" y="115"/>
                  </a:lnTo>
                  <a:lnTo>
                    <a:pt x="11" y="117"/>
                  </a:lnTo>
                  <a:lnTo>
                    <a:pt x="12" y="119"/>
                  </a:lnTo>
                  <a:lnTo>
                    <a:pt x="14" y="120"/>
                  </a:lnTo>
                  <a:lnTo>
                    <a:pt x="14" y="121"/>
                  </a:lnTo>
                  <a:lnTo>
                    <a:pt x="13" y="122"/>
                  </a:lnTo>
                  <a:lnTo>
                    <a:pt x="13" y="123"/>
                  </a:lnTo>
                  <a:lnTo>
                    <a:pt x="12" y="124"/>
                  </a:lnTo>
                  <a:lnTo>
                    <a:pt x="11" y="125"/>
                  </a:lnTo>
                  <a:lnTo>
                    <a:pt x="11" y="125"/>
                  </a:lnTo>
                  <a:lnTo>
                    <a:pt x="10" y="126"/>
                  </a:lnTo>
                  <a:lnTo>
                    <a:pt x="9" y="127"/>
                  </a:lnTo>
                  <a:lnTo>
                    <a:pt x="8" y="129"/>
                  </a:lnTo>
                  <a:lnTo>
                    <a:pt x="8" y="129"/>
                  </a:lnTo>
                  <a:lnTo>
                    <a:pt x="7" y="130"/>
                  </a:lnTo>
                  <a:lnTo>
                    <a:pt x="7" y="130"/>
                  </a:lnTo>
                  <a:lnTo>
                    <a:pt x="7" y="131"/>
                  </a:lnTo>
                  <a:lnTo>
                    <a:pt x="6" y="132"/>
                  </a:lnTo>
                  <a:lnTo>
                    <a:pt x="6" y="133"/>
                  </a:lnTo>
                  <a:lnTo>
                    <a:pt x="6" y="133"/>
                  </a:lnTo>
                  <a:lnTo>
                    <a:pt x="5" y="134"/>
                  </a:lnTo>
                  <a:lnTo>
                    <a:pt x="5" y="137"/>
                  </a:lnTo>
                  <a:lnTo>
                    <a:pt x="5" y="140"/>
                  </a:lnTo>
                  <a:lnTo>
                    <a:pt x="6" y="143"/>
                  </a:lnTo>
                  <a:lnTo>
                    <a:pt x="7" y="145"/>
                  </a:lnTo>
                  <a:lnTo>
                    <a:pt x="8" y="148"/>
                  </a:lnTo>
                  <a:lnTo>
                    <a:pt x="11" y="150"/>
                  </a:lnTo>
                  <a:lnTo>
                    <a:pt x="13" y="152"/>
                  </a:lnTo>
                  <a:lnTo>
                    <a:pt x="16" y="153"/>
                  </a:lnTo>
                  <a:lnTo>
                    <a:pt x="16" y="154"/>
                  </a:lnTo>
                  <a:lnTo>
                    <a:pt x="16" y="156"/>
                  </a:lnTo>
                  <a:lnTo>
                    <a:pt x="17" y="157"/>
                  </a:lnTo>
                  <a:lnTo>
                    <a:pt x="18" y="159"/>
                  </a:lnTo>
                  <a:lnTo>
                    <a:pt x="18" y="160"/>
                  </a:lnTo>
                  <a:lnTo>
                    <a:pt x="19" y="162"/>
                  </a:lnTo>
                  <a:lnTo>
                    <a:pt x="20" y="163"/>
                  </a:lnTo>
                  <a:lnTo>
                    <a:pt x="22" y="164"/>
                  </a:lnTo>
                  <a:lnTo>
                    <a:pt x="24" y="166"/>
                  </a:lnTo>
                  <a:lnTo>
                    <a:pt x="27" y="167"/>
                  </a:lnTo>
                  <a:lnTo>
                    <a:pt x="30" y="167"/>
                  </a:lnTo>
                  <a:lnTo>
                    <a:pt x="33" y="167"/>
                  </a:lnTo>
                  <a:lnTo>
                    <a:pt x="36" y="166"/>
                  </a:lnTo>
                  <a:lnTo>
                    <a:pt x="39" y="165"/>
                  </a:lnTo>
                  <a:lnTo>
                    <a:pt x="41" y="163"/>
                  </a:lnTo>
                  <a:lnTo>
                    <a:pt x="43" y="161"/>
                  </a:lnTo>
                  <a:lnTo>
                    <a:pt x="45" y="159"/>
                  </a:lnTo>
                  <a:lnTo>
                    <a:pt x="46" y="157"/>
                  </a:lnTo>
                  <a:lnTo>
                    <a:pt x="47" y="155"/>
                  </a:lnTo>
                  <a:lnTo>
                    <a:pt x="49" y="153"/>
                  </a:lnTo>
                  <a:lnTo>
                    <a:pt x="50" y="151"/>
                  </a:lnTo>
                  <a:lnTo>
                    <a:pt x="51" y="148"/>
                  </a:lnTo>
                  <a:lnTo>
                    <a:pt x="51" y="146"/>
                  </a:lnTo>
                  <a:lnTo>
                    <a:pt x="52" y="143"/>
                  </a:lnTo>
                  <a:lnTo>
                    <a:pt x="50" y="134"/>
                  </a:lnTo>
                  <a:lnTo>
                    <a:pt x="50" y="133"/>
                  </a:lnTo>
                  <a:lnTo>
                    <a:pt x="50" y="132"/>
                  </a:lnTo>
                  <a:lnTo>
                    <a:pt x="49" y="132"/>
                  </a:lnTo>
                  <a:lnTo>
                    <a:pt x="49" y="131"/>
                  </a:lnTo>
                  <a:lnTo>
                    <a:pt x="48" y="130"/>
                  </a:lnTo>
                  <a:lnTo>
                    <a:pt x="48" y="130"/>
                  </a:lnTo>
                  <a:lnTo>
                    <a:pt x="47" y="129"/>
                  </a:lnTo>
                  <a:lnTo>
                    <a:pt x="47" y="129"/>
                  </a:lnTo>
                  <a:lnTo>
                    <a:pt x="48" y="128"/>
                  </a:lnTo>
                  <a:lnTo>
                    <a:pt x="49" y="126"/>
                  </a:lnTo>
                  <a:lnTo>
                    <a:pt x="50" y="125"/>
                  </a:lnTo>
                  <a:lnTo>
                    <a:pt x="51" y="124"/>
                  </a:lnTo>
                  <a:lnTo>
                    <a:pt x="52" y="123"/>
                  </a:lnTo>
                  <a:lnTo>
                    <a:pt x="53" y="121"/>
                  </a:lnTo>
                  <a:lnTo>
                    <a:pt x="54" y="120"/>
                  </a:lnTo>
                  <a:lnTo>
                    <a:pt x="55" y="119"/>
                  </a:lnTo>
                  <a:lnTo>
                    <a:pt x="60" y="110"/>
                  </a:lnTo>
                  <a:lnTo>
                    <a:pt x="60" y="109"/>
                  </a:lnTo>
                  <a:lnTo>
                    <a:pt x="61" y="108"/>
                  </a:lnTo>
                  <a:lnTo>
                    <a:pt x="61" y="107"/>
                  </a:lnTo>
                  <a:lnTo>
                    <a:pt x="61" y="106"/>
                  </a:lnTo>
                  <a:lnTo>
                    <a:pt x="61" y="105"/>
                  </a:lnTo>
                  <a:lnTo>
                    <a:pt x="61" y="103"/>
                  </a:lnTo>
                  <a:lnTo>
                    <a:pt x="61" y="102"/>
                  </a:lnTo>
                  <a:lnTo>
                    <a:pt x="61" y="101"/>
                  </a:lnTo>
                  <a:lnTo>
                    <a:pt x="60" y="99"/>
                  </a:lnTo>
                  <a:lnTo>
                    <a:pt x="60" y="98"/>
                  </a:lnTo>
                  <a:lnTo>
                    <a:pt x="59" y="96"/>
                  </a:lnTo>
                  <a:lnTo>
                    <a:pt x="58" y="95"/>
                  </a:lnTo>
                  <a:lnTo>
                    <a:pt x="56" y="93"/>
                  </a:lnTo>
                  <a:lnTo>
                    <a:pt x="55" y="92"/>
                  </a:lnTo>
                  <a:lnTo>
                    <a:pt x="53" y="91"/>
                  </a:lnTo>
                  <a:lnTo>
                    <a:pt x="52" y="90"/>
                  </a:lnTo>
                  <a:close/>
                  <a:moveTo>
                    <a:pt x="32" y="99"/>
                  </a:moveTo>
                  <a:lnTo>
                    <a:pt x="32" y="99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32" y="99"/>
                  </a:lnTo>
                  <a:close/>
                </a:path>
              </a:pathLst>
            </a:custGeom>
            <a:solidFill>
              <a:srgbClr val="CC99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56"/>
            <p:cNvSpPr>
              <a:spLocks noEditPoints="1"/>
            </p:cNvSpPr>
            <p:nvPr/>
          </p:nvSpPr>
          <p:spPr bwMode="auto">
            <a:xfrm>
              <a:off x="4989" y="1184"/>
              <a:ext cx="73" cy="105"/>
            </a:xfrm>
            <a:custGeom>
              <a:avLst/>
              <a:gdLst/>
              <a:ahLst/>
              <a:cxnLst>
                <a:cxn ang="0">
                  <a:pos x="70" y="25"/>
                </a:cxn>
                <a:cxn ang="0">
                  <a:pos x="68" y="22"/>
                </a:cxn>
                <a:cxn ang="0">
                  <a:pos x="64" y="19"/>
                </a:cxn>
                <a:cxn ang="0">
                  <a:pos x="61" y="18"/>
                </a:cxn>
                <a:cxn ang="0">
                  <a:pos x="59" y="11"/>
                </a:cxn>
                <a:cxn ang="0">
                  <a:pos x="54" y="2"/>
                </a:cxn>
                <a:cxn ang="0">
                  <a:pos x="43" y="0"/>
                </a:cxn>
                <a:cxn ang="0">
                  <a:pos x="36" y="3"/>
                </a:cxn>
                <a:cxn ang="0">
                  <a:pos x="28" y="10"/>
                </a:cxn>
                <a:cxn ang="0">
                  <a:pos x="17" y="19"/>
                </a:cxn>
                <a:cxn ang="0">
                  <a:pos x="11" y="26"/>
                </a:cxn>
                <a:cxn ang="0">
                  <a:pos x="9" y="33"/>
                </a:cxn>
                <a:cxn ang="0">
                  <a:pos x="10" y="38"/>
                </a:cxn>
                <a:cxn ang="0">
                  <a:pos x="10" y="39"/>
                </a:cxn>
                <a:cxn ang="0">
                  <a:pos x="11" y="41"/>
                </a:cxn>
                <a:cxn ang="0">
                  <a:pos x="15" y="47"/>
                </a:cxn>
                <a:cxn ang="0">
                  <a:pos x="20" y="50"/>
                </a:cxn>
                <a:cxn ang="0">
                  <a:pos x="18" y="52"/>
                </a:cxn>
                <a:cxn ang="0">
                  <a:pos x="18" y="55"/>
                </a:cxn>
                <a:cxn ang="0">
                  <a:pos x="17" y="58"/>
                </a:cxn>
                <a:cxn ang="0">
                  <a:pos x="16" y="60"/>
                </a:cxn>
                <a:cxn ang="0">
                  <a:pos x="11" y="64"/>
                </a:cxn>
                <a:cxn ang="0">
                  <a:pos x="6" y="68"/>
                </a:cxn>
                <a:cxn ang="0">
                  <a:pos x="1" y="74"/>
                </a:cxn>
                <a:cxn ang="0">
                  <a:pos x="0" y="81"/>
                </a:cxn>
                <a:cxn ang="0">
                  <a:pos x="1" y="86"/>
                </a:cxn>
                <a:cxn ang="0">
                  <a:pos x="3" y="90"/>
                </a:cxn>
                <a:cxn ang="0">
                  <a:pos x="4" y="96"/>
                </a:cxn>
                <a:cxn ang="0">
                  <a:pos x="8" y="102"/>
                </a:cxn>
                <a:cxn ang="0">
                  <a:pos x="19" y="105"/>
                </a:cxn>
                <a:cxn ang="0">
                  <a:pos x="30" y="100"/>
                </a:cxn>
                <a:cxn ang="0">
                  <a:pos x="31" y="98"/>
                </a:cxn>
                <a:cxn ang="0">
                  <a:pos x="33" y="96"/>
                </a:cxn>
                <a:cxn ang="0">
                  <a:pos x="40" y="87"/>
                </a:cxn>
                <a:cxn ang="0">
                  <a:pos x="41" y="81"/>
                </a:cxn>
                <a:cxn ang="0">
                  <a:pos x="45" y="78"/>
                </a:cxn>
                <a:cxn ang="0">
                  <a:pos x="49" y="75"/>
                </a:cxn>
                <a:cxn ang="0">
                  <a:pos x="52" y="73"/>
                </a:cxn>
                <a:cxn ang="0">
                  <a:pos x="55" y="70"/>
                </a:cxn>
                <a:cxn ang="0">
                  <a:pos x="56" y="67"/>
                </a:cxn>
                <a:cxn ang="0">
                  <a:pos x="57" y="65"/>
                </a:cxn>
                <a:cxn ang="0">
                  <a:pos x="58" y="63"/>
                </a:cxn>
                <a:cxn ang="0">
                  <a:pos x="59" y="58"/>
                </a:cxn>
                <a:cxn ang="0">
                  <a:pos x="62" y="54"/>
                </a:cxn>
                <a:cxn ang="0">
                  <a:pos x="64" y="51"/>
                </a:cxn>
                <a:cxn ang="0">
                  <a:pos x="69" y="44"/>
                </a:cxn>
                <a:cxn ang="0">
                  <a:pos x="73" y="38"/>
                </a:cxn>
                <a:cxn ang="0">
                  <a:pos x="72" y="31"/>
                </a:cxn>
                <a:cxn ang="0">
                  <a:pos x="71" y="26"/>
                </a:cxn>
                <a:cxn ang="0">
                  <a:pos x="54" y="47"/>
                </a:cxn>
                <a:cxn ang="0">
                  <a:pos x="55" y="47"/>
                </a:cxn>
                <a:cxn ang="0">
                  <a:pos x="54" y="47"/>
                </a:cxn>
                <a:cxn ang="0">
                  <a:pos x="14" y="73"/>
                </a:cxn>
                <a:cxn ang="0">
                  <a:pos x="13" y="73"/>
                </a:cxn>
              </a:cxnLst>
              <a:rect l="0" t="0" r="r" b="b"/>
              <a:pathLst>
                <a:path w="73" h="105">
                  <a:moveTo>
                    <a:pt x="71" y="26"/>
                  </a:moveTo>
                  <a:lnTo>
                    <a:pt x="70" y="26"/>
                  </a:lnTo>
                  <a:lnTo>
                    <a:pt x="70" y="25"/>
                  </a:lnTo>
                  <a:lnTo>
                    <a:pt x="70" y="25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8" y="23"/>
                  </a:lnTo>
                  <a:lnTo>
                    <a:pt x="68" y="22"/>
                  </a:lnTo>
                  <a:lnTo>
                    <a:pt x="67" y="21"/>
                  </a:lnTo>
                  <a:lnTo>
                    <a:pt x="66" y="20"/>
                  </a:lnTo>
                  <a:lnTo>
                    <a:pt x="65" y="19"/>
                  </a:lnTo>
                  <a:lnTo>
                    <a:pt x="64" y="19"/>
                  </a:lnTo>
                  <a:lnTo>
                    <a:pt x="63" y="19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1" y="18"/>
                  </a:lnTo>
                  <a:lnTo>
                    <a:pt x="60" y="18"/>
                  </a:lnTo>
                  <a:lnTo>
                    <a:pt x="60" y="15"/>
                  </a:lnTo>
                  <a:lnTo>
                    <a:pt x="59" y="13"/>
                  </a:lnTo>
                  <a:lnTo>
                    <a:pt x="59" y="11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5" y="4"/>
                  </a:lnTo>
                  <a:lnTo>
                    <a:pt x="54" y="2"/>
                  </a:lnTo>
                  <a:lnTo>
                    <a:pt x="53" y="0"/>
                  </a:lnTo>
                  <a:lnTo>
                    <a:pt x="49" y="0"/>
                  </a:lnTo>
                  <a:lnTo>
                    <a:pt x="46" y="0"/>
                  </a:lnTo>
                  <a:lnTo>
                    <a:pt x="43" y="0"/>
                  </a:lnTo>
                  <a:lnTo>
                    <a:pt x="41" y="1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3" y="5"/>
                  </a:lnTo>
                  <a:lnTo>
                    <a:pt x="31" y="7"/>
                  </a:lnTo>
                  <a:lnTo>
                    <a:pt x="28" y="10"/>
                  </a:lnTo>
                  <a:lnTo>
                    <a:pt x="25" y="12"/>
                  </a:lnTo>
                  <a:lnTo>
                    <a:pt x="22" y="14"/>
                  </a:lnTo>
                  <a:lnTo>
                    <a:pt x="20" y="17"/>
                  </a:lnTo>
                  <a:lnTo>
                    <a:pt x="17" y="19"/>
                  </a:lnTo>
                  <a:lnTo>
                    <a:pt x="15" y="22"/>
                  </a:lnTo>
                  <a:lnTo>
                    <a:pt x="13" y="23"/>
                  </a:lnTo>
                  <a:lnTo>
                    <a:pt x="12" y="25"/>
                  </a:lnTo>
                  <a:lnTo>
                    <a:pt x="11" y="26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9" y="31"/>
                  </a:lnTo>
                  <a:lnTo>
                    <a:pt x="9" y="33"/>
                  </a:lnTo>
                  <a:lnTo>
                    <a:pt x="9" y="35"/>
                  </a:lnTo>
                  <a:lnTo>
                    <a:pt x="9" y="36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1" y="41"/>
                  </a:lnTo>
                  <a:lnTo>
                    <a:pt x="12" y="43"/>
                  </a:lnTo>
                  <a:lnTo>
                    <a:pt x="13" y="45"/>
                  </a:lnTo>
                  <a:lnTo>
                    <a:pt x="14" y="46"/>
                  </a:lnTo>
                  <a:lnTo>
                    <a:pt x="15" y="47"/>
                  </a:lnTo>
                  <a:lnTo>
                    <a:pt x="17" y="48"/>
                  </a:lnTo>
                  <a:lnTo>
                    <a:pt x="18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19" y="51"/>
                  </a:lnTo>
                  <a:lnTo>
                    <a:pt x="19" y="51"/>
                  </a:lnTo>
                  <a:lnTo>
                    <a:pt x="19" y="52"/>
                  </a:lnTo>
                  <a:lnTo>
                    <a:pt x="18" y="52"/>
                  </a:lnTo>
                  <a:lnTo>
                    <a:pt x="18" y="53"/>
                  </a:lnTo>
                  <a:lnTo>
                    <a:pt x="18" y="53"/>
                  </a:lnTo>
                  <a:lnTo>
                    <a:pt x="18" y="54"/>
                  </a:lnTo>
                  <a:lnTo>
                    <a:pt x="18" y="55"/>
                  </a:lnTo>
                  <a:lnTo>
                    <a:pt x="17" y="55"/>
                  </a:lnTo>
                  <a:lnTo>
                    <a:pt x="17" y="56"/>
                  </a:lnTo>
                  <a:lnTo>
                    <a:pt x="17" y="57"/>
                  </a:lnTo>
                  <a:lnTo>
                    <a:pt x="17" y="58"/>
                  </a:lnTo>
                  <a:lnTo>
                    <a:pt x="17" y="58"/>
                  </a:lnTo>
                  <a:lnTo>
                    <a:pt x="17" y="59"/>
                  </a:lnTo>
                  <a:lnTo>
                    <a:pt x="17" y="60"/>
                  </a:lnTo>
                  <a:lnTo>
                    <a:pt x="16" y="60"/>
                  </a:lnTo>
                  <a:lnTo>
                    <a:pt x="15" y="61"/>
                  </a:lnTo>
                  <a:lnTo>
                    <a:pt x="14" y="62"/>
                  </a:lnTo>
                  <a:lnTo>
                    <a:pt x="12" y="63"/>
                  </a:lnTo>
                  <a:lnTo>
                    <a:pt x="11" y="64"/>
                  </a:lnTo>
                  <a:lnTo>
                    <a:pt x="10" y="65"/>
                  </a:lnTo>
                  <a:lnTo>
                    <a:pt x="9" y="66"/>
                  </a:lnTo>
                  <a:lnTo>
                    <a:pt x="8" y="67"/>
                  </a:lnTo>
                  <a:lnTo>
                    <a:pt x="6" y="68"/>
                  </a:lnTo>
                  <a:lnTo>
                    <a:pt x="4" y="69"/>
                  </a:lnTo>
                  <a:lnTo>
                    <a:pt x="3" y="71"/>
                  </a:lnTo>
                  <a:lnTo>
                    <a:pt x="2" y="72"/>
                  </a:lnTo>
                  <a:lnTo>
                    <a:pt x="1" y="74"/>
                  </a:lnTo>
                  <a:lnTo>
                    <a:pt x="0" y="76"/>
                  </a:lnTo>
                  <a:lnTo>
                    <a:pt x="0" y="77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8"/>
                  </a:lnTo>
                  <a:lnTo>
                    <a:pt x="2" y="89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3" y="93"/>
                  </a:lnTo>
                  <a:lnTo>
                    <a:pt x="4" y="95"/>
                  </a:lnTo>
                  <a:lnTo>
                    <a:pt x="4" y="96"/>
                  </a:lnTo>
                  <a:lnTo>
                    <a:pt x="5" y="98"/>
                  </a:lnTo>
                  <a:lnTo>
                    <a:pt x="6" y="99"/>
                  </a:lnTo>
                  <a:lnTo>
                    <a:pt x="7" y="101"/>
                  </a:lnTo>
                  <a:lnTo>
                    <a:pt x="8" y="102"/>
                  </a:lnTo>
                  <a:lnTo>
                    <a:pt x="11" y="104"/>
                  </a:lnTo>
                  <a:lnTo>
                    <a:pt x="14" y="105"/>
                  </a:lnTo>
                  <a:lnTo>
                    <a:pt x="16" y="105"/>
                  </a:lnTo>
                  <a:lnTo>
                    <a:pt x="19" y="105"/>
                  </a:lnTo>
                  <a:lnTo>
                    <a:pt x="22" y="105"/>
                  </a:lnTo>
                  <a:lnTo>
                    <a:pt x="25" y="104"/>
                  </a:lnTo>
                  <a:lnTo>
                    <a:pt x="27" y="102"/>
                  </a:lnTo>
                  <a:lnTo>
                    <a:pt x="30" y="100"/>
                  </a:lnTo>
                  <a:lnTo>
                    <a:pt x="30" y="100"/>
                  </a:lnTo>
                  <a:lnTo>
                    <a:pt x="31" y="99"/>
                  </a:lnTo>
                  <a:lnTo>
                    <a:pt x="31" y="99"/>
                  </a:lnTo>
                  <a:lnTo>
                    <a:pt x="31" y="98"/>
                  </a:lnTo>
                  <a:lnTo>
                    <a:pt x="32" y="98"/>
                  </a:lnTo>
                  <a:lnTo>
                    <a:pt x="32" y="97"/>
                  </a:lnTo>
                  <a:lnTo>
                    <a:pt x="33" y="97"/>
                  </a:lnTo>
                  <a:lnTo>
                    <a:pt x="33" y="96"/>
                  </a:lnTo>
                  <a:lnTo>
                    <a:pt x="38" y="90"/>
                  </a:lnTo>
                  <a:lnTo>
                    <a:pt x="39" y="89"/>
                  </a:lnTo>
                  <a:lnTo>
                    <a:pt x="40" y="88"/>
                  </a:lnTo>
                  <a:lnTo>
                    <a:pt x="40" y="87"/>
                  </a:lnTo>
                  <a:lnTo>
                    <a:pt x="41" y="85"/>
                  </a:lnTo>
                  <a:lnTo>
                    <a:pt x="41" y="84"/>
                  </a:lnTo>
                  <a:lnTo>
                    <a:pt x="41" y="82"/>
                  </a:lnTo>
                  <a:lnTo>
                    <a:pt x="41" y="81"/>
                  </a:lnTo>
                  <a:lnTo>
                    <a:pt x="41" y="80"/>
                  </a:lnTo>
                  <a:lnTo>
                    <a:pt x="42" y="79"/>
                  </a:lnTo>
                  <a:lnTo>
                    <a:pt x="43" y="78"/>
                  </a:lnTo>
                  <a:lnTo>
                    <a:pt x="45" y="78"/>
                  </a:lnTo>
                  <a:lnTo>
                    <a:pt x="46" y="77"/>
                  </a:lnTo>
                  <a:lnTo>
                    <a:pt x="47" y="76"/>
                  </a:lnTo>
                  <a:lnTo>
                    <a:pt x="48" y="76"/>
                  </a:lnTo>
                  <a:lnTo>
                    <a:pt x="49" y="75"/>
                  </a:lnTo>
                  <a:lnTo>
                    <a:pt x="51" y="73"/>
                  </a:lnTo>
                  <a:lnTo>
                    <a:pt x="51" y="73"/>
                  </a:lnTo>
                  <a:lnTo>
                    <a:pt x="51" y="73"/>
                  </a:lnTo>
                  <a:lnTo>
                    <a:pt x="52" y="73"/>
                  </a:lnTo>
                  <a:lnTo>
                    <a:pt x="52" y="72"/>
                  </a:lnTo>
                  <a:lnTo>
                    <a:pt x="53" y="72"/>
                  </a:lnTo>
                  <a:lnTo>
                    <a:pt x="54" y="71"/>
                  </a:lnTo>
                  <a:lnTo>
                    <a:pt x="55" y="70"/>
                  </a:lnTo>
                  <a:lnTo>
                    <a:pt x="55" y="69"/>
                  </a:lnTo>
                  <a:lnTo>
                    <a:pt x="56" y="68"/>
                  </a:lnTo>
                  <a:lnTo>
                    <a:pt x="56" y="68"/>
                  </a:lnTo>
                  <a:lnTo>
                    <a:pt x="56" y="67"/>
                  </a:lnTo>
                  <a:lnTo>
                    <a:pt x="57" y="67"/>
                  </a:lnTo>
                  <a:lnTo>
                    <a:pt x="57" y="66"/>
                  </a:lnTo>
                  <a:lnTo>
                    <a:pt x="57" y="66"/>
                  </a:lnTo>
                  <a:lnTo>
                    <a:pt x="57" y="65"/>
                  </a:lnTo>
                  <a:lnTo>
                    <a:pt x="57" y="65"/>
                  </a:lnTo>
                  <a:lnTo>
                    <a:pt x="57" y="65"/>
                  </a:lnTo>
                  <a:lnTo>
                    <a:pt x="57" y="64"/>
                  </a:lnTo>
                  <a:lnTo>
                    <a:pt x="58" y="63"/>
                  </a:lnTo>
                  <a:lnTo>
                    <a:pt x="58" y="62"/>
                  </a:lnTo>
                  <a:lnTo>
                    <a:pt x="58" y="61"/>
                  </a:lnTo>
                  <a:lnTo>
                    <a:pt x="58" y="60"/>
                  </a:lnTo>
                  <a:lnTo>
                    <a:pt x="59" y="58"/>
                  </a:lnTo>
                  <a:lnTo>
                    <a:pt x="59" y="57"/>
                  </a:lnTo>
                  <a:lnTo>
                    <a:pt x="60" y="55"/>
                  </a:lnTo>
                  <a:lnTo>
                    <a:pt x="61" y="54"/>
                  </a:lnTo>
                  <a:lnTo>
                    <a:pt x="62" y="54"/>
                  </a:lnTo>
                  <a:lnTo>
                    <a:pt x="62" y="53"/>
                  </a:lnTo>
                  <a:lnTo>
                    <a:pt x="63" y="52"/>
                  </a:lnTo>
                  <a:lnTo>
                    <a:pt x="64" y="52"/>
                  </a:lnTo>
                  <a:lnTo>
                    <a:pt x="64" y="51"/>
                  </a:lnTo>
                  <a:lnTo>
                    <a:pt x="64" y="51"/>
                  </a:lnTo>
                  <a:lnTo>
                    <a:pt x="66" y="48"/>
                  </a:lnTo>
                  <a:lnTo>
                    <a:pt x="68" y="45"/>
                  </a:lnTo>
                  <a:lnTo>
                    <a:pt x="69" y="44"/>
                  </a:lnTo>
                  <a:lnTo>
                    <a:pt x="70" y="42"/>
                  </a:lnTo>
                  <a:lnTo>
                    <a:pt x="71" y="41"/>
                  </a:lnTo>
                  <a:lnTo>
                    <a:pt x="72" y="40"/>
                  </a:lnTo>
                  <a:lnTo>
                    <a:pt x="73" y="38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3" y="33"/>
                  </a:lnTo>
                  <a:lnTo>
                    <a:pt x="72" y="31"/>
                  </a:lnTo>
                  <a:lnTo>
                    <a:pt x="72" y="29"/>
                  </a:lnTo>
                  <a:lnTo>
                    <a:pt x="71" y="28"/>
                  </a:lnTo>
                  <a:lnTo>
                    <a:pt x="71" y="27"/>
                  </a:lnTo>
                  <a:lnTo>
                    <a:pt x="71" y="26"/>
                  </a:lnTo>
                  <a:lnTo>
                    <a:pt x="71" y="26"/>
                  </a:lnTo>
                  <a:close/>
                  <a:moveTo>
                    <a:pt x="54" y="47"/>
                  </a:moveTo>
                  <a:lnTo>
                    <a:pt x="54" y="47"/>
                  </a:lnTo>
                  <a:lnTo>
                    <a:pt x="54" y="47"/>
                  </a:lnTo>
                  <a:lnTo>
                    <a:pt x="54" y="47"/>
                  </a:lnTo>
                  <a:lnTo>
                    <a:pt x="54" y="47"/>
                  </a:lnTo>
                  <a:lnTo>
                    <a:pt x="54" y="47"/>
                  </a:lnTo>
                  <a:lnTo>
                    <a:pt x="55" y="47"/>
                  </a:lnTo>
                  <a:lnTo>
                    <a:pt x="55" y="47"/>
                  </a:lnTo>
                  <a:lnTo>
                    <a:pt x="55" y="47"/>
                  </a:lnTo>
                  <a:lnTo>
                    <a:pt x="54" y="47"/>
                  </a:lnTo>
                  <a:lnTo>
                    <a:pt x="54" y="47"/>
                  </a:lnTo>
                  <a:close/>
                  <a:moveTo>
                    <a:pt x="14" y="73"/>
                  </a:moveTo>
                  <a:lnTo>
                    <a:pt x="14" y="73"/>
                  </a:lnTo>
                  <a:lnTo>
                    <a:pt x="14" y="73"/>
                  </a:lnTo>
                  <a:lnTo>
                    <a:pt x="14" y="73"/>
                  </a:lnTo>
                  <a:lnTo>
                    <a:pt x="14" y="73"/>
                  </a:lnTo>
                  <a:lnTo>
                    <a:pt x="14" y="73"/>
                  </a:lnTo>
                  <a:lnTo>
                    <a:pt x="14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4" y="73"/>
                  </a:lnTo>
                  <a:close/>
                </a:path>
              </a:pathLst>
            </a:custGeom>
            <a:solidFill>
              <a:srgbClr val="CC99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Freeform 57"/>
            <p:cNvSpPr>
              <a:spLocks noEditPoints="1"/>
            </p:cNvSpPr>
            <p:nvPr/>
          </p:nvSpPr>
          <p:spPr bwMode="auto">
            <a:xfrm>
              <a:off x="4745" y="1024"/>
              <a:ext cx="54" cy="83"/>
            </a:xfrm>
            <a:custGeom>
              <a:avLst/>
              <a:gdLst/>
              <a:ahLst/>
              <a:cxnLst>
                <a:cxn ang="0">
                  <a:pos x="47" y="15"/>
                </a:cxn>
                <a:cxn ang="0">
                  <a:pos x="45" y="13"/>
                </a:cxn>
                <a:cxn ang="0">
                  <a:pos x="43" y="12"/>
                </a:cxn>
                <a:cxn ang="0">
                  <a:pos x="41" y="10"/>
                </a:cxn>
                <a:cxn ang="0">
                  <a:pos x="40" y="7"/>
                </a:cxn>
                <a:cxn ang="0">
                  <a:pos x="38" y="5"/>
                </a:cxn>
                <a:cxn ang="0">
                  <a:pos x="30" y="1"/>
                </a:cxn>
                <a:cxn ang="0">
                  <a:pos x="21" y="1"/>
                </a:cxn>
                <a:cxn ang="0">
                  <a:pos x="16" y="5"/>
                </a:cxn>
                <a:cxn ang="0">
                  <a:pos x="15" y="7"/>
                </a:cxn>
                <a:cxn ang="0">
                  <a:pos x="13" y="8"/>
                </a:cxn>
                <a:cxn ang="0">
                  <a:pos x="10" y="12"/>
                </a:cxn>
                <a:cxn ang="0">
                  <a:pos x="10" y="23"/>
                </a:cxn>
                <a:cxn ang="0">
                  <a:pos x="12" y="36"/>
                </a:cxn>
                <a:cxn ang="0">
                  <a:pos x="12" y="36"/>
                </a:cxn>
                <a:cxn ang="0">
                  <a:pos x="11" y="36"/>
                </a:cxn>
                <a:cxn ang="0">
                  <a:pos x="7" y="14"/>
                </a:cxn>
                <a:cxn ang="0">
                  <a:pos x="5" y="17"/>
                </a:cxn>
                <a:cxn ang="0">
                  <a:pos x="3" y="21"/>
                </a:cxn>
                <a:cxn ang="0">
                  <a:pos x="3" y="26"/>
                </a:cxn>
                <a:cxn ang="0">
                  <a:pos x="4" y="32"/>
                </a:cxn>
                <a:cxn ang="0">
                  <a:pos x="9" y="37"/>
                </a:cxn>
                <a:cxn ang="0">
                  <a:pos x="9" y="40"/>
                </a:cxn>
                <a:cxn ang="0">
                  <a:pos x="9" y="41"/>
                </a:cxn>
                <a:cxn ang="0">
                  <a:pos x="8" y="42"/>
                </a:cxn>
                <a:cxn ang="0">
                  <a:pos x="8" y="45"/>
                </a:cxn>
                <a:cxn ang="0">
                  <a:pos x="8" y="49"/>
                </a:cxn>
                <a:cxn ang="0">
                  <a:pos x="9" y="53"/>
                </a:cxn>
                <a:cxn ang="0">
                  <a:pos x="7" y="54"/>
                </a:cxn>
                <a:cxn ang="0">
                  <a:pos x="6" y="56"/>
                </a:cxn>
                <a:cxn ang="0">
                  <a:pos x="4" y="57"/>
                </a:cxn>
                <a:cxn ang="0">
                  <a:pos x="3" y="59"/>
                </a:cxn>
                <a:cxn ang="0">
                  <a:pos x="2" y="61"/>
                </a:cxn>
                <a:cxn ang="0">
                  <a:pos x="1" y="65"/>
                </a:cxn>
                <a:cxn ang="0">
                  <a:pos x="1" y="74"/>
                </a:cxn>
                <a:cxn ang="0">
                  <a:pos x="7" y="80"/>
                </a:cxn>
                <a:cxn ang="0">
                  <a:pos x="18" y="83"/>
                </a:cxn>
                <a:cxn ang="0">
                  <a:pos x="19" y="83"/>
                </a:cxn>
                <a:cxn ang="0">
                  <a:pos x="21" y="83"/>
                </a:cxn>
                <a:cxn ang="0">
                  <a:pos x="28" y="82"/>
                </a:cxn>
                <a:cxn ang="0">
                  <a:pos x="34" y="77"/>
                </a:cxn>
                <a:cxn ang="0">
                  <a:pos x="37" y="68"/>
                </a:cxn>
                <a:cxn ang="0">
                  <a:pos x="37" y="68"/>
                </a:cxn>
                <a:cxn ang="0">
                  <a:pos x="37" y="67"/>
                </a:cxn>
                <a:cxn ang="0">
                  <a:pos x="37" y="66"/>
                </a:cxn>
                <a:cxn ang="0">
                  <a:pos x="37" y="66"/>
                </a:cxn>
                <a:cxn ang="0">
                  <a:pos x="38" y="66"/>
                </a:cxn>
                <a:cxn ang="0">
                  <a:pos x="46" y="56"/>
                </a:cxn>
                <a:cxn ang="0">
                  <a:pos x="46" y="56"/>
                </a:cxn>
                <a:cxn ang="0">
                  <a:pos x="46" y="55"/>
                </a:cxn>
                <a:cxn ang="0">
                  <a:pos x="47" y="52"/>
                </a:cxn>
                <a:cxn ang="0">
                  <a:pos x="48" y="47"/>
                </a:cxn>
                <a:cxn ang="0">
                  <a:pos x="47" y="43"/>
                </a:cxn>
                <a:cxn ang="0">
                  <a:pos x="47" y="42"/>
                </a:cxn>
                <a:cxn ang="0">
                  <a:pos x="48" y="41"/>
                </a:cxn>
                <a:cxn ang="0">
                  <a:pos x="53" y="31"/>
                </a:cxn>
                <a:cxn ang="0">
                  <a:pos x="54" y="25"/>
                </a:cxn>
                <a:cxn ang="0">
                  <a:pos x="51" y="20"/>
                </a:cxn>
                <a:cxn ang="0">
                  <a:pos x="19" y="41"/>
                </a:cxn>
                <a:cxn ang="0">
                  <a:pos x="20" y="41"/>
                </a:cxn>
                <a:cxn ang="0">
                  <a:pos x="20" y="41"/>
                </a:cxn>
                <a:cxn ang="0">
                  <a:pos x="19" y="41"/>
                </a:cxn>
              </a:cxnLst>
              <a:rect l="0" t="0" r="r" b="b"/>
              <a:pathLst>
                <a:path w="54" h="83">
                  <a:moveTo>
                    <a:pt x="49" y="17"/>
                  </a:moveTo>
                  <a:lnTo>
                    <a:pt x="47" y="15"/>
                  </a:lnTo>
                  <a:lnTo>
                    <a:pt x="47" y="15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3"/>
                  </a:lnTo>
                  <a:lnTo>
                    <a:pt x="44" y="13"/>
                  </a:lnTo>
                  <a:lnTo>
                    <a:pt x="43" y="13"/>
                  </a:lnTo>
                  <a:lnTo>
                    <a:pt x="43" y="12"/>
                  </a:lnTo>
                  <a:lnTo>
                    <a:pt x="42" y="12"/>
                  </a:lnTo>
                  <a:lnTo>
                    <a:pt x="42" y="11"/>
                  </a:lnTo>
                  <a:lnTo>
                    <a:pt x="41" y="10"/>
                  </a:lnTo>
                  <a:lnTo>
                    <a:pt x="41" y="9"/>
                  </a:lnTo>
                  <a:lnTo>
                    <a:pt x="41" y="8"/>
                  </a:lnTo>
                  <a:lnTo>
                    <a:pt x="40" y="7"/>
                  </a:lnTo>
                  <a:lnTo>
                    <a:pt x="39" y="6"/>
                  </a:lnTo>
                  <a:lnTo>
                    <a:pt x="39" y="6"/>
                  </a:lnTo>
                  <a:lnTo>
                    <a:pt x="38" y="5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4" y="1"/>
                  </a:lnTo>
                  <a:lnTo>
                    <a:pt x="21" y="1"/>
                  </a:lnTo>
                  <a:lnTo>
                    <a:pt x="19" y="3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1" y="10"/>
                  </a:lnTo>
                  <a:lnTo>
                    <a:pt x="10" y="12"/>
                  </a:lnTo>
                  <a:lnTo>
                    <a:pt x="10" y="15"/>
                  </a:lnTo>
                  <a:lnTo>
                    <a:pt x="10" y="19"/>
                  </a:lnTo>
                  <a:lnTo>
                    <a:pt x="10" y="23"/>
                  </a:lnTo>
                  <a:lnTo>
                    <a:pt x="10" y="27"/>
                  </a:lnTo>
                  <a:lnTo>
                    <a:pt x="11" y="32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7" y="14"/>
                  </a:lnTo>
                  <a:lnTo>
                    <a:pt x="6" y="15"/>
                  </a:lnTo>
                  <a:lnTo>
                    <a:pt x="5" y="16"/>
                  </a:lnTo>
                  <a:lnTo>
                    <a:pt x="5" y="17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3" y="23"/>
                  </a:lnTo>
                  <a:lnTo>
                    <a:pt x="3" y="26"/>
                  </a:lnTo>
                  <a:lnTo>
                    <a:pt x="3" y="28"/>
                  </a:lnTo>
                  <a:lnTo>
                    <a:pt x="3" y="30"/>
                  </a:lnTo>
                  <a:lnTo>
                    <a:pt x="4" y="32"/>
                  </a:lnTo>
                  <a:lnTo>
                    <a:pt x="6" y="34"/>
                  </a:lnTo>
                  <a:lnTo>
                    <a:pt x="7" y="36"/>
                  </a:lnTo>
                  <a:lnTo>
                    <a:pt x="9" y="37"/>
                  </a:lnTo>
                  <a:lnTo>
                    <a:pt x="10" y="38"/>
                  </a:lnTo>
                  <a:lnTo>
                    <a:pt x="10" y="39"/>
                  </a:lnTo>
                  <a:lnTo>
                    <a:pt x="9" y="40"/>
                  </a:lnTo>
                  <a:lnTo>
                    <a:pt x="9" y="40"/>
                  </a:lnTo>
                  <a:lnTo>
                    <a:pt x="9" y="40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8" y="43"/>
                  </a:lnTo>
                  <a:lnTo>
                    <a:pt x="8" y="45"/>
                  </a:lnTo>
                  <a:lnTo>
                    <a:pt x="7" y="46"/>
                  </a:lnTo>
                  <a:lnTo>
                    <a:pt x="7" y="48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1"/>
                  </a:lnTo>
                  <a:lnTo>
                    <a:pt x="9" y="53"/>
                  </a:lnTo>
                  <a:lnTo>
                    <a:pt x="8" y="53"/>
                  </a:lnTo>
                  <a:lnTo>
                    <a:pt x="8" y="54"/>
                  </a:lnTo>
                  <a:lnTo>
                    <a:pt x="7" y="54"/>
                  </a:lnTo>
                  <a:lnTo>
                    <a:pt x="7" y="55"/>
                  </a:lnTo>
                  <a:lnTo>
                    <a:pt x="6" y="55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5" y="56"/>
                  </a:lnTo>
                  <a:lnTo>
                    <a:pt x="4" y="57"/>
                  </a:lnTo>
                  <a:lnTo>
                    <a:pt x="4" y="58"/>
                  </a:lnTo>
                  <a:lnTo>
                    <a:pt x="3" y="58"/>
                  </a:lnTo>
                  <a:lnTo>
                    <a:pt x="3" y="59"/>
                  </a:lnTo>
                  <a:lnTo>
                    <a:pt x="3" y="60"/>
                  </a:lnTo>
                  <a:lnTo>
                    <a:pt x="2" y="60"/>
                  </a:lnTo>
                  <a:lnTo>
                    <a:pt x="2" y="6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1" y="65"/>
                  </a:lnTo>
                  <a:lnTo>
                    <a:pt x="0" y="68"/>
                  </a:lnTo>
                  <a:lnTo>
                    <a:pt x="1" y="71"/>
                  </a:lnTo>
                  <a:lnTo>
                    <a:pt x="1" y="74"/>
                  </a:lnTo>
                  <a:lnTo>
                    <a:pt x="3" y="76"/>
                  </a:lnTo>
                  <a:lnTo>
                    <a:pt x="5" y="78"/>
                  </a:lnTo>
                  <a:lnTo>
                    <a:pt x="7" y="80"/>
                  </a:lnTo>
                  <a:lnTo>
                    <a:pt x="10" y="82"/>
                  </a:lnTo>
                  <a:lnTo>
                    <a:pt x="17" y="83"/>
                  </a:lnTo>
                  <a:lnTo>
                    <a:pt x="18" y="83"/>
                  </a:lnTo>
                  <a:lnTo>
                    <a:pt x="18" y="83"/>
                  </a:lnTo>
                  <a:lnTo>
                    <a:pt x="19" y="83"/>
                  </a:lnTo>
                  <a:lnTo>
                    <a:pt x="19" y="83"/>
                  </a:lnTo>
                  <a:lnTo>
                    <a:pt x="20" y="83"/>
                  </a:lnTo>
                  <a:lnTo>
                    <a:pt x="21" y="83"/>
                  </a:lnTo>
                  <a:lnTo>
                    <a:pt x="21" y="83"/>
                  </a:lnTo>
                  <a:lnTo>
                    <a:pt x="22" y="83"/>
                  </a:lnTo>
                  <a:lnTo>
                    <a:pt x="25" y="83"/>
                  </a:lnTo>
                  <a:lnTo>
                    <a:pt x="28" y="82"/>
                  </a:lnTo>
                  <a:lnTo>
                    <a:pt x="30" y="81"/>
                  </a:lnTo>
                  <a:lnTo>
                    <a:pt x="33" y="79"/>
                  </a:lnTo>
                  <a:lnTo>
                    <a:pt x="34" y="77"/>
                  </a:lnTo>
                  <a:lnTo>
                    <a:pt x="36" y="74"/>
                  </a:lnTo>
                  <a:lnTo>
                    <a:pt x="37" y="71"/>
                  </a:lnTo>
                  <a:lnTo>
                    <a:pt x="37" y="68"/>
                  </a:lnTo>
                  <a:lnTo>
                    <a:pt x="37" y="68"/>
                  </a:lnTo>
                  <a:lnTo>
                    <a:pt x="37" y="68"/>
                  </a:lnTo>
                  <a:lnTo>
                    <a:pt x="37" y="68"/>
                  </a:lnTo>
                  <a:lnTo>
                    <a:pt x="37" y="67"/>
                  </a:lnTo>
                  <a:lnTo>
                    <a:pt x="37" y="67"/>
                  </a:lnTo>
                  <a:lnTo>
                    <a:pt x="37" y="67"/>
                  </a:lnTo>
                  <a:lnTo>
                    <a:pt x="37" y="67"/>
                  </a:lnTo>
                  <a:lnTo>
                    <a:pt x="37" y="67"/>
                  </a:lnTo>
                  <a:lnTo>
                    <a:pt x="37" y="66"/>
                  </a:lnTo>
                  <a:lnTo>
                    <a:pt x="37" y="66"/>
                  </a:lnTo>
                  <a:lnTo>
                    <a:pt x="37" y="66"/>
                  </a:lnTo>
                  <a:lnTo>
                    <a:pt x="37" y="66"/>
                  </a:lnTo>
                  <a:lnTo>
                    <a:pt x="37" y="66"/>
                  </a:lnTo>
                  <a:lnTo>
                    <a:pt x="37" y="66"/>
                  </a:lnTo>
                  <a:lnTo>
                    <a:pt x="38" y="66"/>
                  </a:lnTo>
                  <a:lnTo>
                    <a:pt x="38" y="66"/>
                  </a:lnTo>
                  <a:lnTo>
                    <a:pt x="46" y="56"/>
                  </a:lnTo>
                  <a:lnTo>
                    <a:pt x="46" y="56"/>
                  </a:lnTo>
                  <a:lnTo>
                    <a:pt x="46" y="56"/>
                  </a:lnTo>
                  <a:lnTo>
                    <a:pt x="46" y="56"/>
                  </a:lnTo>
                  <a:lnTo>
                    <a:pt x="46" y="56"/>
                  </a:lnTo>
                  <a:lnTo>
                    <a:pt x="46" y="55"/>
                  </a:lnTo>
                  <a:lnTo>
                    <a:pt x="46" y="55"/>
                  </a:lnTo>
                  <a:lnTo>
                    <a:pt x="46" y="55"/>
                  </a:lnTo>
                  <a:lnTo>
                    <a:pt x="46" y="55"/>
                  </a:lnTo>
                  <a:lnTo>
                    <a:pt x="47" y="54"/>
                  </a:lnTo>
                  <a:lnTo>
                    <a:pt x="47" y="52"/>
                  </a:lnTo>
                  <a:lnTo>
                    <a:pt x="48" y="50"/>
                  </a:lnTo>
                  <a:lnTo>
                    <a:pt x="48" y="49"/>
                  </a:lnTo>
                  <a:lnTo>
                    <a:pt x="48" y="47"/>
                  </a:lnTo>
                  <a:lnTo>
                    <a:pt x="47" y="46"/>
                  </a:lnTo>
                  <a:lnTo>
                    <a:pt x="47" y="44"/>
                  </a:lnTo>
                  <a:lnTo>
                    <a:pt x="47" y="43"/>
                  </a:lnTo>
                  <a:lnTo>
                    <a:pt x="47" y="43"/>
                  </a:lnTo>
                  <a:lnTo>
                    <a:pt x="47" y="42"/>
                  </a:lnTo>
                  <a:lnTo>
                    <a:pt x="47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9" y="41"/>
                  </a:lnTo>
                  <a:lnTo>
                    <a:pt x="53" y="31"/>
                  </a:lnTo>
                  <a:lnTo>
                    <a:pt x="54" y="29"/>
                  </a:lnTo>
                  <a:lnTo>
                    <a:pt x="54" y="27"/>
                  </a:lnTo>
                  <a:lnTo>
                    <a:pt x="54" y="25"/>
                  </a:lnTo>
                  <a:lnTo>
                    <a:pt x="53" y="24"/>
                  </a:lnTo>
                  <a:lnTo>
                    <a:pt x="52" y="22"/>
                  </a:lnTo>
                  <a:lnTo>
                    <a:pt x="51" y="20"/>
                  </a:lnTo>
                  <a:lnTo>
                    <a:pt x="50" y="18"/>
                  </a:lnTo>
                  <a:lnTo>
                    <a:pt x="49" y="17"/>
                  </a:lnTo>
                  <a:close/>
                  <a:moveTo>
                    <a:pt x="19" y="41"/>
                  </a:moveTo>
                  <a:lnTo>
                    <a:pt x="20" y="40"/>
                  </a:lnTo>
                  <a:lnTo>
                    <a:pt x="21" y="40"/>
                  </a:lnTo>
                  <a:lnTo>
                    <a:pt x="20" y="41"/>
                  </a:lnTo>
                  <a:lnTo>
                    <a:pt x="20" y="41"/>
                  </a:lnTo>
                  <a:lnTo>
                    <a:pt x="20" y="41"/>
                  </a:lnTo>
                  <a:lnTo>
                    <a:pt x="20" y="41"/>
                  </a:lnTo>
                  <a:lnTo>
                    <a:pt x="20" y="41"/>
                  </a:lnTo>
                  <a:lnTo>
                    <a:pt x="20" y="41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19" y="41"/>
                  </a:lnTo>
                  <a:close/>
                </a:path>
              </a:pathLst>
            </a:custGeom>
            <a:solidFill>
              <a:srgbClr val="CC99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Freeform 58"/>
            <p:cNvSpPr>
              <a:spLocks noEditPoints="1"/>
            </p:cNvSpPr>
            <p:nvPr/>
          </p:nvSpPr>
          <p:spPr bwMode="auto">
            <a:xfrm>
              <a:off x="4603" y="1144"/>
              <a:ext cx="98" cy="100"/>
            </a:xfrm>
            <a:custGeom>
              <a:avLst/>
              <a:gdLst/>
              <a:ahLst/>
              <a:cxnLst>
                <a:cxn ang="0">
                  <a:pos x="94" y="72"/>
                </a:cxn>
                <a:cxn ang="0">
                  <a:pos x="85" y="67"/>
                </a:cxn>
                <a:cxn ang="0">
                  <a:pos x="82" y="65"/>
                </a:cxn>
                <a:cxn ang="0">
                  <a:pos x="80" y="62"/>
                </a:cxn>
                <a:cxn ang="0">
                  <a:pos x="76" y="59"/>
                </a:cxn>
                <a:cxn ang="0">
                  <a:pos x="74" y="57"/>
                </a:cxn>
                <a:cxn ang="0">
                  <a:pos x="72" y="55"/>
                </a:cxn>
                <a:cxn ang="0">
                  <a:pos x="72" y="53"/>
                </a:cxn>
                <a:cxn ang="0">
                  <a:pos x="71" y="47"/>
                </a:cxn>
                <a:cxn ang="0">
                  <a:pos x="64" y="39"/>
                </a:cxn>
                <a:cxn ang="0">
                  <a:pos x="55" y="37"/>
                </a:cxn>
                <a:cxn ang="0">
                  <a:pos x="54" y="37"/>
                </a:cxn>
                <a:cxn ang="0">
                  <a:pos x="54" y="37"/>
                </a:cxn>
                <a:cxn ang="0">
                  <a:pos x="59" y="26"/>
                </a:cxn>
                <a:cxn ang="0">
                  <a:pos x="57" y="17"/>
                </a:cxn>
                <a:cxn ang="0">
                  <a:pos x="52" y="12"/>
                </a:cxn>
                <a:cxn ang="0">
                  <a:pos x="46" y="9"/>
                </a:cxn>
                <a:cxn ang="0">
                  <a:pos x="40" y="9"/>
                </a:cxn>
                <a:cxn ang="0">
                  <a:pos x="37" y="9"/>
                </a:cxn>
                <a:cxn ang="0">
                  <a:pos x="35" y="8"/>
                </a:cxn>
                <a:cxn ang="0">
                  <a:pos x="33" y="5"/>
                </a:cxn>
                <a:cxn ang="0">
                  <a:pos x="28" y="1"/>
                </a:cxn>
                <a:cxn ang="0">
                  <a:pos x="17" y="0"/>
                </a:cxn>
                <a:cxn ang="0">
                  <a:pos x="8" y="7"/>
                </a:cxn>
                <a:cxn ang="0">
                  <a:pos x="4" y="14"/>
                </a:cxn>
                <a:cxn ang="0">
                  <a:pos x="3" y="14"/>
                </a:cxn>
                <a:cxn ang="0">
                  <a:pos x="0" y="22"/>
                </a:cxn>
                <a:cxn ang="0">
                  <a:pos x="2" y="29"/>
                </a:cxn>
                <a:cxn ang="0">
                  <a:pos x="6" y="35"/>
                </a:cxn>
                <a:cxn ang="0">
                  <a:pos x="13" y="38"/>
                </a:cxn>
                <a:cxn ang="0">
                  <a:pos x="17" y="40"/>
                </a:cxn>
                <a:cxn ang="0">
                  <a:pos x="16" y="44"/>
                </a:cxn>
                <a:cxn ang="0">
                  <a:pos x="13" y="49"/>
                </a:cxn>
                <a:cxn ang="0">
                  <a:pos x="13" y="54"/>
                </a:cxn>
                <a:cxn ang="0">
                  <a:pos x="14" y="60"/>
                </a:cxn>
                <a:cxn ang="0">
                  <a:pos x="18" y="66"/>
                </a:cxn>
                <a:cxn ang="0">
                  <a:pos x="23" y="69"/>
                </a:cxn>
                <a:cxn ang="0">
                  <a:pos x="28" y="71"/>
                </a:cxn>
                <a:cxn ang="0">
                  <a:pos x="33" y="71"/>
                </a:cxn>
                <a:cxn ang="0">
                  <a:pos x="34" y="72"/>
                </a:cxn>
                <a:cxn ang="0">
                  <a:pos x="34" y="75"/>
                </a:cxn>
                <a:cxn ang="0">
                  <a:pos x="37" y="81"/>
                </a:cxn>
                <a:cxn ang="0">
                  <a:pos x="47" y="87"/>
                </a:cxn>
                <a:cxn ang="0">
                  <a:pos x="54" y="92"/>
                </a:cxn>
                <a:cxn ang="0">
                  <a:pos x="62" y="99"/>
                </a:cxn>
                <a:cxn ang="0">
                  <a:pos x="73" y="100"/>
                </a:cxn>
                <a:cxn ang="0">
                  <a:pos x="81" y="98"/>
                </a:cxn>
                <a:cxn ang="0">
                  <a:pos x="87" y="96"/>
                </a:cxn>
                <a:cxn ang="0">
                  <a:pos x="87" y="97"/>
                </a:cxn>
                <a:cxn ang="0">
                  <a:pos x="89" y="96"/>
                </a:cxn>
                <a:cxn ang="0">
                  <a:pos x="97" y="87"/>
                </a:cxn>
                <a:cxn ang="0">
                  <a:pos x="54" y="75"/>
                </a:cxn>
                <a:cxn ang="0">
                  <a:pos x="54" y="74"/>
                </a:cxn>
                <a:cxn ang="0">
                  <a:pos x="54" y="75"/>
                </a:cxn>
                <a:cxn ang="0">
                  <a:pos x="62" y="85"/>
                </a:cxn>
                <a:cxn ang="0">
                  <a:pos x="63" y="84"/>
                </a:cxn>
                <a:cxn ang="0">
                  <a:pos x="64" y="84"/>
                </a:cxn>
              </a:cxnLst>
              <a:rect l="0" t="0" r="r" b="b"/>
              <a:pathLst>
                <a:path w="98" h="100">
                  <a:moveTo>
                    <a:pt x="98" y="79"/>
                  </a:moveTo>
                  <a:lnTo>
                    <a:pt x="97" y="76"/>
                  </a:lnTo>
                  <a:lnTo>
                    <a:pt x="96" y="74"/>
                  </a:lnTo>
                  <a:lnTo>
                    <a:pt x="94" y="72"/>
                  </a:lnTo>
                  <a:lnTo>
                    <a:pt x="92" y="70"/>
                  </a:lnTo>
                  <a:lnTo>
                    <a:pt x="90" y="69"/>
                  </a:lnTo>
                  <a:lnTo>
                    <a:pt x="88" y="68"/>
                  </a:lnTo>
                  <a:lnTo>
                    <a:pt x="85" y="67"/>
                  </a:lnTo>
                  <a:lnTo>
                    <a:pt x="83" y="67"/>
                  </a:lnTo>
                  <a:lnTo>
                    <a:pt x="82" y="66"/>
                  </a:lnTo>
                  <a:lnTo>
                    <a:pt x="82" y="65"/>
                  </a:lnTo>
                  <a:lnTo>
                    <a:pt x="82" y="65"/>
                  </a:lnTo>
                  <a:lnTo>
                    <a:pt x="81" y="64"/>
                  </a:lnTo>
                  <a:lnTo>
                    <a:pt x="81" y="63"/>
                  </a:lnTo>
                  <a:lnTo>
                    <a:pt x="80" y="63"/>
                  </a:lnTo>
                  <a:lnTo>
                    <a:pt x="80" y="62"/>
                  </a:lnTo>
                  <a:lnTo>
                    <a:pt x="79" y="62"/>
                  </a:lnTo>
                  <a:lnTo>
                    <a:pt x="77" y="60"/>
                  </a:lnTo>
                  <a:lnTo>
                    <a:pt x="77" y="59"/>
                  </a:lnTo>
                  <a:lnTo>
                    <a:pt x="76" y="59"/>
                  </a:lnTo>
                  <a:lnTo>
                    <a:pt x="76" y="58"/>
                  </a:lnTo>
                  <a:lnTo>
                    <a:pt x="75" y="58"/>
                  </a:lnTo>
                  <a:lnTo>
                    <a:pt x="74" y="57"/>
                  </a:lnTo>
                  <a:lnTo>
                    <a:pt x="74" y="57"/>
                  </a:lnTo>
                  <a:lnTo>
                    <a:pt x="73" y="57"/>
                  </a:lnTo>
                  <a:lnTo>
                    <a:pt x="72" y="56"/>
                  </a:lnTo>
                  <a:lnTo>
                    <a:pt x="72" y="56"/>
                  </a:lnTo>
                  <a:lnTo>
                    <a:pt x="72" y="55"/>
                  </a:lnTo>
                  <a:lnTo>
                    <a:pt x="72" y="55"/>
                  </a:lnTo>
                  <a:lnTo>
                    <a:pt x="72" y="54"/>
                  </a:lnTo>
                  <a:lnTo>
                    <a:pt x="72" y="54"/>
                  </a:lnTo>
                  <a:lnTo>
                    <a:pt x="72" y="53"/>
                  </a:lnTo>
                  <a:lnTo>
                    <a:pt x="72" y="53"/>
                  </a:lnTo>
                  <a:lnTo>
                    <a:pt x="72" y="52"/>
                  </a:lnTo>
                  <a:lnTo>
                    <a:pt x="72" y="50"/>
                  </a:lnTo>
                  <a:lnTo>
                    <a:pt x="71" y="47"/>
                  </a:lnTo>
                  <a:lnTo>
                    <a:pt x="70" y="45"/>
                  </a:lnTo>
                  <a:lnTo>
                    <a:pt x="68" y="43"/>
                  </a:lnTo>
                  <a:lnTo>
                    <a:pt x="66" y="41"/>
                  </a:lnTo>
                  <a:lnTo>
                    <a:pt x="64" y="39"/>
                  </a:lnTo>
                  <a:lnTo>
                    <a:pt x="62" y="38"/>
                  </a:lnTo>
                  <a:lnTo>
                    <a:pt x="59" y="38"/>
                  </a:lnTo>
                  <a:lnTo>
                    <a:pt x="57" y="37"/>
                  </a:lnTo>
                  <a:lnTo>
                    <a:pt x="55" y="37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7" y="33"/>
                  </a:lnTo>
                  <a:lnTo>
                    <a:pt x="58" y="31"/>
                  </a:lnTo>
                  <a:lnTo>
                    <a:pt x="59" y="29"/>
                  </a:lnTo>
                  <a:lnTo>
                    <a:pt x="59" y="26"/>
                  </a:lnTo>
                  <a:lnTo>
                    <a:pt x="59" y="24"/>
                  </a:lnTo>
                  <a:lnTo>
                    <a:pt x="59" y="21"/>
                  </a:lnTo>
                  <a:lnTo>
                    <a:pt x="58" y="19"/>
                  </a:lnTo>
                  <a:lnTo>
                    <a:pt x="57" y="17"/>
                  </a:lnTo>
                  <a:lnTo>
                    <a:pt x="55" y="15"/>
                  </a:lnTo>
                  <a:lnTo>
                    <a:pt x="54" y="14"/>
                  </a:lnTo>
                  <a:lnTo>
                    <a:pt x="53" y="13"/>
                  </a:lnTo>
                  <a:lnTo>
                    <a:pt x="52" y="12"/>
                  </a:lnTo>
                  <a:lnTo>
                    <a:pt x="50" y="11"/>
                  </a:lnTo>
                  <a:lnTo>
                    <a:pt x="49" y="10"/>
                  </a:lnTo>
                  <a:lnTo>
                    <a:pt x="47" y="10"/>
                  </a:lnTo>
                  <a:lnTo>
                    <a:pt x="46" y="9"/>
                  </a:lnTo>
                  <a:lnTo>
                    <a:pt x="44" y="9"/>
                  </a:lnTo>
                  <a:lnTo>
                    <a:pt x="43" y="9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39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37" y="9"/>
                  </a:lnTo>
                  <a:lnTo>
                    <a:pt x="37" y="9"/>
                  </a:lnTo>
                  <a:lnTo>
                    <a:pt x="36" y="9"/>
                  </a:lnTo>
                  <a:lnTo>
                    <a:pt x="35" y="9"/>
                  </a:lnTo>
                  <a:lnTo>
                    <a:pt x="35" y="8"/>
                  </a:lnTo>
                  <a:lnTo>
                    <a:pt x="35" y="7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3" y="5"/>
                  </a:lnTo>
                  <a:lnTo>
                    <a:pt x="32" y="4"/>
                  </a:lnTo>
                  <a:lnTo>
                    <a:pt x="32" y="3"/>
                  </a:lnTo>
                  <a:lnTo>
                    <a:pt x="31" y="3"/>
                  </a:lnTo>
                  <a:lnTo>
                    <a:pt x="28" y="1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2"/>
                  </a:lnTo>
                  <a:lnTo>
                    <a:pt x="12" y="3"/>
                  </a:lnTo>
                  <a:lnTo>
                    <a:pt x="9" y="6"/>
                  </a:lnTo>
                  <a:lnTo>
                    <a:pt x="8" y="7"/>
                  </a:lnTo>
                  <a:lnTo>
                    <a:pt x="7" y="9"/>
                  </a:lnTo>
                  <a:lnTo>
                    <a:pt x="6" y="11"/>
                  </a:lnTo>
                  <a:lnTo>
                    <a:pt x="5" y="12"/>
                  </a:lnTo>
                  <a:lnTo>
                    <a:pt x="4" y="14"/>
                  </a:lnTo>
                  <a:lnTo>
                    <a:pt x="3" y="16"/>
                  </a:lnTo>
                  <a:lnTo>
                    <a:pt x="2" y="18"/>
                  </a:lnTo>
                  <a:lnTo>
                    <a:pt x="1" y="20"/>
                  </a:lnTo>
                  <a:lnTo>
                    <a:pt x="3" y="14"/>
                  </a:lnTo>
                  <a:lnTo>
                    <a:pt x="2" y="16"/>
                  </a:lnTo>
                  <a:lnTo>
                    <a:pt x="1" y="18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1" y="27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3" y="32"/>
                  </a:lnTo>
                  <a:lnTo>
                    <a:pt x="4" y="34"/>
                  </a:lnTo>
                  <a:lnTo>
                    <a:pt x="6" y="35"/>
                  </a:lnTo>
                  <a:lnTo>
                    <a:pt x="7" y="36"/>
                  </a:lnTo>
                  <a:lnTo>
                    <a:pt x="9" y="37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5" y="39"/>
                  </a:lnTo>
                  <a:lnTo>
                    <a:pt x="18" y="39"/>
                  </a:lnTo>
                  <a:lnTo>
                    <a:pt x="17" y="40"/>
                  </a:lnTo>
                  <a:lnTo>
                    <a:pt x="17" y="40"/>
                  </a:lnTo>
                  <a:lnTo>
                    <a:pt x="17" y="41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5" y="44"/>
                  </a:lnTo>
                  <a:lnTo>
                    <a:pt x="15" y="45"/>
                  </a:lnTo>
                  <a:lnTo>
                    <a:pt x="14" y="48"/>
                  </a:lnTo>
                  <a:lnTo>
                    <a:pt x="13" y="49"/>
                  </a:lnTo>
                  <a:lnTo>
                    <a:pt x="13" y="51"/>
                  </a:lnTo>
                  <a:lnTo>
                    <a:pt x="13" y="52"/>
                  </a:lnTo>
                  <a:lnTo>
                    <a:pt x="13" y="53"/>
                  </a:lnTo>
                  <a:lnTo>
                    <a:pt x="13" y="54"/>
                  </a:lnTo>
                  <a:lnTo>
                    <a:pt x="13" y="56"/>
                  </a:lnTo>
                  <a:lnTo>
                    <a:pt x="13" y="57"/>
                  </a:lnTo>
                  <a:lnTo>
                    <a:pt x="14" y="58"/>
                  </a:lnTo>
                  <a:lnTo>
                    <a:pt x="14" y="60"/>
                  </a:lnTo>
                  <a:lnTo>
                    <a:pt x="15" y="62"/>
                  </a:lnTo>
                  <a:lnTo>
                    <a:pt x="16" y="63"/>
                  </a:lnTo>
                  <a:lnTo>
                    <a:pt x="17" y="64"/>
                  </a:lnTo>
                  <a:lnTo>
                    <a:pt x="18" y="66"/>
                  </a:lnTo>
                  <a:lnTo>
                    <a:pt x="19" y="67"/>
                  </a:lnTo>
                  <a:lnTo>
                    <a:pt x="20" y="68"/>
                  </a:lnTo>
                  <a:lnTo>
                    <a:pt x="22" y="69"/>
                  </a:lnTo>
                  <a:lnTo>
                    <a:pt x="23" y="69"/>
                  </a:lnTo>
                  <a:lnTo>
                    <a:pt x="25" y="70"/>
                  </a:lnTo>
                  <a:lnTo>
                    <a:pt x="26" y="70"/>
                  </a:lnTo>
                  <a:lnTo>
                    <a:pt x="27" y="71"/>
                  </a:lnTo>
                  <a:lnTo>
                    <a:pt x="28" y="71"/>
                  </a:lnTo>
                  <a:lnTo>
                    <a:pt x="29" y="71"/>
                  </a:lnTo>
                  <a:lnTo>
                    <a:pt x="30" y="71"/>
                  </a:lnTo>
                  <a:lnTo>
                    <a:pt x="32" y="71"/>
                  </a:lnTo>
                  <a:lnTo>
                    <a:pt x="33" y="71"/>
                  </a:lnTo>
                  <a:lnTo>
                    <a:pt x="34" y="70"/>
                  </a:lnTo>
                  <a:lnTo>
                    <a:pt x="34" y="70"/>
                  </a:lnTo>
                  <a:lnTo>
                    <a:pt x="34" y="71"/>
                  </a:lnTo>
                  <a:lnTo>
                    <a:pt x="34" y="72"/>
                  </a:lnTo>
                  <a:lnTo>
                    <a:pt x="34" y="73"/>
                  </a:lnTo>
                  <a:lnTo>
                    <a:pt x="34" y="73"/>
                  </a:lnTo>
                  <a:lnTo>
                    <a:pt x="34" y="74"/>
                  </a:lnTo>
                  <a:lnTo>
                    <a:pt x="34" y="75"/>
                  </a:lnTo>
                  <a:lnTo>
                    <a:pt x="35" y="75"/>
                  </a:lnTo>
                  <a:lnTo>
                    <a:pt x="35" y="76"/>
                  </a:lnTo>
                  <a:lnTo>
                    <a:pt x="36" y="79"/>
                  </a:lnTo>
                  <a:lnTo>
                    <a:pt x="37" y="81"/>
                  </a:lnTo>
                  <a:lnTo>
                    <a:pt x="39" y="83"/>
                  </a:lnTo>
                  <a:lnTo>
                    <a:pt x="41" y="85"/>
                  </a:lnTo>
                  <a:lnTo>
                    <a:pt x="44" y="86"/>
                  </a:lnTo>
                  <a:lnTo>
                    <a:pt x="47" y="87"/>
                  </a:lnTo>
                  <a:lnTo>
                    <a:pt x="49" y="87"/>
                  </a:lnTo>
                  <a:lnTo>
                    <a:pt x="52" y="87"/>
                  </a:lnTo>
                  <a:lnTo>
                    <a:pt x="53" y="90"/>
                  </a:lnTo>
                  <a:lnTo>
                    <a:pt x="54" y="92"/>
                  </a:lnTo>
                  <a:lnTo>
                    <a:pt x="55" y="95"/>
                  </a:lnTo>
                  <a:lnTo>
                    <a:pt x="57" y="97"/>
                  </a:lnTo>
                  <a:lnTo>
                    <a:pt x="59" y="98"/>
                  </a:lnTo>
                  <a:lnTo>
                    <a:pt x="62" y="99"/>
                  </a:lnTo>
                  <a:lnTo>
                    <a:pt x="65" y="100"/>
                  </a:lnTo>
                  <a:lnTo>
                    <a:pt x="68" y="100"/>
                  </a:lnTo>
                  <a:lnTo>
                    <a:pt x="72" y="100"/>
                  </a:lnTo>
                  <a:lnTo>
                    <a:pt x="73" y="100"/>
                  </a:lnTo>
                  <a:lnTo>
                    <a:pt x="75" y="100"/>
                  </a:lnTo>
                  <a:lnTo>
                    <a:pt x="77" y="99"/>
                  </a:lnTo>
                  <a:lnTo>
                    <a:pt x="79" y="99"/>
                  </a:lnTo>
                  <a:lnTo>
                    <a:pt x="81" y="98"/>
                  </a:lnTo>
                  <a:lnTo>
                    <a:pt x="83" y="98"/>
                  </a:lnTo>
                  <a:lnTo>
                    <a:pt x="85" y="97"/>
                  </a:lnTo>
                  <a:lnTo>
                    <a:pt x="87" y="96"/>
                  </a:lnTo>
                  <a:lnTo>
                    <a:pt x="87" y="96"/>
                  </a:lnTo>
                  <a:lnTo>
                    <a:pt x="87" y="97"/>
                  </a:lnTo>
                  <a:lnTo>
                    <a:pt x="87" y="97"/>
                  </a:lnTo>
                  <a:lnTo>
                    <a:pt x="87" y="97"/>
                  </a:lnTo>
                  <a:lnTo>
                    <a:pt x="87" y="97"/>
                  </a:lnTo>
                  <a:lnTo>
                    <a:pt x="87" y="97"/>
                  </a:lnTo>
                  <a:lnTo>
                    <a:pt x="87" y="97"/>
                  </a:lnTo>
                  <a:lnTo>
                    <a:pt x="87" y="97"/>
                  </a:lnTo>
                  <a:lnTo>
                    <a:pt x="89" y="96"/>
                  </a:lnTo>
                  <a:lnTo>
                    <a:pt x="92" y="94"/>
                  </a:lnTo>
                  <a:lnTo>
                    <a:pt x="94" y="92"/>
                  </a:lnTo>
                  <a:lnTo>
                    <a:pt x="96" y="90"/>
                  </a:lnTo>
                  <a:lnTo>
                    <a:pt x="97" y="87"/>
                  </a:lnTo>
                  <a:lnTo>
                    <a:pt x="98" y="85"/>
                  </a:lnTo>
                  <a:lnTo>
                    <a:pt x="98" y="82"/>
                  </a:lnTo>
                  <a:lnTo>
                    <a:pt x="98" y="79"/>
                  </a:lnTo>
                  <a:close/>
                  <a:moveTo>
                    <a:pt x="54" y="75"/>
                  </a:moveTo>
                  <a:lnTo>
                    <a:pt x="53" y="75"/>
                  </a:lnTo>
                  <a:lnTo>
                    <a:pt x="54" y="73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4" y="75"/>
                  </a:lnTo>
                  <a:lnTo>
                    <a:pt x="54" y="75"/>
                  </a:lnTo>
                  <a:lnTo>
                    <a:pt x="54" y="75"/>
                  </a:lnTo>
                  <a:lnTo>
                    <a:pt x="54" y="75"/>
                  </a:lnTo>
                  <a:close/>
                  <a:moveTo>
                    <a:pt x="63" y="85"/>
                  </a:moveTo>
                  <a:lnTo>
                    <a:pt x="62" y="85"/>
                  </a:lnTo>
                  <a:lnTo>
                    <a:pt x="62" y="85"/>
                  </a:lnTo>
                  <a:lnTo>
                    <a:pt x="62" y="85"/>
                  </a:lnTo>
                  <a:lnTo>
                    <a:pt x="63" y="85"/>
                  </a:lnTo>
                  <a:lnTo>
                    <a:pt x="63" y="84"/>
                  </a:lnTo>
                  <a:lnTo>
                    <a:pt x="63" y="84"/>
                  </a:lnTo>
                  <a:lnTo>
                    <a:pt x="64" y="84"/>
                  </a:lnTo>
                  <a:lnTo>
                    <a:pt x="64" y="84"/>
                  </a:lnTo>
                  <a:lnTo>
                    <a:pt x="64" y="84"/>
                  </a:lnTo>
                  <a:lnTo>
                    <a:pt x="63" y="85"/>
                  </a:lnTo>
                  <a:close/>
                </a:path>
              </a:pathLst>
            </a:custGeom>
            <a:solidFill>
              <a:srgbClr val="CC99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Freeform 59"/>
            <p:cNvSpPr>
              <a:spLocks/>
            </p:cNvSpPr>
            <p:nvPr/>
          </p:nvSpPr>
          <p:spPr bwMode="auto">
            <a:xfrm>
              <a:off x="4662" y="800"/>
              <a:ext cx="78" cy="42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4" y="7"/>
                </a:cxn>
                <a:cxn ang="0">
                  <a:pos x="9" y="11"/>
                </a:cxn>
                <a:cxn ang="0">
                  <a:pos x="11" y="21"/>
                </a:cxn>
                <a:cxn ang="0">
                  <a:pos x="13" y="32"/>
                </a:cxn>
                <a:cxn ang="0">
                  <a:pos x="5" y="15"/>
                </a:cxn>
                <a:cxn ang="0">
                  <a:pos x="3" y="18"/>
                </a:cxn>
                <a:cxn ang="0">
                  <a:pos x="1" y="21"/>
                </a:cxn>
                <a:cxn ang="0">
                  <a:pos x="0" y="27"/>
                </a:cxn>
                <a:cxn ang="0">
                  <a:pos x="3" y="35"/>
                </a:cxn>
                <a:cxn ang="0">
                  <a:pos x="10" y="40"/>
                </a:cxn>
                <a:cxn ang="0">
                  <a:pos x="26" y="41"/>
                </a:cxn>
                <a:cxn ang="0">
                  <a:pos x="41" y="38"/>
                </a:cxn>
                <a:cxn ang="0">
                  <a:pos x="57" y="36"/>
                </a:cxn>
                <a:cxn ang="0">
                  <a:pos x="52" y="9"/>
                </a:cxn>
                <a:cxn ang="0">
                  <a:pos x="45" y="17"/>
                </a:cxn>
                <a:cxn ang="0">
                  <a:pos x="49" y="28"/>
                </a:cxn>
                <a:cxn ang="0">
                  <a:pos x="57" y="42"/>
                </a:cxn>
                <a:cxn ang="0">
                  <a:pos x="66" y="41"/>
                </a:cxn>
                <a:cxn ang="0">
                  <a:pos x="72" y="34"/>
                </a:cxn>
                <a:cxn ang="0">
                  <a:pos x="74" y="26"/>
                </a:cxn>
                <a:cxn ang="0">
                  <a:pos x="70" y="18"/>
                </a:cxn>
                <a:cxn ang="0">
                  <a:pos x="63" y="13"/>
                </a:cxn>
                <a:cxn ang="0">
                  <a:pos x="66" y="17"/>
                </a:cxn>
                <a:cxn ang="0">
                  <a:pos x="77" y="21"/>
                </a:cxn>
                <a:cxn ang="0">
                  <a:pos x="78" y="26"/>
                </a:cxn>
                <a:cxn ang="0">
                  <a:pos x="70" y="35"/>
                </a:cxn>
                <a:cxn ang="0">
                  <a:pos x="65" y="38"/>
                </a:cxn>
                <a:cxn ang="0">
                  <a:pos x="67" y="37"/>
                </a:cxn>
                <a:cxn ang="0">
                  <a:pos x="68" y="36"/>
                </a:cxn>
                <a:cxn ang="0">
                  <a:pos x="75" y="28"/>
                </a:cxn>
                <a:cxn ang="0">
                  <a:pos x="77" y="23"/>
                </a:cxn>
                <a:cxn ang="0">
                  <a:pos x="77" y="18"/>
                </a:cxn>
                <a:cxn ang="0">
                  <a:pos x="74" y="10"/>
                </a:cxn>
                <a:cxn ang="0">
                  <a:pos x="67" y="5"/>
                </a:cxn>
                <a:cxn ang="0">
                  <a:pos x="57" y="5"/>
                </a:cxn>
                <a:cxn ang="0">
                  <a:pos x="44" y="7"/>
                </a:cxn>
                <a:cxn ang="0">
                  <a:pos x="30" y="9"/>
                </a:cxn>
                <a:cxn ang="0">
                  <a:pos x="18" y="11"/>
                </a:cxn>
                <a:cxn ang="0">
                  <a:pos x="28" y="32"/>
                </a:cxn>
                <a:cxn ang="0">
                  <a:pos x="25" y="22"/>
                </a:cxn>
                <a:cxn ang="0">
                  <a:pos x="22" y="13"/>
                </a:cxn>
                <a:cxn ang="0">
                  <a:pos x="24" y="15"/>
                </a:cxn>
                <a:cxn ang="0">
                  <a:pos x="27" y="24"/>
                </a:cxn>
                <a:cxn ang="0">
                  <a:pos x="31" y="33"/>
                </a:cxn>
                <a:cxn ang="0">
                  <a:pos x="33" y="31"/>
                </a:cxn>
                <a:cxn ang="0">
                  <a:pos x="35" y="29"/>
                </a:cxn>
                <a:cxn ang="0">
                  <a:pos x="39" y="27"/>
                </a:cxn>
                <a:cxn ang="0">
                  <a:pos x="44" y="20"/>
                </a:cxn>
                <a:cxn ang="0">
                  <a:pos x="44" y="11"/>
                </a:cxn>
                <a:cxn ang="0">
                  <a:pos x="40" y="4"/>
                </a:cxn>
                <a:cxn ang="0">
                  <a:pos x="32" y="0"/>
                </a:cxn>
                <a:cxn ang="0">
                  <a:pos x="23" y="2"/>
                </a:cxn>
              </a:cxnLst>
              <a:rect l="0" t="0" r="r" b="b"/>
              <a:pathLst>
                <a:path w="78" h="42">
                  <a:moveTo>
                    <a:pt x="23" y="2"/>
                  </a:moveTo>
                  <a:lnTo>
                    <a:pt x="21" y="3"/>
                  </a:lnTo>
                  <a:lnTo>
                    <a:pt x="19" y="4"/>
                  </a:lnTo>
                  <a:lnTo>
                    <a:pt x="17" y="5"/>
                  </a:lnTo>
                  <a:lnTo>
                    <a:pt x="16" y="6"/>
                  </a:lnTo>
                  <a:lnTo>
                    <a:pt x="14" y="7"/>
                  </a:lnTo>
                  <a:lnTo>
                    <a:pt x="12" y="8"/>
                  </a:lnTo>
                  <a:lnTo>
                    <a:pt x="11" y="10"/>
                  </a:lnTo>
                  <a:lnTo>
                    <a:pt x="9" y="11"/>
                  </a:lnTo>
                  <a:lnTo>
                    <a:pt x="10" y="15"/>
                  </a:lnTo>
                  <a:lnTo>
                    <a:pt x="10" y="18"/>
                  </a:lnTo>
                  <a:lnTo>
                    <a:pt x="11" y="21"/>
                  </a:lnTo>
                  <a:lnTo>
                    <a:pt x="12" y="25"/>
                  </a:lnTo>
                  <a:lnTo>
                    <a:pt x="12" y="28"/>
                  </a:lnTo>
                  <a:lnTo>
                    <a:pt x="13" y="32"/>
                  </a:lnTo>
                  <a:lnTo>
                    <a:pt x="13" y="35"/>
                  </a:lnTo>
                  <a:lnTo>
                    <a:pt x="14" y="39"/>
                  </a:lnTo>
                  <a:lnTo>
                    <a:pt x="5" y="15"/>
                  </a:lnTo>
                  <a:lnTo>
                    <a:pt x="4" y="16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7"/>
                  </a:lnTo>
                  <a:lnTo>
                    <a:pt x="1" y="30"/>
                  </a:lnTo>
                  <a:lnTo>
                    <a:pt x="2" y="32"/>
                  </a:lnTo>
                  <a:lnTo>
                    <a:pt x="3" y="35"/>
                  </a:lnTo>
                  <a:lnTo>
                    <a:pt x="5" y="37"/>
                  </a:lnTo>
                  <a:lnTo>
                    <a:pt x="7" y="39"/>
                  </a:lnTo>
                  <a:lnTo>
                    <a:pt x="10" y="40"/>
                  </a:lnTo>
                  <a:lnTo>
                    <a:pt x="13" y="41"/>
                  </a:lnTo>
                  <a:lnTo>
                    <a:pt x="21" y="42"/>
                  </a:lnTo>
                  <a:lnTo>
                    <a:pt x="26" y="41"/>
                  </a:lnTo>
                  <a:lnTo>
                    <a:pt x="31" y="40"/>
                  </a:lnTo>
                  <a:lnTo>
                    <a:pt x="36" y="39"/>
                  </a:lnTo>
                  <a:lnTo>
                    <a:pt x="41" y="38"/>
                  </a:lnTo>
                  <a:lnTo>
                    <a:pt x="47" y="37"/>
                  </a:lnTo>
                  <a:lnTo>
                    <a:pt x="52" y="36"/>
                  </a:lnTo>
                  <a:lnTo>
                    <a:pt x="57" y="36"/>
                  </a:lnTo>
                  <a:lnTo>
                    <a:pt x="62" y="35"/>
                  </a:lnTo>
                  <a:lnTo>
                    <a:pt x="64" y="35"/>
                  </a:lnTo>
                  <a:lnTo>
                    <a:pt x="52" y="9"/>
                  </a:lnTo>
                  <a:lnTo>
                    <a:pt x="47" y="13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6" y="20"/>
                  </a:lnTo>
                  <a:lnTo>
                    <a:pt x="47" y="24"/>
                  </a:lnTo>
                  <a:lnTo>
                    <a:pt x="49" y="28"/>
                  </a:lnTo>
                  <a:lnTo>
                    <a:pt x="52" y="32"/>
                  </a:lnTo>
                  <a:lnTo>
                    <a:pt x="54" y="37"/>
                  </a:lnTo>
                  <a:lnTo>
                    <a:pt x="57" y="42"/>
                  </a:lnTo>
                  <a:lnTo>
                    <a:pt x="60" y="42"/>
                  </a:lnTo>
                  <a:lnTo>
                    <a:pt x="63" y="42"/>
                  </a:lnTo>
                  <a:lnTo>
                    <a:pt x="66" y="41"/>
                  </a:lnTo>
                  <a:lnTo>
                    <a:pt x="68" y="39"/>
                  </a:lnTo>
                  <a:lnTo>
                    <a:pt x="70" y="37"/>
                  </a:lnTo>
                  <a:lnTo>
                    <a:pt x="72" y="34"/>
                  </a:lnTo>
                  <a:lnTo>
                    <a:pt x="73" y="32"/>
                  </a:lnTo>
                  <a:lnTo>
                    <a:pt x="74" y="29"/>
                  </a:lnTo>
                  <a:lnTo>
                    <a:pt x="74" y="26"/>
                  </a:lnTo>
                  <a:lnTo>
                    <a:pt x="73" y="23"/>
                  </a:lnTo>
                  <a:lnTo>
                    <a:pt x="72" y="20"/>
                  </a:lnTo>
                  <a:lnTo>
                    <a:pt x="70" y="18"/>
                  </a:lnTo>
                  <a:lnTo>
                    <a:pt x="68" y="15"/>
                  </a:lnTo>
                  <a:lnTo>
                    <a:pt x="66" y="14"/>
                  </a:lnTo>
                  <a:lnTo>
                    <a:pt x="63" y="13"/>
                  </a:lnTo>
                  <a:lnTo>
                    <a:pt x="60" y="12"/>
                  </a:lnTo>
                  <a:lnTo>
                    <a:pt x="62" y="15"/>
                  </a:lnTo>
                  <a:lnTo>
                    <a:pt x="66" y="17"/>
                  </a:lnTo>
                  <a:lnTo>
                    <a:pt x="71" y="18"/>
                  </a:lnTo>
                  <a:lnTo>
                    <a:pt x="75" y="20"/>
                  </a:lnTo>
                  <a:lnTo>
                    <a:pt x="77" y="21"/>
                  </a:lnTo>
                  <a:lnTo>
                    <a:pt x="78" y="22"/>
                  </a:lnTo>
                  <a:lnTo>
                    <a:pt x="78" y="24"/>
                  </a:lnTo>
                  <a:lnTo>
                    <a:pt x="78" y="26"/>
                  </a:lnTo>
                  <a:lnTo>
                    <a:pt x="76" y="29"/>
                  </a:lnTo>
                  <a:lnTo>
                    <a:pt x="74" y="31"/>
                  </a:lnTo>
                  <a:lnTo>
                    <a:pt x="70" y="35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5" y="38"/>
                  </a:lnTo>
                  <a:lnTo>
                    <a:pt x="66" y="38"/>
                  </a:lnTo>
                  <a:lnTo>
                    <a:pt x="66" y="37"/>
                  </a:lnTo>
                  <a:lnTo>
                    <a:pt x="67" y="37"/>
                  </a:lnTo>
                  <a:lnTo>
                    <a:pt x="67" y="37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73" y="31"/>
                  </a:lnTo>
                  <a:lnTo>
                    <a:pt x="74" y="29"/>
                  </a:lnTo>
                  <a:lnTo>
                    <a:pt x="75" y="28"/>
                  </a:lnTo>
                  <a:lnTo>
                    <a:pt x="76" y="27"/>
                  </a:lnTo>
                  <a:lnTo>
                    <a:pt x="76" y="25"/>
                  </a:lnTo>
                  <a:lnTo>
                    <a:pt x="77" y="23"/>
                  </a:lnTo>
                  <a:lnTo>
                    <a:pt x="77" y="22"/>
                  </a:lnTo>
                  <a:lnTo>
                    <a:pt x="77" y="20"/>
                  </a:lnTo>
                  <a:lnTo>
                    <a:pt x="77" y="18"/>
                  </a:lnTo>
                  <a:lnTo>
                    <a:pt x="77" y="15"/>
                  </a:lnTo>
                  <a:lnTo>
                    <a:pt x="75" y="12"/>
                  </a:lnTo>
                  <a:lnTo>
                    <a:pt x="74" y="10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7" y="5"/>
                  </a:lnTo>
                  <a:lnTo>
                    <a:pt x="64" y="5"/>
                  </a:lnTo>
                  <a:lnTo>
                    <a:pt x="61" y="5"/>
                  </a:lnTo>
                  <a:lnTo>
                    <a:pt x="57" y="5"/>
                  </a:lnTo>
                  <a:lnTo>
                    <a:pt x="53" y="6"/>
                  </a:lnTo>
                  <a:lnTo>
                    <a:pt x="48" y="6"/>
                  </a:lnTo>
                  <a:lnTo>
                    <a:pt x="44" y="7"/>
                  </a:lnTo>
                  <a:lnTo>
                    <a:pt x="39" y="7"/>
                  </a:lnTo>
                  <a:lnTo>
                    <a:pt x="35" y="8"/>
                  </a:lnTo>
                  <a:lnTo>
                    <a:pt x="30" y="9"/>
                  </a:lnTo>
                  <a:lnTo>
                    <a:pt x="26" y="10"/>
                  </a:lnTo>
                  <a:lnTo>
                    <a:pt x="22" y="11"/>
                  </a:lnTo>
                  <a:lnTo>
                    <a:pt x="18" y="11"/>
                  </a:lnTo>
                  <a:lnTo>
                    <a:pt x="26" y="37"/>
                  </a:lnTo>
                  <a:lnTo>
                    <a:pt x="28" y="35"/>
                  </a:lnTo>
                  <a:lnTo>
                    <a:pt x="28" y="32"/>
                  </a:lnTo>
                  <a:lnTo>
                    <a:pt x="27" y="28"/>
                  </a:lnTo>
                  <a:lnTo>
                    <a:pt x="26" y="25"/>
                  </a:lnTo>
                  <a:lnTo>
                    <a:pt x="25" y="22"/>
                  </a:lnTo>
                  <a:lnTo>
                    <a:pt x="24" y="19"/>
                  </a:lnTo>
                  <a:lnTo>
                    <a:pt x="23" y="16"/>
                  </a:lnTo>
                  <a:lnTo>
                    <a:pt x="22" y="13"/>
                  </a:lnTo>
                  <a:lnTo>
                    <a:pt x="22" y="9"/>
                  </a:lnTo>
                  <a:lnTo>
                    <a:pt x="23" y="12"/>
                  </a:lnTo>
                  <a:lnTo>
                    <a:pt x="24" y="15"/>
                  </a:lnTo>
                  <a:lnTo>
                    <a:pt x="25" y="18"/>
                  </a:lnTo>
                  <a:lnTo>
                    <a:pt x="26" y="21"/>
                  </a:lnTo>
                  <a:lnTo>
                    <a:pt x="27" y="24"/>
                  </a:lnTo>
                  <a:lnTo>
                    <a:pt x="28" y="27"/>
                  </a:lnTo>
                  <a:lnTo>
                    <a:pt x="29" y="30"/>
                  </a:lnTo>
                  <a:lnTo>
                    <a:pt x="31" y="33"/>
                  </a:lnTo>
                  <a:lnTo>
                    <a:pt x="31" y="32"/>
                  </a:lnTo>
                  <a:lnTo>
                    <a:pt x="32" y="31"/>
                  </a:lnTo>
                  <a:lnTo>
                    <a:pt x="33" y="31"/>
                  </a:lnTo>
                  <a:lnTo>
                    <a:pt x="33" y="30"/>
                  </a:lnTo>
                  <a:lnTo>
                    <a:pt x="34" y="30"/>
                  </a:lnTo>
                  <a:lnTo>
                    <a:pt x="35" y="29"/>
                  </a:lnTo>
                  <a:lnTo>
                    <a:pt x="36" y="29"/>
                  </a:lnTo>
                  <a:lnTo>
                    <a:pt x="37" y="29"/>
                  </a:lnTo>
                  <a:lnTo>
                    <a:pt x="39" y="27"/>
                  </a:lnTo>
                  <a:lnTo>
                    <a:pt x="41" y="25"/>
                  </a:lnTo>
                  <a:lnTo>
                    <a:pt x="43" y="23"/>
                  </a:lnTo>
                  <a:lnTo>
                    <a:pt x="44" y="20"/>
                  </a:lnTo>
                  <a:lnTo>
                    <a:pt x="45" y="17"/>
                  </a:lnTo>
                  <a:lnTo>
                    <a:pt x="45" y="14"/>
                  </a:lnTo>
                  <a:lnTo>
                    <a:pt x="44" y="11"/>
                  </a:lnTo>
                  <a:lnTo>
                    <a:pt x="43" y="8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37" y="2"/>
                  </a:lnTo>
                  <a:lnTo>
                    <a:pt x="34" y="1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3" y="2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Freeform 60"/>
            <p:cNvSpPr>
              <a:spLocks noEditPoints="1"/>
            </p:cNvSpPr>
            <p:nvPr/>
          </p:nvSpPr>
          <p:spPr bwMode="auto">
            <a:xfrm>
              <a:off x="4723" y="638"/>
              <a:ext cx="106" cy="79"/>
            </a:xfrm>
            <a:custGeom>
              <a:avLst/>
              <a:gdLst/>
              <a:ahLst/>
              <a:cxnLst>
                <a:cxn ang="0">
                  <a:pos x="102" y="20"/>
                </a:cxn>
                <a:cxn ang="0">
                  <a:pos x="97" y="16"/>
                </a:cxn>
                <a:cxn ang="0">
                  <a:pos x="91" y="15"/>
                </a:cxn>
                <a:cxn ang="0">
                  <a:pos x="91" y="13"/>
                </a:cxn>
                <a:cxn ang="0">
                  <a:pos x="90" y="10"/>
                </a:cxn>
                <a:cxn ang="0">
                  <a:pos x="88" y="6"/>
                </a:cxn>
                <a:cxn ang="0">
                  <a:pos x="81" y="1"/>
                </a:cxn>
                <a:cxn ang="0">
                  <a:pos x="73" y="0"/>
                </a:cxn>
                <a:cxn ang="0">
                  <a:pos x="65" y="3"/>
                </a:cxn>
                <a:cxn ang="0">
                  <a:pos x="59" y="5"/>
                </a:cxn>
                <a:cxn ang="0">
                  <a:pos x="54" y="8"/>
                </a:cxn>
                <a:cxn ang="0">
                  <a:pos x="52" y="8"/>
                </a:cxn>
                <a:cxn ang="0">
                  <a:pos x="52" y="8"/>
                </a:cxn>
                <a:cxn ang="0">
                  <a:pos x="52" y="8"/>
                </a:cxn>
                <a:cxn ang="0">
                  <a:pos x="46" y="2"/>
                </a:cxn>
                <a:cxn ang="0">
                  <a:pos x="37" y="1"/>
                </a:cxn>
                <a:cxn ang="0">
                  <a:pos x="29" y="5"/>
                </a:cxn>
                <a:cxn ang="0">
                  <a:pos x="22" y="10"/>
                </a:cxn>
                <a:cxn ang="0">
                  <a:pos x="15" y="15"/>
                </a:cxn>
                <a:cxn ang="0">
                  <a:pos x="14" y="24"/>
                </a:cxn>
                <a:cxn ang="0">
                  <a:pos x="15" y="34"/>
                </a:cxn>
                <a:cxn ang="0">
                  <a:pos x="16" y="44"/>
                </a:cxn>
                <a:cxn ang="0">
                  <a:pos x="16" y="45"/>
                </a:cxn>
                <a:cxn ang="0">
                  <a:pos x="15" y="45"/>
                </a:cxn>
                <a:cxn ang="0">
                  <a:pos x="5" y="25"/>
                </a:cxn>
                <a:cxn ang="0">
                  <a:pos x="2" y="29"/>
                </a:cxn>
                <a:cxn ang="0">
                  <a:pos x="1" y="34"/>
                </a:cxn>
                <a:cxn ang="0">
                  <a:pos x="2" y="39"/>
                </a:cxn>
                <a:cxn ang="0">
                  <a:pos x="5" y="44"/>
                </a:cxn>
                <a:cxn ang="0">
                  <a:pos x="9" y="48"/>
                </a:cxn>
                <a:cxn ang="0">
                  <a:pos x="5" y="53"/>
                </a:cxn>
                <a:cxn ang="0">
                  <a:pos x="1" y="60"/>
                </a:cxn>
                <a:cxn ang="0">
                  <a:pos x="1" y="69"/>
                </a:cxn>
                <a:cxn ang="0">
                  <a:pos x="6" y="76"/>
                </a:cxn>
                <a:cxn ang="0">
                  <a:pos x="14" y="79"/>
                </a:cxn>
                <a:cxn ang="0">
                  <a:pos x="23" y="77"/>
                </a:cxn>
                <a:cxn ang="0">
                  <a:pos x="36" y="71"/>
                </a:cxn>
                <a:cxn ang="0">
                  <a:pos x="51" y="65"/>
                </a:cxn>
                <a:cxn ang="0">
                  <a:pos x="67" y="58"/>
                </a:cxn>
                <a:cxn ang="0">
                  <a:pos x="72" y="59"/>
                </a:cxn>
                <a:cxn ang="0">
                  <a:pos x="78" y="58"/>
                </a:cxn>
                <a:cxn ang="0">
                  <a:pos x="83" y="55"/>
                </a:cxn>
                <a:cxn ang="0">
                  <a:pos x="88" y="52"/>
                </a:cxn>
                <a:cxn ang="0">
                  <a:pos x="92" y="49"/>
                </a:cxn>
                <a:cxn ang="0">
                  <a:pos x="105" y="37"/>
                </a:cxn>
                <a:cxn ang="0">
                  <a:pos x="106" y="31"/>
                </a:cxn>
                <a:cxn ang="0">
                  <a:pos x="105" y="26"/>
                </a:cxn>
                <a:cxn ang="0">
                  <a:pos x="20" y="19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20" y="19"/>
                </a:cxn>
              </a:cxnLst>
              <a:rect l="0" t="0" r="r" b="b"/>
              <a:pathLst>
                <a:path w="106" h="79">
                  <a:moveTo>
                    <a:pt x="105" y="24"/>
                  </a:moveTo>
                  <a:lnTo>
                    <a:pt x="103" y="22"/>
                  </a:lnTo>
                  <a:lnTo>
                    <a:pt x="102" y="20"/>
                  </a:lnTo>
                  <a:lnTo>
                    <a:pt x="101" y="19"/>
                  </a:lnTo>
                  <a:lnTo>
                    <a:pt x="99" y="17"/>
                  </a:lnTo>
                  <a:lnTo>
                    <a:pt x="97" y="16"/>
                  </a:lnTo>
                  <a:lnTo>
                    <a:pt x="95" y="16"/>
                  </a:lnTo>
                  <a:lnTo>
                    <a:pt x="93" y="15"/>
                  </a:lnTo>
                  <a:lnTo>
                    <a:pt x="91" y="15"/>
                  </a:lnTo>
                  <a:lnTo>
                    <a:pt x="91" y="14"/>
                  </a:lnTo>
                  <a:lnTo>
                    <a:pt x="91" y="13"/>
                  </a:lnTo>
                  <a:lnTo>
                    <a:pt x="91" y="13"/>
                  </a:lnTo>
                  <a:lnTo>
                    <a:pt x="91" y="12"/>
                  </a:lnTo>
                  <a:lnTo>
                    <a:pt x="90" y="11"/>
                  </a:lnTo>
                  <a:lnTo>
                    <a:pt x="90" y="10"/>
                  </a:lnTo>
                  <a:lnTo>
                    <a:pt x="90" y="10"/>
                  </a:lnTo>
                  <a:lnTo>
                    <a:pt x="90" y="9"/>
                  </a:lnTo>
                  <a:lnTo>
                    <a:pt x="88" y="6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81" y="1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3" y="0"/>
                  </a:lnTo>
                  <a:lnTo>
                    <a:pt x="70" y="1"/>
                  </a:lnTo>
                  <a:lnTo>
                    <a:pt x="66" y="2"/>
                  </a:lnTo>
                  <a:lnTo>
                    <a:pt x="65" y="3"/>
                  </a:lnTo>
                  <a:lnTo>
                    <a:pt x="63" y="4"/>
                  </a:lnTo>
                  <a:lnTo>
                    <a:pt x="61" y="5"/>
                  </a:lnTo>
                  <a:lnTo>
                    <a:pt x="59" y="5"/>
                  </a:lnTo>
                  <a:lnTo>
                    <a:pt x="58" y="6"/>
                  </a:lnTo>
                  <a:lnTo>
                    <a:pt x="56" y="7"/>
                  </a:lnTo>
                  <a:lnTo>
                    <a:pt x="54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0" y="6"/>
                  </a:lnTo>
                  <a:lnTo>
                    <a:pt x="48" y="4"/>
                  </a:lnTo>
                  <a:lnTo>
                    <a:pt x="46" y="2"/>
                  </a:lnTo>
                  <a:lnTo>
                    <a:pt x="43" y="2"/>
                  </a:lnTo>
                  <a:lnTo>
                    <a:pt x="40" y="1"/>
                  </a:lnTo>
                  <a:lnTo>
                    <a:pt x="37" y="1"/>
                  </a:lnTo>
                  <a:lnTo>
                    <a:pt x="34" y="2"/>
                  </a:lnTo>
                  <a:lnTo>
                    <a:pt x="31" y="4"/>
                  </a:lnTo>
                  <a:lnTo>
                    <a:pt x="29" y="5"/>
                  </a:lnTo>
                  <a:lnTo>
                    <a:pt x="26" y="7"/>
                  </a:lnTo>
                  <a:lnTo>
                    <a:pt x="24" y="8"/>
                  </a:lnTo>
                  <a:lnTo>
                    <a:pt x="22" y="10"/>
                  </a:lnTo>
                  <a:lnTo>
                    <a:pt x="19" y="12"/>
                  </a:lnTo>
                  <a:lnTo>
                    <a:pt x="17" y="13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4" y="21"/>
                  </a:lnTo>
                  <a:lnTo>
                    <a:pt x="14" y="24"/>
                  </a:lnTo>
                  <a:lnTo>
                    <a:pt x="14" y="27"/>
                  </a:lnTo>
                  <a:lnTo>
                    <a:pt x="15" y="31"/>
                  </a:lnTo>
                  <a:lnTo>
                    <a:pt x="15" y="34"/>
                  </a:lnTo>
                  <a:lnTo>
                    <a:pt x="15" y="38"/>
                  </a:lnTo>
                  <a:lnTo>
                    <a:pt x="16" y="41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6" y="45"/>
                  </a:lnTo>
                  <a:lnTo>
                    <a:pt x="16" y="45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5" y="25"/>
                  </a:lnTo>
                  <a:lnTo>
                    <a:pt x="4" y="26"/>
                  </a:lnTo>
                  <a:lnTo>
                    <a:pt x="3" y="28"/>
                  </a:lnTo>
                  <a:lnTo>
                    <a:pt x="2" y="29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1" y="34"/>
                  </a:lnTo>
                  <a:lnTo>
                    <a:pt x="1" y="36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3" y="41"/>
                  </a:lnTo>
                  <a:lnTo>
                    <a:pt x="4" y="43"/>
                  </a:lnTo>
                  <a:lnTo>
                    <a:pt x="5" y="44"/>
                  </a:lnTo>
                  <a:lnTo>
                    <a:pt x="6" y="46"/>
                  </a:lnTo>
                  <a:lnTo>
                    <a:pt x="7" y="47"/>
                  </a:lnTo>
                  <a:lnTo>
                    <a:pt x="9" y="48"/>
                  </a:lnTo>
                  <a:lnTo>
                    <a:pt x="11" y="49"/>
                  </a:lnTo>
                  <a:lnTo>
                    <a:pt x="7" y="51"/>
                  </a:lnTo>
                  <a:lnTo>
                    <a:pt x="5" y="53"/>
                  </a:lnTo>
                  <a:lnTo>
                    <a:pt x="3" y="55"/>
                  </a:lnTo>
                  <a:lnTo>
                    <a:pt x="2" y="58"/>
                  </a:lnTo>
                  <a:lnTo>
                    <a:pt x="1" y="60"/>
                  </a:lnTo>
                  <a:lnTo>
                    <a:pt x="0" y="63"/>
                  </a:lnTo>
                  <a:lnTo>
                    <a:pt x="0" y="66"/>
                  </a:lnTo>
                  <a:lnTo>
                    <a:pt x="1" y="69"/>
                  </a:lnTo>
                  <a:lnTo>
                    <a:pt x="2" y="71"/>
                  </a:lnTo>
                  <a:lnTo>
                    <a:pt x="4" y="74"/>
                  </a:lnTo>
                  <a:lnTo>
                    <a:pt x="6" y="76"/>
                  </a:lnTo>
                  <a:lnTo>
                    <a:pt x="9" y="77"/>
                  </a:lnTo>
                  <a:lnTo>
                    <a:pt x="11" y="78"/>
                  </a:lnTo>
                  <a:lnTo>
                    <a:pt x="14" y="79"/>
                  </a:lnTo>
                  <a:lnTo>
                    <a:pt x="17" y="79"/>
                  </a:lnTo>
                  <a:lnTo>
                    <a:pt x="20" y="78"/>
                  </a:lnTo>
                  <a:lnTo>
                    <a:pt x="23" y="77"/>
                  </a:lnTo>
                  <a:lnTo>
                    <a:pt x="25" y="76"/>
                  </a:lnTo>
                  <a:lnTo>
                    <a:pt x="31" y="74"/>
                  </a:lnTo>
                  <a:lnTo>
                    <a:pt x="36" y="71"/>
                  </a:lnTo>
                  <a:lnTo>
                    <a:pt x="41" y="69"/>
                  </a:lnTo>
                  <a:lnTo>
                    <a:pt x="46" y="67"/>
                  </a:lnTo>
                  <a:lnTo>
                    <a:pt x="51" y="65"/>
                  </a:lnTo>
                  <a:lnTo>
                    <a:pt x="56" y="62"/>
                  </a:lnTo>
                  <a:lnTo>
                    <a:pt x="62" y="60"/>
                  </a:lnTo>
                  <a:lnTo>
                    <a:pt x="67" y="58"/>
                  </a:lnTo>
                  <a:lnTo>
                    <a:pt x="69" y="59"/>
                  </a:lnTo>
                  <a:lnTo>
                    <a:pt x="70" y="59"/>
                  </a:lnTo>
                  <a:lnTo>
                    <a:pt x="72" y="59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0" y="58"/>
                  </a:lnTo>
                  <a:lnTo>
                    <a:pt x="82" y="57"/>
                  </a:lnTo>
                  <a:lnTo>
                    <a:pt x="83" y="55"/>
                  </a:lnTo>
                  <a:lnTo>
                    <a:pt x="85" y="54"/>
                  </a:lnTo>
                  <a:lnTo>
                    <a:pt x="86" y="53"/>
                  </a:lnTo>
                  <a:lnTo>
                    <a:pt x="88" y="52"/>
                  </a:lnTo>
                  <a:lnTo>
                    <a:pt x="90" y="51"/>
                  </a:lnTo>
                  <a:lnTo>
                    <a:pt x="91" y="50"/>
                  </a:lnTo>
                  <a:lnTo>
                    <a:pt x="92" y="49"/>
                  </a:lnTo>
                  <a:lnTo>
                    <a:pt x="94" y="48"/>
                  </a:lnTo>
                  <a:lnTo>
                    <a:pt x="104" y="39"/>
                  </a:lnTo>
                  <a:lnTo>
                    <a:pt x="105" y="37"/>
                  </a:lnTo>
                  <a:lnTo>
                    <a:pt x="105" y="35"/>
                  </a:lnTo>
                  <a:lnTo>
                    <a:pt x="106" y="33"/>
                  </a:lnTo>
                  <a:lnTo>
                    <a:pt x="106" y="31"/>
                  </a:lnTo>
                  <a:lnTo>
                    <a:pt x="106" y="29"/>
                  </a:lnTo>
                  <a:lnTo>
                    <a:pt x="106" y="27"/>
                  </a:lnTo>
                  <a:lnTo>
                    <a:pt x="105" y="26"/>
                  </a:lnTo>
                  <a:lnTo>
                    <a:pt x="105" y="24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lnTo>
                    <a:pt x="20" y="19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19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9"/>
                  </a:lnTo>
                  <a:lnTo>
                    <a:pt x="20" y="19"/>
                  </a:lnTo>
                  <a:close/>
                </a:path>
              </a:pathLst>
            </a:cu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Freeform 61"/>
            <p:cNvSpPr>
              <a:spLocks noEditPoints="1"/>
            </p:cNvSpPr>
            <p:nvPr/>
          </p:nvSpPr>
          <p:spPr bwMode="auto">
            <a:xfrm>
              <a:off x="5002" y="687"/>
              <a:ext cx="96" cy="119"/>
            </a:xfrm>
            <a:custGeom>
              <a:avLst/>
              <a:gdLst/>
              <a:ahLst/>
              <a:cxnLst>
                <a:cxn ang="0">
                  <a:pos x="90" y="30"/>
                </a:cxn>
                <a:cxn ang="0">
                  <a:pos x="79" y="27"/>
                </a:cxn>
                <a:cxn ang="0">
                  <a:pos x="77" y="23"/>
                </a:cxn>
                <a:cxn ang="0">
                  <a:pos x="74" y="13"/>
                </a:cxn>
                <a:cxn ang="0">
                  <a:pos x="66" y="7"/>
                </a:cxn>
                <a:cxn ang="0">
                  <a:pos x="61" y="6"/>
                </a:cxn>
                <a:cxn ang="0">
                  <a:pos x="57" y="6"/>
                </a:cxn>
                <a:cxn ang="0">
                  <a:pos x="49" y="8"/>
                </a:cxn>
                <a:cxn ang="0">
                  <a:pos x="48" y="8"/>
                </a:cxn>
                <a:cxn ang="0">
                  <a:pos x="47" y="7"/>
                </a:cxn>
                <a:cxn ang="0">
                  <a:pos x="46" y="6"/>
                </a:cxn>
                <a:cxn ang="0">
                  <a:pos x="38" y="1"/>
                </a:cxn>
                <a:cxn ang="0">
                  <a:pos x="27" y="3"/>
                </a:cxn>
                <a:cxn ang="0">
                  <a:pos x="18" y="10"/>
                </a:cxn>
                <a:cxn ang="0">
                  <a:pos x="9" y="17"/>
                </a:cxn>
                <a:cxn ang="0">
                  <a:pos x="12" y="28"/>
                </a:cxn>
                <a:cxn ang="0">
                  <a:pos x="17" y="40"/>
                </a:cxn>
                <a:cxn ang="0">
                  <a:pos x="19" y="43"/>
                </a:cxn>
                <a:cxn ang="0">
                  <a:pos x="19" y="43"/>
                </a:cxn>
                <a:cxn ang="0">
                  <a:pos x="2" y="26"/>
                </a:cxn>
                <a:cxn ang="0">
                  <a:pos x="0" y="33"/>
                </a:cxn>
                <a:cxn ang="0">
                  <a:pos x="3" y="42"/>
                </a:cxn>
                <a:cxn ang="0">
                  <a:pos x="10" y="47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9" y="53"/>
                </a:cxn>
                <a:cxn ang="0">
                  <a:pos x="7" y="61"/>
                </a:cxn>
                <a:cxn ang="0">
                  <a:pos x="9" y="69"/>
                </a:cxn>
                <a:cxn ang="0">
                  <a:pos x="14" y="75"/>
                </a:cxn>
                <a:cxn ang="0">
                  <a:pos x="19" y="79"/>
                </a:cxn>
                <a:cxn ang="0">
                  <a:pos x="17" y="88"/>
                </a:cxn>
                <a:cxn ang="0">
                  <a:pos x="20" y="95"/>
                </a:cxn>
                <a:cxn ang="0">
                  <a:pos x="22" y="97"/>
                </a:cxn>
                <a:cxn ang="0">
                  <a:pos x="23" y="99"/>
                </a:cxn>
                <a:cxn ang="0">
                  <a:pos x="22" y="105"/>
                </a:cxn>
                <a:cxn ang="0">
                  <a:pos x="25" y="113"/>
                </a:cxn>
                <a:cxn ang="0">
                  <a:pos x="34" y="119"/>
                </a:cxn>
                <a:cxn ang="0">
                  <a:pos x="46" y="117"/>
                </a:cxn>
                <a:cxn ang="0">
                  <a:pos x="62" y="111"/>
                </a:cxn>
                <a:cxn ang="0">
                  <a:pos x="78" y="106"/>
                </a:cxn>
                <a:cxn ang="0">
                  <a:pos x="87" y="99"/>
                </a:cxn>
                <a:cxn ang="0">
                  <a:pos x="87" y="87"/>
                </a:cxn>
                <a:cxn ang="0">
                  <a:pos x="84" y="82"/>
                </a:cxn>
                <a:cxn ang="0">
                  <a:pos x="80" y="78"/>
                </a:cxn>
                <a:cxn ang="0">
                  <a:pos x="82" y="72"/>
                </a:cxn>
                <a:cxn ang="0">
                  <a:pos x="81" y="65"/>
                </a:cxn>
                <a:cxn ang="0">
                  <a:pos x="80" y="64"/>
                </a:cxn>
                <a:cxn ang="0">
                  <a:pos x="80" y="64"/>
                </a:cxn>
                <a:cxn ang="0">
                  <a:pos x="93" y="53"/>
                </a:cxn>
                <a:cxn ang="0">
                  <a:pos x="96" y="47"/>
                </a:cxn>
                <a:cxn ang="0">
                  <a:pos x="96" y="42"/>
                </a:cxn>
                <a:cxn ang="0">
                  <a:pos x="96" y="39"/>
                </a:cxn>
                <a:cxn ang="0">
                  <a:pos x="14" y="17"/>
                </a:cxn>
                <a:cxn ang="0">
                  <a:pos x="14" y="17"/>
                </a:cxn>
                <a:cxn ang="0">
                  <a:pos x="14" y="16"/>
                </a:cxn>
                <a:cxn ang="0">
                  <a:pos x="14" y="17"/>
                </a:cxn>
                <a:cxn ang="0">
                  <a:pos x="14" y="17"/>
                </a:cxn>
              </a:cxnLst>
              <a:rect l="0" t="0" r="r" b="b"/>
              <a:pathLst>
                <a:path w="96" h="119">
                  <a:moveTo>
                    <a:pt x="95" y="38"/>
                  </a:moveTo>
                  <a:lnTo>
                    <a:pt x="94" y="35"/>
                  </a:lnTo>
                  <a:lnTo>
                    <a:pt x="92" y="32"/>
                  </a:lnTo>
                  <a:lnTo>
                    <a:pt x="90" y="30"/>
                  </a:lnTo>
                  <a:lnTo>
                    <a:pt x="88" y="29"/>
                  </a:lnTo>
                  <a:lnTo>
                    <a:pt x="85" y="28"/>
                  </a:lnTo>
                  <a:lnTo>
                    <a:pt x="82" y="27"/>
                  </a:lnTo>
                  <a:lnTo>
                    <a:pt x="79" y="27"/>
                  </a:lnTo>
                  <a:lnTo>
                    <a:pt x="76" y="28"/>
                  </a:lnTo>
                  <a:lnTo>
                    <a:pt x="75" y="28"/>
                  </a:lnTo>
                  <a:lnTo>
                    <a:pt x="76" y="25"/>
                  </a:lnTo>
                  <a:lnTo>
                    <a:pt x="77" y="23"/>
                  </a:lnTo>
                  <a:lnTo>
                    <a:pt x="77" y="20"/>
                  </a:lnTo>
                  <a:lnTo>
                    <a:pt x="76" y="17"/>
                  </a:lnTo>
                  <a:lnTo>
                    <a:pt x="75" y="15"/>
                  </a:lnTo>
                  <a:lnTo>
                    <a:pt x="74" y="13"/>
                  </a:lnTo>
                  <a:lnTo>
                    <a:pt x="72" y="11"/>
                  </a:lnTo>
                  <a:lnTo>
                    <a:pt x="70" y="9"/>
                  </a:lnTo>
                  <a:lnTo>
                    <a:pt x="68" y="8"/>
                  </a:lnTo>
                  <a:lnTo>
                    <a:pt x="66" y="7"/>
                  </a:lnTo>
                  <a:lnTo>
                    <a:pt x="65" y="7"/>
                  </a:lnTo>
                  <a:lnTo>
                    <a:pt x="64" y="6"/>
                  </a:lnTo>
                  <a:lnTo>
                    <a:pt x="63" y="6"/>
                  </a:lnTo>
                  <a:lnTo>
                    <a:pt x="61" y="6"/>
                  </a:lnTo>
                  <a:lnTo>
                    <a:pt x="60" y="6"/>
                  </a:lnTo>
                  <a:lnTo>
                    <a:pt x="59" y="6"/>
                  </a:lnTo>
                  <a:lnTo>
                    <a:pt x="58" y="6"/>
                  </a:lnTo>
                  <a:lnTo>
                    <a:pt x="57" y="6"/>
                  </a:lnTo>
                  <a:lnTo>
                    <a:pt x="50" y="7"/>
                  </a:lnTo>
                  <a:lnTo>
                    <a:pt x="50" y="7"/>
                  </a:lnTo>
                  <a:lnTo>
                    <a:pt x="50" y="7"/>
                  </a:lnTo>
                  <a:lnTo>
                    <a:pt x="49" y="8"/>
                  </a:lnTo>
                  <a:lnTo>
                    <a:pt x="49" y="8"/>
                  </a:lnTo>
                  <a:lnTo>
                    <a:pt x="49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7" y="8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7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4" y="3"/>
                  </a:lnTo>
                  <a:lnTo>
                    <a:pt x="41" y="2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1"/>
                  </a:lnTo>
                  <a:lnTo>
                    <a:pt x="30" y="1"/>
                  </a:lnTo>
                  <a:lnTo>
                    <a:pt x="27" y="3"/>
                  </a:lnTo>
                  <a:lnTo>
                    <a:pt x="24" y="4"/>
                  </a:lnTo>
                  <a:lnTo>
                    <a:pt x="22" y="6"/>
                  </a:lnTo>
                  <a:lnTo>
                    <a:pt x="20" y="8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14" y="14"/>
                  </a:lnTo>
                  <a:lnTo>
                    <a:pt x="11" y="15"/>
                  </a:lnTo>
                  <a:lnTo>
                    <a:pt x="9" y="17"/>
                  </a:lnTo>
                  <a:lnTo>
                    <a:pt x="7" y="19"/>
                  </a:lnTo>
                  <a:lnTo>
                    <a:pt x="9" y="22"/>
                  </a:lnTo>
                  <a:lnTo>
                    <a:pt x="10" y="25"/>
                  </a:lnTo>
                  <a:lnTo>
                    <a:pt x="12" y="28"/>
                  </a:lnTo>
                  <a:lnTo>
                    <a:pt x="13" y="31"/>
                  </a:lnTo>
                  <a:lnTo>
                    <a:pt x="15" y="34"/>
                  </a:lnTo>
                  <a:lnTo>
                    <a:pt x="16" y="37"/>
                  </a:lnTo>
                  <a:lnTo>
                    <a:pt x="17" y="40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4" y="22"/>
                  </a:lnTo>
                  <a:lnTo>
                    <a:pt x="3" y="24"/>
                  </a:lnTo>
                  <a:lnTo>
                    <a:pt x="2" y="26"/>
                  </a:lnTo>
                  <a:lnTo>
                    <a:pt x="1" y="27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1" y="37"/>
                  </a:lnTo>
                  <a:lnTo>
                    <a:pt x="2" y="40"/>
                  </a:lnTo>
                  <a:lnTo>
                    <a:pt x="3" y="42"/>
                  </a:lnTo>
                  <a:lnTo>
                    <a:pt x="4" y="43"/>
                  </a:lnTo>
                  <a:lnTo>
                    <a:pt x="6" y="45"/>
                  </a:lnTo>
                  <a:lnTo>
                    <a:pt x="8" y="46"/>
                  </a:lnTo>
                  <a:lnTo>
                    <a:pt x="10" y="47"/>
                  </a:lnTo>
                  <a:lnTo>
                    <a:pt x="12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1" y="51"/>
                  </a:lnTo>
                  <a:lnTo>
                    <a:pt x="9" y="53"/>
                  </a:lnTo>
                  <a:lnTo>
                    <a:pt x="8" y="55"/>
                  </a:lnTo>
                  <a:lnTo>
                    <a:pt x="7" y="57"/>
                  </a:lnTo>
                  <a:lnTo>
                    <a:pt x="7" y="59"/>
                  </a:lnTo>
                  <a:lnTo>
                    <a:pt x="7" y="61"/>
                  </a:lnTo>
                  <a:lnTo>
                    <a:pt x="7" y="63"/>
                  </a:lnTo>
                  <a:lnTo>
                    <a:pt x="7" y="65"/>
                  </a:lnTo>
                  <a:lnTo>
                    <a:pt x="8" y="67"/>
                  </a:lnTo>
                  <a:lnTo>
                    <a:pt x="9" y="69"/>
                  </a:lnTo>
                  <a:lnTo>
                    <a:pt x="10" y="71"/>
                  </a:lnTo>
                  <a:lnTo>
                    <a:pt x="11" y="73"/>
                  </a:lnTo>
                  <a:lnTo>
                    <a:pt x="13" y="74"/>
                  </a:lnTo>
                  <a:lnTo>
                    <a:pt x="14" y="75"/>
                  </a:lnTo>
                  <a:lnTo>
                    <a:pt x="16" y="76"/>
                  </a:lnTo>
                  <a:lnTo>
                    <a:pt x="18" y="77"/>
                  </a:lnTo>
                  <a:lnTo>
                    <a:pt x="20" y="77"/>
                  </a:lnTo>
                  <a:lnTo>
                    <a:pt x="19" y="79"/>
                  </a:lnTo>
                  <a:lnTo>
                    <a:pt x="18" y="81"/>
                  </a:lnTo>
                  <a:lnTo>
                    <a:pt x="18" y="83"/>
                  </a:lnTo>
                  <a:lnTo>
                    <a:pt x="17" y="85"/>
                  </a:lnTo>
                  <a:lnTo>
                    <a:pt x="17" y="88"/>
                  </a:lnTo>
                  <a:lnTo>
                    <a:pt x="18" y="90"/>
                  </a:lnTo>
                  <a:lnTo>
                    <a:pt x="19" y="92"/>
                  </a:lnTo>
                  <a:lnTo>
                    <a:pt x="20" y="94"/>
                  </a:lnTo>
                  <a:lnTo>
                    <a:pt x="20" y="95"/>
                  </a:lnTo>
                  <a:lnTo>
                    <a:pt x="20" y="95"/>
                  </a:lnTo>
                  <a:lnTo>
                    <a:pt x="21" y="96"/>
                  </a:lnTo>
                  <a:lnTo>
                    <a:pt x="21" y="96"/>
                  </a:lnTo>
                  <a:lnTo>
                    <a:pt x="22" y="97"/>
                  </a:lnTo>
                  <a:lnTo>
                    <a:pt x="22" y="97"/>
                  </a:lnTo>
                  <a:lnTo>
                    <a:pt x="23" y="97"/>
                  </a:lnTo>
                  <a:lnTo>
                    <a:pt x="23" y="98"/>
                  </a:lnTo>
                  <a:lnTo>
                    <a:pt x="23" y="99"/>
                  </a:lnTo>
                  <a:lnTo>
                    <a:pt x="22" y="101"/>
                  </a:lnTo>
                  <a:lnTo>
                    <a:pt x="22" y="102"/>
                  </a:lnTo>
                  <a:lnTo>
                    <a:pt x="22" y="104"/>
                  </a:lnTo>
                  <a:lnTo>
                    <a:pt x="22" y="105"/>
                  </a:lnTo>
                  <a:lnTo>
                    <a:pt x="22" y="107"/>
                  </a:lnTo>
                  <a:lnTo>
                    <a:pt x="23" y="108"/>
                  </a:lnTo>
                  <a:lnTo>
                    <a:pt x="23" y="110"/>
                  </a:lnTo>
                  <a:lnTo>
                    <a:pt x="25" y="113"/>
                  </a:lnTo>
                  <a:lnTo>
                    <a:pt x="26" y="115"/>
                  </a:lnTo>
                  <a:lnTo>
                    <a:pt x="29" y="117"/>
                  </a:lnTo>
                  <a:lnTo>
                    <a:pt x="31" y="118"/>
                  </a:lnTo>
                  <a:lnTo>
                    <a:pt x="34" y="119"/>
                  </a:lnTo>
                  <a:lnTo>
                    <a:pt x="37" y="119"/>
                  </a:lnTo>
                  <a:lnTo>
                    <a:pt x="40" y="119"/>
                  </a:lnTo>
                  <a:lnTo>
                    <a:pt x="43" y="118"/>
                  </a:lnTo>
                  <a:lnTo>
                    <a:pt x="46" y="117"/>
                  </a:lnTo>
                  <a:lnTo>
                    <a:pt x="49" y="115"/>
                  </a:lnTo>
                  <a:lnTo>
                    <a:pt x="54" y="114"/>
                  </a:lnTo>
                  <a:lnTo>
                    <a:pt x="58" y="113"/>
                  </a:lnTo>
                  <a:lnTo>
                    <a:pt x="62" y="111"/>
                  </a:lnTo>
                  <a:lnTo>
                    <a:pt x="66" y="110"/>
                  </a:lnTo>
                  <a:lnTo>
                    <a:pt x="70" y="109"/>
                  </a:lnTo>
                  <a:lnTo>
                    <a:pt x="74" y="108"/>
                  </a:lnTo>
                  <a:lnTo>
                    <a:pt x="78" y="106"/>
                  </a:lnTo>
                  <a:lnTo>
                    <a:pt x="81" y="105"/>
                  </a:lnTo>
                  <a:lnTo>
                    <a:pt x="83" y="103"/>
                  </a:lnTo>
                  <a:lnTo>
                    <a:pt x="85" y="101"/>
                  </a:lnTo>
                  <a:lnTo>
                    <a:pt x="87" y="99"/>
                  </a:lnTo>
                  <a:lnTo>
                    <a:pt x="88" y="96"/>
                  </a:lnTo>
                  <a:lnTo>
                    <a:pt x="88" y="93"/>
                  </a:lnTo>
                  <a:lnTo>
                    <a:pt x="88" y="90"/>
                  </a:lnTo>
                  <a:lnTo>
                    <a:pt x="87" y="87"/>
                  </a:lnTo>
                  <a:lnTo>
                    <a:pt x="87" y="86"/>
                  </a:lnTo>
                  <a:lnTo>
                    <a:pt x="86" y="84"/>
                  </a:lnTo>
                  <a:lnTo>
                    <a:pt x="85" y="83"/>
                  </a:lnTo>
                  <a:lnTo>
                    <a:pt x="84" y="82"/>
                  </a:lnTo>
                  <a:lnTo>
                    <a:pt x="83" y="81"/>
                  </a:lnTo>
                  <a:lnTo>
                    <a:pt x="82" y="80"/>
                  </a:lnTo>
                  <a:lnTo>
                    <a:pt x="81" y="79"/>
                  </a:lnTo>
                  <a:lnTo>
                    <a:pt x="80" y="78"/>
                  </a:lnTo>
                  <a:lnTo>
                    <a:pt x="81" y="77"/>
                  </a:lnTo>
                  <a:lnTo>
                    <a:pt x="81" y="75"/>
                  </a:lnTo>
                  <a:lnTo>
                    <a:pt x="82" y="73"/>
                  </a:lnTo>
                  <a:lnTo>
                    <a:pt x="82" y="72"/>
                  </a:lnTo>
                  <a:lnTo>
                    <a:pt x="82" y="70"/>
                  </a:lnTo>
                  <a:lnTo>
                    <a:pt x="82" y="68"/>
                  </a:lnTo>
                  <a:lnTo>
                    <a:pt x="81" y="66"/>
                  </a:lnTo>
                  <a:lnTo>
                    <a:pt x="81" y="65"/>
                  </a:lnTo>
                  <a:lnTo>
                    <a:pt x="80" y="65"/>
                  </a:lnTo>
                  <a:lnTo>
                    <a:pt x="80" y="65"/>
                  </a:lnTo>
                  <a:lnTo>
                    <a:pt x="80" y="64"/>
                  </a:lnTo>
                  <a:lnTo>
                    <a:pt x="80" y="64"/>
                  </a:lnTo>
                  <a:lnTo>
                    <a:pt x="80" y="64"/>
                  </a:lnTo>
                  <a:lnTo>
                    <a:pt x="80" y="64"/>
                  </a:lnTo>
                  <a:lnTo>
                    <a:pt x="80" y="64"/>
                  </a:lnTo>
                  <a:lnTo>
                    <a:pt x="80" y="64"/>
                  </a:lnTo>
                  <a:lnTo>
                    <a:pt x="89" y="57"/>
                  </a:lnTo>
                  <a:lnTo>
                    <a:pt x="90" y="55"/>
                  </a:lnTo>
                  <a:lnTo>
                    <a:pt x="92" y="54"/>
                  </a:lnTo>
                  <a:lnTo>
                    <a:pt x="93" y="53"/>
                  </a:lnTo>
                  <a:lnTo>
                    <a:pt x="94" y="52"/>
                  </a:lnTo>
                  <a:lnTo>
                    <a:pt x="95" y="50"/>
                  </a:lnTo>
                  <a:lnTo>
                    <a:pt x="95" y="49"/>
                  </a:lnTo>
                  <a:lnTo>
                    <a:pt x="96" y="47"/>
                  </a:lnTo>
                  <a:lnTo>
                    <a:pt x="96" y="45"/>
                  </a:lnTo>
                  <a:lnTo>
                    <a:pt x="96" y="44"/>
                  </a:lnTo>
                  <a:lnTo>
                    <a:pt x="96" y="43"/>
                  </a:lnTo>
                  <a:lnTo>
                    <a:pt x="96" y="42"/>
                  </a:lnTo>
                  <a:lnTo>
                    <a:pt x="96" y="41"/>
                  </a:lnTo>
                  <a:lnTo>
                    <a:pt x="96" y="41"/>
                  </a:lnTo>
                  <a:lnTo>
                    <a:pt x="96" y="40"/>
                  </a:lnTo>
                  <a:lnTo>
                    <a:pt x="96" y="39"/>
                  </a:lnTo>
                  <a:lnTo>
                    <a:pt x="96" y="38"/>
                  </a:lnTo>
                  <a:lnTo>
                    <a:pt x="95" y="38"/>
                  </a:lnTo>
                  <a:close/>
                  <a:moveTo>
                    <a:pt x="14" y="17"/>
                  </a:moveTo>
                  <a:lnTo>
                    <a:pt x="14" y="17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4" y="17"/>
                  </a:lnTo>
                  <a:close/>
                </a:path>
              </a:pathLst>
            </a:cu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Freeform 62"/>
            <p:cNvSpPr>
              <a:spLocks/>
            </p:cNvSpPr>
            <p:nvPr/>
          </p:nvSpPr>
          <p:spPr bwMode="auto">
            <a:xfrm>
              <a:off x="4669" y="863"/>
              <a:ext cx="2" cy="3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2" y="3"/>
                </a:cxn>
                <a:cxn ang="0">
                  <a:pos x="1" y="3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Freeform 63"/>
            <p:cNvSpPr>
              <a:spLocks/>
            </p:cNvSpPr>
            <p:nvPr/>
          </p:nvSpPr>
          <p:spPr bwMode="auto">
            <a:xfrm>
              <a:off x="4977" y="973"/>
              <a:ext cx="97" cy="158"/>
            </a:xfrm>
            <a:custGeom>
              <a:avLst/>
              <a:gdLst/>
              <a:ahLst/>
              <a:cxnLst>
                <a:cxn ang="0">
                  <a:pos x="89" y="2"/>
                </a:cxn>
                <a:cxn ang="0">
                  <a:pos x="81" y="7"/>
                </a:cxn>
                <a:cxn ang="0">
                  <a:pos x="73" y="13"/>
                </a:cxn>
                <a:cxn ang="0">
                  <a:pos x="66" y="20"/>
                </a:cxn>
                <a:cxn ang="0">
                  <a:pos x="59" y="31"/>
                </a:cxn>
                <a:cxn ang="0">
                  <a:pos x="56" y="47"/>
                </a:cxn>
                <a:cxn ang="0">
                  <a:pos x="58" y="63"/>
                </a:cxn>
                <a:cxn ang="0">
                  <a:pos x="62" y="79"/>
                </a:cxn>
                <a:cxn ang="0">
                  <a:pos x="65" y="91"/>
                </a:cxn>
                <a:cxn ang="0">
                  <a:pos x="64" y="100"/>
                </a:cxn>
                <a:cxn ang="0">
                  <a:pos x="62" y="108"/>
                </a:cxn>
                <a:cxn ang="0">
                  <a:pos x="59" y="116"/>
                </a:cxn>
                <a:cxn ang="0">
                  <a:pos x="54" y="127"/>
                </a:cxn>
                <a:cxn ang="0">
                  <a:pos x="43" y="138"/>
                </a:cxn>
                <a:cxn ang="0">
                  <a:pos x="29" y="144"/>
                </a:cxn>
                <a:cxn ang="0">
                  <a:pos x="14" y="146"/>
                </a:cxn>
                <a:cxn ang="0">
                  <a:pos x="5" y="146"/>
                </a:cxn>
                <a:cxn ang="0">
                  <a:pos x="3" y="147"/>
                </a:cxn>
                <a:cxn ang="0">
                  <a:pos x="1" y="149"/>
                </a:cxn>
                <a:cxn ang="0">
                  <a:pos x="0" y="151"/>
                </a:cxn>
                <a:cxn ang="0">
                  <a:pos x="0" y="153"/>
                </a:cxn>
                <a:cxn ang="0">
                  <a:pos x="1" y="155"/>
                </a:cxn>
                <a:cxn ang="0">
                  <a:pos x="3" y="157"/>
                </a:cxn>
                <a:cxn ang="0">
                  <a:pos x="5" y="157"/>
                </a:cxn>
                <a:cxn ang="0">
                  <a:pos x="12" y="158"/>
                </a:cxn>
                <a:cxn ang="0">
                  <a:pos x="24" y="157"/>
                </a:cxn>
                <a:cxn ang="0">
                  <a:pos x="35" y="154"/>
                </a:cxn>
                <a:cxn ang="0">
                  <a:pos x="46" y="149"/>
                </a:cxn>
                <a:cxn ang="0">
                  <a:pos x="57" y="140"/>
                </a:cxn>
                <a:cxn ang="0">
                  <a:pos x="67" y="127"/>
                </a:cxn>
                <a:cxn ang="0">
                  <a:pos x="73" y="113"/>
                </a:cxn>
                <a:cxn ang="0">
                  <a:pos x="75" y="97"/>
                </a:cxn>
                <a:cxn ang="0">
                  <a:pos x="74" y="83"/>
                </a:cxn>
                <a:cxn ang="0">
                  <a:pos x="71" y="71"/>
                </a:cxn>
                <a:cxn ang="0">
                  <a:pos x="68" y="59"/>
                </a:cxn>
                <a:cxn ang="0">
                  <a:pos x="66" y="47"/>
                </a:cxn>
                <a:cxn ang="0">
                  <a:pos x="67" y="35"/>
                </a:cxn>
                <a:cxn ang="0">
                  <a:pos x="72" y="24"/>
                </a:cxn>
                <a:cxn ang="0">
                  <a:pos x="80" y="15"/>
                </a:cxn>
                <a:cxn ang="0">
                  <a:pos x="90" y="7"/>
                </a:cxn>
                <a:cxn ang="0">
                  <a:pos x="96" y="4"/>
                </a:cxn>
                <a:cxn ang="0">
                  <a:pos x="97" y="3"/>
                </a:cxn>
                <a:cxn ang="0">
                  <a:pos x="97" y="3"/>
                </a:cxn>
                <a:cxn ang="0">
                  <a:pos x="97" y="2"/>
                </a:cxn>
                <a:cxn ang="0">
                  <a:pos x="97" y="1"/>
                </a:cxn>
                <a:cxn ang="0">
                  <a:pos x="96" y="0"/>
                </a:cxn>
                <a:cxn ang="0">
                  <a:pos x="95" y="0"/>
                </a:cxn>
                <a:cxn ang="0">
                  <a:pos x="94" y="0"/>
                </a:cxn>
              </a:cxnLst>
              <a:rect l="0" t="0" r="r" b="b"/>
              <a:pathLst>
                <a:path w="97" h="158">
                  <a:moveTo>
                    <a:pt x="94" y="0"/>
                  </a:moveTo>
                  <a:lnTo>
                    <a:pt x="89" y="2"/>
                  </a:lnTo>
                  <a:lnTo>
                    <a:pt x="85" y="4"/>
                  </a:lnTo>
                  <a:lnTo>
                    <a:pt x="81" y="7"/>
                  </a:lnTo>
                  <a:lnTo>
                    <a:pt x="77" y="10"/>
                  </a:lnTo>
                  <a:lnTo>
                    <a:pt x="73" y="13"/>
                  </a:lnTo>
                  <a:lnTo>
                    <a:pt x="70" y="16"/>
                  </a:lnTo>
                  <a:lnTo>
                    <a:pt x="66" y="20"/>
                  </a:lnTo>
                  <a:lnTo>
                    <a:pt x="63" y="24"/>
                  </a:lnTo>
                  <a:lnTo>
                    <a:pt x="59" y="31"/>
                  </a:lnTo>
                  <a:lnTo>
                    <a:pt x="57" y="39"/>
                  </a:lnTo>
                  <a:lnTo>
                    <a:pt x="56" y="47"/>
                  </a:lnTo>
                  <a:lnTo>
                    <a:pt x="57" y="55"/>
                  </a:lnTo>
                  <a:lnTo>
                    <a:pt x="58" y="63"/>
                  </a:lnTo>
                  <a:lnTo>
                    <a:pt x="60" y="71"/>
                  </a:lnTo>
                  <a:lnTo>
                    <a:pt x="62" y="79"/>
                  </a:lnTo>
                  <a:lnTo>
                    <a:pt x="64" y="87"/>
                  </a:lnTo>
                  <a:lnTo>
                    <a:pt x="65" y="91"/>
                  </a:lnTo>
                  <a:lnTo>
                    <a:pt x="65" y="96"/>
                  </a:lnTo>
                  <a:lnTo>
                    <a:pt x="64" y="100"/>
                  </a:lnTo>
                  <a:lnTo>
                    <a:pt x="63" y="104"/>
                  </a:lnTo>
                  <a:lnTo>
                    <a:pt x="62" y="108"/>
                  </a:lnTo>
                  <a:lnTo>
                    <a:pt x="61" y="112"/>
                  </a:lnTo>
                  <a:lnTo>
                    <a:pt x="59" y="116"/>
                  </a:lnTo>
                  <a:lnTo>
                    <a:pt x="58" y="120"/>
                  </a:lnTo>
                  <a:lnTo>
                    <a:pt x="54" y="127"/>
                  </a:lnTo>
                  <a:lnTo>
                    <a:pt x="49" y="133"/>
                  </a:lnTo>
                  <a:lnTo>
                    <a:pt x="43" y="138"/>
                  </a:lnTo>
                  <a:lnTo>
                    <a:pt x="37" y="141"/>
                  </a:lnTo>
                  <a:lnTo>
                    <a:pt x="29" y="144"/>
                  </a:lnTo>
                  <a:lnTo>
                    <a:pt x="22" y="145"/>
                  </a:lnTo>
                  <a:lnTo>
                    <a:pt x="14" y="146"/>
                  </a:lnTo>
                  <a:lnTo>
                    <a:pt x="6" y="146"/>
                  </a:lnTo>
                  <a:lnTo>
                    <a:pt x="5" y="146"/>
                  </a:lnTo>
                  <a:lnTo>
                    <a:pt x="4" y="146"/>
                  </a:lnTo>
                  <a:lnTo>
                    <a:pt x="3" y="147"/>
                  </a:lnTo>
                  <a:lnTo>
                    <a:pt x="2" y="148"/>
                  </a:lnTo>
                  <a:lnTo>
                    <a:pt x="1" y="149"/>
                  </a:lnTo>
                  <a:lnTo>
                    <a:pt x="1" y="150"/>
                  </a:lnTo>
                  <a:lnTo>
                    <a:pt x="0" y="151"/>
                  </a:lnTo>
                  <a:lnTo>
                    <a:pt x="0" y="152"/>
                  </a:lnTo>
                  <a:lnTo>
                    <a:pt x="0" y="153"/>
                  </a:lnTo>
                  <a:lnTo>
                    <a:pt x="1" y="154"/>
                  </a:lnTo>
                  <a:lnTo>
                    <a:pt x="1" y="155"/>
                  </a:lnTo>
                  <a:lnTo>
                    <a:pt x="2" y="156"/>
                  </a:lnTo>
                  <a:lnTo>
                    <a:pt x="3" y="157"/>
                  </a:lnTo>
                  <a:lnTo>
                    <a:pt x="4" y="157"/>
                  </a:lnTo>
                  <a:lnTo>
                    <a:pt x="5" y="157"/>
                  </a:lnTo>
                  <a:lnTo>
                    <a:pt x="6" y="157"/>
                  </a:lnTo>
                  <a:lnTo>
                    <a:pt x="12" y="158"/>
                  </a:lnTo>
                  <a:lnTo>
                    <a:pt x="18" y="157"/>
                  </a:lnTo>
                  <a:lnTo>
                    <a:pt x="24" y="157"/>
                  </a:lnTo>
                  <a:lnTo>
                    <a:pt x="30" y="156"/>
                  </a:lnTo>
                  <a:lnTo>
                    <a:pt x="35" y="154"/>
                  </a:lnTo>
                  <a:lnTo>
                    <a:pt x="41" y="152"/>
                  </a:lnTo>
                  <a:lnTo>
                    <a:pt x="46" y="149"/>
                  </a:lnTo>
                  <a:lnTo>
                    <a:pt x="51" y="146"/>
                  </a:lnTo>
                  <a:lnTo>
                    <a:pt x="57" y="140"/>
                  </a:lnTo>
                  <a:lnTo>
                    <a:pt x="63" y="134"/>
                  </a:lnTo>
                  <a:lnTo>
                    <a:pt x="67" y="127"/>
                  </a:lnTo>
                  <a:lnTo>
                    <a:pt x="70" y="120"/>
                  </a:lnTo>
                  <a:lnTo>
                    <a:pt x="73" y="113"/>
                  </a:lnTo>
                  <a:lnTo>
                    <a:pt x="74" y="105"/>
                  </a:lnTo>
                  <a:lnTo>
                    <a:pt x="75" y="97"/>
                  </a:lnTo>
                  <a:lnTo>
                    <a:pt x="74" y="89"/>
                  </a:lnTo>
                  <a:lnTo>
                    <a:pt x="74" y="83"/>
                  </a:lnTo>
                  <a:lnTo>
                    <a:pt x="72" y="77"/>
                  </a:lnTo>
                  <a:lnTo>
                    <a:pt x="71" y="71"/>
                  </a:lnTo>
                  <a:lnTo>
                    <a:pt x="69" y="65"/>
                  </a:lnTo>
                  <a:lnTo>
                    <a:pt x="68" y="59"/>
                  </a:lnTo>
                  <a:lnTo>
                    <a:pt x="67" y="53"/>
                  </a:lnTo>
                  <a:lnTo>
                    <a:pt x="66" y="47"/>
                  </a:lnTo>
                  <a:lnTo>
                    <a:pt x="66" y="41"/>
                  </a:lnTo>
                  <a:lnTo>
                    <a:pt x="67" y="35"/>
                  </a:lnTo>
                  <a:lnTo>
                    <a:pt x="69" y="30"/>
                  </a:lnTo>
                  <a:lnTo>
                    <a:pt x="72" y="24"/>
                  </a:lnTo>
                  <a:lnTo>
                    <a:pt x="76" y="19"/>
                  </a:lnTo>
                  <a:lnTo>
                    <a:pt x="80" y="15"/>
                  </a:lnTo>
                  <a:lnTo>
                    <a:pt x="85" y="11"/>
                  </a:lnTo>
                  <a:lnTo>
                    <a:pt x="90" y="7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7" y="3"/>
                  </a:lnTo>
                  <a:lnTo>
                    <a:pt x="97" y="3"/>
                  </a:lnTo>
                  <a:lnTo>
                    <a:pt x="97" y="3"/>
                  </a:lnTo>
                  <a:lnTo>
                    <a:pt x="97" y="2"/>
                  </a:lnTo>
                  <a:lnTo>
                    <a:pt x="97" y="2"/>
                  </a:lnTo>
                  <a:lnTo>
                    <a:pt x="97" y="1"/>
                  </a:lnTo>
                  <a:lnTo>
                    <a:pt x="97" y="1"/>
                  </a:lnTo>
                  <a:lnTo>
                    <a:pt x="96" y="1"/>
                  </a:lnTo>
                  <a:lnTo>
                    <a:pt x="96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Freeform 64"/>
            <p:cNvSpPr>
              <a:spLocks/>
            </p:cNvSpPr>
            <p:nvPr/>
          </p:nvSpPr>
          <p:spPr bwMode="auto">
            <a:xfrm>
              <a:off x="4649" y="797"/>
              <a:ext cx="91" cy="56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40" y="0"/>
                </a:cxn>
                <a:cxn ang="0">
                  <a:pos x="24" y="2"/>
                </a:cxn>
                <a:cxn ang="0">
                  <a:pos x="14" y="6"/>
                </a:cxn>
                <a:cxn ang="0">
                  <a:pos x="6" y="12"/>
                </a:cxn>
                <a:cxn ang="0">
                  <a:pos x="0" y="21"/>
                </a:cxn>
                <a:cxn ang="0">
                  <a:pos x="1" y="31"/>
                </a:cxn>
                <a:cxn ang="0">
                  <a:pos x="7" y="39"/>
                </a:cxn>
                <a:cxn ang="0">
                  <a:pos x="28" y="52"/>
                </a:cxn>
                <a:cxn ang="0">
                  <a:pos x="55" y="55"/>
                </a:cxn>
                <a:cxn ang="0">
                  <a:pos x="70" y="52"/>
                </a:cxn>
                <a:cxn ang="0">
                  <a:pos x="84" y="44"/>
                </a:cxn>
                <a:cxn ang="0">
                  <a:pos x="90" y="35"/>
                </a:cxn>
                <a:cxn ang="0">
                  <a:pos x="91" y="27"/>
                </a:cxn>
                <a:cxn ang="0">
                  <a:pos x="89" y="19"/>
                </a:cxn>
                <a:cxn ang="0">
                  <a:pos x="87" y="15"/>
                </a:cxn>
                <a:cxn ang="0">
                  <a:pos x="86" y="14"/>
                </a:cxn>
                <a:cxn ang="0">
                  <a:pos x="85" y="13"/>
                </a:cxn>
                <a:cxn ang="0">
                  <a:pos x="79" y="10"/>
                </a:cxn>
                <a:cxn ang="0">
                  <a:pos x="77" y="9"/>
                </a:cxn>
                <a:cxn ang="0">
                  <a:pos x="74" y="9"/>
                </a:cxn>
                <a:cxn ang="0">
                  <a:pos x="71" y="8"/>
                </a:cxn>
                <a:cxn ang="0">
                  <a:pos x="69" y="10"/>
                </a:cxn>
                <a:cxn ang="0">
                  <a:pos x="68" y="13"/>
                </a:cxn>
                <a:cxn ang="0">
                  <a:pos x="68" y="16"/>
                </a:cxn>
                <a:cxn ang="0">
                  <a:pos x="70" y="18"/>
                </a:cxn>
                <a:cxn ang="0">
                  <a:pos x="72" y="19"/>
                </a:cxn>
                <a:cxn ang="0">
                  <a:pos x="73" y="19"/>
                </a:cxn>
                <a:cxn ang="0">
                  <a:pos x="74" y="20"/>
                </a:cxn>
                <a:cxn ang="0">
                  <a:pos x="79" y="23"/>
                </a:cxn>
                <a:cxn ang="0">
                  <a:pos x="79" y="23"/>
                </a:cxn>
                <a:cxn ang="0">
                  <a:pos x="79" y="22"/>
                </a:cxn>
                <a:cxn ang="0">
                  <a:pos x="79" y="23"/>
                </a:cxn>
                <a:cxn ang="0">
                  <a:pos x="80" y="27"/>
                </a:cxn>
                <a:cxn ang="0">
                  <a:pos x="80" y="31"/>
                </a:cxn>
                <a:cxn ang="0">
                  <a:pos x="77" y="36"/>
                </a:cxn>
                <a:cxn ang="0">
                  <a:pos x="72" y="40"/>
                </a:cxn>
                <a:cxn ang="0">
                  <a:pos x="65" y="43"/>
                </a:cxn>
                <a:cxn ang="0">
                  <a:pos x="50" y="45"/>
                </a:cxn>
                <a:cxn ang="0">
                  <a:pos x="35" y="43"/>
                </a:cxn>
                <a:cxn ang="0">
                  <a:pos x="23" y="38"/>
                </a:cxn>
                <a:cxn ang="0">
                  <a:pos x="15" y="34"/>
                </a:cxn>
                <a:cxn ang="0">
                  <a:pos x="11" y="26"/>
                </a:cxn>
                <a:cxn ang="0">
                  <a:pos x="21" y="14"/>
                </a:cxn>
                <a:cxn ang="0">
                  <a:pos x="42" y="9"/>
                </a:cxn>
                <a:cxn ang="0">
                  <a:pos x="63" y="10"/>
                </a:cxn>
                <a:cxn ang="0">
                  <a:pos x="64" y="11"/>
                </a:cxn>
                <a:cxn ang="0">
                  <a:pos x="65" y="10"/>
                </a:cxn>
                <a:cxn ang="0">
                  <a:pos x="66" y="9"/>
                </a:cxn>
                <a:cxn ang="0">
                  <a:pos x="66" y="8"/>
                </a:cxn>
                <a:cxn ang="0">
                  <a:pos x="65" y="7"/>
                </a:cxn>
              </a:cxnLst>
              <a:rect l="0" t="0" r="r" b="b"/>
              <a:pathLst>
                <a:path w="91" h="56">
                  <a:moveTo>
                    <a:pt x="65" y="7"/>
                  </a:moveTo>
                  <a:lnTo>
                    <a:pt x="60" y="4"/>
                  </a:lnTo>
                  <a:lnTo>
                    <a:pt x="56" y="2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9" y="1"/>
                  </a:lnTo>
                  <a:lnTo>
                    <a:pt x="24" y="2"/>
                  </a:lnTo>
                  <a:lnTo>
                    <a:pt x="20" y="3"/>
                  </a:lnTo>
                  <a:lnTo>
                    <a:pt x="17" y="4"/>
                  </a:lnTo>
                  <a:lnTo>
                    <a:pt x="14" y="6"/>
                  </a:lnTo>
                  <a:lnTo>
                    <a:pt x="11" y="7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3" y="15"/>
                  </a:lnTo>
                  <a:lnTo>
                    <a:pt x="1" y="18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1" y="31"/>
                  </a:lnTo>
                  <a:lnTo>
                    <a:pt x="3" y="34"/>
                  </a:lnTo>
                  <a:lnTo>
                    <a:pt x="5" y="37"/>
                  </a:lnTo>
                  <a:lnTo>
                    <a:pt x="7" y="39"/>
                  </a:lnTo>
                  <a:lnTo>
                    <a:pt x="9" y="42"/>
                  </a:lnTo>
                  <a:lnTo>
                    <a:pt x="18" y="47"/>
                  </a:lnTo>
                  <a:lnTo>
                    <a:pt x="28" y="52"/>
                  </a:lnTo>
                  <a:lnTo>
                    <a:pt x="39" y="55"/>
                  </a:lnTo>
                  <a:lnTo>
                    <a:pt x="50" y="56"/>
                  </a:lnTo>
                  <a:lnTo>
                    <a:pt x="55" y="55"/>
                  </a:lnTo>
                  <a:lnTo>
                    <a:pt x="60" y="55"/>
                  </a:lnTo>
                  <a:lnTo>
                    <a:pt x="65" y="54"/>
                  </a:lnTo>
                  <a:lnTo>
                    <a:pt x="70" y="52"/>
                  </a:lnTo>
                  <a:lnTo>
                    <a:pt x="75" y="50"/>
                  </a:lnTo>
                  <a:lnTo>
                    <a:pt x="80" y="47"/>
                  </a:lnTo>
                  <a:lnTo>
                    <a:pt x="84" y="44"/>
                  </a:lnTo>
                  <a:lnTo>
                    <a:pt x="88" y="40"/>
                  </a:lnTo>
                  <a:lnTo>
                    <a:pt x="89" y="38"/>
                  </a:lnTo>
                  <a:lnTo>
                    <a:pt x="90" y="35"/>
                  </a:lnTo>
                  <a:lnTo>
                    <a:pt x="91" y="32"/>
                  </a:lnTo>
                  <a:lnTo>
                    <a:pt x="91" y="30"/>
                  </a:lnTo>
                  <a:lnTo>
                    <a:pt x="91" y="27"/>
                  </a:lnTo>
                  <a:lnTo>
                    <a:pt x="90" y="24"/>
                  </a:lnTo>
                  <a:lnTo>
                    <a:pt x="89" y="21"/>
                  </a:lnTo>
                  <a:lnTo>
                    <a:pt x="89" y="19"/>
                  </a:lnTo>
                  <a:lnTo>
                    <a:pt x="88" y="16"/>
                  </a:lnTo>
                  <a:lnTo>
                    <a:pt x="87" y="16"/>
                  </a:lnTo>
                  <a:lnTo>
                    <a:pt x="87" y="15"/>
                  </a:lnTo>
                  <a:lnTo>
                    <a:pt x="87" y="15"/>
                  </a:lnTo>
                  <a:lnTo>
                    <a:pt x="87" y="15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85" y="13"/>
                  </a:lnTo>
                  <a:lnTo>
                    <a:pt x="81" y="11"/>
                  </a:lnTo>
                  <a:lnTo>
                    <a:pt x="80" y="11"/>
                  </a:lnTo>
                  <a:lnTo>
                    <a:pt x="79" y="1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7" y="9"/>
                  </a:lnTo>
                  <a:lnTo>
                    <a:pt x="76" y="9"/>
                  </a:lnTo>
                  <a:lnTo>
                    <a:pt x="75" y="9"/>
                  </a:lnTo>
                  <a:lnTo>
                    <a:pt x="74" y="9"/>
                  </a:lnTo>
                  <a:lnTo>
                    <a:pt x="73" y="8"/>
                  </a:lnTo>
                  <a:lnTo>
                    <a:pt x="72" y="8"/>
                  </a:lnTo>
                  <a:lnTo>
                    <a:pt x="71" y="8"/>
                  </a:lnTo>
                  <a:lnTo>
                    <a:pt x="70" y="9"/>
                  </a:lnTo>
                  <a:lnTo>
                    <a:pt x="70" y="9"/>
                  </a:lnTo>
                  <a:lnTo>
                    <a:pt x="69" y="10"/>
                  </a:lnTo>
                  <a:lnTo>
                    <a:pt x="68" y="11"/>
                  </a:lnTo>
                  <a:lnTo>
                    <a:pt x="68" y="12"/>
                  </a:lnTo>
                  <a:lnTo>
                    <a:pt x="68" y="13"/>
                  </a:lnTo>
                  <a:lnTo>
                    <a:pt x="67" y="14"/>
                  </a:lnTo>
                  <a:lnTo>
                    <a:pt x="68" y="15"/>
                  </a:lnTo>
                  <a:lnTo>
                    <a:pt x="68" y="16"/>
                  </a:lnTo>
                  <a:lnTo>
                    <a:pt x="68" y="17"/>
                  </a:lnTo>
                  <a:lnTo>
                    <a:pt x="69" y="17"/>
                  </a:lnTo>
                  <a:lnTo>
                    <a:pt x="70" y="18"/>
                  </a:lnTo>
                  <a:lnTo>
                    <a:pt x="71" y="18"/>
                  </a:lnTo>
                  <a:lnTo>
                    <a:pt x="71" y="19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3" y="19"/>
                  </a:lnTo>
                  <a:lnTo>
                    <a:pt x="73" y="19"/>
                  </a:lnTo>
                  <a:lnTo>
                    <a:pt x="74" y="19"/>
                  </a:lnTo>
                  <a:lnTo>
                    <a:pt x="74" y="20"/>
                  </a:lnTo>
                  <a:lnTo>
                    <a:pt x="80" y="22"/>
                  </a:lnTo>
                  <a:lnTo>
                    <a:pt x="78" y="20"/>
                  </a:lnTo>
                  <a:lnTo>
                    <a:pt x="79" y="23"/>
                  </a:lnTo>
                  <a:lnTo>
                    <a:pt x="79" y="23"/>
                  </a:lnTo>
                  <a:lnTo>
                    <a:pt x="79" y="23"/>
                  </a:lnTo>
                  <a:lnTo>
                    <a:pt x="79" y="23"/>
                  </a:lnTo>
                  <a:lnTo>
                    <a:pt x="79" y="22"/>
                  </a:lnTo>
                  <a:lnTo>
                    <a:pt x="79" y="22"/>
                  </a:lnTo>
                  <a:lnTo>
                    <a:pt x="79" y="22"/>
                  </a:lnTo>
                  <a:lnTo>
                    <a:pt x="79" y="22"/>
                  </a:lnTo>
                  <a:lnTo>
                    <a:pt x="78" y="22"/>
                  </a:lnTo>
                  <a:lnTo>
                    <a:pt x="79" y="23"/>
                  </a:lnTo>
                  <a:lnTo>
                    <a:pt x="80" y="25"/>
                  </a:lnTo>
                  <a:lnTo>
                    <a:pt x="80" y="26"/>
                  </a:lnTo>
                  <a:lnTo>
                    <a:pt x="80" y="27"/>
                  </a:lnTo>
                  <a:lnTo>
                    <a:pt x="80" y="28"/>
                  </a:lnTo>
                  <a:lnTo>
                    <a:pt x="80" y="30"/>
                  </a:lnTo>
                  <a:lnTo>
                    <a:pt x="80" y="31"/>
                  </a:lnTo>
                  <a:lnTo>
                    <a:pt x="80" y="32"/>
                  </a:lnTo>
                  <a:lnTo>
                    <a:pt x="79" y="34"/>
                  </a:lnTo>
                  <a:lnTo>
                    <a:pt x="77" y="36"/>
                  </a:lnTo>
                  <a:lnTo>
                    <a:pt x="76" y="38"/>
                  </a:lnTo>
                  <a:lnTo>
                    <a:pt x="74" y="39"/>
                  </a:lnTo>
                  <a:lnTo>
                    <a:pt x="72" y="40"/>
                  </a:lnTo>
                  <a:lnTo>
                    <a:pt x="69" y="41"/>
                  </a:lnTo>
                  <a:lnTo>
                    <a:pt x="67" y="42"/>
                  </a:lnTo>
                  <a:lnTo>
                    <a:pt x="65" y="43"/>
                  </a:lnTo>
                  <a:lnTo>
                    <a:pt x="60" y="44"/>
                  </a:lnTo>
                  <a:lnTo>
                    <a:pt x="55" y="44"/>
                  </a:lnTo>
                  <a:lnTo>
                    <a:pt x="50" y="45"/>
                  </a:lnTo>
                  <a:lnTo>
                    <a:pt x="45" y="45"/>
                  </a:lnTo>
                  <a:lnTo>
                    <a:pt x="40" y="44"/>
                  </a:lnTo>
                  <a:lnTo>
                    <a:pt x="35" y="43"/>
                  </a:lnTo>
                  <a:lnTo>
                    <a:pt x="30" y="42"/>
                  </a:lnTo>
                  <a:lnTo>
                    <a:pt x="25" y="40"/>
                  </a:lnTo>
                  <a:lnTo>
                    <a:pt x="23" y="38"/>
                  </a:lnTo>
                  <a:lnTo>
                    <a:pt x="20" y="37"/>
                  </a:lnTo>
                  <a:lnTo>
                    <a:pt x="17" y="35"/>
                  </a:lnTo>
                  <a:lnTo>
                    <a:pt x="15" y="34"/>
                  </a:lnTo>
                  <a:lnTo>
                    <a:pt x="13" y="31"/>
                  </a:lnTo>
                  <a:lnTo>
                    <a:pt x="11" y="29"/>
                  </a:lnTo>
                  <a:lnTo>
                    <a:pt x="11" y="26"/>
                  </a:lnTo>
                  <a:lnTo>
                    <a:pt x="10" y="23"/>
                  </a:lnTo>
                  <a:lnTo>
                    <a:pt x="15" y="18"/>
                  </a:lnTo>
                  <a:lnTo>
                    <a:pt x="21" y="14"/>
                  </a:lnTo>
                  <a:lnTo>
                    <a:pt x="28" y="11"/>
                  </a:lnTo>
                  <a:lnTo>
                    <a:pt x="34" y="10"/>
                  </a:lnTo>
                  <a:lnTo>
                    <a:pt x="42" y="9"/>
                  </a:lnTo>
                  <a:lnTo>
                    <a:pt x="49" y="9"/>
                  </a:lnTo>
                  <a:lnTo>
                    <a:pt x="56" y="9"/>
                  </a:lnTo>
                  <a:lnTo>
                    <a:pt x="63" y="10"/>
                  </a:lnTo>
                  <a:lnTo>
                    <a:pt x="63" y="11"/>
                  </a:lnTo>
                  <a:lnTo>
                    <a:pt x="63" y="11"/>
                  </a:lnTo>
                  <a:lnTo>
                    <a:pt x="64" y="11"/>
                  </a:lnTo>
                  <a:lnTo>
                    <a:pt x="64" y="11"/>
                  </a:lnTo>
                  <a:lnTo>
                    <a:pt x="65" y="11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Freeform 65"/>
            <p:cNvSpPr>
              <a:spLocks/>
            </p:cNvSpPr>
            <p:nvPr/>
          </p:nvSpPr>
          <p:spPr bwMode="auto">
            <a:xfrm>
              <a:off x="4654" y="847"/>
              <a:ext cx="151" cy="171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5" y="3"/>
                </a:cxn>
                <a:cxn ang="0">
                  <a:pos x="13" y="6"/>
                </a:cxn>
                <a:cxn ang="0">
                  <a:pos x="10" y="8"/>
                </a:cxn>
                <a:cxn ang="0">
                  <a:pos x="6" y="16"/>
                </a:cxn>
                <a:cxn ang="0">
                  <a:pos x="2" y="30"/>
                </a:cxn>
                <a:cxn ang="0">
                  <a:pos x="0" y="45"/>
                </a:cxn>
                <a:cxn ang="0">
                  <a:pos x="1" y="60"/>
                </a:cxn>
                <a:cxn ang="0">
                  <a:pos x="6" y="81"/>
                </a:cxn>
                <a:cxn ang="0">
                  <a:pos x="18" y="108"/>
                </a:cxn>
                <a:cxn ang="0">
                  <a:pos x="32" y="127"/>
                </a:cxn>
                <a:cxn ang="0">
                  <a:pos x="44" y="138"/>
                </a:cxn>
                <a:cxn ang="0">
                  <a:pos x="58" y="147"/>
                </a:cxn>
                <a:cxn ang="0">
                  <a:pos x="73" y="154"/>
                </a:cxn>
                <a:cxn ang="0">
                  <a:pos x="89" y="159"/>
                </a:cxn>
                <a:cxn ang="0">
                  <a:pos x="105" y="164"/>
                </a:cxn>
                <a:cxn ang="0">
                  <a:pos x="121" y="168"/>
                </a:cxn>
                <a:cxn ang="0">
                  <a:pos x="137" y="170"/>
                </a:cxn>
                <a:cxn ang="0">
                  <a:pos x="146" y="171"/>
                </a:cxn>
                <a:cxn ang="0">
                  <a:pos x="148" y="170"/>
                </a:cxn>
                <a:cxn ang="0">
                  <a:pos x="150" y="169"/>
                </a:cxn>
                <a:cxn ang="0">
                  <a:pos x="150" y="167"/>
                </a:cxn>
                <a:cxn ang="0">
                  <a:pos x="151" y="165"/>
                </a:cxn>
                <a:cxn ang="0">
                  <a:pos x="150" y="163"/>
                </a:cxn>
                <a:cxn ang="0">
                  <a:pos x="149" y="162"/>
                </a:cxn>
                <a:cxn ang="0">
                  <a:pos x="147" y="161"/>
                </a:cxn>
                <a:cxn ang="0">
                  <a:pos x="129" y="158"/>
                </a:cxn>
                <a:cxn ang="0">
                  <a:pos x="96" y="151"/>
                </a:cxn>
                <a:cxn ang="0">
                  <a:pos x="73" y="142"/>
                </a:cxn>
                <a:cxn ang="0">
                  <a:pos x="58" y="134"/>
                </a:cxn>
                <a:cxn ang="0">
                  <a:pos x="45" y="124"/>
                </a:cxn>
                <a:cxn ang="0">
                  <a:pos x="34" y="111"/>
                </a:cxn>
                <a:cxn ang="0">
                  <a:pos x="22" y="92"/>
                </a:cxn>
                <a:cxn ang="0">
                  <a:pos x="14" y="67"/>
                </a:cxn>
                <a:cxn ang="0">
                  <a:pos x="11" y="47"/>
                </a:cxn>
                <a:cxn ang="0">
                  <a:pos x="11" y="34"/>
                </a:cxn>
                <a:cxn ang="0">
                  <a:pos x="14" y="22"/>
                </a:cxn>
                <a:cxn ang="0">
                  <a:pos x="19" y="10"/>
                </a:cxn>
                <a:cxn ang="0">
                  <a:pos x="23" y="3"/>
                </a:cxn>
                <a:cxn ang="0">
                  <a:pos x="23" y="3"/>
                </a:cxn>
                <a:cxn ang="0">
                  <a:pos x="23" y="2"/>
                </a:cxn>
                <a:cxn ang="0">
                  <a:pos x="23" y="1"/>
                </a:cxn>
                <a:cxn ang="0">
                  <a:pos x="22" y="1"/>
                </a:cxn>
                <a:cxn ang="0">
                  <a:pos x="21" y="0"/>
                </a:cxn>
                <a:cxn ang="0">
                  <a:pos x="21" y="0"/>
                </a:cxn>
                <a:cxn ang="0">
                  <a:pos x="20" y="1"/>
                </a:cxn>
              </a:cxnLst>
              <a:rect l="0" t="0" r="r" b="b"/>
              <a:pathLst>
                <a:path w="151" h="171">
                  <a:moveTo>
                    <a:pt x="20" y="1"/>
                  </a:moveTo>
                  <a:lnTo>
                    <a:pt x="18" y="2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4"/>
                  </a:lnTo>
                  <a:lnTo>
                    <a:pt x="13" y="6"/>
                  </a:lnTo>
                  <a:lnTo>
                    <a:pt x="11" y="7"/>
                  </a:lnTo>
                  <a:lnTo>
                    <a:pt x="10" y="8"/>
                  </a:lnTo>
                  <a:lnTo>
                    <a:pt x="9" y="10"/>
                  </a:lnTo>
                  <a:lnTo>
                    <a:pt x="6" y="16"/>
                  </a:lnTo>
                  <a:lnTo>
                    <a:pt x="4" y="23"/>
                  </a:lnTo>
                  <a:lnTo>
                    <a:pt x="2" y="30"/>
                  </a:lnTo>
                  <a:lnTo>
                    <a:pt x="1" y="38"/>
                  </a:lnTo>
                  <a:lnTo>
                    <a:pt x="0" y="45"/>
                  </a:lnTo>
                  <a:lnTo>
                    <a:pt x="0" y="52"/>
                  </a:lnTo>
                  <a:lnTo>
                    <a:pt x="1" y="60"/>
                  </a:lnTo>
                  <a:lnTo>
                    <a:pt x="2" y="67"/>
                  </a:lnTo>
                  <a:lnTo>
                    <a:pt x="6" y="81"/>
                  </a:lnTo>
                  <a:lnTo>
                    <a:pt x="11" y="95"/>
                  </a:lnTo>
                  <a:lnTo>
                    <a:pt x="18" y="108"/>
                  </a:lnTo>
                  <a:lnTo>
                    <a:pt x="27" y="120"/>
                  </a:lnTo>
                  <a:lnTo>
                    <a:pt x="32" y="127"/>
                  </a:lnTo>
                  <a:lnTo>
                    <a:pt x="38" y="133"/>
                  </a:lnTo>
                  <a:lnTo>
                    <a:pt x="44" y="138"/>
                  </a:lnTo>
                  <a:lnTo>
                    <a:pt x="51" y="143"/>
                  </a:lnTo>
                  <a:lnTo>
                    <a:pt x="58" y="147"/>
                  </a:lnTo>
                  <a:lnTo>
                    <a:pt x="66" y="151"/>
                  </a:lnTo>
                  <a:lnTo>
                    <a:pt x="73" y="154"/>
                  </a:lnTo>
                  <a:lnTo>
                    <a:pt x="81" y="157"/>
                  </a:lnTo>
                  <a:lnTo>
                    <a:pt x="89" y="159"/>
                  </a:lnTo>
                  <a:lnTo>
                    <a:pt x="97" y="162"/>
                  </a:lnTo>
                  <a:lnTo>
                    <a:pt x="105" y="164"/>
                  </a:lnTo>
                  <a:lnTo>
                    <a:pt x="113" y="166"/>
                  </a:lnTo>
                  <a:lnTo>
                    <a:pt x="121" y="168"/>
                  </a:lnTo>
                  <a:lnTo>
                    <a:pt x="129" y="169"/>
                  </a:lnTo>
                  <a:lnTo>
                    <a:pt x="137" y="170"/>
                  </a:lnTo>
                  <a:lnTo>
                    <a:pt x="145" y="171"/>
                  </a:lnTo>
                  <a:lnTo>
                    <a:pt x="146" y="171"/>
                  </a:lnTo>
                  <a:lnTo>
                    <a:pt x="147" y="170"/>
                  </a:lnTo>
                  <a:lnTo>
                    <a:pt x="148" y="170"/>
                  </a:lnTo>
                  <a:lnTo>
                    <a:pt x="149" y="169"/>
                  </a:lnTo>
                  <a:lnTo>
                    <a:pt x="150" y="169"/>
                  </a:lnTo>
                  <a:lnTo>
                    <a:pt x="150" y="168"/>
                  </a:lnTo>
                  <a:lnTo>
                    <a:pt x="150" y="167"/>
                  </a:lnTo>
                  <a:lnTo>
                    <a:pt x="151" y="166"/>
                  </a:lnTo>
                  <a:lnTo>
                    <a:pt x="151" y="165"/>
                  </a:lnTo>
                  <a:lnTo>
                    <a:pt x="150" y="164"/>
                  </a:lnTo>
                  <a:lnTo>
                    <a:pt x="150" y="163"/>
                  </a:lnTo>
                  <a:lnTo>
                    <a:pt x="149" y="162"/>
                  </a:lnTo>
                  <a:lnTo>
                    <a:pt x="149" y="162"/>
                  </a:lnTo>
                  <a:lnTo>
                    <a:pt x="148" y="161"/>
                  </a:lnTo>
                  <a:lnTo>
                    <a:pt x="147" y="161"/>
                  </a:lnTo>
                  <a:lnTo>
                    <a:pt x="146" y="161"/>
                  </a:lnTo>
                  <a:lnTo>
                    <a:pt x="129" y="158"/>
                  </a:lnTo>
                  <a:lnTo>
                    <a:pt x="113" y="155"/>
                  </a:lnTo>
                  <a:lnTo>
                    <a:pt x="96" y="151"/>
                  </a:lnTo>
                  <a:lnTo>
                    <a:pt x="80" y="145"/>
                  </a:lnTo>
                  <a:lnTo>
                    <a:pt x="73" y="142"/>
                  </a:lnTo>
                  <a:lnTo>
                    <a:pt x="65" y="138"/>
                  </a:lnTo>
                  <a:lnTo>
                    <a:pt x="58" y="134"/>
                  </a:lnTo>
                  <a:lnTo>
                    <a:pt x="51" y="129"/>
                  </a:lnTo>
                  <a:lnTo>
                    <a:pt x="45" y="124"/>
                  </a:lnTo>
                  <a:lnTo>
                    <a:pt x="39" y="118"/>
                  </a:lnTo>
                  <a:lnTo>
                    <a:pt x="34" y="111"/>
                  </a:lnTo>
                  <a:lnTo>
                    <a:pt x="29" y="104"/>
                  </a:lnTo>
                  <a:lnTo>
                    <a:pt x="22" y="92"/>
                  </a:lnTo>
                  <a:lnTo>
                    <a:pt x="17" y="80"/>
                  </a:lnTo>
                  <a:lnTo>
                    <a:pt x="14" y="67"/>
                  </a:lnTo>
                  <a:lnTo>
                    <a:pt x="11" y="54"/>
                  </a:lnTo>
                  <a:lnTo>
                    <a:pt x="11" y="47"/>
                  </a:lnTo>
                  <a:lnTo>
                    <a:pt x="11" y="41"/>
                  </a:lnTo>
                  <a:lnTo>
                    <a:pt x="11" y="34"/>
                  </a:lnTo>
                  <a:lnTo>
                    <a:pt x="13" y="28"/>
                  </a:lnTo>
                  <a:lnTo>
                    <a:pt x="14" y="22"/>
                  </a:lnTo>
                  <a:lnTo>
                    <a:pt x="16" y="16"/>
                  </a:lnTo>
                  <a:lnTo>
                    <a:pt x="19" y="10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66"/>
            <p:cNvSpPr>
              <a:spLocks/>
            </p:cNvSpPr>
            <p:nvPr/>
          </p:nvSpPr>
          <p:spPr bwMode="auto">
            <a:xfrm>
              <a:off x="4746" y="813"/>
              <a:ext cx="61" cy="28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9" y="6"/>
                </a:cxn>
                <a:cxn ang="0">
                  <a:pos x="16" y="8"/>
                </a:cxn>
                <a:cxn ang="0">
                  <a:pos x="23" y="10"/>
                </a:cxn>
                <a:cxn ang="0">
                  <a:pos x="30" y="12"/>
                </a:cxn>
                <a:cxn ang="0">
                  <a:pos x="36" y="15"/>
                </a:cxn>
                <a:cxn ang="0">
                  <a:pos x="43" y="18"/>
                </a:cxn>
                <a:cxn ang="0">
                  <a:pos x="49" y="22"/>
                </a:cxn>
                <a:cxn ang="0">
                  <a:pos x="54" y="27"/>
                </a:cxn>
                <a:cxn ang="0">
                  <a:pos x="55" y="27"/>
                </a:cxn>
                <a:cxn ang="0">
                  <a:pos x="56" y="27"/>
                </a:cxn>
                <a:cxn ang="0">
                  <a:pos x="56" y="28"/>
                </a:cxn>
                <a:cxn ang="0">
                  <a:pos x="57" y="28"/>
                </a:cxn>
                <a:cxn ang="0">
                  <a:pos x="58" y="27"/>
                </a:cxn>
                <a:cxn ang="0">
                  <a:pos x="58" y="27"/>
                </a:cxn>
                <a:cxn ang="0">
                  <a:pos x="59" y="27"/>
                </a:cxn>
                <a:cxn ang="0">
                  <a:pos x="60" y="26"/>
                </a:cxn>
                <a:cxn ang="0">
                  <a:pos x="60" y="26"/>
                </a:cxn>
                <a:cxn ang="0">
                  <a:pos x="60" y="25"/>
                </a:cxn>
                <a:cxn ang="0">
                  <a:pos x="61" y="24"/>
                </a:cxn>
                <a:cxn ang="0">
                  <a:pos x="61" y="24"/>
                </a:cxn>
                <a:cxn ang="0">
                  <a:pos x="61" y="23"/>
                </a:cxn>
                <a:cxn ang="0">
                  <a:pos x="60" y="22"/>
                </a:cxn>
                <a:cxn ang="0">
                  <a:pos x="60" y="21"/>
                </a:cxn>
                <a:cxn ang="0">
                  <a:pos x="59" y="21"/>
                </a:cxn>
                <a:cxn ang="0">
                  <a:pos x="54" y="16"/>
                </a:cxn>
                <a:cxn ang="0">
                  <a:pos x="47" y="11"/>
                </a:cxn>
                <a:cxn ang="0">
                  <a:pos x="40" y="8"/>
                </a:cxn>
                <a:cxn ang="0">
                  <a:pos x="33" y="5"/>
                </a:cxn>
                <a:cxn ang="0">
                  <a:pos x="26" y="3"/>
                </a:cxn>
                <a:cxn ang="0">
                  <a:pos x="18" y="1"/>
                </a:cxn>
                <a:cxn ang="0">
                  <a:pos x="10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3" y="4"/>
                </a:cxn>
              </a:cxnLst>
              <a:rect l="0" t="0" r="r" b="b"/>
              <a:pathLst>
                <a:path w="61" h="28">
                  <a:moveTo>
                    <a:pt x="3" y="4"/>
                  </a:moveTo>
                  <a:lnTo>
                    <a:pt x="9" y="6"/>
                  </a:lnTo>
                  <a:lnTo>
                    <a:pt x="16" y="8"/>
                  </a:lnTo>
                  <a:lnTo>
                    <a:pt x="23" y="10"/>
                  </a:lnTo>
                  <a:lnTo>
                    <a:pt x="30" y="12"/>
                  </a:lnTo>
                  <a:lnTo>
                    <a:pt x="36" y="15"/>
                  </a:lnTo>
                  <a:lnTo>
                    <a:pt x="43" y="18"/>
                  </a:lnTo>
                  <a:lnTo>
                    <a:pt x="49" y="22"/>
                  </a:lnTo>
                  <a:lnTo>
                    <a:pt x="54" y="27"/>
                  </a:lnTo>
                  <a:lnTo>
                    <a:pt x="55" y="27"/>
                  </a:lnTo>
                  <a:lnTo>
                    <a:pt x="56" y="27"/>
                  </a:lnTo>
                  <a:lnTo>
                    <a:pt x="56" y="28"/>
                  </a:lnTo>
                  <a:lnTo>
                    <a:pt x="57" y="28"/>
                  </a:lnTo>
                  <a:lnTo>
                    <a:pt x="58" y="27"/>
                  </a:lnTo>
                  <a:lnTo>
                    <a:pt x="58" y="27"/>
                  </a:lnTo>
                  <a:lnTo>
                    <a:pt x="59" y="27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0" y="25"/>
                  </a:lnTo>
                  <a:lnTo>
                    <a:pt x="61" y="24"/>
                  </a:lnTo>
                  <a:lnTo>
                    <a:pt x="61" y="24"/>
                  </a:lnTo>
                  <a:lnTo>
                    <a:pt x="61" y="23"/>
                  </a:lnTo>
                  <a:lnTo>
                    <a:pt x="60" y="22"/>
                  </a:lnTo>
                  <a:lnTo>
                    <a:pt x="60" y="21"/>
                  </a:lnTo>
                  <a:lnTo>
                    <a:pt x="59" y="21"/>
                  </a:lnTo>
                  <a:lnTo>
                    <a:pt x="54" y="16"/>
                  </a:lnTo>
                  <a:lnTo>
                    <a:pt x="47" y="11"/>
                  </a:lnTo>
                  <a:lnTo>
                    <a:pt x="40" y="8"/>
                  </a:lnTo>
                  <a:lnTo>
                    <a:pt x="33" y="5"/>
                  </a:lnTo>
                  <a:lnTo>
                    <a:pt x="26" y="3"/>
                  </a:lnTo>
                  <a:lnTo>
                    <a:pt x="18" y="1"/>
                  </a:lnTo>
                  <a:lnTo>
                    <a:pt x="10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Freeform 67"/>
            <p:cNvSpPr>
              <a:spLocks/>
            </p:cNvSpPr>
            <p:nvPr/>
          </p:nvSpPr>
          <p:spPr bwMode="auto">
            <a:xfrm>
              <a:off x="4673" y="902"/>
              <a:ext cx="157" cy="56"/>
            </a:xfrm>
            <a:custGeom>
              <a:avLst/>
              <a:gdLst/>
              <a:ahLst/>
              <a:cxnLst>
                <a:cxn ang="0">
                  <a:pos x="4" y="42"/>
                </a:cxn>
                <a:cxn ang="0">
                  <a:pos x="12" y="47"/>
                </a:cxn>
                <a:cxn ang="0">
                  <a:pos x="21" y="51"/>
                </a:cxn>
                <a:cxn ang="0">
                  <a:pos x="31" y="53"/>
                </a:cxn>
                <a:cxn ang="0">
                  <a:pos x="42" y="55"/>
                </a:cxn>
                <a:cxn ang="0">
                  <a:pos x="55" y="56"/>
                </a:cxn>
                <a:cxn ang="0">
                  <a:pos x="68" y="56"/>
                </a:cxn>
                <a:cxn ang="0">
                  <a:pos x="81" y="54"/>
                </a:cxn>
                <a:cxn ang="0">
                  <a:pos x="97" y="51"/>
                </a:cxn>
                <a:cxn ang="0">
                  <a:pos x="117" y="45"/>
                </a:cxn>
                <a:cxn ang="0">
                  <a:pos x="135" y="35"/>
                </a:cxn>
                <a:cxn ang="0">
                  <a:pos x="149" y="21"/>
                </a:cxn>
                <a:cxn ang="0">
                  <a:pos x="156" y="11"/>
                </a:cxn>
                <a:cxn ang="0">
                  <a:pos x="157" y="9"/>
                </a:cxn>
                <a:cxn ang="0">
                  <a:pos x="157" y="6"/>
                </a:cxn>
                <a:cxn ang="0">
                  <a:pos x="157" y="4"/>
                </a:cxn>
                <a:cxn ang="0">
                  <a:pos x="156" y="2"/>
                </a:cxn>
                <a:cxn ang="0">
                  <a:pos x="155" y="1"/>
                </a:cxn>
                <a:cxn ang="0">
                  <a:pos x="154" y="0"/>
                </a:cxn>
                <a:cxn ang="0">
                  <a:pos x="153" y="0"/>
                </a:cxn>
                <a:cxn ang="0">
                  <a:pos x="151" y="0"/>
                </a:cxn>
                <a:cxn ang="0">
                  <a:pos x="150" y="1"/>
                </a:cxn>
                <a:cxn ang="0">
                  <a:pos x="149" y="2"/>
                </a:cxn>
                <a:cxn ang="0">
                  <a:pos x="149" y="3"/>
                </a:cxn>
                <a:cxn ang="0">
                  <a:pos x="144" y="13"/>
                </a:cxn>
                <a:cxn ang="0">
                  <a:pos x="131" y="26"/>
                </a:cxn>
                <a:cxn ang="0">
                  <a:pos x="114" y="36"/>
                </a:cxn>
                <a:cxn ang="0">
                  <a:pos x="96" y="42"/>
                </a:cxn>
                <a:cxn ang="0">
                  <a:pos x="76" y="46"/>
                </a:cxn>
                <a:cxn ang="0">
                  <a:pos x="54" y="48"/>
                </a:cxn>
                <a:cxn ang="0">
                  <a:pos x="34" y="46"/>
                </a:cxn>
                <a:cxn ang="0">
                  <a:pos x="14" y="41"/>
                </a:cxn>
                <a:cxn ang="0">
                  <a:pos x="4" y="36"/>
                </a:cxn>
                <a:cxn ang="0">
                  <a:pos x="3" y="35"/>
                </a:cxn>
                <a:cxn ang="0">
                  <a:pos x="2" y="35"/>
                </a:cxn>
                <a:cxn ang="0">
                  <a:pos x="1" y="35"/>
                </a:cxn>
                <a:cxn ang="0">
                  <a:pos x="1" y="36"/>
                </a:cxn>
                <a:cxn ang="0">
                  <a:pos x="0" y="37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157" h="56">
                  <a:moveTo>
                    <a:pt x="0" y="39"/>
                  </a:moveTo>
                  <a:lnTo>
                    <a:pt x="4" y="42"/>
                  </a:lnTo>
                  <a:lnTo>
                    <a:pt x="8" y="45"/>
                  </a:lnTo>
                  <a:lnTo>
                    <a:pt x="12" y="47"/>
                  </a:lnTo>
                  <a:lnTo>
                    <a:pt x="16" y="49"/>
                  </a:lnTo>
                  <a:lnTo>
                    <a:pt x="21" y="51"/>
                  </a:lnTo>
                  <a:lnTo>
                    <a:pt x="26" y="52"/>
                  </a:lnTo>
                  <a:lnTo>
                    <a:pt x="31" y="53"/>
                  </a:lnTo>
                  <a:lnTo>
                    <a:pt x="36" y="54"/>
                  </a:lnTo>
                  <a:lnTo>
                    <a:pt x="42" y="55"/>
                  </a:lnTo>
                  <a:lnTo>
                    <a:pt x="49" y="56"/>
                  </a:lnTo>
                  <a:lnTo>
                    <a:pt x="55" y="56"/>
                  </a:lnTo>
                  <a:lnTo>
                    <a:pt x="62" y="56"/>
                  </a:lnTo>
                  <a:lnTo>
                    <a:pt x="68" y="56"/>
                  </a:lnTo>
                  <a:lnTo>
                    <a:pt x="74" y="55"/>
                  </a:lnTo>
                  <a:lnTo>
                    <a:pt x="81" y="54"/>
                  </a:lnTo>
                  <a:lnTo>
                    <a:pt x="87" y="53"/>
                  </a:lnTo>
                  <a:lnTo>
                    <a:pt x="97" y="51"/>
                  </a:lnTo>
                  <a:lnTo>
                    <a:pt x="107" y="48"/>
                  </a:lnTo>
                  <a:lnTo>
                    <a:pt x="117" y="45"/>
                  </a:lnTo>
                  <a:lnTo>
                    <a:pt x="126" y="40"/>
                  </a:lnTo>
                  <a:lnTo>
                    <a:pt x="135" y="35"/>
                  </a:lnTo>
                  <a:lnTo>
                    <a:pt x="142" y="28"/>
                  </a:lnTo>
                  <a:lnTo>
                    <a:pt x="149" y="21"/>
                  </a:lnTo>
                  <a:lnTo>
                    <a:pt x="155" y="12"/>
                  </a:lnTo>
                  <a:lnTo>
                    <a:pt x="156" y="11"/>
                  </a:lnTo>
                  <a:lnTo>
                    <a:pt x="156" y="10"/>
                  </a:lnTo>
                  <a:lnTo>
                    <a:pt x="157" y="9"/>
                  </a:lnTo>
                  <a:lnTo>
                    <a:pt x="157" y="8"/>
                  </a:lnTo>
                  <a:lnTo>
                    <a:pt x="157" y="6"/>
                  </a:lnTo>
                  <a:lnTo>
                    <a:pt x="157" y="5"/>
                  </a:lnTo>
                  <a:lnTo>
                    <a:pt x="157" y="4"/>
                  </a:lnTo>
                  <a:lnTo>
                    <a:pt x="156" y="3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5" y="1"/>
                  </a:lnTo>
                  <a:lnTo>
                    <a:pt x="155" y="1"/>
                  </a:lnTo>
                  <a:lnTo>
                    <a:pt x="154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2" y="0"/>
                  </a:lnTo>
                  <a:lnTo>
                    <a:pt x="151" y="0"/>
                  </a:lnTo>
                  <a:lnTo>
                    <a:pt x="151" y="0"/>
                  </a:lnTo>
                  <a:lnTo>
                    <a:pt x="150" y="1"/>
                  </a:lnTo>
                  <a:lnTo>
                    <a:pt x="150" y="1"/>
                  </a:lnTo>
                  <a:lnTo>
                    <a:pt x="149" y="2"/>
                  </a:lnTo>
                  <a:lnTo>
                    <a:pt x="149" y="3"/>
                  </a:lnTo>
                  <a:lnTo>
                    <a:pt x="149" y="3"/>
                  </a:lnTo>
                  <a:lnTo>
                    <a:pt x="149" y="4"/>
                  </a:lnTo>
                  <a:lnTo>
                    <a:pt x="144" y="13"/>
                  </a:lnTo>
                  <a:lnTo>
                    <a:pt x="138" y="20"/>
                  </a:lnTo>
                  <a:lnTo>
                    <a:pt x="131" y="26"/>
                  </a:lnTo>
                  <a:lnTo>
                    <a:pt x="123" y="31"/>
                  </a:lnTo>
                  <a:lnTo>
                    <a:pt x="114" y="36"/>
                  </a:lnTo>
                  <a:lnTo>
                    <a:pt x="105" y="39"/>
                  </a:lnTo>
                  <a:lnTo>
                    <a:pt x="96" y="42"/>
                  </a:lnTo>
                  <a:lnTo>
                    <a:pt x="86" y="44"/>
                  </a:lnTo>
                  <a:lnTo>
                    <a:pt x="76" y="46"/>
                  </a:lnTo>
                  <a:lnTo>
                    <a:pt x="65" y="47"/>
                  </a:lnTo>
                  <a:lnTo>
                    <a:pt x="54" y="48"/>
                  </a:lnTo>
                  <a:lnTo>
                    <a:pt x="44" y="47"/>
                  </a:lnTo>
                  <a:lnTo>
                    <a:pt x="34" y="46"/>
                  </a:lnTo>
                  <a:lnTo>
                    <a:pt x="23" y="44"/>
                  </a:lnTo>
                  <a:lnTo>
                    <a:pt x="14" y="41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3" y="36"/>
                  </a:lnTo>
                  <a:lnTo>
                    <a:pt x="3" y="35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1" y="35"/>
                  </a:lnTo>
                  <a:lnTo>
                    <a:pt x="1" y="36"/>
                  </a:lnTo>
                  <a:lnTo>
                    <a:pt x="1" y="36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Freeform 68"/>
            <p:cNvSpPr>
              <a:spLocks/>
            </p:cNvSpPr>
            <p:nvPr/>
          </p:nvSpPr>
          <p:spPr bwMode="auto">
            <a:xfrm>
              <a:off x="4821" y="902"/>
              <a:ext cx="10" cy="8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8" y="8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10" y="5"/>
                </a:cxn>
                <a:cxn ang="0">
                  <a:pos x="10" y="4"/>
                </a:cxn>
                <a:cxn ang="0">
                  <a:pos x="10" y="3"/>
                </a:cxn>
                <a:cxn ang="0">
                  <a:pos x="10" y="2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5"/>
                </a:cxn>
              </a:cxnLst>
              <a:rect l="0" t="0" r="r" b="b"/>
              <a:pathLst>
                <a:path w="10" h="8">
                  <a:moveTo>
                    <a:pt x="1" y="5"/>
                  </a:moveTo>
                  <a:lnTo>
                    <a:pt x="1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8" y="8"/>
                  </a:lnTo>
                  <a:lnTo>
                    <a:pt x="9" y="7"/>
                  </a:lnTo>
                  <a:lnTo>
                    <a:pt x="9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Freeform 69"/>
            <p:cNvSpPr>
              <a:spLocks/>
            </p:cNvSpPr>
            <p:nvPr/>
          </p:nvSpPr>
          <p:spPr bwMode="auto">
            <a:xfrm>
              <a:off x="4764" y="756"/>
              <a:ext cx="45" cy="49"/>
            </a:xfrm>
            <a:custGeom>
              <a:avLst/>
              <a:gdLst/>
              <a:ahLst/>
              <a:cxnLst>
                <a:cxn ang="0">
                  <a:pos x="21" y="6"/>
                </a:cxn>
                <a:cxn ang="0">
                  <a:pos x="13" y="12"/>
                </a:cxn>
                <a:cxn ang="0">
                  <a:pos x="6" y="21"/>
                </a:cxn>
                <a:cxn ang="0">
                  <a:pos x="2" y="31"/>
                </a:cxn>
                <a:cxn ang="0">
                  <a:pos x="0" y="38"/>
                </a:cxn>
                <a:cxn ang="0">
                  <a:pos x="2" y="43"/>
                </a:cxn>
                <a:cxn ang="0">
                  <a:pos x="5" y="47"/>
                </a:cxn>
                <a:cxn ang="0">
                  <a:pos x="9" y="49"/>
                </a:cxn>
                <a:cxn ang="0">
                  <a:pos x="16" y="47"/>
                </a:cxn>
                <a:cxn ang="0">
                  <a:pos x="25" y="43"/>
                </a:cxn>
                <a:cxn ang="0">
                  <a:pos x="33" y="37"/>
                </a:cxn>
                <a:cxn ang="0">
                  <a:pos x="39" y="30"/>
                </a:cxn>
                <a:cxn ang="0">
                  <a:pos x="43" y="24"/>
                </a:cxn>
                <a:cxn ang="0">
                  <a:pos x="44" y="20"/>
                </a:cxn>
                <a:cxn ang="0">
                  <a:pos x="45" y="16"/>
                </a:cxn>
                <a:cxn ang="0">
                  <a:pos x="45" y="12"/>
                </a:cxn>
                <a:cxn ang="0">
                  <a:pos x="43" y="7"/>
                </a:cxn>
                <a:cxn ang="0">
                  <a:pos x="40" y="3"/>
                </a:cxn>
                <a:cxn ang="0">
                  <a:pos x="35" y="1"/>
                </a:cxn>
                <a:cxn ang="0">
                  <a:pos x="30" y="0"/>
                </a:cxn>
                <a:cxn ang="0">
                  <a:pos x="27" y="1"/>
                </a:cxn>
                <a:cxn ang="0">
                  <a:pos x="25" y="2"/>
                </a:cxn>
                <a:cxn ang="0">
                  <a:pos x="25" y="4"/>
                </a:cxn>
                <a:cxn ang="0">
                  <a:pos x="25" y="5"/>
                </a:cxn>
                <a:cxn ang="0">
                  <a:pos x="25" y="7"/>
                </a:cxn>
                <a:cxn ang="0">
                  <a:pos x="26" y="8"/>
                </a:cxn>
                <a:cxn ang="0">
                  <a:pos x="27" y="9"/>
                </a:cxn>
                <a:cxn ang="0">
                  <a:pos x="29" y="9"/>
                </a:cxn>
                <a:cxn ang="0">
                  <a:pos x="30" y="9"/>
                </a:cxn>
                <a:cxn ang="0">
                  <a:pos x="30" y="8"/>
                </a:cxn>
                <a:cxn ang="0">
                  <a:pos x="31" y="8"/>
                </a:cxn>
                <a:cxn ang="0">
                  <a:pos x="31" y="8"/>
                </a:cxn>
                <a:cxn ang="0">
                  <a:pos x="33" y="8"/>
                </a:cxn>
                <a:cxn ang="0">
                  <a:pos x="35" y="10"/>
                </a:cxn>
                <a:cxn ang="0">
                  <a:pos x="36" y="12"/>
                </a:cxn>
                <a:cxn ang="0">
                  <a:pos x="37" y="15"/>
                </a:cxn>
                <a:cxn ang="0">
                  <a:pos x="35" y="20"/>
                </a:cxn>
                <a:cxn ang="0">
                  <a:pos x="31" y="29"/>
                </a:cxn>
                <a:cxn ang="0">
                  <a:pos x="24" y="35"/>
                </a:cxn>
                <a:cxn ang="0">
                  <a:pos x="16" y="40"/>
                </a:cxn>
                <a:cxn ang="0">
                  <a:pos x="11" y="42"/>
                </a:cxn>
                <a:cxn ang="0">
                  <a:pos x="10" y="41"/>
                </a:cxn>
                <a:cxn ang="0">
                  <a:pos x="9" y="40"/>
                </a:cxn>
                <a:cxn ang="0">
                  <a:pos x="9" y="39"/>
                </a:cxn>
                <a:cxn ang="0">
                  <a:pos x="10" y="34"/>
                </a:cxn>
                <a:cxn ang="0">
                  <a:pos x="13" y="25"/>
                </a:cxn>
                <a:cxn ang="0">
                  <a:pos x="18" y="17"/>
                </a:cxn>
                <a:cxn ang="0">
                  <a:pos x="24" y="10"/>
                </a:cxn>
                <a:cxn ang="0">
                  <a:pos x="29" y="7"/>
                </a:cxn>
                <a:cxn ang="0">
                  <a:pos x="29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6" y="3"/>
                </a:cxn>
              </a:cxnLst>
              <a:rect l="0" t="0" r="r" b="b"/>
              <a:pathLst>
                <a:path w="45" h="49">
                  <a:moveTo>
                    <a:pt x="26" y="3"/>
                  </a:moveTo>
                  <a:lnTo>
                    <a:pt x="21" y="6"/>
                  </a:lnTo>
                  <a:lnTo>
                    <a:pt x="17" y="9"/>
                  </a:lnTo>
                  <a:lnTo>
                    <a:pt x="13" y="12"/>
                  </a:lnTo>
                  <a:lnTo>
                    <a:pt x="9" y="16"/>
                  </a:lnTo>
                  <a:lnTo>
                    <a:pt x="6" y="21"/>
                  </a:lnTo>
                  <a:lnTo>
                    <a:pt x="4" y="25"/>
                  </a:lnTo>
                  <a:lnTo>
                    <a:pt x="2" y="31"/>
                  </a:lnTo>
                  <a:lnTo>
                    <a:pt x="1" y="36"/>
                  </a:lnTo>
                  <a:lnTo>
                    <a:pt x="0" y="38"/>
                  </a:lnTo>
                  <a:lnTo>
                    <a:pt x="1" y="41"/>
                  </a:lnTo>
                  <a:lnTo>
                    <a:pt x="2" y="43"/>
                  </a:lnTo>
                  <a:lnTo>
                    <a:pt x="3" y="45"/>
                  </a:lnTo>
                  <a:lnTo>
                    <a:pt x="5" y="47"/>
                  </a:lnTo>
                  <a:lnTo>
                    <a:pt x="7" y="48"/>
                  </a:lnTo>
                  <a:lnTo>
                    <a:pt x="9" y="49"/>
                  </a:lnTo>
                  <a:lnTo>
                    <a:pt x="11" y="49"/>
                  </a:lnTo>
                  <a:lnTo>
                    <a:pt x="16" y="47"/>
                  </a:lnTo>
                  <a:lnTo>
                    <a:pt x="21" y="46"/>
                  </a:lnTo>
                  <a:lnTo>
                    <a:pt x="25" y="43"/>
                  </a:lnTo>
                  <a:lnTo>
                    <a:pt x="29" y="41"/>
                  </a:lnTo>
                  <a:lnTo>
                    <a:pt x="33" y="37"/>
                  </a:lnTo>
                  <a:lnTo>
                    <a:pt x="36" y="34"/>
                  </a:lnTo>
                  <a:lnTo>
                    <a:pt x="39" y="30"/>
                  </a:lnTo>
                  <a:lnTo>
                    <a:pt x="42" y="26"/>
                  </a:lnTo>
                  <a:lnTo>
                    <a:pt x="43" y="24"/>
                  </a:lnTo>
                  <a:lnTo>
                    <a:pt x="44" y="22"/>
                  </a:lnTo>
                  <a:lnTo>
                    <a:pt x="44" y="20"/>
                  </a:lnTo>
                  <a:lnTo>
                    <a:pt x="45" y="18"/>
                  </a:lnTo>
                  <a:lnTo>
                    <a:pt x="45" y="16"/>
                  </a:lnTo>
                  <a:lnTo>
                    <a:pt x="45" y="14"/>
                  </a:lnTo>
                  <a:lnTo>
                    <a:pt x="45" y="12"/>
                  </a:lnTo>
                  <a:lnTo>
                    <a:pt x="44" y="10"/>
                  </a:lnTo>
                  <a:lnTo>
                    <a:pt x="43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7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7" y="8"/>
                  </a:lnTo>
                  <a:lnTo>
                    <a:pt x="27" y="9"/>
                  </a:lnTo>
                  <a:lnTo>
                    <a:pt x="28" y="9"/>
                  </a:lnTo>
                  <a:lnTo>
                    <a:pt x="29" y="9"/>
                  </a:lnTo>
                  <a:lnTo>
                    <a:pt x="30" y="9"/>
                  </a:lnTo>
                  <a:lnTo>
                    <a:pt x="30" y="9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31" y="8"/>
                  </a:lnTo>
                  <a:lnTo>
                    <a:pt x="31" y="8"/>
                  </a:lnTo>
                  <a:lnTo>
                    <a:pt x="31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3" y="8"/>
                  </a:lnTo>
                  <a:lnTo>
                    <a:pt x="34" y="9"/>
                  </a:lnTo>
                  <a:lnTo>
                    <a:pt x="35" y="10"/>
                  </a:lnTo>
                  <a:lnTo>
                    <a:pt x="36" y="11"/>
                  </a:lnTo>
                  <a:lnTo>
                    <a:pt x="36" y="12"/>
                  </a:lnTo>
                  <a:lnTo>
                    <a:pt x="37" y="14"/>
                  </a:lnTo>
                  <a:lnTo>
                    <a:pt x="37" y="15"/>
                  </a:lnTo>
                  <a:lnTo>
                    <a:pt x="37" y="16"/>
                  </a:lnTo>
                  <a:lnTo>
                    <a:pt x="35" y="20"/>
                  </a:lnTo>
                  <a:lnTo>
                    <a:pt x="33" y="25"/>
                  </a:lnTo>
                  <a:lnTo>
                    <a:pt x="31" y="29"/>
                  </a:lnTo>
                  <a:lnTo>
                    <a:pt x="28" y="32"/>
                  </a:lnTo>
                  <a:lnTo>
                    <a:pt x="24" y="35"/>
                  </a:lnTo>
                  <a:lnTo>
                    <a:pt x="20" y="38"/>
                  </a:lnTo>
                  <a:lnTo>
                    <a:pt x="16" y="40"/>
                  </a:lnTo>
                  <a:lnTo>
                    <a:pt x="12" y="42"/>
                  </a:lnTo>
                  <a:lnTo>
                    <a:pt x="11" y="42"/>
                  </a:lnTo>
                  <a:lnTo>
                    <a:pt x="11" y="41"/>
                  </a:lnTo>
                  <a:lnTo>
                    <a:pt x="10" y="41"/>
                  </a:lnTo>
                  <a:lnTo>
                    <a:pt x="10" y="41"/>
                  </a:lnTo>
                  <a:lnTo>
                    <a:pt x="9" y="40"/>
                  </a:lnTo>
                  <a:lnTo>
                    <a:pt x="9" y="40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10" y="34"/>
                  </a:lnTo>
                  <a:lnTo>
                    <a:pt x="11" y="29"/>
                  </a:lnTo>
                  <a:lnTo>
                    <a:pt x="13" y="25"/>
                  </a:lnTo>
                  <a:lnTo>
                    <a:pt x="15" y="21"/>
                  </a:lnTo>
                  <a:lnTo>
                    <a:pt x="18" y="17"/>
                  </a:lnTo>
                  <a:lnTo>
                    <a:pt x="21" y="13"/>
                  </a:lnTo>
                  <a:lnTo>
                    <a:pt x="24" y="10"/>
                  </a:lnTo>
                  <a:lnTo>
                    <a:pt x="28" y="7"/>
                  </a:lnTo>
                  <a:lnTo>
                    <a:pt x="29" y="7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Freeform 70"/>
            <p:cNvSpPr>
              <a:spLocks/>
            </p:cNvSpPr>
            <p:nvPr/>
          </p:nvSpPr>
          <p:spPr bwMode="auto">
            <a:xfrm>
              <a:off x="4836" y="790"/>
              <a:ext cx="51" cy="48"/>
            </a:xfrm>
            <a:custGeom>
              <a:avLst/>
              <a:gdLst/>
              <a:ahLst/>
              <a:cxnLst>
                <a:cxn ang="0">
                  <a:pos x="25" y="3"/>
                </a:cxn>
                <a:cxn ang="0">
                  <a:pos x="15" y="10"/>
                </a:cxn>
                <a:cxn ang="0">
                  <a:pos x="7" y="18"/>
                </a:cxn>
                <a:cxn ang="0">
                  <a:pos x="2" y="28"/>
                </a:cxn>
                <a:cxn ang="0">
                  <a:pos x="0" y="35"/>
                </a:cxn>
                <a:cxn ang="0">
                  <a:pos x="0" y="38"/>
                </a:cxn>
                <a:cxn ang="0">
                  <a:pos x="1" y="40"/>
                </a:cxn>
                <a:cxn ang="0">
                  <a:pos x="2" y="43"/>
                </a:cxn>
                <a:cxn ang="0">
                  <a:pos x="5" y="45"/>
                </a:cxn>
                <a:cxn ang="0">
                  <a:pos x="9" y="47"/>
                </a:cxn>
                <a:cxn ang="0">
                  <a:pos x="12" y="48"/>
                </a:cxn>
                <a:cxn ang="0">
                  <a:pos x="16" y="48"/>
                </a:cxn>
                <a:cxn ang="0">
                  <a:pos x="23" y="45"/>
                </a:cxn>
                <a:cxn ang="0">
                  <a:pos x="31" y="40"/>
                </a:cxn>
                <a:cxn ang="0">
                  <a:pos x="39" y="34"/>
                </a:cxn>
                <a:cxn ang="0">
                  <a:pos x="45" y="26"/>
                </a:cxn>
                <a:cxn ang="0">
                  <a:pos x="50" y="19"/>
                </a:cxn>
                <a:cxn ang="0">
                  <a:pos x="51" y="13"/>
                </a:cxn>
                <a:cxn ang="0">
                  <a:pos x="49" y="7"/>
                </a:cxn>
                <a:cxn ang="0">
                  <a:pos x="46" y="2"/>
                </a:cxn>
                <a:cxn ang="0">
                  <a:pos x="42" y="0"/>
                </a:cxn>
                <a:cxn ang="0">
                  <a:pos x="40" y="0"/>
                </a:cxn>
                <a:cxn ang="0">
                  <a:pos x="39" y="0"/>
                </a:cxn>
                <a:cxn ang="0">
                  <a:pos x="37" y="1"/>
                </a:cxn>
                <a:cxn ang="0">
                  <a:pos x="36" y="2"/>
                </a:cxn>
                <a:cxn ang="0">
                  <a:pos x="36" y="4"/>
                </a:cxn>
                <a:cxn ang="0">
                  <a:pos x="36" y="6"/>
                </a:cxn>
                <a:cxn ang="0">
                  <a:pos x="37" y="7"/>
                </a:cxn>
                <a:cxn ang="0">
                  <a:pos x="39" y="8"/>
                </a:cxn>
                <a:cxn ang="0">
                  <a:pos x="41" y="10"/>
                </a:cxn>
                <a:cxn ang="0">
                  <a:pos x="42" y="12"/>
                </a:cxn>
                <a:cxn ang="0">
                  <a:pos x="42" y="15"/>
                </a:cxn>
                <a:cxn ang="0">
                  <a:pos x="40" y="20"/>
                </a:cxn>
                <a:cxn ang="0">
                  <a:pos x="35" y="26"/>
                </a:cxn>
                <a:cxn ang="0">
                  <a:pos x="28" y="32"/>
                </a:cxn>
                <a:cxn ang="0">
                  <a:pos x="21" y="37"/>
                </a:cxn>
                <a:cxn ang="0">
                  <a:pos x="17" y="40"/>
                </a:cxn>
                <a:cxn ang="0">
                  <a:pos x="14" y="40"/>
                </a:cxn>
                <a:cxn ang="0">
                  <a:pos x="12" y="40"/>
                </a:cxn>
                <a:cxn ang="0">
                  <a:pos x="10" y="39"/>
                </a:cxn>
                <a:cxn ang="0">
                  <a:pos x="9" y="33"/>
                </a:cxn>
                <a:cxn ang="0">
                  <a:pos x="13" y="23"/>
                </a:cxn>
                <a:cxn ang="0">
                  <a:pos x="20" y="14"/>
                </a:cxn>
                <a:cxn ang="0">
                  <a:pos x="28" y="7"/>
                </a:cxn>
                <a:cxn ang="0">
                  <a:pos x="32" y="4"/>
                </a:cxn>
                <a:cxn ang="0">
                  <a:pos x="33" y="3"/>
                </a:cxn>
                <a:cxn ang="0">
                  <a:pos x="33" y="2"/>
                </a:cxn>
                <a:cxn ang="0">
                  <a:pos x="33" y="1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1" y="0"/>
                </a:cxn>
                <a:cxn ang="0">
                  <a:pos x="30" y="0"/>
                </a:cxn>
              </a:cxnLst>
              <a:rect l="0" t="0" r="r" b="b"/>
              <a:pathLst>
                <a:path w="51" h="48">
                  <a:moveTo>
                    <a:pt x="30" y="0"/>
                  </a:moveTo>
                  <a:lnTo>
                    <a:pt x="25" y="3"/>
                  </a:lnTo>
                  <a:lnTo>
                    <a:pt x="20" y="6"/>
                  </a:lnTo>
                  <a:lnTo>
                    <a:pt x="15" y="10"/>
                  </a:lnTo>
                  <a:lnTo>
                    <a:pt x="11" y="13"/>
                  </a:lnTo>
                  <a:lnTo>
                    <a:pt x="7" y="18"/>
                  </a:lnTo>
                  <a:lnTo>
                    <a:pt x="4" y="23"/>
                  </a:lnTo>
                  <a:lnTo>
                    <a:pt x="2" y="28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39"/>
                  </a:lnTo>
                  <a:lnTo>
                    <a:pt x="1" y="40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3" y="44"/>
                  </a:lnTo>
                  <a:lnTo>
                    <a:pt x="5" y="45"/>
                  </a:lnTo>
                  <a:lnTo>
                    <a:pt x="7" y="47"/>
                  </a:lnTo>
                  <a:lnTo>
                    <a:pt x="9" y="47"/>
                  </a:lnTo>
                  <a:lnTo>
                    <a:pt x="10" y="48"/>
                  </a:lnTo>
                  <a:lnTo>
                    <a:pt x="12" y="48"/>
                  </a:lnTo>
                  <a:lnTo>
                    <a:pt x="14" y="48"/>
                  </a:lnTo>
                  <a:lnTo>
                    <a:pt x="16" y="48"/>
                  </a:lnTo>
                  <a:lnTo>
                    <a:pt x="18" y="47"/>
                  </a:lnTo>
                  <a:lnTo>
                    <a:pt x="23" y="45"/>
                  </a:lnTo>
                  <a:lnTo>
                    <a:pt x="27" y="43"/>
                  </a:lnTo>
                  <a:lnTo>
                    <a:pt x="31" y="40"/>
                  </a:lnTo>
                  <a:lnTo>
                    <a:pt x="35" y="37"/>
                  </a:lnTo>
                  <a:lnTo>
                    <a:pt x="39" y="34"/>
                  </a:lnTo>
                  <a:lnTo>
                    <a:pt x="42" y="30"/>
                  </a:lnTo>
                  <a:lnTo>
                    <a:pt x="45" y="26"/>
                  </a:lnTo>
                  <a:lnTo>
                    <a:pt x="48" y="22"/>
                  </a:lnTo>
                  <a:lnTo>
                    <a:pt x="50" y="19"/>
                  </a:lnTo>
                  <a:lnTo>
                    <a:pt x="51" y="16"/>
                  </a:lnTo>
                  <a:lnTo>
                    <a:pt x="51" y="13"/>
                  </a:lnTo>
                  <a:lnTo>
                    <a:pt x="51" y="10"/>
                  </a:lnTo>
                  <a:lnTo>
                    <a:pt x="49" y="7"/>
                  </a:lnTo>
                  <a:lnTo>
                    <a:pt x="48" y="4"/>
                  </a:lnTo>
                  <a:lnTo>
                    <a:pt x="46" y="2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6" y="3"/>
                  </a:lnTo>
                  <a:lnTo>
                    <a:pt x="36" y="4"/>
                  </a:lnTo>
                  <a:lnTo>
                    <a:pt x="36" y="5"/>
                  </a:lnTo>
                  <a:lnTo>
                    <a:pt x="36" y="6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8" y="8"/>
                  </a:lnTo>
                  <a:lnTo>
                    <a:pt x="39" y="8"/>
                  </a:lnTo>
                  <a:lnTo>
                    <a:pt x="40" y="9"/>
                  </a:lnTo>
                  <a:lnTo>
                    <a:pt x="41" y="10"/>
                  </a:lnTo>
                  <a:lnTo>
                    <a:pt x="42" y="11"/>
                  </a:lnTo>
                  <a:lnTo>
                    <a:pt x="42" y="12"/>
                  </a:lnTo>
                  <a:lnTo>
                    <a:pt x="42" y="14"/>
                  </a:lnTo>
                  <a:lnTo>
                    <a:pt x="42" y="15"/>
                  </a:lnTo>
                  <a:lnTo>
                    <a:pt x="42" y="16"/>
                  </a:lnTo>
                  <a:lnTo>
                    <a:pt x="40" y="20"/>
                  </a:lnTo>
                  <a:lnTo>
                    <a:pt x="37" y="23"/>
                  </a:lnTo>
                  <a:lnTo>
                    <a:pt x="35" y="26"/>
                  </a:lnTo>
                  <a:lnTo>
                    <a:pt x="32" y="29"/>
                  </a:lnTo>
                  <a:lnTo>
                    <a:pt x="28" y="32"/>
                  </a:lnTo>
                  <a:lnTo>
                    <a:pt x="25" y="34"/>
                  </a:lnTo>
                  <a:lnTo>
                    <a:pt x="21" y="37"/>
                  </a:lnTo>
                  <a:lnTo>
                    <a:pt x="18" y="39"/>
                  </a:lnTo>
                  <a:lnTo>
                    <a:pt x="17" y="40"/>
                  </a:lnTo>
                  <a:lnTo>
                    <a:pt x="15" y="40"/>
                  </a:lnTo>
                  <a:lnTo>
                    <a:pt x="14" y="40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1" y="40"/>
                  </a:lnTo>
                  <a:lnTo>
                    <a:pt x="10" y="39"/>
                  </a:lnTo>
                  <a:lnTo>
                    <a:pt x="9" y="38"/>
                  </a:lnTo>
                  <a:lnTo>
                    <a:pt x="9" y="33"/>
                  </a:lnTo>
                  <a:lnTo>
                    <a:pt x="10" y="27"/>
                  </a:lnTo>
                  <a:lnTo>
                    <a:pt x="13" y="23"/>
                  </a:lnTo>
                  <a:lnTo>
                    <a:pt x="16" y="18"/>
                  </a:lnTo>
                  <a:lnTo>
                    <a:pt x="20" y="14"/>
                  </a:lnTo>
                  <a:lnTo>
                    <a:pt x="24" y="11"/>
                  </a:lnTo>
                  <a:lnTo>
                    <a:pt x="28" y="7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Freeform 71"/>
            <p:cNvSpPr>
              <a:spLocks/>
            </p:cNvSpPr>
            <p:nvPr/>
          </p:nvSpPr>
          <p:spPr bwMode="auto">
            <a:xfrm>
              <a:off x="4744" y="687"/>
              <a:ext cx="86" cy="42"/>
            </a:xfrm>
            <a:custGeom>
              <a:avLst/>
              <a:gdLst/>
              <a:ahLst/>
              <a:cxnLst>
                <a:cxn ang="0">
                  <a:pos x="85" y="31"/>
                </a:cxn>
                <a:cxn ang="0">
                  <a:pos x="82" y="22"/>
                </a:cxn>
                <a:cxn ang="0">
                  <a:pos x="76" y="14"/>
                </a:cxn>
                <a:cxn ang="0">
                  <a:pos x="69" y="7"/>
                </a:cxn>
                <a:cxn ang="0">
                  <a:pos x="58" y="2"/>
                </a:cxn>
                <a:cxn ang="0">
                  <a:pos x="46" y="0"/>
                </a:cxn>
                <a:cxn ang="0">
                  <a:pos x="34" y="1"/>
                </a:cxn>
                <a:cxn ang="0">
                  <a:pos x="23" y="5"/>
                </a:cxn>
                <a:cxn ang="0">
                  <a:pos x="13" y="10"/>
                </a:cxn>
                <a:cxn ang="0">
                  <a:pos x="7" y="17"/>
                </a:cxn>
                <a:cxn ang="0">
                  <a:pos x="2" y="25"/>
                </a:cxn>
                <a:cxn ang="0">
                  <a:pos x="0" y="33"/>
                </a:cxn>
                <a:cxn ang="0">
                  <a:pos x="0" y="39"/>
                </a:cxn>
                <a:cxn ang="0">
                  <a:pos x="1" y="40"/>
                </a:cxn>
                <a:cxn ang="0">
                  <a:pos x="2" y="41"/>
                </a:cxn>
                <a:cxn ang="0">
                  <a:pos x="3" y="42"/>
                </a:cxn>
                <a:cxn ang="0">
                  <a:pos x="5" y="42"/>
                </a:cxn>
                <a:cxn ang="0">
                  <a:pos x="6" y="42"/>
                </a:cxn>
                <a:cxn ang="0">
                  <a:pos x="8" y="41"/>
                </a:cxn>
                <a:cxn ang="0">
                  <a:pos x="8" y="39"/>
                </a:cxn>
                <a:cxn ang="0">
                  <a:pos x="9" y="35"/>
                </a:cxn>
                <a:cxn ang="0">
                  <a:pos x="12" y="29"/>
                </a:cxn>
                <a:cxn ang="0">
                  <a:pos x="15" y="23"/>
                </a:cxn>
                <a:cxn ang="0">
                  <a:pos x="20" y="18"/>
                </a:cxn>
                <a:cxn ang="0">
                  <a:pos x="27" y="14"/>
                </a:cxn>
                <a:cxn ang="0">
                  <a:pos x="36" y="11"/>
                </a:cxn>
                <a:cxn ang="0">
                  <a:pos x="45" y="10"/>
                </a:cxn>
                <a:cxn ang="0">
                  <a:pos x="54" y="11"/>
                </a:cxn>
                <a:cxn ang="0">
                  <a:pos x="63" y="15"/>
                </a:cxn>
                <a:cxn ang="0">
                  <a:pos x="70" y="20"/>
                </a:cxn>
                <a:cxn ang="0">
                  <a:pos x="76" y="27"/>
                </a:cxn>
                <a:cxn ang="0">
                  <a:pos x="80" y="34"/>
                </a:cxn>
                <a:cxn ang="0">
                  <a:pos x="83" y="39"/>
                </a:cxn>
                <a:cxn ang="0">
                  <a:pos x="83" y="39"/>
                </a:cxn>
                <a:cxn ang="0">
                  <a:pos x="84" y="39"/>
                </a:cxn>
                <a:cxn ang="0">
                  <a:pos x="85" y="39"/>
                </a:cxn>
                <a:cxn ang="0">
                  <a:pos x="86" y="39"/>
                </a:cxn>
                <a:cxn ang="0">
                  <a:pos x="86" y="38"/>
                </a:cxn>
                <a:cxn ang="0">
                  <a:pos x="86" y="38"/>
                </a:cxn>
                <a:cxn ang="0">
                  <a:pos x="86" y="37"/>
                </a:cxn>
              </a:cxnLst>
              <a:rect l="0" t="0" r="r" b="b"/>
              <a:pathLst>
                <a:path w="86" h="42">
                  <a:moveTo>
                    <a:pt x="86" y="36"/>
                  </a:moveTo>
                  <a:lnTo>
                    <a:pt x="85" y="31"/>
                  </a:lnTo>
                  <a:lnTo>
                    <a:pt x="84" y="26"/>
                  </a:lnTo>
                  <a:lnTo>
                    <a:pt x="82" y="22"/>
                  </a:lnTo>
                  <a:lnTo>
                    <a:pt x="79" y="17"/>
                  </a:lnTo>
                  <a:lnTo>
                    <a:pt x="76" y="14"/>
                  </a:lnTo>
                  <a:lnTo>
                    <a:pt x="73" y="10"/>
                  </a:lnTo>
                  <a:lnTo>
                    <a:pt x="69" y="7"/>
                  </a:lnTo>
                  <a:lnTo>
                    <a:pt x="64" y="4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6" y="0"/>
                  </a:lnTo>
                  <a:lnTo>
                    <a:pt x="40" y="0"/>
                  </a:lnTo>
                  <a:lnTo>
                    <a:pt x="34" y="1"/>
                  </a:lnTo>
                  <a:lnTo>
                    <a:pt x="28" y="2"/>
                  </a:lnTo>
                  <a:lnTo>
                    <a:pt x="23" y="5"/>
                  </a:lnTo>
                  <a:lnTo>
                    <a:pt x="17" y="8"/>
                  </a:lnTo>
                  <a:lnTo>
                    <a:pt x="13" y="10"/>
                  </a:lnTo>
                  <a:lnTo>
                    <a:pt x="10" y="13"/>
                  </a:lnTo>
                  <a:lnTo>
                    <a:pt x="7" y="17"/>
                  </a:lnTo>
                  <a:lnTo>
                    <a:pt x="4" y="21"/>
                  </a:lnTo>
                  <a:lnTo>
                    <a:pt x="2" y="25"/>
                  </a:lnTo>
                  <a:lnTo>
                    <a:pt x="1" y="29"/>
                  </a:lnTo>
                  <a:lnTo>
                    <a:pt x="0" y="33"/>
                  </a:lnTo>
                  <a:lnTo>
                    <a:pt x="0" y="3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1" y="40"/>
                  </a:lnTo>
                  <a:lnTo>
                    <a:pt x="1" y="41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3" y="42"/>
                  </a:lnTo>
                  <a:lnTo>
                    <a:pt x="4" y="42"/>
                  </a:lnTo>
                  <a:lnTo>
                    <a:pt x="5" y="42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7" y="41"/>
                  </a:lnTo>
                  <a:lnTo>
                    <a:pt x="8" y="41"/>
                  </a:lnTo>
                  <a:lnTo>
                    <a:pt x="8" y="40"/>
                  </a:lnTo>
                  <a:lnTo>
                    <a:pt x="8" y="39"/>
                  </a:lnTo>
                  <a:lnTo>
                    <a:pt x="9" y="39"/>
                  </a:lnTo>
                  <a:lnTo>
                    <a:pt x="9" y="35"/>
                  </a:lnTo>
                  <a:lnTo>
                    <a:pt x="10" y="32"/>
                  </a:lnTo>
                  <a:lnTo>
                    <a:pt x="12" y="29"/>
                  </a:lnTo>
                  <a:lnTo>
                    <a:pt x="13" y="26"/>
                  </a:lnTo>
                  <a:lnTo>
                    <a:pt x="15" y="23"/>
                  </a:lnTo>
                  <a:lnTo>
                    <a:pt x="17" y="20"/>
                  </a:lnTo>
                  <a:lnTo>
                    <a:pt x="20" y="18"/>
                  </a:lnTo>
                  <a:lnTo>
                    <a:pt x="23" y="16"/>
                  </a:lnTo>
                  <a:lnTo>
                    <a:pt x="27" y="14"/>
                  </a:lnTo>
                  <a:lnTo>
                    <a:pt x="31" y="12"/>
                  </a:lnTo>
                  <a:lnTo>
                    <a:pt x="36" y="11"/>
                  </a:lnTo>
                  <a:lnTo>
                    <a:pt x="40" y="10"/>
                  </a:lnTo>
                  <a:lnTo>
                    <a:pt x="45" y="10"/>
                  </a:lnTo>
                  <a:lnTo>
                    <a:pt x="50" y="10"/>
                  </a:lnTo>
                  <a:lnTo>
                    <a:pt x="54" y="11"/>
                  </a:lnTo>
                  <a:lnTo>
                    <a:pt x="59" y="13"/>
                  </a:lnTo>
                  <a:lnTo>
                    <a:pt x="63" y="15"/>
                  </a:lnTo>
                  <a:lnTo>
                    <a:pt x="67" y="17"/>
                  </a:lnTo>
                  <a:lnTo>
                    <a:pt x="70" y="20"/>
                  </a:lnTo>
                  <a:lnTo>
                    <a:pt x="73" y="23"/>
                  </a:lnTo>
                  <a:lnTo>
                    <a:pt x="76" y="27"/>
                  </a:lnTo>
                  <a:lnTo>
                    <a:pt x="78" y="31"/>
                  </a:lnTo>
                  <a:lnTo>
                    <a:pt x="80" y="34"/>
                  </a:lnTo>
                  <a:lnTo>
                    <a:pt x="82" y="38"/>
                  </a:lnTo>
                  <a:lnTo>
                    <a:pt x="83" y="39"/>
                  </a:lnTo>
                  <a:lnTo>
                    <a:pt x="83" y="39"/>
                  </a:lnTo>
                  <a:lnTo>
                    <a:pt x="83" y="39"/>
                  </a:lnTo>
                  <a:lnTo>
                    <a:pt x="84" y="39"/>
                  </a:lnTo>
                  <a:lnTo>
                    <a:pt x="84" y="39"/>
                  </a:lnTo>
                  <a:lnTo>
                    <a:pt x="85" y="39"/>
                  </a:lnTo>
                  <a:lnTo>
                    <a:pt x="85" y="39"/>
                  </a:lnTo>
                  <a:lnTo>
                    <a:pt x="85" y="39"/>
                  </a:lnTo>
                  <a:lnTo>
                    <a:pt x="86" y="39"/>
                  </a:lnTo>
                  <a:lnTo>
                    <a:pt x="86" y="39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6" y="37"/>
                  </a:lnTo>
                  <a:lnTo>
                    <a:pt x="86" y="37"/>
                  </a:lnTo>
                  <a:lnTo>
                    <a:pt x="86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Freeform 72"/>
            <p:cNvSpPr>
              <a:spLocks/>
            </p:cNvSpPr>
            <p:nvPr/>
          </p:nvSpPr>
          <p:spPr bwMode="auto">
            <a:xfrm>
              <a:off x="4888" y="732"/>
              <a:ext cx="76" cy="68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18" y="9"/>
                </a:cxn>
                <a:cxn ang="0">
                  <a:pos x="28" y="9"/>
                </a:cxn>
                <a:cxn ang="0">
                  <a:pos x="39" y="10"/>
                </a:cxn>
                <a:cxn ang="0">
                  <a:pos x="51" y="15"/>
                </a:cxn>
                <a:cxn ang="0">
                  <a:pos x="61" y="26"/>
                </a:cxn>
                <a:cxn ang="0">
                  <a:pos x="65" y="40"/>
                </a:cxn>
                <a:cxn ang="0">
                  <a:pos x="65" y="54"/>
                </a:cxn>
                <a:cxn ang="0">
                  <a:pos x="63" y="62"/>
                </a:cxn>
                <a:cxn ang="0">
                  <a:pos x="63" y="64"/>
                </a:cxn>
                <a:cxn ang="0">
                  <a:pos x="64" y="66"/>
                </a:cxn>
                <a:cxn ang="0">
                  <a:pos x="66" y="67"/>
                </a:cxn>
                <a:cxn ang="0">
                  <a:pos x="68" y="68"/>
                </a:cxn>
                <a:cxn ang="0">
                  <a:pos x="70" y="68"/>
                </a:cxn>
                <a:cxn ang="0">
                  <a:pos x="71" y="67"/>
                </a:cxn>
                <a:cxn ang="0">
                  <a:pos x="72" y="65"/>
                </a:cxn>
                <a:cxn ang="0">
                  <a:pos x="75" y="55"/>
                </a:cxn>
                <a:cxn ang="0">
                  <a:pos x="75" y="37"/>
                </a:cxn>
                <a:cxn ang="0">
                  <a:pos x="68" y="19"/>
                </a:cxn>
                <a:cxn ang="0">
                  <a:pos x="59" y="9"/>
                </a:cxn>
                <a:cxn ang="0">
                  <a:pos x="51" y="4"/>
                </a:cxn>
                <a:cxn ang="0">
                  <a:pos x="40" y="1"/>
                </a:cxn>
                <a:cxn ang="0">
                  <a:pos x="28" y="0"/>
                </a:cxn>
                <a:cxn ang="0">
                  <a:pos x="15" y="2"/>
                </a:cxn>
                <a:cxn ang="0">
                  <a:pos x="5" y="8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5"/>
                </a:cxn>
                <a:cxn ang="0">
                  <a:pos x="1" y="16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3" y="15"/>
                </a:cxn>
              </a:cxnLst>
              <a:rect l="0" t="0" r="r" b="b"/>
              <a:pathLst>
                <a:path w="76" h="68">
                  <a:moveTo>
                    <a:pt x="3" y="15"/>
                  </a:moveTo>
                  <a:lnTo>
                    <a:pt x="8" y="12"/>
                  </a:lnTo>
                  <a:lnTo>
                    <a:pt x="13" y="10"/>
                  </a:lnTo>
                  <a:lnTo>
                    <a:pt x="18" y="9"/>
                  </a:lnTo>
                  <a:lnTo>
                    <a:pt x="23" y="8"/>
                  </a:lnTo>
                  <a:lnTo>
                    <a:pt x="28" y="9"/>
                  </a:lnTo>
                  <a:lnTo>
                    <a:pt x="34" y="9"/>
                  </a:lnTo>
                  <a:lnTo>
                    <a:pt x="39" y="10"/>
                  </a:lnTo>
                  <a:lnTo>
                    <a:pt x="44" y="12"/>
                  </a:lnTo>
                  <a:lnTo>
                    <a:pt x="51" y="15"/>
                  </a:lnTo>
                  <a:lnTo>
                    <a:pt x="56" y="20"/>
                  </a:lnTo>
                  <a:lnTo>
                    <a:pt x="61" y="26"/>
                  </a:lnTo>
                  <a:lnTo>
                    <a:pt x="63" y="32"/>
                  </a:lnTo>
                  <a:lnTo>
                    <a:pt x="65" y="40"/>
                  </a:lnTo>
                  <a:lnTo>
                    <a:pt x="66" y="47"/>
                  </a:lnTo>
                  <a:lnTo>
                    <a:pt x="65" y="54"/>
                  </a:lnTo>
                  <a:lnTo>
                    <a:pt x="63" y="62"/>
                  </a:lnTo>
                  <a:lnTo>
                    <a:pt x="63" y="62"/>
                  </a:lnTo>
                  <a:lnTo>
                    <a:pt x="63" y="63"/>
                  </a:lnTo>
                  <a:lnTo>
                    <a:pt x="63" y="64"/>
                  </a:lnTo>
                  <a:lnTo>
                    <a:pt x="64" y="65"/>
                  </a:lnTo>
                  <a:lnTo>
                    <a:pt x="64" y="66"/>
                  </a:lnTo>
                  <a:lnTo>
                    <a:pt x="65" y="67"/>
                  </a:lnTo>
                  <a:lnTo>
                    <a:pt x="66" y="67"/>
                  </a:lnTo>
                  <a:lnTo>
                    <a:pt x="67" y="68"/>
                  </a:lnTo>
                  <a:lnTo>
                    <a:pt x="68" y="68"/>
                  </a:lnTo>
                  <a:lnTo>
                    <a:pt x="69" y="68"/>
                  </a:lnTo>
                  <a:lnTo>
                    <a:pt x="70" y="68"/>
                  </a:lnTo>
                  <a:lnTo>
                    <a:pt x="70" y="67"/>
                  </a:lnTo>
                  <a:lnTo>
                    <a:pt x="71" y="67"/>
                  </a:lnTo>
                  <a:lnTo>
                    <a:pt x="72" y="66"/>
                  </a:lnTo>
                  <a:lnTo>
                    <a:pt x="72" y="65"/>
                  </a:lnTo>
                  <a:lnTo>
                    <a:pt x="73" y="64"/>
                  </a:lnTo>
                  <a:lnTo>
                    <a:pt x="75" y="55"/>
                  </a:lnTo>
                  <a:lnTo>
                    <a:pt x="76" y="46"/>
                  </a:lnTo>
                  <a:lnTo>
                    <a:pt x="75" y="37"/>
                  </a:lnTo>
                  <a:lnTo>
                    <a:pt x="72" y="28"/>
                  </a:lnTo>
                  <a:lnTo>
                    <a:pt x="68" y="19"/>
                  </a:lnTo>
                  <a:lnTo>
                    <a:pt x="62" y="12"/>
                  </a:lnTo>
                  <a:lnTo>
                    <a:pt x="59" y="9"/>
                  </a:lnTo>
                  <a:lnTo>
                    <a:pt x="55" y="7"/>
                  </a:lnTo>
                  <a:lnTo>
                    <a:pt x="51" y="4"/>
                  </a:lnTo>
                  <a:lnTo>
                    <a:pt x="46" y="3"/>
                  </a:lnTo>
                  <a:lnTo>
                    <a:pt x="40" y="1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5" y="8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3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Freeform 73"/>
            <p:cNvSpPr>
              <a:spLocks/>
            </p:cNvSpPr>
            <p:nvPr/>
          </p:nvSpPr>
          <p:spPr bwMode="auto">
            <a:xfrm>
              <a:off x="4710" y="735"/>
              <a:ext cx="29" cy="5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9" y="5"/>
                </a:cxn>
                <a:cxn ang="0">
                  <a:pos x="14" y="11"/>
                </a:cxn>
                <a:cxn ang="0">
                  <a:pos x="9" y="17"/>
                </a:cxn>
                <a:cxn ang="0">
                  <a:pos x="5" y="24"/>
                </a:cxn>
                <a:cxn ang="0">
                  <a:pos x="2" y="31"/>
                </a:cxn>
                <a:cxn ang="0">
                  <a:pos x="0" y="39"/>
                </a:cxn>
                <a:cxn ang="0">
                  <a:pos x="0" y="47"/>
                </a:cxn>
                <a:cxn ang="0">
                  <a:pos x="0" y="54"/>
                </a:cxn>
                <a:cxn ang="0">
                  <a:pos x="0" y="55"/>
                </a:cxn>
                <a:cxn ang="0">
                  <a:pos x="0" y="56"/>
                </a:cxn>
                <a:cxn ang="0">
                  <a:pos x="1" y="56"/>
                </a:cxn>
                <a:cxn ang="0">
                  <a:pos x="1" y="57"/>
                </a:cxn>
                <a:cxn ang="0">
                  <a:pos x="2" y="57"/>
                </a:cxn>
                <a:cxn ang="0">
                  <a:pos x="2" y="58"/>
                </a:cxn>
                <a:cxn ang="0">
                  <a:pos x="3" y="58"/>
                </a:cxn>
                <a:cxn ang="0">
                  <a:pos x="4" y="58"/>
                </a:cxn>
                <a:cxn ang="0">
                  <a:pos x="4" y="58"/>
                </a:cxn>
                <a:cxn ang="0">
                  <a:pos x="5" y="58"/>
                </a:cxn>
                <a:cxn ang="0">
                  <a:pos x="6" y="57"/>
                </a:cxn>
                <a:cxn ang="0">
                  <a:pos x="6" y="57"/>
                </a:cxn>
                <a:cxn ang="0">
                  <a:pos x="7" y="56"/>
                </a:cxn>
                <a:cxn ang="0">
                  <a:pos x="7" y="56"/>
                </a:cxn>
                <a:cxn ang="0">
                  <a:pos x="7" y="55"/>
                </a:cxn>
                <a:cxn ang="0">
                  <a:pos x="7" y="54"/>
                </a:cxn>
                <a:cxn ang="0">
                  <a:pos x="8" y="47"/>
                </a:cxn>
                <a:cxn ang="0">
                  <a:pos x="9" y="40"/>
                </a:cxn>
                <a:cxn ang="0">
                  <a:pos x="10" y="33"/>
                </a:cxn>
                <a:cxn ang="0">
                  <a:pos x="13" y="27"/>
                </a:cxn>
                <a:cxn ang="0">
                  <a:pos x="16" y="20"/>
                </a:cxn>
                <a:cxn ang="0">
                  <a:pos x="19" y="14"/>
                </a:cxn>
                <a:cxn ang="0">
                  <a:pos x="23" y="9"/>
                </a:cxn>
                <a:cxn ang="0">
                  <a:pos x="28" y="3"/>
                </a:cxn>
                <a:cxn ang="0">
                  <a:pos x="28" y="3"/>
                </a:cxn>
                <a:cxn ang="0">
                  <a:pos x="29" y="3"/>
                </a:cxn>
                <a:cxn ang="0">
                  <a:pos x="29" y="2"/>
                </a:cxn>
                <a:cxn ang="0">
                  <a:pos x="29" y="2"/>
                </a:cxn>
                <a:cxn ang="0">
                  <a:pos x="29" y="2"/>
                </a:cxn>
                <a:cxn ang="0">
                  <a:pos x="29" y="1"/>
                </a:cxn>
                <a:cxn ang="0">
                  <a:pos x="28" y="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5" y="0"/>
                </a:cxn>
              </a:cxnLst>
              <a:rect l="0" t="0" r="r" b="b"/>
              <a:pathLst>
                <a:path w="29" h="58">
                  <a:moveTo>
                    <a:pt x="25" y="0"/>
                  </a:moveTo>
                  <a:lnTo>
                    <a:pt x="19" y="5"/>
                  </a:lnTo>
                  <a:lnTo>
                    <a:pt x="14" y="11"/>
                  </a:lnTo>
                  <a:lnTo>
                    <a:pt x="9" y="17"/>
                  </a:lnTo>
                  <a:lnTo>
                    <a:pt x="5" y="24"/>
                  </a:lnTo>
                  <a:lnTo>
                    <a:pt x="2" y="31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0" y="54"/>
                  </a:lnTo>
                  <a:lnTo>
                    <a:pt x="0" y="55"/>
                  </a:lnTo>
                  <a:lnTo>
                    <a:pt x="0" y="56"/>
                  </a:lnTo>
                  <a:lnTo>
                    <a:pt x="1" y="56"/>
                  </a:lnTo>
                  <a:lnTo>
                    <a:pt x="1" y="57"/>
                  </a:lnTo>
                  <a:lnTo>
                    <a:pt x="2" y="57"/>
                  </a:lnTo>
                  <a:lnTo>
                    <a:pt x="2" y="58"/>
                  </a:lnTo>
                  <a:lnTo>
                    <a:pt x="3" y="58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5" y="58"/>
                  </a:lnTo>
                  <a:lnTo>
                    <a:pt x="6" y="57"/>
                  </a:lnTo>
                  <a:lnTo>
                    <a:pt x="6" y="57"/>
                  </a:lnTo>
                  <a:lnTo>
                    <a:pt x="7" y="56"/>
                  </a:lnTo>
                  <a:lnTo>
                    <a:pt x="7" y="56"/>
                  </a:lnTo>
                  <a:lnTo>
                    <a:pt x="7" y="55"/>
                  </a:lnTo>
                  <a:lnTo>
                    <a:pt x="7" y="54"/>
                  </a:lnTo>
                  <a:lnTo>
                    <a:pt x="8" y="47"/>
                  </a:lnTo>
                  <a:lnTo>
                    <a:pt x="9" y="40"/>
                  </a:lnTo>
                  <a:lnTo>
                    <a:pt x="10" y="33"/>
                  </a:lnTo>
                  <a:lnTo>
                    <a:pt x="13" y="27"/>
                  </a:lnTo>
                  <a:lnTo>
                    <a:pt x="16" y="20"/>
                  </a:lnTo>
                  <a:lnTo>
                    <a:pt x="19" y="14"/>
                  </a:lnTo>
                  <a:lnTo>
                    <a:pt x="23" y="9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9" y="3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1"/>
                  </a:lnTo>
                  <a:lnTo>
                    <a:pt x="28" y="1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Freeform 74"/>
            <p:cNvSpPr>
              <a:spLocks/>
            </p:cNvSpPr>
            <p:nvPr/>
          </p:nvSpPr>
          <p:spPr bwMode="auto">
            <a:xfrm>
              <a:off x="4827" y="681"/>
              <a:ext cx="204" cy="274"/>
            </a:xfrm>
            <a:custGeom>
              <a:avLst/>
              <a:gdLst/>
              <a:ahLst/>
              <a:cxnLst>
                <a:cxn ang="0">
                  <a:pos x="11" y="9"/>
                </a:cxn>
                <a:cxn ang="0">
                  <a:pos x="29" y="8"/>
                </a:cxn>
                <a:cxn ang="0">
                  <a:pos x="46" y="10"/>
                </a:cxn>
                <a:cxn ang="0">
                  <a:pos x="63" y="13"/>
                </a:cxn>
                <a:cxn ang="0">
                  <a:pos x="82" y="17"/>
                </a:cxn>
                <a:cxn ang="0">
                  <a:pos x="101" y="24"/>
                </a:cxn>
                <a:cxn ang="0">
                  <a:pos x="119" y="32"/>
                </a:cxn>
                <a:cxn ang="0">
                  <a:pos x="135" y="44"/>
                </a:cxn>
                <a:cxn ang="0">
                  <a:pos x="153" y="61"/>
                </a:cxn>
                <a:cxn ang="0">
                  <a:pos x="170" y="86"/>
                </a:cxn>
                <a:cxn ang="0">
                  <a:pos x="182" y="112"/>
                </a:cxn>
                <a:cxn ang="0">
                  <a:pos x="189" y="141"/>
                </a:cxn>
                <a:cxn ang="0">
                  <a:pos x="193" y="170"/>
                </a:cxn>
                <a:cxn ang="0">
                  <a:pos x="191" y="200"/>
                </a:cxn>
                <a:cxn ang="0">
                  <a:pos x="184" y="229"/>
                </a:cxn>
                <a:cxn ang="0">
                  <a:pos x="170" y="254"/>
                </a:cxn>
                <a:cxn ang="0">
                  <a:pos x="160" y="266"/>
                </a:cxn>
                <a:cxn ang="0">
                  <a:pos x="159" y="268"/>
                </a:cxn>
                <a:cxn ang="0">
                  <a:pos x="159" y="270"/>
                </a:cxn>
                <a:cxn ang="0">
                  <a:pos x="160" y="271"/>
                </a:cxn>
                <a:cxn ang="0">
                  <a:pos x="161" y="273"/>
                </a:cxn>
                <a:cxn ang="0">
                  <a:pos x="163" y="273"/>
                </a:cxn>
                <a:cxn ang="0">
                  <a:pos x="164" y="274"/>
                </a:cxn>
                <a:cxn ang="0">
                  <a:pos x="166" y="273"/>
                </a:cxn>
                <a:cxn ang="0">
                  <a:pos x="175" y="264"/>
                </a:cxn>
                <a:cxn ang="0">
                  <a:pos x="188" y="245"/>
                </a:cxn>
                <a:cxn ang="0">
                  <a:pos x="196" y="224"/>
                </a:cxn>
                <a:cxn ang="0">
                  <a:pos x="202" y="200"/>
                </a:cxn>
                <a:cxn ang="0">
                  <a:pos x="204" y="169"/>
                </a:cxn>
                <a:cxn ang="0">
                  <a:pos x="198" y="129"/>
                </a:cxn>
                <a:cxn ang="0">
                  <a:pos x="188" y="101"/>
                </a:cxn>
                <a:cxn ang="0">
                  <a:pos x="180" y="83"/>
                </a:cxn>
                <a:cxn ang="0">
                  <a:pos x="169" y="66"/>
                </a:cxn>
                <a:cxn ang="0">
                  <a:pos x="157" y="50"/>
                </a:cxn>
                <a:cxn ang="0">
                  <a:pos x="144" y="37"/>
                </a:cxn>
                <a:cxn ang="0">
                  <a:pos x="131" y="28"/>
                </a:cxn>
                <a:cxn ang="0">
                  <a:pos x="118" y="20"/>
                </a:cxn>
                <a:cxn ang="0">
                  <a:pos x="103" y="14"/>
                </a:cxn>
                <a:cxn ang="0">
                  <a:pos x="84" y="8"/>
                </a:cxn>
                <a:cxn ang="0">
                  <a:pos x="61" y="2"/>
                </a:cxn>
                <a:cxn ang="0">
                  <a:pos x="37" y="0"/>
                </a:cxn>
                <a:cxn ang="0">
                  <a:pos x="14" y="2"/>
                </a:cxn>
                <a:cxn ang="0">
                  <a:pos x="2" y="6"/>
                </a:cxn>
                <a:cxn ang="0">
                  <a:pos x="1" y="6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2" y="10"/>
                </a:cxn>
                <a:cxn ang="0">
                  <a:pos x="2" y="10"/>
                </a:cxn>
              </a:cxnLst>
              <a:rect l="0" t="0" r="r" b="b"/>
              <a:pathLst>
                <a:path w="204" h="274">
                  <a:moveTo>
                    <a:pt x="3" y="10"/>
                  </a:moveTo>
                  <a:lnTo>
                    <a:pt x="11" y="9"/>
                  </a:lnTo>
                  <a:lnTo>
                    <a:pt x="20" y="8"/>
                  </a:lnTo>
                  <a:lnTo>
                    <a:pt x="29" y="8"/>
                  </a:lnTo>
                  <a:lnTo>
                    <a:pt x="37" y="9"/>
                  </a:lnTo>
                  <a:lnTo>
                    <a:pt x="46" y="10"/>
                  </a:lnTo>
                  <a:lnTo>
                    <a:pt x="54" y="11"/>
                  </a:lnTo>
                  <a:lnTo>
                    <a:pt x="63" y="13"/>
                  </a:lnTo>
                  <a:lnTo>
                    <a:pt x="72" y="15"/>
                  </a:lnTo>
                  <a:lnTo>
                    <a:pt x="82" y="17"/>
                  </a:lnTo>
                  <a:lnTo>
                    <a:pt x="91" y="20"/>
                  </a:lnTo>
                  <a:lnTo>
                    <a:pt x="101" y="24"/>
                  </a:lnTo>
                  <a:lnTo>
                    <a:pt x="110" y="28"/>
                  </a:lnTo>
                  <a:lnTo>
                    <a:pt x="119" y="32"/>
                  </a:lnTo>
                  <a:lnTo>
                    <a:pt x="127" y="38"/>
                  </a:lnTo>
                  <a:lnTo>
                    <a:pt x="135" y="44"/>
                  </a:lnTo>
                  <a:lnTo>
                    <a:pt x="143" y="50"/>
                  </a:lnTo>
                  <a:lnTo>
                    <a:pt x="153" y="61"/>
                  </a:lnTo>
                  <a:lnTo>
                    <a:pt x="162" y="73"/>
                  </a:lnTo>
                  <a:lnTo>
                    <a:pt x="170" y="86"/>
                  </a:lnTo>
                  <a:lnTo>
                    <a:pt x="176" y="99"/>
                  </a:lnTo>
                  <a:lnTo>
                    <a:pt x="182" y="112"/>
                  </a:lnTo>
                  <a:lnTo>
                    <a:pt x="186" y="127"/>
                  </a:lnTo>
                  <a:lnTo>
                    <a:pt x="189" y="141"/>
                  </a:lnTo>
                  <a:lnTo>
                    <a:pt x="192" y="156"/>
                  </a:lnTo>
                  <a:lnTo>
                    <a:pt x="193" y="170"/>
                  </a:lnTo>
                  <a:lnTo>
                    <a:pt x="193" y="185"/>
                  </a:lnTo>
                  <a:lnTo>
                    <a:pt x="191" y="200"/>
                  </a:lnTo>
                  <a:lnTo>
                    <a:pt x="188" y="214"/>
                  </a:lnTo>
                  <a:lnTo>
                    <a:pt x="184" y="229"/>
                  </a:lnTo>
                  <a:lnTo>
                    <a:pt x="178" y="242"/>
                  </a:lnTo>
                  <a:lnTo>
                    <a:pt x="170" y="254"/>
                  </a:lnTo>
                  <a:lnTo>
                    <a:pt x="160" y="266"/>
                  </a:lnTo>
                  <a:lnTo>
                    <a:pt x="160" y="266"/>
                  </a:lnTo>
                  <a:lnTo>
                    <a:pt x="159" y="267"/>
                  </a:lnTo>
                  <a:lnTo>
                    <a:pt x="159" y="268"/>
                  </a:lnTo>
                  <a:lnTo>
                    <a:pt x="159" y="269"/>
                  </a:lnTo>
                  <a:lnTo>
                    <a:pt x="159" y="270"/>
                  </a:lnTo>
                  <a:lnTo>
                    <a:pt x="159" y="271"/>
                  </a:lnTo>
                  <a:lnTo>
                    <a:pt x="160" y="271"/>
                  </a:lnTo>
                  <a:lnTo>
                    <a:pt x="160" y="272"/>
                  </a:lnTo>
                  <a:lnTo>
                    <a:pt x="161" y="273"/>
                  </a:lnTo>
                  <a:lnTo>
                    <a:pt x="162" y="273"/>
                  </a:lnTo>
                  <a:lnTo>
                    <a:pt x="163" y="273"/>
                  </a:lnTo>
                  <a:lnTo>
                    <a:pt x="163" y="274"/>
                  </a:lnTo>
                  <a:lnTo>
                    <a:pt x="164" y="274"/>
                  </a:lnTo>
                  <a:lnTo>
                    <a:pt x="165" y="273"/>
                  </a:lnTo>
                  <a:lnTo>
                    <a:pt x="166" y="273"/>
                  </a:lnTo>
                  <a:lnTo>
                    <a:pt x="167" y="272"/>
                  </a:lnTo>
                  <a:lnTo>
                    <a:pt x="175" y="264"/>
                  </a:lnTo>
                  <a:lnTo>
                    <a:pt x="182" y="255"/>
                  </a:lnTo>
                  <a:lnTo>
                    <a:pt x="188" y="245"/>
                  </a:lnTo>
                  <a:lnTo>
                    <a:pt x="193" y="235"/>
                  </a:lnTo>
                  <a:lnTo>
                    <a:pt x="196" y="224"/>
                  </a:lnTo>
                  <a:lnTo>
                    <a:pt x="199" y="211"/>
                  </a:lnTo>
                  <a:lnTo>
                    <a:pt x="202" y="200"/>
                  </a:lnTo>
                  <a:lnTo>
                    <a:pt x="204" y="189"/>
                  </a:lnTo>
                  <a:lnTo>
                    <a:pt x="204" y="169"/>
                  </a:lnTo>
                  <a:lnTo>
                    <a:pt x="202" y="149"/>
                  </a:lnTo>
                  <a:lnTo>
                    <a:pt x="198" y="129"/>
                  </a:lnTo>
                  <a:lnTo>
                    <a:pt x="192" y="110"/>
                  </a:lnTo>
                  <a:lnTo>
                    <a:pt x="188" y="101"/>
                  </a:lnTo>
                  <a:lnTo>
                    <a:pt x="184" y="92"/>
                  </a:lnTo>
                  <a:lnTo>
                    <a:pt x="180" y="83"/>
                  </a:lnTo>
                  <a:lnTo>
                    <a:pt x="175" y="74"/>
                  </a:lnTo>
                  <a:lnTo>
                    <a:pt x="169" y="66"/>
                  </a:lnTo>
                  <a:lnTo>
                    <a:pt x="163" y="58"/>
                  </a:lnTo>
                  <a:lnTo>
                    <a:pt x="157" y="50"/>
                  </a:lnTo>
                  <a:lnTo>
                    <a:pt x="150" y="43"/>
                  </a:lnTo>
                  <a:lnTo>
                    <a:pt x="144" y="37"/>
                  </a:lnTo>
                  <a:lnTo>
                    <a:pt x="138" y="32"/>
                  </a:lnTo>
                  <a:lnTo>
                    <a:pt x="131" y="28"/>
                  </a:lnTo>
                  <a:lnTo>
                    <a:pt x="125" y="24"/>
                  </a:lnTo>
                  <a:lnTo>
                    <a:pt x="118" y="20"/>
                  </a:lnTo>
                  <a:lnTo>
                    <a:pt x="110" y="17"/>
                  </a:lnTo>
                  <a:lnTo>
                    <a:pt x="103" y="14"/>
                  </a:lnTo>
                  <a:lnTo>
                    <a:pt x="96" y="11"/>
                  </a:lnTo>
                  <a:lnTo>
                    <a:pt x="84" y="8"/>
                  </a:lnTo>
                  <a:lnTo>
                    <a:pt x="72" y="5"/>
                  </a:lnTo>
                  <a:lnTo>
                    <a:pt x="61" y="2"/>
                  </a:lnTo>
                  <a:lnTo>
                    <a:pt x="49" y="1"/>
                  </a:lnTo>
                  <a:lnTo>
                    <a:pt x="37" y="0"/>
                  </a:lnTo>
                  <a:lnTo>
                    <a:pt x="25" y="1"/>
                  </a:lnTo>
                  <a:lnTo>
                    <a:pt x="14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Freeform 75"/>
            <p:cNvSpPr>
              <a:spLocks/>
            </p:cNvSpPr>
            <p:nvPr/>
          </p:nvSpPr>
          <p:spPr bwMode="auto">
            <a:xfrm>
              <a:off x="4660" y="565"/>
              <a:ext cx="230" cy="182"/>
            </a:xfrm>
            <a:custGeom>
              <a:avLst/>
              <a:gdLst/>
              <a:ahLst/>
              <a:cxnLst>
                <a:cxn ang="0">
                  <a:pos x="49" y="171"/>
                </a:cxn>
                <a:cxn ang="0">
                  <a:pos x="32" y="157"/>
                </a:cxn>
                <a:cxn ang="0">
                  <a:pos x="19" y="139"/>
                </a:cxn>
                <a:cxn ang="0">
                  <a:pos x="12" y="119"/>
                </a:cxn>
                <a:cxn ang="0">
                  <a:pos x="10" y="97"/>
                </a:cxn>
                <a:cxn ang="0">
                  <a:pos x="18" y="71"/>
                </a:cxn>
                <a:cxn ang="0">
                  <a:pos x="40" y="41"/>
                </a:cxn>
                <a:cxn ang="0">
                  <a:pos x="70" y="22"/>
                </a:cxn>
                <a:cxn ang="0">
                  <a:pos x="105" y="11"/>
                </a:cxn>
                <a:cxn ang="0">
                  <a:pos x="142" y="11"/>
                </a:cxn>
                <a:cxn ang="0">
                  <a:pos x="177" y="20"/>
                </a:cxn>
                <a:cxn ang="0">
                  <a:pos x="195" y="31"/>
                </a:cxn>
                <a:cxn ang="0">
                  <a:pos x="210" y="45"/>
                </a:cxn>
                <a:cxn ang="0">
                  <a:pos x="218" y="63"/>
                </a:cxn>
                <a:cxn ang="0">
                  <a:pos x="219" y="81"/>
                </a:cxn>
                <a:cxn ang="0">
                  <a:pos x="213" y="98"/>
                </a:cxn>
                <a:cxn ang="0">
                  <a:pos x="209" y="105"/>
                </a:cxn>
                <a:cxn ang="0">
                  <a:pos x="210" y="108"/>
                </a:cxn>
                <a:cxn ang="0">
                  <a:pos x="211" y="110"/>
                </a:cxn>
                <a:cxn ang="0">
                  <a:pos x="214" y="111"/>
                </a:cxn>
                <a:cxn ang="0">
                  <a:pos x="216" y="110"/>
                </a:cxn>
                <a:cxn ang="0">
                  <a:pos x="222" y="103"/>
                </a:cxn>
                <a:cxn ang="0">
                  <a:pos x="230" y="83"/>
                </a:cxn>
                <a:cxn ang="0">
                  <a:pos x="229" y="62"/>
                </a:cxn>
                <a:cxn ang="0">
                  <a:pos x="218" y="39"/>
                </a:cxn>
                <a:cxn ang="0">
                  <a:pos x="199" y="20"/>
                </a:cxn>
                <a:cxn ang="0">
                  <a:pos x="175" y="7"/>
                </a:cxn>
                <a:cxn ang="0">
                  <a:pos x="147" y="1"/>
                </a:cxn>
                <a:cxn ang="0">
                  <a:pos x="119" y="0"/>
                </a:cxn>
                <a:cxn ang="0">
                  <a:pos x="84" y="5"/>
                </a:cxn>
                <a:cxn ang="0">
                  <a:pos x="54" y="18"/>
                </a:cxn>
                <a:cxn ang="0">
                  <a:pos x="34" y="32"/>
                </a:cxn>
                <a:cxn ang="0">
                  <a:pos x="18" y="50"/>
                </a:cxn>
                <a:cxn ang="0">
                  <a:pos x="6" y="72"/>
                </a:cxn>
                <a:cxn ang="0">
                  <a:pos x="0" y="96"/>
                </a:cxn>
                <a:cxn ang="0">
                  <a:pos x="2" y="121"/>
                </a:cxn>
                <a:cxn ang="0">
                  <a:pos x="10" y="143"/>
                </a:cxn>
                <a:cxn ang="0">
                  <a:pos x="25" y="162"/>
                </a:cxn>
                <a:cxn ang="0">
                  <a:pos x="45" y="176"/>
                </a:cxn>
                <a:cxn ang="0">
                  <a:pos x="61" y="182"/>
                </a:cxn>
                <a:cxn ang="0">
                  <a:pos x="62" y="181"/>
                </a:cxn>
                <a:cxn ang="0">
                  <a:pos x="63" y="181"/>
                </a:cxn>
                <a:cxn ang="0">
                  <a:pos x="63" y="179"/>
                </a:cxn>
                <a:cxn ang="0">
                  <a:pos x="63" y="178"/>
                </a:cxn>
                <a:cxn ang="0">
                  <a:pos x="62" y="178"/>
                </a:cxn>
              </a:cxnLst>
              <a:rect l="0" t="0" r="r" b="b"/>
              <a:pathLst>
                <a:path w="230" h="182">
                  <a:moveTo>
                    <a:pt x="62" y="178"/>
                  </a:moveTo>
                  <a:lnTo>
                    <a:pt x="55" y="174"/>
                  </a:lnTo>
                  <a:lnTo>
                    <a:pt x="49" y="171"/>
                  </a:lnTo>
                  <a:lnTo>
                    <a:pt x="43" y="167"/>
                  </a:lnTo>
                  <a:lnTo>
                    <a:pt x="37" y="162"/>
                  </a:lnTo>
                  <a:lnTo>
                    <a:pt x="32" y="157"/>
                  </a:lnTo>
                  <a:lnTo>
                    <a:pt x="27" y="151"/>
                  </a:lnTo>
                  <a:lnTo>
                    <a:pt x="23" y="146"/>
                  </a:lnTo>
                  <a:lnTo>
                    <a:pt x="19" y="139"/>
                  </a:lnTo>
                  <a:lnTo>
                    <a:pt x="16" y="133"/>
                  </a:lnTo>
                  <a:lnTo>
                    <a:pt x="13" y="126"/>
                  </a:lnTo>
                  <a:lnTo>
                    <a:pt x="12" y="119"/>
                  </a:lnTo>
                  <a:lnTo>
                    <a:pt x="10" y="112"/>
                  </a:lnTo>
                  <a:lnTo>
                    <a:pt x="10" y="105"/>
                  </a:lnTo>
                  <a:lnTo>
                    <a:pt x="10" y="97"/>
                  </a:lnTo>
                  <a:lnTo>
                    <a:pt x="11" y="90"/>
                  </a:lnTo>
                  <a:lnTo>
                    <a:pt x="13" y="82"/>
                  </a:lnTo>
                  <a:lnTo>
                    <a:pt x="18" y="71"/>
                  </a:lnTo>
                  <a:lnTo>
                    <a:pt x="24" y="60"/>
                  </a:lnTo>
                  <a:lnTo>
                    <a:pt x="31" y="50"/>
                  </a:lnTo>
                  <a:lnTo>
                    <a:pt x="40" y="41"/>
                  </a:lnTo>
                  <a:lnTo>
                    <a:pt x="49" y="34"/>
                  </a:lnTo>
                  <a:lnTo>
                    <a:pt x="59" y="27"/>
                  </a:lnTo>
                  <a:lnTo>
                    <a:pt x="70" y="22"/>
                  </a:lnTo>
                  <a:lnTo>
                    <a:pt x="81" y="17"/>
                  </a:lnTo>
                  <a:lnTo>
                    <a:pt x="93" y="14"/>
                  </a:lnTo>
                  <a:lnTo>
                    <a:pt x="105" y="11"/>
                  </a:lnTo>
                  <a:lnTo>
                    <a:pt x="117" y="10"/>
                  </a:lnTo>
                  <a:lnTo>
                    <a:pt x="130" y="10"/>
                  </a:lnTo>
                  <a:lnTo>
                    <a:pt x="142" y="11"/>
                  </a:lnTo>
                  <a:lnTo>
                    <a:pt x="154" y="13"/>
                  </a:lnTo>
                  <a:lnTo>
                    <a:pt x="166" y="16"/>
                  </a:lnTo>
                  <a:lnTo>
                    <a:pt x="177" y="20"/>
                  </a:lnTo>
                  <a:lnTo>
                    <a:pt x="183" y="23"/>
                  </a:lnTo>
                  <a:lnTo>
                    <a:pt x="189" y="27"/>
                  </a:lnTo>
                  <a:lnTo>
                    <a:pt x="195" y="31"/>
                  </a:lnTo>
                  <a:lnTo>
                    <a:pt x="200" y="35"/>
                  </a:lnTo>
                  <a:lnTo>
                    <a:pt x="205" y="40"/>
                  </a:lnTo>
                  <a:lnTo>
                    <a:pt x="210" y="45"/>
                  </a:lnTo>
                  <a:lnTo>
                    <a:pt x="213" y="51"/>
                  </a:lnTo>
                  <a:lnTo>
                    <a:pt x="216" y="57"/>
                  </a:lnTo>
                  <a:lnTo>
                    <a:pt x="218" y="63"/>
                  </a:lnTo>
                  <a:lnTo>
                    <a:pt x="219" y="69"/>
                  </a:lnTo>
                  <a:lnTo>
                    <a:pt x="219" y="75"/>
                  </a:lnTo>
                  <a:lnTo>
                    <a:pt x="219" y="81"/>
                  </a:lnTo>
                  <a:lnTo>
                    <a:pt x="218" y="87"/>
                  </a:lnTo>
                  <a:lnTo>
                    <a:pt x="216" y="93"/>
                  </a:lnTo>
                  <a:lnTo>
                    <a:pt x="213" y="98"/>
                  </a:lnTo>
                  <a:lnTo>
                    <a:pt x="210" y="104"/>
                  </a:lnTo>
                  <a:lnTo>
                    <a:pt x="210" y="105"/>
                  </a:lnTo>
                  <a:lnTo>
                    <a:pt x="209" y="105"/>
                  </a:lnTo>
                  <a:lnTo>
                    <a:pt x="209" y="106"/>
                  </a:lnTo>
                  <a:lnTo>
                    <a:pt x="209" y="107"/>
                  </a:lnTo>
                  <a:lnTo>
                    <a:pt x="210" y="108"/>
                  </a:lnTo>
                  <a:lnTo>
                    <a:pt x="210" y="109"/>
                  </a:lnTo>
                  <a:lnTo>
                    <a:pt x="211" y="110"/>
                  </a:lnTo>
                  <a:lnTo>
                    <a:pt x="211" y="110"/>
                  </a:lnTo>
                  <a:lnTo>
                    <a:pt x="212" y="111"/>
                  </a:lnTo>
                  <a:lnTo>
                    <a:pt x="213" y="111"/>
                  </a:lnTo>
                  <a:lnTo>
                    <a:pt x="214" y="111"/>
                  </a:lnTo>
                  <a:lnTo>
                    <a:pt x="215" y="111"/>
                  </a:lnTo>
                  <a:lnTo>
                    <a:pt x="216" y="111"/>
                  </a:lnTo>
                  <a:lnTo>
                    <a:pt x="216" y="110"/>
                  </a:lnTo>
                  <a:lnTo>
                    <a:pt x="217" y="110"/>
                  </a:lnTo>
                  <a:lnTo>
                    <a:pt x="218" y="109"/>
                  </a:lnTo>
                  <a:lnTo>
                    <a:pt x="222" y="103"/>
                  </a:lnTo>
                  <a:lnTo>
                    <a:pt x="226" y="97"/>
                  </a:lnTo>
                  <a:lnTo>
                    <a:pt x="228" y="90"/>
                  </a:lnTo>
                  <a:lnTo>
                    <a:pt x="230" y="83"/>
                  </a:lnTo>
                  <a:lnTo>
                    <a:pt x="230" y="76"/>
                  </a:lnTo>
                  <a:lnTo>
                    <a:pt x="230" y="69"/>
                  </a:lnTo>
                  <a:lnTo>
                    <a:pt x="229" y="62"/>
                  </a:lnTo>
                  <a:lnTo>
                    <a:pt x="227" y="55"/>
                  </a:lnTo>
                  <a:lnTo>
                    <a:pt x="223" y="47"/>
                  </a:lnTo>
                  <a:lnTo>
                    <a:pt x="218" y="39"/>
                  </a:lnTo>
                  <a:lnTo>
                    <a:pt x="212" y="32"/>
                  </a:lnTo>
                  <a:lnTo>
                    <a:pt x="206" y="25"/>
                  </a:lnTo>
                  <a:lnTo>
                    <a:pt x="199" y="20"/>
                  </a:lnTo>
                  <a:lnTo>
                    <a:pt x="191" y="15"/>
                  </a:lnTo>
                  <a:lnTo>
                    <a:pt x="183" y="11"/>
                  </a:lnTo>
                  <a:lnTo>
                    <a:pt x="175" y="7"/>
                  </a:lnTo>
                  <a:lnTo>
                    <a:pt x="166" y="5"/>
                  </a:lnTo>
                  <a:lnTo>
                    <a:pt x="157" y="2"/>
                  </a:lnTo>
                  <a:lnTo>
                    <a:pt x="147" y="1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10" y="0"/>
                  </a:lnTo>
                  <a:lnTo>
                    <a:pt x="101" y="2"/>
                  </a:lnTo>
                  <a:lnTo>
                    <a:pt x="84" y="5"/>
                  </a:lnTo>
                  <a:lnTo>
                    <a:pt x="69" y="11"/>
                  </a:lnTo>
                  <a:lnTo>
                    <a:pt x="61" y="14"/>
                  </a:lnTo>
                  <a:lnTo>
                    <a:pt x="54" y="18"/>
                  </a:lnTo>
                  <a:lnTo>
                    <a:pt x="47" y="22"/>
                  </a:lnTo>
                  <a:lnTo>
                    <a:pt x="40" y="27"/>
                  </a:lnTo>
                  <a:lnTo>
                    <a:pt x="34" y="32"/>
                  </a:lnTo>
                  <a:lnTo>
                    <a:pt x="28" y="38"/>
                  </a:lnTo>
                  <a:lnTo>
                    <a:pt x="23" y="44"/>
                  </a:lnTo>
                  <a:lnTo>
                    <a:pt x="18" y="50"/>
                  </a:lnTo>
                  <a:lnTo>
                    <a:pt x="13" y="57"/>
                  </a:lnTo>
                  <a:lnTo>
                    <a:pt x="9" y="65"/>
                  </a:lnTo>
                  <a:lnTo>
                    <a:pt x="6" y="72"/>
                  </a:lnTo>
                  <a:lnTo>
                    <a:pt x="3" y="80"/>
                  </a:lnTo>
                  <a:lnTo>
                    <a:pt x="1" y="88"/>
                  </a:lnTo>
                  <a:lnTo>
                    <a:pt x="0" y="96"/>
                  </a:lnTo>
                  <a:lnTo>
                    <a:pt x="0" y="105"/>
                  </a:lnTo>
                  <a:lnTo>
                    <a:pt x="0" y="113"/>
                  </a:lnTo>
                  <a:lnTo>
                    <a:pt x="2" y="121"/>
                  </a:lnTo>
                  <a:lnTo>
                    <a:pt x="4" y="129"/>
                  </a:lnTo>
                  <a:lnTo>
                    <a:pt x="7" y="136"/>
                  </a:lnTo>
                  <a:lnTo>
                    <a:pt x="10" y="143"/>
                  </a:lnTo>
                  <a:lnTo>
                    <a:pt x="15" y="150"/>
                  </a:lnTo>
                  <a:lnTo>
                    <a:pt x="20" y="157"/>
                  </a:lnTo>
                  <a:lnTo>
                    <a:pt x="25" y="162"/>
                  </a:lnTo>
                  <a:lnTo>
                    <a:pt x="31" y="168"/>
                  </a:lnTo>
                  <a:lnTo>
                    <a:pt x="38" y="172"/>
                  </a:lnTo>
                  <a:lnTo>
                    <a:pt x="45" y="176"/>
                  </a:lnTo>
                  <a:lnTo>
                    <a:pt x="53" y="179"/>
                  </a:lnTo>
                  <a:lnTo>
                    <a:pt x="61" y="182"/>
                  </a:lnTo>
                  <a:lnTo>
                    <a:pt x="61" y="182"/>
                  </a:lnTo>
                  <a:lnTo>
                    <a:pt x="61" y="182"/>
                  </a:lnTo>
                  <a:lnTo>
                    <a:pt x="62" y="182"/>
                  </a:lnTo>
                  <a:lnTo>
                    <a:pt x="62" y="181"/>
                  </a:lnTo>
                  <a:lnTo>
                    <a:pt x="63" y="181"/>
                  </a:lnTo>
                  <a:lnTo>
                    <a:pt x="63" y="181"/>
                  </a:lnTo>
                  <a:lnTo>
                    <a:pt x="63" y="181"/>
                  </a:lnTo>
                  <a:lnTo>
                    <a:pt x="63" y="180"/>
                  </a:lnTo>
                  <a:lnTo>
                    <a:pt x="63" y="180"/>
                  </a:lnTo>
                  <a:lnTo>
                    <a:pt x="63" y="179"/>
                  </a:lnTo>
                  <a:lnTo>
                    <a:pt x="63" y="179"/>
                  </a:lnTo>
                  <a:lnTo>
                    <a:pt x="63" y="179"/>
                  </a:lnTo>
                  <a:lnTo>
                    <a:pt x="63" y="178"/>
                  </a:lnTo>
                  <a:lnTo>
                    <a:pt x="63" y="178"/>
                  </a:lnTo>
                  <a:lnTo>
                    <a:pt x="62" y="178"/>
                  </a:lnTo>
                  <a:lnTo>
                    <a:pt x="62" y="1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Freeform 76"/>
            <p:cNvSpPr>
              <a:spLocks/>
            </p:cNvSpPr>
            <p:nvPr/>
          </p:nvSpPr>
          <p:spPr bwMode="auto">
            <a:xfrm>
              <a:off x="4953" y="620"/>
              <a:ext cx="237" cy="235"/>
            </a:xfrm>
            <a:custGeom>
              <a:avLst/>
              <a:gdLst/>
              <a:ahLst/>
              <a:cxnLst>
                <a:cxn ang="0">
                  <a:pos x="11" y="66"/>
                </a:cxn>
                <a:cxn ang="0">
                  <a:pos x="25" y="46"/>
                </a:cxn>
                <a:cxn ang="0">
                  <a:pos x="45" y="30"/>
                </a:cxn>
                <a:cxn ang="0">
                  <a:pos x="70" y="15"/>
                </a:cxn>
                <a:cxn ang="0">
                  <a:pos x="98" y="11"/>
                </a:cxn>
                <a:cxn ang="0">
                  <a:pos x="131" y="15"/>
                </a:cxn>
                <a:cxn ang="0">
                  <a:pos x="172" y="30"/>
                </a:cxn>
                <a:cxn ang="0">
                  <a:pos x="204" y="55"/>
                </a:cxn>
                <a:cxn ang="0">
                  <a:pos x="223" y="94"/>
                </a:cxn>
                <a:cxn ang="0">
                  <a:pos x="226" y="132"/>
                </a:cxn>
                <a:cxn ang="0">
                  <a:pos x="221" y="154"/>
                </a:cxn>
                <a:cxn ang="0">
                  <a:pos x="212" y="176"/>
                </a:cxn>
                <a:cxn ang="0">
                  <a:pos x="202" y="189"/>
                </a:cxn>
                <a:cxn ang="0">
                  <a:pos x="194" y="198"/>
                </a:cxn>
                <a:cxn ang="0">
                  <a:pos x="184" y="206"/>
                </a:cxn>
                <a:cxn ang="0">
                  <a:pos x="150" y="222"/>
                </a:cxn>
                <a:cxn ang="0">
                  <a:pos x="114" y="224"/>
                </a:cxn>
                <a:cxn ang="0">
                  <a:pos x="88" y="222"/>
                </a:cxn>
                <a:cxn ang="0">
                  <a:pos x="86" y="223"/>
                </a:cxn>
                <a:cxn ang="0">
                  <a:pos x="84" y="225"/>
                </a:cxn>
                <a:cxn ang="0">
                  <a:pos x="84" y="229"/>
                </a:cxn>
                <a:cxn ang="0">
                  <a:pos x="86" y="231"/>
                </a:cxn>
                <a:cxn ang="0">
                  <a:pos x="89" y="232"/>
                </a:cxn>
                <a:cxn ang="0">
                  <a:pos x="128" y="235"/>
                </a:cxn>
                <a:cxn ang="0">
                  <a:pos x="167" y="228"/>
                </a:cxn>
                <a:cxn ang="0">
                  <a:pos x="201" y="207"/>
                </a:cxn>
                <a:cxn ang="0">
                  <a:pos x="222" y="180"/>
                </a:cxn>
                <a:cxn ang="0">
                  <a:pos x="234" y="149"/>
                </a:cxn>
                <a:cxn ang="0">
                  <a:pos x="237" y="115"/>
                </a:cxn>
                <a:cxn ang="0">
                  <a:pos x="231" y="82"/>
                </a:cxn>
                <a:cxn ang="0">
                  <a:pos x="216" y="52"/>
                </a:cxn>
                <a:cxn ang="0">
                  <a:pos x="179" y="23"/>
                </a:cxn>
                <a:cxn ang="0">
                  <a:pos x="136" y="5"/>
                </a:cxn>
                <a:cxn ang="0">
                  <a:pos x="97" y="0"/>
                </a:cxn>
                <a:cxn ang="0">
                  <a:pos x="72" y="4"/>
                </a:cxn>
                <a:cxn ang="0">
                  <a:pos x="50" y="14"/>
                </a:cxn>
                <a:cxn ang="0">
                  <a:pos x="30" y="29"/>
                </a:cxn>
                <a:cxn ang="0">
                  <a:pos x="13" y="46"/>
                </a:cxn>
                <a:cxn ang="0">
                  <a:pos x="2" y="67"/>
                </a:cxn>
                <a:cxn ang="0">
                  <a:pos x="0" y="73"/>
                </a:cxn>
                <a:cxn ang="0">
                  <a:pos x="1" y="79"/>
                </a:cxn>
                <a:cxn ang="0">
                  <a:pos x="2" y="83"/>
                </a:cxn>
                <a:cxn ang="0">
                  <a:pos x="3" y="84"/>
                </a:cxn>
                <a:cxn ang="0">
                  <a:pos x="4" y="84"/>
                </a:cxn>
                <a:cxn ang="0">
                  <a:pos x="5" y="84"/>
                </a:cxn>
                <a:cxn ang="0">
                  <a:pos x="6" y="83"/>
                </a:cxn>
                <a:cxn ang="0">
                  <a:pos x="6" y="82"/>
                </a:cxn>
              </a:cxnLst>
              <a:rect l="0" t="0" r="r" b="b"/>
              <a:pathLst>
                <a:path w="237" h="235">
                  <a:moveTo>
                    <a:pt x="6" y="82"/>
                  </a:moveTo>
                  <a:lnTo>
                    <a:pt x="8" y="74"/>
                  </a:lnTo>
                  <a:lnTo>
                    <a:pt x="11" y="66"/>
                  </a:lnTo>
                  <a:lnTo>
                    <a:pt x="15" y="59"/>
                  </a:lnTo>
                  <a:lnTo>
                    <a:pt x="20" y="52"/>
                  </a:lnTo>
                  <a:lnTo>
                    <a:pt x="25" y="46"/>
                  </a:lnTo>
                  <a:lnTo>
                    <a:pt x="32" y="40"/>
                  </a:lnTo>
                  <a:lnTo>
                    <a:pt x="38" y="35"/>
                  </a:lnTo>
                  <a:lnTo>
                    <a:pt x="45" y="30"/>
                  </a:lnTo>
                  <a:lnTo>
                    <a:pt x="53" y="24"/>
                  </a:lnTo>
                  <a:lnTo>
                    <a:pt x="61" y="19"/>
                  </a:lnTo>
                  <a:lnTo>
                    <a:pt x="70" y="15"/>
                  </a:lnTo>
                  <a:lnTo>
                    <a:pt x="79" y="13"/>
                  </a:lnTo>
                  <a:lnTo>
                    <a:pt x="89" y="11"/>
                  </a:lnTo>
                  <a:lnTo>
                    <a:pt x="98" y="11"/>
                  </a:lnTo>
                  <a:lnTo>
                    <a:pt x="108" y="11"/>
                  </a:lnTo>
                  <a:lnTo>
                    <a:pt x="118" y="12"/>
                  </a:lnTo>
                  <a:lnTo>
                    <a:pt x="131" y="15"/>
                  </a:lnTo>
                  <a:lnTo>
                    <a:pt x="145" y="19"/>
                  </a:lnTo>
                  <a:lnTo>
                    <a:pt x="158" y="24"/>
                  </a:lnTo>
                  <a:lnTo>
                    <a:pt x="172" y="30"/>
                  </a:lnTo>
                  <a:lnTo>
                    <a:pt x="183" y="37"/>
                  </a:lnTo>
                  <a:lnTo>
                    <a:pt x="194" y="46"/>
                  </a:lnTo>
                  <a:lnTo>
                    <a:pt x="204" y="55"/>
                  </a:lnTo>
                  <a:lnTo>
                    <a:pt x="213" y="66"/>
                  </a:lnTo>
                  <a:lnTo>
                    <a:pt x="219" y="80"/>
                  </a:lnTo>
                  <a:lnTo>
                    <a:pt x="223" y="94"/>
                  </a:lnTo>
                  <a:lnTo>
                    <a:pt x="226" y="109"/>
                  </a:lnTo>
                  <a:lnTo>
                    <a:pt x="226" y="124"/>
                  </a:lnTo>
                  <a:lnTo>
                    <a:pt x="226" y="132"/>
                  </a:lnTo>
                  <a:lnTo>
                    <a:pt x="225" y="140"/>
                  </a:lnTo>
                  <a:lnTo>
                    <a:pt x="223" y="147"/>
                  </a:lnTo>
                  <a:lnTo>
                    <a:pt x="221" y="154"/>
                  </a:lnTo>
                  <a:lnTo>
                    <a:pt x="219" y="162"/>
                  </a:lnTo>
                  <a:lnTo>
                    <a:pt x="216" y="169"/>
                  </a:lnTo>
                  <a:lnTo>
                    <a:pt x="212" y="176"/>
                  </a:lnTo>
                  <a:lnTo>
                    <a:pt x="208" y="182"/>
                  </a:lnTo>
                  <a:lnTo>
                    <a:pt x="205" y="186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7" y="195"/>
                  </a:lnTo>
                  <a:lnTo>
                    <a:pt x="194" y="198"/>
                  </a:lnTo>
                  <a:lnTo>
                    <a:pt x="191" y="201"/>
                  </a:lnTo>
                  <a:lnTo>
                    <a:pt x="188" y="204"/>
                  </a:lnTo>
                  <a:lnTo>
                    <a:pt x="184" y="206"/>
                  </a:lnTo>
                  <a:lnTo>
                    <a:pt x="174" y="213"/>
                  </a:lnTo>
                  <a:lnTo>
                    <a:pt x="161" y="218"/>
                  </a:lnTo>
                  <a:lnTo>
                    <a:pt x="150" y="222"/>
                  </a:lnTo>
                  <a:lnTo>
                    <a:pt x="138" y="223"/>
                  </a:lnTo>
                  <a:lnTo>
                    <a:pt x="126" y="224"/>
                  </a:lnTo>
                  <a:lnTo>
                    <a:pt x="114" y="224"/>
                  </a:lnTo>
                  <a:lnTo>
                    <a:pt x="102" y="223"/>
                  </a:lnTo>
                  <a:lnTo>
                    <a:pt x="90" y="222"/>
                  </a:lnTo>
                  <a:lnTo>
                    <a:pt x="88" y="222"/>
                  </a:lnTo>
                  <a:lnTo>
                    <a:pt x="87" y="222"/>
                  </a:lnTo>
                  <a:lnTo>
                    <a:pt x="86" y="222"/>
                  </a:lnTo>
                  <a:lnTo>
                    <a:pt x="86" y="223"/>
                  </a:lnTo>
                  <a:lnTo>
                    <a:pt x="85" y="224"/>
                  </a:lnTo>
                  <a:lnTo>
                    <a:pt x="84" y="224"/>
                  </a:lnTo>
                  <a:lnTo>
                    <a:pt x="84" y="225"/>
                  </a:lnTo>
                  <a:lnTo>
                    <a:pt x="84" y="227"/>
                  </a:lnTo>
                  <a:lnTo>
                    <a:pt x="84" y="228"/>
                  </a:lnTo>
                  <a:lnTo>
                    <a:pt x="84" y="229"/>
                  </a:lnTo>
                  <a:lnTo>
                    <a:pt x="84" y="230"/>
                  </a:lnTo>
                  <a:lnTo>
                    <a:pt x="85" y="231"/>
                  </a:lnTo>
                  <a:lnTo>
                    <a:pt x="86" y="231"/>
                  </a:lnTo>
                  <a:lnTo>
                    <a:pt x="87" y="232"/>
                  </a:lnTo>
                  <a:lnTo>
                    <a:pt x="88" y="232"/>
                  </a:lnTo>
                  <a:lnTo>
                    <a:pt x="89" y="232"/>
                  </a:lnTo>
                  <a:lnTo>
                    <a:pt x="102" y="234"/>
                  </a:lnTo>
                  <a:lnTo>
                    <a:pt x="115" y="235"/>
                  </a:lnTo>
                  <a:lnTo>
                    <a:pt x="128" y="235"/>
                  </a:lnTo>
                  <a:lnTo>
                    <a:pt x="141" y="234"/>
                  </a:lnTo>
                  <a:lnTo>
                    <a:pt x="154" y="232"/>
                  </a:lnTo>
                  <a:lnTo>
                    <a:pt x="167" y="228"/>
                  </a:lnTo>
                  <a:lnTo>
                    <a:pt x="180" y="222"/>
                  </a:lnTo>
                  <a:lnTo>
                    <a:pt x="192" y="215"/>
                  </a:lnTo>
                  <a:lnTo>
                    <a:pt x="201" y="207"/>
                  </a:lnTo>
                  <a:lnTo>
                    <a:pt x="209" y="199"/>
                  </a:lnTo>
                  <a:lnTo>
                    <a:pt x="216" y="190"/>
                  </a:lnTo>
                  <a:lnTo>
                    <a:pt x="222" y="180"/>
                  </a:lnTo>
                  <a:lnTo>
                    <a:pt x="227" y="170"/>
                  </a:lnTo>
                  <a:lnTo>
                    <a:pt x="231" y="159"/>
                  </a:lnTo>
                  <a:lnTo>
                    <a:pt x="234" y="149"/>
                  </a:lnTo>
                  <a:lnTo>
                    <a:pt x="236" y="137"/>
                  </a:lnTo>
                  <a:lnTo>
                    <a:pt x="237" y="126"/>
                  </a:lnTo>
                  <a:lnTo>
                    <a:pt x="237" y="115"/>
                  </a:lnTo>
                  <a:lnTo>
                    <a:pt x="236" y="104"/>
                  </a:lnTo>
                  <a:lnTo>
                    <a:pt x="234" y="93"/>
                  </a:lnTo>
                  <a:lnTo>
                    <a:pt x="231" y="82"/>
                  </a:lnTo>
                  <a:lnTo>
                    <a:pt x="227" y="71"/>
                  </a:lnTo>
                  <a:lnTo>
                    <a:pt x="222" y="61"/>
                  </a:lnTo>
                  <a:lnTo>
                    <a:pt x="216" y="52"/>
                  </a:lnTo>
                  <a:lnTo>
                    <a:pt x="205" y="41"/>
                  </a:lnTo>
                  <a:lnTo>
                    <a:pt x="193" y="32"/>
                  </a:lnTo>
                  <a:lnTo>
                    <a:pt x="179" y="23"/>
                  </a:lnTo>
                  <a:lnTo>
                    <a:pt x="165" y="15"/>
                  </a:lnTo>
                  <a:lnTo>
                    <a:pt x="150" y="9"/>
                  </a:lnTo>
                  <a:lnTo>
                    <a:pt x="136" y="5"/>
                  </a:lnTo>
                  <a:lnTo>
                    <a:pt x="120" y="2"/>
                  </a:lnTo>
                  <a:lnTo>
                    <a:pt x="105" y="0"/>
                  </a:lnTo>
                  <a:lnTo>
                    <a:pt x="97" y="0"/>
                  </a:lnTo>
                  <a:lnTo>
                    <a:pt x="88" y="1"/>
                  </a:lnTo>
                  <a:lnTo>
                    <a:pt x="80" y="2"/>
                  </a:lnTo>
                  <a:lnTo>
                    <a:pt x="72" y="4"/>
                  </a:lnTo>
                  <a:lnTo>
                    <a:pt x="64" y="7"/>
                  </a:lnTo>
                  <a:lnTo>
                    <a:pt x="57" y="10"/>
                  </a:lnTo>
                  <a:lnTo>
                    <a:pt x="50" y="14"/>
                  </a:lnTo>
                  <a:lnTo>
                    <a:pt x="42" y="19"/>
                  </a:lnTo>
                  <a:lnTo>
                    <a:pt x="36" y="24"/>
                  </a:lnTo>
                  <a:lnTo>
                    <a:pt x="30" y="29"/>
                  </a:lnTo>
                  <a:lnTo>
                    <a:pt x="24" y="34"/>
                  </a:lnTo>
                  <a:lnTo>
                    <a:pt x="18" y="40"/>
                  </a:lnTo>
                  <a:lnTo>
                    <a:pt x="13" y="46"/>
                  </a:lnTo>
                  <a:lnTo>
                    <a:pt x="9" y="53"/>
                  </a:lnTo>
                  <a:lnTo>
                    <a:pt x="5" y="60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1" y="71"/>
                  </a:lnTo>
                  <a:lnTo>
                    <a:pt x="0" y="73"/>
                  </a:lnTo>
                  <a:lnTo>
                    <a:pt x="0" y="75"/>
                  </a:lnTo>
                  <a:lnTo>
                    <a:pt x="0" y="77"/>
                  </a:lnTo>
                  <a:lnTo>
                    <a:pt x="1" y="79"/>
                  </a:lnTo>
                  <a:lnTo>
                    <a:pt x="1" y="81"/>
                  </a:lnTo>
                  <a:lnTo>
                    <a:pt x="2" y="83"/>
                  </a:lnTo>
                  <a:lnTo>
                    <a:pt x="2" y="83"/>
                  </a:lnTo>
                  <a:lnTo>
                    <a:pt x="2" y="83"/>
                  </a:lnTo>
                  <a:lnTo>
                    <a:pt x="3" y="84"/>
                  </a:lnTo>
                  <a:lnTo>
                    <a:pt x="3" y="84"/>
                  </a:lnTo>
                  <a:lnTo>
                    <a:pt x="3" y="84"/>
                  </a:lnTo>
                  <a:lnTo>
                    <a:pt x="4" y="84"/>
                  </a:lnTo>
                  <a:lnTo>
                    <a:pt x="4" y="84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5" y="84"/>
                  </a:lnTo>
                  <a:lnTo>
                    <a:pt x="6" y="84"/>
                  </a:lnTo>
                  <a:lnTo>
                    <a:pt x="6" y="83"/>
                  </a:lnTo>
                  <a:lnTo>
                    <a:pt x="6" y="83"/>
                  </a:lnTo>
                  <a:lnTo>
                    <a:pt x="6" y="83"/>
                  </a:lnTo>
                  <a:lnTo>
                    <a:pt x="6" y="82"/>
                  </a:lnTo>
                  <a:lnTo>
                    <a:pt x="6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Freeform 77"/>
            <p:cNvSpPr>
              <a:spLocks/>
            </p:cNvSpPr>
            <p:nvPr/>
          </p:nvSpPr>
          <p:spPr bwMode="auto">
            <a:xfrm>
              <a:off x="4687" y="1006"/>
              <a:ext cx="120" cy="97"/>
            </a:xfrm>
            <a:custGeom>
              <a:avLst/>
              <a:gdLst/>
              <a:ahLst/>
              <a:cxnLst>
                <a:cxn ang="0">
                  <a:pos x="84" y="7"/>
                </a:cxn>
                <a:cxn ang="0">
                  <a:pos x="70" y="1"/>
                </a:cxn>
                <a:cxn ang="0">
                  <a:pos x="54" y="0"/>
                </a:cxn>
                <a:cxn ang="0">
                  <a:pos x="23" y="8"/>
                </a:cxn>
                <a:cxn ang="0">
                  <a:pos x="6" y="22"/>
                </a:cxn>
                <a:cxn ang="0">
                  <a:pos x="1" y="37"/>
                </a:cxn>
                <a:cxn ang="0">
                  <a:pos x="1" y="54"/>
                </a:cxn>
                <a:cxn ang="0">
                  <a:pos x="7" y="69"/>
                </a:cxn>
                <a:cxn ang="0">
                  <a:pos x="16" y="80"/>
                </a:cxn>
                <a:cxn ang="0">
                  <a:pos x="33" y="90"/>
                </a:cxn>
                <a:cxn ang="0">
                  <a:pos x="58" y="97"/>
                </a:cxn>
                <a:cxn ang="0">
                  <a:pos x="83" y="93"/>
                </a:cxn>
                <a:cxn ang="0">
                  <a:pos x="101" y="82"/>
                </a:cxn>
                <a:cxn ang="0">
                  <a:pos x="113" y="68"/>
                </a:cxn>
                <a:cxn ang="0">
                  <a:pos x="119" y="50"/>
                </a:cxn>
                <a:cxn ang="0">
                  <a:pos x="118" y="36"/>
                </a:cxn>
                <a:cxn ang="0">
                  <a:pos x="112" y="23"/>
                </a:cxn>
                <a:cxn ang="0">
                  <a:pos x="104" y="16"/>
                </a:cxn>
                <a:cxn ang="0">
                  <a:pos x="102" y="15"/>
                </a:cxn>
                <a:cxn ang="0">
                  <a:pos x="99" y="16"/>
                </a:cxn>
                <a:cxn ang="0">
                  <a:pos x="97" y="18"/>
                </a:cxn>
                <a:cxn ang="0">
                  <a:pos x="97" y="20"/>
                </a:cxn>
                <a:cxn ang="0">
                  <a:pos x="98" y="23"/>
                </a:cxn>
                <a:cxn ang="0">
                  <a:pos x="105" y="31"/>
                </a:cxn>
                <a:cxn ang="0">
                  <a:pos x="108" y="41"/>
                </a:cxn>
                <a:cxn ang="0">
                  <a:pos x="107" y="55"/>
                </a:cxn>
                <a:cxn ang="0">
                  <a:pos x="97" y="72"/>
                </a:cxn>
                <a:cxn ang="0">
                  <a:pos x="81" y="83"/>
                </a:cxn>
                <a:cxn ang="0">
                  <a:pos x="54" y="86"/>
                </a:cxn>
                <a:cxn ang="0">
                  <a:pos x="29" y="77"/>
                </a:cxn>
                <a:cxn ang="0">
                  <a:pos x="18" y="67"/>
                </a:cxn>
                <a:cxn ang="0">
                  <a:pos x="11" y="53"/>
                </a:cxn>
                <a:cxn ang="0">
                  <a:pos x="10" y="40"/>
                </a:cxn>
                <a:cxn ang="0">
                  <a:pos x="13" y="30"/>
                </a:cxn>
                <a:cxn ang="0">
                  <a:pos x="20" y="21"/>
                </a:cxn>
                <a:cxn ang="0">
                  <a:pos x="45" y="10"/>
                </a:cxn>
                <a:cxn ang="0">
                  <a:pos x="72" y="9"/>
                </a:cxn>
                <a:cxn ang="0">
                  <a:pos x="89" y="18"/>
                </a:cxn>
                <a:cxn ang="0">
                  <a:pos x="90" y="18"/>
                </a:cxn>
                <a:cxn ang="0">
                  <a:pos x="91" y="18"/>
                </a:cxn>
                <a:cxn ang="0">
                  <a:pos x="92" y="17"/>
                </a:cxn>
                <a:cxn ang="0">
                  <a:pos x="92" y="16"/>
                </a:cxn>
                <a:cxn ang="0">
                  <a:pos x="91" y="15"/>
                </a:cxn>
              </a:cxnLst>
              <a:rect l="0" t="0" r="r" b="b"/>
              <a:pathLst>
                <a:path w="120" h="97">
                  <a:moveTo>
                    <a:pt x="91" y="15"/>
                  </a:moveTo>
                  <a:lnTo>
                    <a:pt x="88" y="11"/>
                  </a:lnTo>
                  <a:lnTo>
                    <a:pt x="84" y="7"/>
                  </a:lnTo>
                  <a:lnTo>
                    <a:pt x="79" y="5"/>
                  </a:lnTo>
                  <a:lnTo>
                    <a:pt x="75" y="3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4" y="1"/>
                  </a:lnTo>
                  <a:lnTo>
                    <a:pt x="33" y="4"/>
                  </a:lnTo>
                  <a:lnTo>
                    <a:pt x="23" y="8"/>
                  </a:lnTo>
                  <a:lnTo>
                    <a:pt x="14" y="13"/>
                  </a:lnTo>
                  <a:lnTo>
                    <a:pt x="10" y="17"/>
                  </a:lnTo>
                  <a:lnTo>
                    <a:pt x="6" y="22"/>
                  </a:lnTo>
                  <a:lnTo>
                    <a:pt x="3" y="26"/>
                  </a:lnTo>
                  <a:lnTo>
                    <a:pt x="2" y="32"/>
                  </a:lnTo>
                  <a:lnTo>
                    <a:pt x="1" y="37"/>
                  </a:lnTo>
                  <a:lnTo>
                    <a:pt x="0" y="43"/>
                  </a:lnTo>
                  <a:lnTo>
                    <a:pt x="1" y="49"/>
                  </a:lnTo>
                  <a:lnTo>
                    <a:pt x="1" y="54"/>
                  </a:lnTo>
                  <a:lnTo>
                    <a:pt x="3" y="60"/>
                  </a:lnTo>
                  <a:lnTo>
                    <a:pt x="5" y="64"/>
                  </a:lnTo>
                  <a:lnTo>
                    <a:pt x="7" y="69"/>
                  </a:lnTo>
                  <a:lnTo>
                    <a:pt x="10" y="73"/>
                  </a:lnTo>
                  <a:lnTo>
                    <a:pt x="13" y="77"/>
                  </a:lnTo>
                  <a:lnTo>
                    <a:pt x="16" y="80"/>
                  </a:lnTo>
                  <a:lnTo>
                    <a:pt x="20" y="84"/>
                  </a:lnTo>
                  <a:lnTo>
                    <a:pt x="25" y="87"/>
                  </a:lnTo>
                  <a:lnTo>
                    <a:pt x="33" y="90"/>
                  </a:lnTo>
                  <a:lnTo>
                    <a:pt x="41" y="94"/>
                  </a:lnTo>
                  <a:lnTo>
                    <a:pt x="49" y="96"/>
                  </a:lnTo>
                  <a:lnTo>
                    <a:pt x="58" y="97"/>
                  </a:lnTo>
                  <a:lnTo>
                    <a:pt x="66" y="97"/>
                  </a:lnTo>
                  <a:lnTo>
                    <a:pt x="75" y="96"/>
                  </a:lnTo>
                  <a:lnTo>
                    <a:pt x="83" y="93"/>
                  </a:lnTo>
                  <a:lnTo>
                    <a:pt x="91" y="90"/>
                  </a:lnTo>
                  <a:lnTo>
                    <a:pt x="96" y="86"/>
                  </a:lnTo>
                  <a:lnTo>
                    <a:pt x="101" y="82"/>
                  </a:lnTo>
                  <a:lnTo>
                    <a:pt x="106" y="78"/>
                  </a:lnTo>
                  <a:lnTo>
                    <a:pt x="110" y="73"/>
                  </a:lnTo>
                  <a:lnTo>
                    <a:pt x="113" y="68"/>
                  </a:lnTo>
                  <a:lnTo>
                    <a:pt x="116" y="63"/>
                  </a:lnTo>
                  <a:lnTo>
                    <a:pt x="118" y="57"/>
                  </a:lnTo>
                  <a:lnTo>
                    <a:pt x="119" y="50"/>
                  </a:lnTo>
                  <a:lnTo>
                    <a:pt x="120" y="45"/>
                  </a:lnTo>
                  <a:lnTo>
                    <a:pt x="119" y="40"/>
                  </a:lnTo>
                  <a:lnTo>
                    <a:pt x="118" y="36"/>
                  </a:lnTo>
                  <a:lnTo>
                    <a:pt x="117" y="31"/>
                  </a:lnTo>
                  <a:lnTo>
                    <a:pt x="115" y="27"/>
                  </a:lnTo>
                  <a:lnTo>
                    <a:pt x="112" y="23"/>
                  </a:lnTo>
                  <a:lnTo>
                    <a:pt x="109" y="19"/>
                  </a:lnTo>
                  <a:lnTo>
                    <a:pt x="105" y="16"/>
                  </a:lnTo>
                  <a:lnTo>
                    <a:pt x="104" y="16"/>
                  </a:lnTo>
                  <a:lnTo>
                    <a:pt x="103" y="15"/>
                  </a:lnTo>
                  <a:lnTo>
                    <a:pt x="102" y="15"/>
                  </a:lnTo>
                  <a:lnTo>
                    <a:pt x="102" y="15"/>
                  </a:lnTo>
                  <a:lnTo>
                    <a:pt x="101" y="15"/>
                  </a:lnTo>
                  <a:lnTo>
                    <a:pt x="100" y="15"/>
                  </a:lnTo>
                  <a:lnTo>
                    <a:pt x="99" y="16"/>
                  </a:lnTo>
                  <a:lnTo>
                    <a:pt x="98" y="16"/>
                  </a:lnTo>
                  <a:lnTo>
                    <a:pt x="98" y="17"/>
                  </a:lnTo>
                  <a:lnTo>
                    <a:pt x="97" y="18"/>
                  </a:lnTo>
                  <a:lnTo>
                    <a:pt x="97" y="18"/>
                  </a:lnTo>
                  <a:lnTo>
                    <a:pt x="97" y="19"/>
                  </a:lnTo>
                  <a:lnTo>
                    <a:pt x="97" y="20"/>
                  </a:lnTo>
                  <a:lnTo>
                    <a:pt x="97" y="21"/>
                  </a:lnTo>
                  <a:lnTo>
                    <a:pt x="98" y="22"/>
                  </a:lnTo>
                  <a:lnTo>
                    <a:pt x="98" y="23"/>
                  </a:lnTo>
                  <a:lnTo>
                    <a:pt x="101" y="25"/>
                  </a:lnTo>
                  <a:lnTo>
                    <a:pt x="103" y="28"/>
                  </a:lnTo>
                  <a:lnTo>
                    <a:pt x="105" y="31"/>
                  </a:lnTo>
                  <a:lnTo>
                    <a:pt x="106" y="34"/>
                  </a:lnTo>
                  <a:lnTo>
                    <a:pt x="108" y="38"/>
                  </a:lnTo>
                  <a:lnTo>
                    <a:pt x="108" y="41"/>
                  </a:lnTo>
                  <a:lnTo>
                    <a:pt x="109" y="45"/>
                  </a:lnTo>
                  <a:lnTo>
                    <a:pt x="108" y="49"/>
                  </a:lnTo>
                  <a:lnTo>
                    <a:pt x="107" y="55"/>
                  </a:lnTo>
                  <a:lnTo>
                    <a:pt x="105" y="61"/>
                  </a:lnTo>
                  <a:lnTo>
                    <a:pt x="102" y="67"/>
                  </a:lnTo>
                  <a:lnTo>
                    <a:pt x="97" y="72"/>
                  </a:lnTo>
                  <a:lnTo>
                    <a:pt x="93" y="76"/>
                  </a:lnTo>
                  <a:lnTo>
                    <a:pt x="87" y="80"/>
                  </a:lnTo>
                  <a:lnTo>
                    <a:pt x="81" y="83"/>
                  </a:lnTo>
                  <a:lnTo>
                    <a:pt x="75" y="85"/>
                  </a:lnTo>
                  <a:lnTo>
                    <a:pt x="65" y="86"/>
                  </a:lnTo>
                  <a:lnTo>
                    <a:pt x="54" y="86"/>
                  </a:lnTo>
                  <a:lnTo>
                    <a:pt x="43" y="84"/>
                  </a:lnTo>
                  <a:lnTo>
                    <a:pt x="33" y="80"/>
                  </a:lnTo>
                  <a:lnTo>
                    <a:pt x="29" y="77"/>
                  </a:lnTo>
                  <a:lnTo>
                    <a:pt x="25" y="74"/>
                  </a:lnTo>
                  <a:lnTo>
                    <a:pt x="21" y="71"/>
                  </a:lnTo>
                  <a:lnTo>
                    <a:pt x="18" y="67"/>
                  </a:lnTo>
                  <a:lnTo>
                    <a:pt x="15" y="63"/>
                  </a:lnTo>
                  <a:lnTo>
                    <a:pt x="13" y="58"/>
                  </a:lnTo>
                  <a:lnTo>
                    <a:pt x="11" y="53"/>
                  </a:lnTo>
                  <a:lnTo>
                    <a:pt x="11" y="47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11" y="36"/>
                  </a:lnTo>
                  <a:lnTo>
                    <a:pt x="12" y="33"/>
                  </a:lnTo>
                  <a:lnTo>
                    <a:pt x="13" y="30"/>
                  </a:lnTo>
                  <a:lnTo>
                    <a:pt x="15" y="26"/>
                  </a:lnTo>
                  <a:lnTo>
                    <a:pt x="17" y="24"/>
                  </a:lnTo>
                  <a:lnTo>
                    <a:pt x="20" y="21"/>
                  </a:lnTo>
                  <a:lnTo>
                    <a:pt x="28" y="16"/>
                  </a:lnTo>
                  <a:lnTo>
                    <a:pt x="36" y="13"/>
                  </a:lnTo>
                  <a:lnTo>
                    <a:pt x="45" y="10"/>
                  </a:lnTo>
                  <a:lnTo>
                    <a:pt x="54" y="8"/>
                  </a:lnTo>
                  <a:lnTo>
                    <a:pt x="63" y="8"/>
                  </a:lnTo>
                  <a:lnTo>
                    <a:pt x="72" y="9"/>
                  </a:lnTo>
                  <a:lnTo>
                    <a:pt x="81" y="13"/>
                  </a:lnTo>
                  <a:lnTo>
                    <a:pt x="88" y="18"/>
                  </a:lnTo>
                  <a:lnTo>
                    <a:pt x="89" y="18"/>
                  </a:lnTo>
                  <a:lnTo>
                    <a:pt x="89" y="18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91" y="18"/>
                  </a:lnTo>
                  <a:lnTo>
                    <a:pt x="91" y="18"/>
                  </a:lnTo>
                  <a:lnTo>
                    <a:pt x="91" y="18"/>
                  </a:lnTo>
                  <a:lnTo>
                    <a:pt x="92" y="17"/>
                  </a:lnTo>
                  <a:lnTo>
                    <a:pt x="92" y="17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5"/>
                  </a:lnTo>
                  <a:lnTo>
                    <a:pt x="92" y="15"/>
                  </a:lnTo>
                  <a:lnTo>
                    <a:pt x="91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Freeform 78"/>
            <p:cNvSpPr>
              <a:spLocks/>
            </p:cNvSpPr>
            <p:nvPr/>
          </p:nvSpPr>
          <p:spPr bwMode="auto">
            <a:xfrm>
              <a:off x="4804" y="1069"/>
              <a:ext cx="44" cy="11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5" y="6"/>
                </a:cxn>
                <a:cxn ang="0">
                  <a:pos x="10" y="8"/>
                </a:cxn>
                <a:cxn ang="0">
                  <a:pos x="15" y="9"/>
                </a:cxn>
                <a:cxn ang="0">
                  <a:pos x="20" y="10"/>
                </a:cxn>
                <a:cxn ang="0">
                  <a:pos x="25" y="10"/>
                </a:cxn>
                <a:cxn ang="0">
                  <a:pos x="30" y="10"/>
                </a:cxn>
                <a:cxn ang="0">
                  <a:pos x="35" y="11"/>
                </a:cxn>
                <a:cxn ang="0">
                  <a:pos x="39" y="11"/>
                </a:cxn>
                <a:cxn ang="0">
                  <a:pos x="40" y="11"/>
                </a:cxn>
                <a:cxn ang="0">
                  <a:pos x="41" y="11"/>
                </a:cxn>
                <a:cxn ang="0">
                  <a:pos x="42" y="10"/>
                </a:cxn>
                <a:cxn ang="0">
                  <a:pos x="42" y="10"/>
                </a:cxn>
                <a:cxn ang="0">
                  <a:pos x="43" y="9"/>
                </a:cxn>
                <a:cxn ang="0">
                  <a:pos x="43" y="9"/>
                </a:cxn>
                <a:cxn ang="0">
                  <a:pos x="44" y="8"/>
                </a:cxn>
                <a:cxn ang="0">
                  <a:pos x="44" y="7"/>
                </a:cxn>
                <a:cxn ang="0">
                  <a:pos x="44" y="6"/>
                </a:cxn>
                <a:cxn ang="0">
                  <a:pos x="43" y="6"/>
                </a:cxn>
                <a:cxn ang="0">
                  <a:pos x="43" y="5"/>
                </a:cxn>
                <a:cxn ang="0">
                  <a:pos x="43" y="4"/>
                </a:cxn>
                <a:cxn ang="0">
                  <a:pos x="42" y="4"/>
                </a:cxn>
                <a:cxn ang="0">
                  <a:pos x="41" y="3"/>
                </a:cxn>
                <a:cxn ang="0">
                  <a:pos x="41" y="3"/>
                </a:cxn>
                <a:cxn ang="0">
                  <a:pos x="40" y="3"/>
                </a:cxn>
                <a:cxn ang="0">
                  <a:pos x="35" y="3"/>
                </a:cxn>
                <a:cxn ang="0">
                  <a:pos x="31" y="3"/>
                </a:cxn>
                <a:cxn ang="0">
                  <a:pos x="26" y="3"/>
                </a:cxn>
                <a:cxn ang="0">
                  <a:pos x="21" y="2"/>
                </a:cxn>
                <a:cxn ang="0">
                  <a:pos x="17" y="2"/>
                </a:cxn>
                <a:cxn ang="0">
                  <a:pos x="12" y="2"/>
                </a:cxn>
                <a:cxn ang="0">
                  <a:pos x="8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4"/>
                </a:cxn>
              </a:cxnLst>
              <a:rect l="0" t="0" r="r" b="b"/>
              <a:pathLst>
                <a:path w="44" h="11">
                  <a:moveTo>
                    <a:pt x="1" y="4"/>
                  </a:moveTo>
                  <a:lnTo>
                    <a:pt x="5" y="6"/>
                  </a:lnTo>
                  <a:lnTo>
                    <a:pt x="10" y="8"/>
                  </a:lnTo>
                  <a:lnTo>
                    <a:pt x="15" y="9"/>
                  </a:lnTo>
                  <a:lnTo>
                    <a:pt x="20" y="10"/>
                  </a:lnTo>
                  <a:lnTo>
                    <a:pt x="25" y="10"/>
                  </a:lnTo>
                  <a:lnTo>
                    <a:pt x="30" y="10"/>
                  </a:lnTo>
                  <a:lnTo>
                    <a:pt x="35" y="11"/>
                  </a:lnTo>
                  <a:lnTo>
                    <a:pt x="39" y="11"/>
                  </a:lnTo>
                  <a:lnTo>
                    <a:pt x="40" y="11"/>
                  </a:lnTo>
                  <a:lnTo>
                    <a:pt x="41" y="11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44" y="8"/>
                  </a:lnTo>
                  <a:lnTo>
                    <a:pt x="44" y="7"/>
                  </a:lnTo>
                  <a:lnTo>
                    <a:pt x="44" y="6"/>
                  </a:lnTo>
                  <a:lnTo>
                    <a:pt x="43" y="6"/>
                  </a:lnTo>
                  <a:lnTo>
                    <a:pt x="43" y="5"/>
                  </a:lnTo>
                  <a:lnTo>
                    <a:pt x="43" y="4"/>
                  </a:lnTo>
                  <a:lnTo>
                    <a:pt x="42" y="4"/>
                  </a:lnTo>
                  <a:lnTo>
                    <a:pt x="41" y="3"/>
                  </a:lnTo>
                  <a:lnTo>
                    <a:pt x="41" y="3"/>
                  </a:lnTo>
                  <a:lnTo>
                    <a:pt x="40" y="3"/>
                  </a:lnTo>
                  <a:lnTo>
                    <a:pt x="35" y="3"/>
                  </a:lnTo>
                  <a:lnTo>
                    <a:pt x="31" y="3"/>
                  </a:lnTo>
                  <a:lnTo>
                    <a:pt x="26" y="3"/>
                  </a:lnTo>
                  <a:lnTo>
                    <a:pt x="21" y="2"/>
                  </a:lnTo>
                  <a:lnTo>
                    <a:pt x="17" y="2"/>
                  </a:lnTo>
                  <a:lnTo>
                    <a:pt x="12" y="2"/>
                  </a:lnTo>
                  <a:lnTo>
                    <a:pt x="8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Freeform 79"/>
            <p:cNvSpPr>
              <a:spLocks/>
            </p:cNvSpPr>
            <p:nvPr/>
          </p:nvSpPr>
          <p:spPr bwMode="auto">
            <a:xfrm>
              <a:off x="4767" y="1024"/>
              <a:ext cx="174" cy="122"/>
            </a:xfrm>
            <a:custGeom>
              <a:avLst/>
              <a:gdLst/>
              <a:ahLst/>
              <a:cxnLst>
                <a:cxn ang="0">
                  <a:pos x="2" y="92"/>
                </a:cxn>
                <a:cxn ang="0">
                  <a:pos x="7" y="98"/>
                </a:cxn>
                <a:cxn ang="0">
                  <a:pos x="14" y="104"/>
                </a:cxn>
                <a:cxn ang="0">
                  <a:pos x="21" y="108"/>
                </a:cxn>
                <a:cxn ang="0">
                  <a:pos x="32" y="114"/>
                </a:cxn>
                <a:cxn ang="0">
                  <a:pos x="48" y="119"/>
                </a:cxn>
                <a:cxn ang="0">
                  <a:pos x="65" y="122"/>
                </a:cxn>
                <a:cxn ang="0">
                  <a:pos x="83" y="122"/>
                </a:cxn>
                <a:cxn ang="0">
                  <a:pos x="99" y="120"/>
                </a:cxn>
                <a:cxn ang="0">
                  <a:pos x="116" y="115"/>
                </a:cxn>
                <a:cxn ang="0">
                  <a:pos x="131" y="107"/>
                </a:cxn>
                <a:cxn ang="0">
                  <a:pos x="145" y="97"/>
                </a:cxn>
                <a:cxn ang="0">
                  <a:pos x="159" y="83"/>
                </a:cxn>
                <a:cxn ang="0">
                  <a:pos x="170" y="62"/>
                </a:cxn>
                <a:cxn ang="0">
                  <a:pos x="174" y="46"/>
                </a:cxn>
                <a:cxn ang="0">
                  <a:pos x="174" y="35"/>
                </a:cxn>
                <a:cxn ang="0">
                  <a:pos x="171" y="24"/>
                </a:cxn>
                <a:cxn ang="0">
                  <a:pos x="166" y="14"/>
                </a:cxn>
                <a:cxn ang="0">
                  <a:pos x="157" y="6"/>
                </a:cxn>
                <a:cxn ang="0">
                  <a:pos x="147" y="1"/>
                </a:cxn>
                <a:cxn ang="0">
                  <a:pos x="135" y="0"/>
                </a:cxn>
                <a:cxn ang="0">
                  <a:pos x="123" y="2"/>
                </a:cxn>
                <a:cxn ang="0">
                  <a:pos x="117" y="4"/>
                </a:cxn>
                <a:cxn ang="0">
                  <a:pos x="115" y="6"/>
                </a:cxn>
                <a:cxn ang="0">
                  <a:pos x="114" y="8"/>
                </a:cxn>
                <a:cxn ang="0">
                  <a:pos x="114" y="10"/>
                </a:cxn>
                <a:cxn ang="0">
                  <a:pos x="115" y="12"/>
                </a:cxn>
                <a:cxn ang="0">
                  <a:pos x="116" y="13"/>
                </a:cxn>
                <a:cxn ang="0">
                  <a:pos x="118" y="14"/>
                </a:cxn>
                <a:cxn ang="0">
                  <a:pos x="120" y="14"/>
                </a:cxn>
                <a:cxn ang="0">
                  <a:pos x="125" y="13"/>
                </a:cxn>
                <a:cxn ang="0">
                  <a:pos x="132" y="11"/>
                </a:cxn>
                <a:cxn ang="0">
                  <a:pos x="140" y="11"/>
                </a:cxn>
                <a:cxn ang="0">
                  <a:pos x="147" y="13"/>
                </a:cxn>
                <a:cxn ang="0">
                  <a:pos x="154" y="18"/>
                </a:cxn>
                <a:cxn ang="0">
                  <a:pos x="160" y="24"/>
                </a:cxn>
                <a:cxn ang="0">
                  <a:pos x="163" y="36"/>
                </a:cxn>
                <a:cxn ang="0">
                  <a:pos x="161" y="53"/>
                </a:cxn>
                <a:cxn ang="0">
                  <a:pos x="154" y="69"/>
                </a:cxn>
                <a:cxn ang="0">
                  <a:pos x="143" y="84"/>
                </a:cxn>
                <a:cxn ang="0">
                  <a:pos x="127" y="97"/>
                </a:cxn>
                <a:cxn ang="0">
                  <a:pos x="109" y="106"/>
                </a:cxn>
                <a:cxn ang="0">
                  <a:pos x="89" y="111"/>
                </a:cxn>
                <a:cxn ang="0">
                  <a:pos x="69" y="112"/>
                </a:cxn>
                <a:cxn ang="0">
                  <a:pos x="48" y="109"/>
                </a:cxn>
                <a:cxn ang="0">
                  <a:pos x="29" y="102"/>
                </a:cxn>
                <a:cxn ang="0">
                  <a:pos x="11" y="92"/>
                </a:cxn>
                <a:cxn ang="0">
                  <a:pos x="3" y="85"/>
                </a:cxn>
                <a:cxn ang="0">
                  <a:pos x="2" y="85"/>
                </a:cxn>
                <a:cxn ang="0">
                  <a:pos x="1" y="85"/>
                </a:cxn>
                <a:cxn ang="0">
                  <a:pos x="1" y="8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7"/>
                </a:cxn>
                <a:cxn ang="0">
                  <a:pos x="0" y="88"/>
                </a:cxn>
              </a:cxnLst>
              <a:rect l="0" t="0" r="r" b="b"/>
              <a:pathLst>
                <a:path w="174" h="122">
                  <a:moveTo>
                    <a:pt x="0" y="88"/>
                  </a:moveTo>
                  <a:lnTo>
                    <a:pt x="2" y="92"/>
                  </a:lnTo>
                  <a:lnTo>
                    <a:pt x="5" y="95"/>
                  </a:lnTo>
                  <a:lnTo>
                    <a:pt x="7" y="98"/>
                  </a:lnTo>
                  <a:lnTo>
                    <a:pt x="10" y="101"/>
                  </a:lnTo>
                  <a:lnTo>
                    <a:pt x="14" y="104"/>
                  </a:lnTo>
                  <a:lnTo>
                    <a:pt x="17" y="106"/>
                  </a:lnTo>
                  <a:lnTo>
                    <a:pt x="21" y="108"/>
                  </a:lnTo>
                  <a:lnTo>
                    <a:pt x="24" y="110"/>
                  </a:lnTo>
                  <a:lnTo>
                    <a:pt x="32" y="114"/>
                  </a:lnTo>
                  <a:lnTo>
                    <a:pt x="40" y="117"/>
                  </a:lnTo>
                  <a:lnTo>
                    <a:pt x="48" y="119"/>
                  </a:lnTo>
                  <a:lnTo>
                    <a:pt x="57" y="121"/>
                  </a:lnTo>
                  <a:lnTo>
                    <a:pt x="65" y="122"/>
                  </a:lnTo>
                  <a:lnTo>
                    <a:pt x="74" y="122"/>
                  </a:lnTo>
                  <a:lnTo>
                    <a:pt x="83" y="122"/>
                  </a:lnTo>
                  <a:lnTo>
                    <a:pt x="91" y="121"/>
                  </a:lnTo>
                  <a:lnTo>
                    <a:pt x="99" y="120"/>
                  </a:lnTo>
                  <a:lnTo>
                    <a:pt x="108" y="117"/>
                  </a:lnTo>
                  <a:lnTo>
                    <a:pt x="116" y="115"/>
                  </a:lnTo>
                  <a:lnTo>
                    <a:pt x="124" y="111"/>
                  </a:lnTo>
                  <a:lnTo>
                    <a:pt x="131" y="107"/>
                  </a:lnTo>
                  <a:lnTo>
                    <a:pt x="138" y="102"/>
                  </a:lnTo>
                  <a:lnTo>
                    <a:pt x="145" y="97"/>
                  </a:lnTo>
                  <a:lnTo>
                    <a:pt x="152" y="91"/>
                  </a:lnTo>
                  <a:lnTo>
                    <a:pt x="159" y="83"/>
                  </a:lnTo>
                  <a:lnTo>
                    <a:pt x="165" y="73"/>
                  </a:lnTo>
                  <a:lnTo>
                    <a:pt x="170" y="62"/>
                  </a:lnTo>
                  <a:lnTo>
                    <a:pt x="173" y="51"/>
                  </a:lnTo>
                  <a:lnTo>
                    <a:pt x="174" y="46"/>
                  </a:lnTo>
                  <a:lnTo>
                    <a:pt x="174" y="40"/>
                  </a:lnTo>
                  <a:lnTo>
                    <a:pt x="174" y="35"/>
                  </a:lnTo>
                  <a:lnTo>
                    <a:pt x="173" y="29"/>
                  </a:lnTo>
                  <a:lnTo>
                    <a:pt x="171" y="24"/>
                  </a:lnTo>
                  <a:lnTo>
                    <a:pt x="169" y="19"/>
                  </a:lnTo>
                  <a:lnTo>
                    <a:pt x="166" y="14"/>
                  </a:lnTo>
                  <a:lnTo>
                    <a:pt x="162" y="9"/>
                  </a:lnTo>
                  <a:lnTo>
                    <a:pt x="157" y="6"/>
                  </a:lnTo>
                  <a:lnTo>
                    <a:pt x="152" y="3"/>
                  </a:lnTo>
                  <a:lnTo>
                    <a:pt x="147" y="1"/>
                  </a:lnTo>
                  <a:lnTo>
                    <a:pt x="141" y="0"/>
                  </a:lnTo>
                  <a:lnTo>
                    <a:pt x="135" y="0"/>
                  </a:lnTo>
                  <a:lnTo>
                    <a:pt x="129" y="1"/>
                  </a:lnTo>
                  <a:lnTo>
                    <a:pt x="123" y="2"/>
                  </a:lnTo>
                  <a:lnTo>
                    <a:pt x="118" y="4"/>
                  </a:lnTo>
                  <a:lnTo>
                    <a:pt x="117" y="4"/>
                  </a:lnTo>
                  <a:lnTo>
                    <a:pt x="116" y="5"/>
                  </a:lnTo>
                  <a:lnTo>
                    <a:pt x="115" y="6"/>
                  </a:lnTo>
                  <a:lnTo>
                    <a:pt x="115" y="7"/>
                  </a:lnTo>
                  <a:lnTo>
                    <a:pt x="114" y="8"/>
                  </a:lnTo>
                  <a:lnTo>
                    <a:pt x="114" y="9"/>
                  </a:lnTo>
                  <a:lnTo>
                    <a:pt x="114" y="10"/>
                  </a:lnTo>
                  <a:lnTo>
                    <a:pt x="114" y="11"/>
                  </a:lnTo>
                  <a:lnTo>
                    <a:pt x="115" y="12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7" y="14"/>
                  </a:lnTo>
                  <a:lnTo>
                    <a:pt x="118" y="14"/>
                  </a:lnTo>
                  <a:lnTo>
                    <a:pt x="119" y="14"/>
                  </a:lnTo>
                  <a:lnTo>
                    <a:pt x="120" y="14"/>
                  </a:lnTo>
                  <a:lnTo>
                    <a:pt x="121" y="14"/>
                  </a:lnTo>
                  <a:lnTo>
                    <a:pt x="125" y="13"/>
                  </a:lnTo>
                  <a:lnTo>
                    <a:pt x="129" y="12"/>
                  </a:lnTo>
                  <a:lnTo>
                    <a:pt x="132" y="11"/>
                  </a:lnTo>
                  <a:lnTo>
                    <a:pt x="136" y="11"/>
                  </a:lnTo>
                  <a:lnTo>
                    <a:pt x="140" y="11"/>
                  </a:lnTo>
                  <a:lnTo>
                    <a:pt x="144" y="12"/>
                  </a:lnTo>
                  <a:lnTo>
                    <a:pt x="147" y="13"/>
                  </a:lnTo>
                  <a:lnTo>
                    <a:pt x="150" y="15"/>
                  </a:lnTo>
                  <a:lnTo>
                    <a:pt x="154" y="18"/>
                  </a:lnTo>
                  <a:lnTo>
                    <a:pt x="157" y="21"/>
                  </a:lnTo>
                  <a:lnTo>
                    <a:pt x="160" y="24"/>
                  </a:lnTo>
                  <a:lnTo>
                    <a:pt x="161" y="28"/>
                  </a:lnTo>
                  <a:lnTo>
                    <a:pt x="163" y="36"/>
                  </a:lnTo>
                  <a:lnTo>
                    <a:pt x="163" y="44"/>
                  </a:lnTo>
                  <a:lnTo>
                    <a:pt x="161" y="53"/>
                  </a:lnTo>
                  <a:lnTo>
                    <a:pt x="158" y="61"/>
                  </a:lnTo>
                  <a:lnTo>
                    <a:pt x="154" y="69"/>
                  </a:lnTo>
                  <a:lnTo>
                    <a:pt x="150" y="76"/>
                  </a:lnTo>
                  <a:lnTo>
                    <a:pt x="143" y="84"/>
                  </a:lnTo>
                  <a:lnTo>
                    <a:pt x="135" y="91"/>
                  </a:lnTo>
                  <a:lnTo>
                    <a:pt x="127" y="97"/>
                  </a:lnTo>
                  <a:lnTo>
                    <a:pt x="118" y="102"/>
                  </a:lnTo>
                  <a:lnTo>
                    <a:pt x="109" y="106"/>
                  </a:lnTo>
                  <a:lnTo>
                    <a:pt x="99" y="109"/>
                  </a:lnTo>
                  <a:lnTo>
                    <a:pt x="89" y="111"/>
                  </a:lnTo>
                  <a:lnTo>
                    <a:pt x="79" y="112"/>
                  </a:lnTo>
                  <a:lnTo>
                    <a:pt x="69" y="112"/>
                  </a:lnTo>
                  <a:lnTo>
                    <a:pt x="58" y="111"/>
                  </a:lnTo>
                  <a:lnTo>
                    <a:pt x="48" y="109"/>
                  </a:lnTo>
                  <a:lnTo>
                    <a:pt x="38" y="106"/>
                  </a:lnTo>
                  <a:lnTo>
                    <a:pt x="29" y="102"/>
                  </a:lnTo>
                  <a:lnTo>
                    <a:pt x="20" y="98"/>
                  </a:lnTo>
                  <a:lnTo>
                    <a:pt x="11" y="92"/>
                  </a:lnTo>
                  <a:lnTo>
                    <a:pt x="3" y="86"/>
                  </a:lnTo>
                  <a:lnTo>
                    <a:pt x="3" y="85"/>
                  </a:lnTo>
                  <a:lnTo>
                    <a:pt x="3" y="85"/>
                  </a:lnTo>
                  <a:lnTo>
                    <a:pt x="2" y="85"/>
                  </a:lnTo>
                  <a:lnTo>
                    <a:pt x="2" y="85"/>
                  </a:lnTo>
                  <a:lnTo>
                    <a:pt x="1" y="85"/>
                  </a:lnTo>
                  <a:lnTo>
                    <a:pt x="1" y="85"/>
                  </a:lnTo>
                  <a:lnTo>
                    <a:pt x="1" y="85"/>
                  </a:lnTo>
                  <a:lnTo>
                    <a:pt x="0" y="8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Freeform 80"/>
            <p:cNvSpPr>
              <a:spLocks/>
            </p:cNvSpPr>
            <p:nvPr/>
          </p:nvSpPr>
          <p:spPr bwMode="auto">
            <a:xfrm>
              <a:off x="4655" y="1056"/>
              <a:ext cx="41" cy="38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11" y="6"/>
                </a:cxn>
                <a:cxn ang="0">
                  <a:pos x="2" y="11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1" y="17"/>
                </a:cxn>
                <a:cxn ang="0">
                  <a:pos x="2" y="18"/>
                </a:cxn>
                <a:cxn ang="0">
                  <a:pos x="2" y="19"/>
                </a:cxn>
                <a:cxn ang="0">
                  <a:pos x="3" y="19"/>
                </a:cxn>
                <a:cxn ang="0">
                  <a:pos x="6" y="23"/>
                </a:cxn>
                <a:cxn ang="0">
                  <a:pos x="10" y="30"/>
                </a:cxn>
                <a:cxn ang="0">
                  <a:pos x="14" y="36"/>
                </a:cxn>
                <a:cxn ang="0">
                  <a:pos x="17" y="38"/>
                </a:cxn>
                <a:cxn ang="0">
                  <a:pos x="19" y="38"/>
                </a:cxn>
                <a:cxn ang="0">
                  <a:pos x="21" y="38"/>
                </a:cxn>
                <a:cxn ang="0">
                  <a:pos x="25" y="36"/>
                </a:cxn>
                <a:cxn ang="0">
                  <a:pos x="32" y="33"/>
                </a:cxn>
                <a:cxn ang="0">
                  <a:pos x="38" y="31"/>
                </a:cxn>
                <a:cxn ang="0">
                  <a:pos x="40" y="29"/>
                </a:cxn>
                <a:cxn ang="0">
                  <a:pos x="41" y="27"/>
                </a:cxn>
                <a:cxn ang="0">
                  <a:pos x="41" y="25"/>
                </a:cxn>
                <a:cxn ang="0">
                  <a:pos x="39" y="23"/>
                </a:cxn>
                <a:cxn ang="0">
                  <a:pos x="37" y="23"/>
                </a:cxn>
                <a:cxn ang="0">
                  <a:pos x="32" y="24"/>
                </a:cxn>
                <a:cxn ang="0">
                  <a:pos x="26" y="26"/>
                </a:cxn>
                <a:cxn ang="0">
                  <a:pos x="21" y="29"/>
                </a:cxn>
                <a:cxn ang="0">
                  <a:pos x="18" y="28"/>
                </a:cxn>
                <a:cxn ang="0">
                  <a:pos x="18" y="28"/>
                </a:cxn>
                <a:cxn ang="0">
                  <a:pos x="18" y="29"/>
                </a:cxn>
                <a:cxn ang="0">
                  <a:pos x="17" y="27"/>
                </a:cxn>
                <a:cxn ang="0">
                  <a:pos x="15" y="23"/>
                </a:cxn>
                <a:cxn ang="0">
                  <a:pos x="12" y="19"/>
                </a:cxn>
                <a:cxn ang="0">
                  <a:pos x="9" y="15"/>
                </a:cxn>
                <a:cxn ang="0">
                  <a:pos x="8" y="14"/>
                </a:cxn>
                <a:cxn ang="0">
                  <a:pos x="8" y="13"/>
                </a:cxn>
                <a:cxn ang="0">
                  <a:pos x="7" y="13"/>
                </a:cxn>
                <a:cxn ang="0">
                  <a:pos x="8" y="16"/>
                </a:cxn>
                <a:cxn ang="0">
                  <a:pos x="15" y="12"/>
                </a:cxn>
                <a:cxn ang="0">
                  <a:pos x="22" y="8"/>
                </a:cxn>
                <a:cxn ang="0">
                  <a:pos x="30" y="4"/>
                </a:cxn>
                <a:cxn ang="0">
                  <a:pos x="31" y="3"/>
                </a:cxn>
                <a:cxn ang="0">
                  <a:pos x="31" y="2"/>
                </a:cxn>
                <a:cxn ang="0">
                  <a:pos x="31" y="1"/>
                </a:cxn>
                <a:cxn ang="0">
                  <a:pos x="30" y="0"/>
                </a:cxn>
                <a:cxn ang="0">
                  <a:pos x="28" y="0"/>
                </a:cxn>
              </a:cxnLst>
              <a:rect l="0" t="0" r="r" b="b"/>
              <a:pathLst>
                <a:path w="41" h="38">
                  <a:moveTo>
                    <a:pt x="28" y="0"/>
                  </a:moveTo>
                  <a:lnTo>
                    <a:pt x="25" y="1"/>
                  </a:lnTo>
                  <a:lnTo>
                    <a:pt x="21" y="3"/>
                  </a:lnTo>
                  <a:lnTo>
                    <a:pt x="18" y="4"/>
                  </a:lnTo>
                  <a:lnTo>
                    <a:pt x="15" y="5"/>
                  </a:lnTo>
                  <a:lnTo>
                    <a:pt x="11" y="6"/>
                  </a:lnTo>
                  <a:lnTo>
                    <a:pt x="8" y="8"/>
                  </a:lnTo>
                  <a:lnTo>
                    <a:pt x="5" y="9"/>
                  </a:lnTo>
                  <a:lnTo>
                    <a:pt x="2" y="11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17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5" y="21"/>
                  </a:lnTo>
                  <a:lnTo>
                    <a:pt x="6" y="23"/>
                  </a:lnTo>
                  <a:lnTo>
                    <a:pt x="7" y="26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1" y="32"/>
                  </a:lnTo>
                  <a:lnTo>
                    <a:pt x="12" y="34"/>
                  </a:lnTo>
                  <a:lnTo>
                    <a:pt x="14" y="36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7" y="38"/>
                  </a:lnTo>
                  <a:lnTo>
                    <a:pt x="17" y="38"/>
                  </a:lnTo>
                  <a:lnTo>
                    <a:pt x="18" y="38"/>
                  </a:lnTo>
                  <a:lnTo>
                    <a:pt x="19" y="38"/>
                  </a:lnTo>
                  <a:lnTo>
                    <a:pt x="19" y="38"/>
                  </a:lnTo>
                  <a:lnTo>
                    <a:pt x="20" y="38"/>
                  </a:lnTo>
                  <a:lnTo>
                    <a:pt x="21" y="38"/>
                  </a:lnTo>
                  <a:lnTo>
                    <a:pt x="21" y="38"/>
                  </a:lnTo>
                  <a:lnTo>
                    <a:pt x="23" y="37"/>
                  </a:lnTo>
                  <a:lnTo>
                    <a:pt x="25" y="36"/>
                  </a:lnTo>
                  <a:lnTo>
                    <a:pt x="27" y="35"/>
                  </a:lnTo>
                  <a:lnTo>
                    <a:pt x="30" y="34"/>
                  </a:lnTo>
                  <a:lnTo>
                    <a:pt x="32" y="33"/>
                  </a:lnTo>
                  <a:lnTo>
                    <a:pt x="34" y="32"/>
                  </a:lnTo>
                  <a:lnTo>
                    <a:pt x="36" y="31"/>
                  </a:lnTo>
                  <a:lnTo>
                    <a:pt x="38" y="31"/>
                  </a:lnTo>
                  <a:lnTo>
                    <a:pt x="39" y="30"/>
                  </a:lnTo>
                  <a:lnTo>
                    <a:pt x="40" y="30"/>
                  </a:lnTo>
                  <a:lnTo>
                    <a:pt x="40" y="29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41" y="27"/>
                  </a:lnTo>
                  <a:lnTo>
                    <a:pt x="41" y="26"/>
                  </a:lnTo>
                  <a:lnTo>
                    <a:pt x="41" y="25"/>
                  </a:lnTo>
                  <a:lnTo>
                    <a:pt x="41" y="25"/>
                  </a:lnTo>
                  <a:lnTo>
                    <a:pt x="40" y="24"/>
                  </a:lnTo>
                  <a:lnTo>
                    <a:pt x="39" y="23"/>
                  </a:lnTo>
                  <a:lnTo>
                    <a:pt x="39" y="23"/>
                  </a:lnTo>
                  <a:lnTo>
                    <a:pt x="38" y="23"/>
                  </a:lnTo>
                  <a:lnTo>
                    <a:pt x="37" y="23"/>
                  </a:lnTo>
                  <a:lnTo>
                    <a:pt x="37" y="23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2" y="24"/>
                  </a:lnTo>
                  <a:lnTo>
                    <a:pt x="30" y="24"/>
                  </a:lnTo>
                  <a:lnTo>
                    <a:pt x="28" y="25"/>
                  </a:lnTo>
                  <a:lnTo>
                    <a:pt x="26" y="26"/>
                  </a:lnTo>
                  <a:lnTo>
                    <a:pt x="25" y="27"/>
                  </a:lnTo>
                  <a:lnTo>
                    <a:pt x="23" y="28"/>
                  </a:lnTo>
                  <a:lnTo>
                    <a:pt x="21" y="29"/>
                  </a:lnTo>
                  <a:lnTo>
                    <a:pt x="17" y="30"/>
                  </a:lnTo>
                  <a:lnTo>
                    <a:pt x="20" y="30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7" y="27"/>
                  </a:lnTo>
                  <a:lnTo>
                    <a:pt x="16" y="26"/>
                  </a:lnTo>
                  <a:lnTo>
                    <a:pt x="16" y="25"/>
                  </a:lnTo>
                  <a:lnTo>
                    <a:pt x="15" y="23"/>
                  </a:lnTo>
                  <a:lnTo>
                    <a:pt x="14" y="22"/>
                  </a:lnTo>
                  <a:lnTo>
                    <a:pt x="13" y="21"/>
                  </a:lnTo>
                  <a:lnTo>
                    <a:pt x="12" y="19"/>
                  </a:lnTo>
                  <a:lnTo>
                    <a:pt x="12" y="18"/>
                  </a:lnTo>
                  <a:lnTo>
                    <a:pt x="7" y="14"/>
                  </a:lnTo>
                  <a:lnTo>
                    <a:pt x="9" y="15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0" y="15"/>
                  </a:lnTo>
                  <a:lnTo>
                    <a:pt x="12" y="13"/>
                  </a:lnTo>
                  <a:lnTo>
                    <a:pt x="15" y="12"/>
                  </a:lnTo>
                  <a:lnTo>
                    <a:pt x="17" y="11"/>
                  </a:lnTo>
                  <a:lnTo>
                    <a:pt x="20" y="9"/>
                  </a:lnTo>
                  <a:lnTo>
                    <a:pt x="22" y="8"/>
                  </a:lnTo>
                  <a:lnTo>
                    <a:pt x="25" y="7"/>
                  </a:lnTo>
                  <a:lnTo>
                    <a:pt x="27" y="6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Freeform 81"/>
            <p:cNvSpPr>
              <a:spLocks/>
            </p:cNvSpPr>
            <p:nvPr/>
          </p:nvSpPr>
          <p:spPr bwMode="auto">
            <a:xfrm>
              <a:off x="4751" y="1106"/>
              <a:ext cx="183" cy="129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29"/>
                </a:cxn>
                <a:cxn ang="0">
                  <a:pos x="3" y="48"/>
                </a:cxn>
                <a:cxn ang="0">
                  <a:pos x="9" y="66"/>
                </a:cxn>
                <a:cxn ang="0">
                  <a:pos x="20" y="85"/>
                </a:cxn>
                <a:cxn ang="0">
                  <a:pos x="36" y="102"/>
                </a:cxn>
                <a:cxn ang="0">
                  <a:pos x="55" y="115"/>
                </a:cxn>
                <a:cxn ang="0">
                  <a:pos x="77" y="124"/>
                </a:cxn>
                <a:cxn ang="0">
                  <a:pos x="100" y="128"/>
                </a:cxn>
                <a:cxn ang="0">
                  <a:pos x="124" y="128"/>
                </a:cxn>
                <a:cxn ang="0">
                  <a:pos x="148" y="124"/>
                </a:cxn>
                <a:cxn ang="0">
                  <a:pos x="170" y="116"/>
                </a:cxn>
                <a:cxn ang="0">
                  <a:pos x="181" y="110"/>
                </a:cxn>
                <a:cxn ang="0">
                  <a:pos x="182" y="109"/>
                </a:cxn>
                <a:cxn ang="0">
                  <a:pos x="183" y="108"/>
                </a:cxn>
                <a:cxn ang="0">
                  <a:pos x="183" y="106"/>
                </a:cxn>
                <a:cxn ang="0">
                  <a:pos x="182" y="105"/>
                </a:cxn>
                <a:cxn ang="0">
                  <a:pos x="181" y="104"/>
                </a:cxn>
                <a:cxn ang="0">
                  <a:pos x="179" y="103"/>
                </a:cxn>
                <a:cxn ang="0">
                  <a:pos x="178" y="103"/>
                </a:cxn>
                <a:cxn ang="0">
                  <a:pos x="168" y="107"/>
                </a:cxn>
                <a:cxn ang="0">
                  <a:pos x="151" y="113"/>
                </a:cxn>
                <a:cxn ang="0">
                  <a:pos x="133" y="117"/>
                </a:cxn>
                <a:cxn ang="0">
                  <a:pos x="114" y="118"/>
                </a:cxn>
                <a:cxn ang="0">
                  <a:pos x="96" y="117"/>
                </a:cxn>
                <a:cxn ang="0">
                  <a:pos x="78" y="114"/>
                </a:cxn>
                <a:cxn ang="0">
                  <a:pos x="61" y="107"/>
                </a:cxn>
                <a:cxn ang="0">
                  <a:pos x="45" y="97"/>
                </a:cxn>
                <a:cxn ang="0">
                  <a:pos x="29" y="82"/>
                </a:cxn>
                <a:cxn ang="0">
                  <a:pos x="17" y="62"/>
                </a:cxn>
                <a:cxn ang="0">
                  <a:pos x="10" y="39"/>
                </a:cxn>
                <a:cxn ang="0">
                  <a:pos x="8" y="15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5" y="2"/>
                </a:cxn>
              </a:cxnLst>
              <a:rect l="0" t="0" r="r" b="b"/>
              <a:pathLst>
                <a:path w="183" h="129">
                  <a:moveTo>
                    <a:pt x="5" y="2"/>
                  </a:moveTo>
                  <a:lnTo>
                    <a:pt x="2" y="11"/>
                  </a:lnTo>
                  <a:lnTo>
                    <a:pt x="1" y="20"/>
                  </a:lnTo>
                  <a:lnTo>
                    <a:pt x="0" y="29"/>
                  </a:lnTo>
                  <a:lnTo>
                    <a:pt x="1" y="39"/>
                  </a:lnTo>
                  <a:lnTo>
                    <a:pt x="3" y="48"/>
                  </a:lnTo>
                  <a:lnTo>
                    <a:pt x="6" y="57"/>
                  </a:lnTo>
                  <a:lnTo>
                    <a:pt x="9" y="66"/>
                  </a:lnTo>
                  <a:lnTo>
                    <a:pt x="13" y="74"/>
                  </a:lnTo>
                  <a:lnTo>
                    <a:pt x="20" y="85"/>
                  </a:lnTo>
                  <a:lnTo>
                    <a:pt x="27" y="94"/>
                  </a:lnTo>
                  <a:lnTo>
                    <a:pt x="36" y="102"/>
                  </a:lnTo>
                  <a:lnTo>
                    <a:pt x="45" y="109"/>
                  </a:lnTo>
                  <a:lnTo>
                    <a:pt x="55" y="115"/>
                  </a:lnTo>
                  <a:lnTo>
                    <a:pt x="66" y="120"/>
                  </a:lnTo>
                  <a:lnTo>
                    <a:pt x="77" y="124"/>
                  </a:lnTo>
                  <a:lnTo>
                    <a:pt x="88" y="127"/>
                  </a:lnTo>
                  <a:lnTo>
                    <a:pt x="100" y="128"/>
                  </a:lnTo>
                  <a:lnTo>
                    <a:pt x="112" y="129"/>
                  </a:lnTo>
                  <a:lnTo>
                    <a:pt x="124" y="128"/>
                  </a:lnTo>
                  <a:lnTo>
                    <a:pt x="136" y="127"/>
                  </a:lnTo>
                  <a:lnTo>
                    <a:pt x="148" y="124"/>
                  </a:lnTo>
                  <a:lnTo>
                    <a:pt x="159" y="121"/>
                  </a:lnTo>
                  <a:lnTo>
                    <a:pt x="170" y="116"/>
                  </a:lnTo>
                  <a:lnTo>
                    <a:pt x="181" y="111"/>
                  </a:lnTo>
                  <a:lnTo>
                    <a:pt x="181" y="110"/>
                  </a:lnTo>
                  <a:lnTo>
                    <a:pt x="182" y="110"/>
                  </a:lnTo>
                  <a:lnTo>
                    <a:pt x="182" y="109"/>
                  </a:lnTo>
                  <a:lnTo>
                    <a:pt x="183" y="108"/>
                  </a:lnTo>
                  <a:lnTo>
                    <a:pt x="183" y="108"/>
                  </a:lnTo>
                  <a:lnTo>
                    <a:pt x="183" y="107"/>
                  </a:lnTo>
                  <a:lnTo>
                    <a:pt x="183" y="106"/>
                  </a:lnTo>
                  <a:lnTo>
                    <a:pt x="183" y="105"/>
                  </a:lnTo>
                  <a:lnTo>
                    <a:pt x="182" y="105"/>
                  </a:lnTo>
                  <a:lnTo>
                    <a:pt x="182" y="104"/>
                  </a:lnTo>
                  <a:lnTo>
                    <a:pt x="181" y="104"/>
                  </a:lnTo>
                  <a:lnTo>
                    <a:pt x="180" y="103"/>
                  </a:lnTo>
                  <a:lnTo>
                    <a:pt x="179" y="103"/>
                  </a:lnTo>
                  <a:lnTo>
                    <a:pt x="179" y="103"/>
                  </a:lnTo>
                  <a:lnTo>
                    <a:pt x="178" y="103"/>
                  </a:lnTo>
                  <a:lnTo>
                    <a:pt x="177" y="103"/>
                  </a:lnTo>
                  <a:lnTo>
                    <a:pt x="168" y="107"/>
                  </a:lnTo>
                  <a:lnTo>
                    <a:pt x="160" y="110"/>
                  </a:lnTo>
                  <a:lnTo>
                    <a:pt x="151" y="113"/>
                  </a:lnTo>
                  <a:lnTo>
                    <a:pt x="142" y="115"/>
                  </a:lnTo>
                  <a:lnTo>
                    <a:pt x="133" y="117"/>
                  </a:lnTo>
                  <a:lnTo>
                    <a:pt x="124" y="118"/>
                  </a:lnTo>
                  <a:lnTo>
                    <a:pt x="114" y="118"/>
                  </a:lnTo>
                  <a:lnTo>
                    <a:pt x="105" y="118"/>
                  </a:lnTo>
                  <a:lnTo>
                    <a:pt x="96" y="117"/>
                  </a:lnTo>
                  <a:lnTo>
                    <a:pt x="87" y="116"/>
                  </a:lnTo>
                  <a:lnTo>
                    <a:pt x="78" y="114"/>
                  </a:lnTo>
                  <a:lnTo>
                    <a:pt x="69" y="111"/>
                  </a:lnTo>
                  <a:lnTo>
                    <a:pt x="61" y="107"/>
                  </a:lnTo>
                  <a:lnTo>
                    <a:pt x="53" y="103"/>
                  </a:lnTo>
                  <a:lnTo>
                    <a:pt x="45" y="97"/>
                  </a:lnTo>
                  <a:lnTo>
                    <a:pt x="38" y="91"/>
                  </a:lnTo>
                  <a:lnTo>
                    <a:pt x="29" y="82"/>
                  </a:lnTo>
                  <a:lnTo>
                    <a:pt x="22" y="72"/>
                  </a:lnTo>
                  <a:lnTo>
                    <a:pt x="17" y="62"/>
                  </a:lnTo>
                  <a:lnTo>
                    <a:pt x="13" y="50"/>
                  </a:lnTo>
                  <a:lnTo>
                    <a:pt x="10" y="39"/>
                  </a:lnTo>
                  <a:lnTo>
                    <a:pt x="9" y="27"/>
                  </a:lnTo>
                  <a:lnTo>
                    <a:pt x="8" y="15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4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Freeform 82"/>
            <p:cNvSpPr>
              <a:spLocks/>
            </p:cNvSpPr>
            <p:nvPr/>
          </p:nvSpPr>
          <p:spPr bwMode="auto">
            <a:xfrm>
              <a:off x="4936" y="1009"/>
              <a:ext cx="59" cy="172"/>
            </a:xfrm>
            <a:custGeom>
              <a:avLst/>
              <a:gdLst/>
              <a:ahLst/>
              <a:cxnLst>
                <a:cxn ang="0">
                  <a:pos x="7" y="9"/>
                </a:cxn>
                <a:cxn ang="0">
                  <a:pos x="17" y="19"/>
                </a:cxn>
                <a:cxn ang="0">
                  <a:pos x="27" y="30"/>
                </a:cxn>
                <a:cxn ang="0">
                  <a:pos x="35" y="43"/>
                </a:cxn>
                <a:cxn ang="0">
                  <a:pos x="41" y="56"/>
                </a:cxn>
                <a:cxn ang="0">
                  <a:pos x="45" y="71"/>
                </a:cxn>
                <a:cxn ang="0">
                  <a:pos x="48" y="93"/>
                </a:cxn>
                <a:cxn ang="0">
                  <a:pos x="44" y="123"/>
                </a:cxn>
                <a:cxn ang="0">
                  <a:pos x="34" y="151"/>
                </a:cxn>
                <a:cxn ang="0">
                  <a:pos x="26" y="165"/>
                </a:cxn>
                <a:cxn ang="0">
                  <a:pos x="26" y="167"/>
                </a:cxn>
                <a:cxn ang="0">
                  <a:pos x="26" y="169"/>
                </a:cxn>
                <a:cxn ang="0">
                  <a:pos x="27" y="170"/>
                </a:cxn>
                <a:cxn ang="0">
                  <a:pos x="28" y="172"/>
                </a:cxn>
                <a:cxn ang="0">
                  <a:pos x="30" y="172"/>
                </a:cxn>
                <a:cxn ang="0">
                  <a:pos x="32" y="172"/>
                </a:cxn>
                <a:cxn ang="0">
                  <a:pos x="33" y="171"/>
                </a:cxn>
                <a:cxn ang="0">
                  <a:pos x="40" y="160"/>
                </a:cxn>
                <a:cxn ang="0">
                  <a:pos x="51" y="140"/>
                </a:cxn>
                <a:cxn ang="0">
                  <a:pos x="57" y="117"/>
                </a:cxn>
                <a:cxn ang="0">
                  <a:pos x="59" y="94"/>
                </a:cxn>
                <a:cxn ang="0">
                  <a:pos x="57" y="74"/>
                </a:cxn>
                <a:cxn ang="0">
                  <a:pos x="54" y="60"/>
                </a:cxn>
                <a:cxn ang="0">
                  <a:pos x="49" y="46"/>
                </a:cxn>
                <a:cxn ang="0">
                  <a:pos x="42" y="33"/>
                </a:cxn>
                <a:cxn ang="0">
                  <a:pos x="34" y="23"/>
                </a:cxn>
                <a:cxn ang="0">
                  <a:pos x="27" y="14"/>
                </a:cxn>
                <a:cxn ang="0">
                  <a:pos x="18" y="6"/>
                </a:cxn>
                <a:cxn ang="0">
                  <a:pos x="9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4"/>
                </a:cxn>
              </a:cxnLst>
              <a:rect l="0" t="0" r="r" b="b"/>
              <a:pathLst>
                <a:path w="59" h="172">
                  <a:moveTo>
                    <a:pt x="1" y="4"/>
                  </a:moveTo>
                  <a:lnTo>
                    <a:pt x="7" y="9"/>
                  </a:lnTo>
                  <a:lnTo>
                    <a:pt x="12" y="14"/>
                  </a:lnTo>
                  <a:lnTo>
                    <a:pt x="17" y="19"/>
                  </a:lnTo>
                  <a:lnTo>
                    <a:pt x="22" y="24"/>
                  </a:lnTo>
                  <a:lnTo>
                    <a:pt x="27" y="30"/>
                  </a:lnTo>
                  <a:lnTo>
                    <a:pt x="31" y="36"/>
                  </a:lnTo>
                  <a:lnTo>
                    <a:pt x="35" y="43"/>
                  </a:lnTo>
                  <a:lnTo>
                    <a:pt x="38" y="49"/>
                  </a:lnTo>
                  <a:lnTo>
                    <a:pt x="41" y="56"/>
                  </a:lnTo>
                  <a:lnTo>
                    <a:pt x="43" y="64"/>
                  </a:lnTo>
                  <a:lnTo>
                    <a:pt x="45" y="71"/>
                  </a:lnTo>
                  <a:lnTo>
                    <a:pt x="47" y="78"/>
                  </a:lnTo>
                  <a:lnTo>
                    <a:pt x="48" y="93"/>
                  </a:lnTo>
                  <a:lnTo>
                    <a:pt x="47" y="108"/>
                  </a:lnTo>
                  <a:lnTo>
                    <a:pt x="44" y="123"/>
                  </a:lnTo>
                  <a:lnTo>
                    <a:pt x="40" y="137"/>
                  </a:lnTo>
                  <a:lnTo>
                    <a:pt x="34" y="151"/>
                  </a:lnTo>
                  <a:lnTo>
                    <a:pt x="26" y="165"/>
                  </a:lnTo>
                  <a:lnTo>
                    <a:pt x="26" y="165"/>
                  </a:lnTo>
                  <a:lnTo>
                    <a:pt x="26" y="166"/>
                  </a:lnTo>
                  <a:lnTo>
                    <a:pt x="26" y="167"/>
                  </a:lnTo>
                  <a:lnTo>
                    <a:pt x="26" y="168"/>
                  </a:lnTo>
                  <a:lnTo>
                    <a:pt x="26" y="169"/>
                  </a:lnTo>
                  <a:lnTo>
                    <a:pt x="26" y="170"/>
                  </a:lnTo>
                  <a:lnTo>
                    <a:pt x="27" y="170"/>
                  </a:lnTo>
                  <a:lnTo>
                    <a:pt x="28" y="171"/>
                  </a:lnTo>
                  <a:lnTo>
                    <a:pt x="28" y="172"/>
                  </a:lnTo>
                  <a:lnTo>
                    <a:pt x="29" y="172"/>
                  </a:lnTo>
                  <a:lnTo>
                    <a:pt x="30" y="172"/>
                  </a:lnTo>
                  <a:lnTo>
                    <a:pt x="31" y="172"/>
                  </a:lnTo>
                  <a:lnTo>
                    <a:pt x="32" y="172"/>
                  </a:lnTo>
                  <a:lnTo>
                    <a:pt x="33" y="171"/>
                  </a:lnTo>
                  <a:lnTo>
                    <a:pt x="33" y="171"/>
                  </a:lnTo>
                  <a:lnTo>
                    <a:pt x="34" y="170"/>
                  </a:lnTo>
                  <a:lnTo>
                    <a:pt x="40" y="160"/>
                  </a:lnTo>
                  <a:lnTo>
                    <a:pt x="46" y="150"/>
                  </a:lnTo>
                  <a:lnTo>
                    <a:pt x="51" y="140"/>
                  </a:lnTo>
                  <a:lnTo>
                    <a:pt x="55" y="129"/>
                  </a:lnTo>
                  <a:lnTo>
                    <a:pt x="57" y="117"/>
                  </a:lnTo>
                  <a:lnTo>
                    <a:pt x="59" y="105"/>
                  </a:lnTo>
                  <a:lnTo>
                    <a:pt x="59" y="94"/>
                  </a:lnTo>
                  <a:lnTo>
                    <a:pt x="58" y="82"/>
                  </a:lnTo>
                  <a:lnTo>
                    <a:pt x="57" y="74"/>
                  </a:lnTo>
                  <a:lnTo>
                    <a:pt x="56" y="67"/>
                  </a:lnTo>
                  <a:lnTo>
                    <a:pt x="54" y="60"/>
                  </a:lnTo>
                  <a:lnTo>
                    <a:pt x="52" y="53"/>
                  </a:lnTo>
                  <a:lnTo>
                    <a:pt x="49" y="46"/>
                  </a:lnTo>
                  <a:lnTo>
                    <a:pt x="46" y="40"/>
                  </a:lnTo>
                  <a:lnTo>
                    <a:pt x="42" y="33"/>
                  </a:lnTo>
                  <a:lnTo>
                    <a:pt x="38" y="27"/>
                  </a:lnTo>
                  <a:lnTo>
                    <a:pt x="34" y="23"/>
                  </a:lnTo>
                  <a:lnTo>
                    <a:pt x="30" y="18"/>
                  </a:lnTo>
                  <a:lnTo>
                    <a:pt x="27" y="14"/>
                  </a:lnTo>
                  <a:lnTo>
                    <a:pt x="23" y="10"/>
                  </a:lnTo>
                  <a:lnTo>
                    <a:pt x="18" y="6"/>
                  </a:lnTo>
                  <a:lnTo>
                    <a:pt x="14" y="3"/>
                  </a:lnTo>
                  <a:lnTo>
                    <a:pt x="9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Freeform 83"/>
            <p:cNvSpPr>
              <a:spLocks/>
            </p:cNvSpPr>
            <p:nvPr/>
          </p:nvSpPr>
          <p:spPr bwMode="auto">
            <a:xfrm>
              <a:off x="4930" y="1202"/>
              <a:ext cx="44" cy="33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0" y="11"/>
                </a:cxn>
                <a:cxn ang="0">
                  <a:pos x="1" y="17"/>
                </a:cxn>
                <a:cxn ang="0">
                  <a:pos x="5" y="23"/>
                </a:cxn>
                <a:cxn ang="0">
                  <a:pos x="11" y="28"/>
                </a:cxn>
                <a:cxn ang="0">
                  <a:pos x="19" y="31"/>
                </a:cxn>
                <a:cxn ang="0">
                  <a:pos x="27" y="33"/>
                </a:cxn>
                <a:cxn ang="0">
                  <a:pos x="35" y="33"/>
                </a:cxn>
                <a:cxn ang="0">
                  <a:pos x="40" y="32"/>
                </a:cxn>
                <a:cxn ang="0">
                  <a:pos x="42" y="31"/>
                </a:cxn>
                <a:cxn ang="0">
                  <a:pos x="43" y="30"/>
                </a:cxn>
                <a:cxn ang="0">
                  <a:pos x="44" y="28"/>
                </a:cxn>
                <a:cxn ang="0">
                  <a:pos x="44" y="26"/>
                </a:cxn>
                <a:cxn ang="0">
                  <a:pos x="43" y="25"/>
                </a:cxn>
                <a:cxn ang="0">
                  <a:pos x="41" y="23"/>
                </a:cxn>
                <a:cxn ang="0">
                  <a:pos x="40" y="23"/>
                </a:cxn>
                <a:cxn ang="0">
                  <a:pos x="35" y="23"/>
                </a:cxn>
                <a:cxn ang="0">
                  <a:pos x="27" y="23"/>
                </a:cxn>
                <a:cxn ang="0">
                  <a:pos x="20" y="22"/>
                </a:cxn>
                <a:cxn ang="0">
                  <a:pos x="13" y="19"/>
                </a:cxn>
                <a:cxn ang="0">
                  <a:pos x="8" y="15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2" y="1"/>
                </a:cxn>
              </a:cxnLst>
              <a:rect l="0" t="0" r="r" b="b"/>
              <a:pathLst>
                <a:path w="44" h="33">
                  <a:moveTo>
                    <a:pt x="2" y="2"/>
                  </a:moveTo>
                  <a:lnTo>
                    <a:pt x="1" y="5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1" y="17"/>
                  </a:lnTo>
                  <a:lnTo>
                    <a:pt x="3" y="20"/>
                  </a:lnTo>
                  <a:lnTo>
                    <a:pt x="5" y="23"/>
                  </a:lnTo>
                  <a:lnTo>
                    <a:pt x="8" y="25"/>
                  </a:lnTo>
                  <a:lnTo>
                    <a:pt x="11" y="28"/>
                  </a:lnTo>
                  <a:lnTo>
                    <a:pt x="15" y="30"/>
                  </a:lnTo>
                  <a:lnTo>
                    <a:pt x="19" y="31"/>
                  </a:lnTo>
                  <a:lnTo>
                    <a:pt x="23" y="32"/>
                  </a:lnTo>
                  <a:lnTo>
                    <a:pt x="27" y="33"/>
                  </a:lnTo>
                  <a:lnTo>
                    <a:pt x="31" y="33"/>
                  </a:lnTo>
                  <a:lnTo>
                    <a:pt x="35" y="33"/>
                  </a:lnTo>
                  <a:lnTo>
                    <a:pt x="39" y="32"/>
                  </a:lnTo>
                  <a:lnTo>
                    <a:pt x="40" y="32"/>
                  </a:lnTo>
                  <a:lnTo>
                    <a:pt x="41" y="32"/>
                  </a:lnTo>
                  <a:lnTo>
                    <a:pt x="42" y="31"/>
                  </a:lnTo>
                  <a:lnTo>
                    <a:pt x="43" y="31"/>
                  </a:lnTo>
                  <a:lnTo>
                    <a:pt x="43" y="30"/>
                  </a:lnTo>
                  <a:lnTo>
                    <a:pt x="44" y="29"/>
                  </a:lnTo>
                  <a:lnTo>
                    <a:pt x="44" y="28"/>
                  </a:lnTo>
                  <a:lnTo>
                    <a:pt x="44" y="27"/>
                  </a:lnTo>
                  <a:lnTo>
                    <a:pt x="44" y="26"/>
                  </a:lnTo>
                  <a:lnTo>
                    <a:pt x="43" y="25"/>
                  </a:lnTo>
                  <a:lnTo>
                    <a:pt x="43" y="25"/>
                  </a:lnTo>
                  <a:lnTo>
                    <a:pt x="42" y="24"/>
                  </a:lnTo>
                  <a:lnTo>
                    <a:pt x="41" y="23"/>
                  </a:lnTo>
                  <a:lnTo>
                    <a:pt x="41" y="23"/>
                  </a:lnTo>
                  <a:lnTo>
                    <a:pt x="40" y="23"/>
                  </a:lnTo>
                  <a:lnTo>
                    <a:pt x="39" y="23"/>
                  </a:lnTo>
                  <a:lnTo>
                    <a:pt x="35" y="23"/>
                  </a:lnTo>
                  <a:lnTo>
                    <a:pt x="31" y="23"/>
                  </a:lnTo>
                  <a:lnTo>
                    <a:pt x="27" y="23"/>
                  </a:lnTo>
                  <a:lnTo>
                    <a:pt x="23" y="23"/>
                  </a:lnTo>
                  <a:lnTo>
                    <a:pt x="20" y="22"/>
                  </a:lnTo>
                  <a:lnTo>
                    <a:pt x="16" y="21"/>
                  </a:lnTo>
                  <a:lnTo>
                    <a:pt x="13" y="19"/>
                  </a:lnTo>
                  <a:lnTo>
                    <a:pt x="10" y="16"/>
                  </a:lnTo>
                  <a:lnTo>
                    <a:pt x="8" y="15"/>
                  </a:lnTo>
                  <a:lnTo>
                    <a:pt x="7" y="13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Freeform 84"/>
            <p:cNvSpPr>
              <a:spLocks/>
            </p:cNvSpPr>
            <p:nvPr/>
          </p:nvSpPr>
          <p:spPr bwMode="auto">
            <a:xfrm>
              <a:off x="4925" y="1163"/>
              <a:ext cx="126" cy="146"/>
            </a:xfrm>
            <a:custGeom>
              <a:avLst/>
              <a:gdLst/>
              <a:ahLst/>
              <a:cxnLst>
                <a:cxn ang="0">
                  <a:pos x="35" y="27"/>
                </a:cxn>
                <a:cxn ang="0">
                  <a:pos x="40" y="32"/>
                </a:cxn>
                <a:cxn ang="0">
                  <a:pos x="46" y="35"/>
                </a:cxn>
                <a:cxn ang="0">
                  <a:pos x="68" y="33"/>
                </a:cxn>
                <a:cxn ang="0">
                  <a:pos x="86" y="21"/>
                </a:cxn>
                <a:cxn ang="0">
                  <a:pos x="98" y="8"/>
                </a:cxn>
                <a:cxn ang="0">
                  <a:pos x="101" y="11"/>
                </a:cxn>
                <a:cxn ang="0">
                  <a:pos x="112" y="21"/>
                </a:cxn>
                <a:cxn ang="0">
                  <a:pos x="115" y="35"/>
                </a:cxn>
                <a:cxn ang="0">
                  <a:pos x="114" y="58"/>
                </a:cxn>
                <a:cxn ang="0">
                  <a:pos x="106" y="84"/>
                </a:cxn>
                <a:cxn ang="0">
                  <a:pos x="92" y="107"/>
                </a:cxn>
                <a:cxn ang="0">
                  <a:pos x="66" y="127"/>
                </a:cxn>
                <a:cxn ang="0">
                  <a:pos x="36" y="135"/>
                </a:cxn>
                <a:cxn ang="0">
                  <a:pos x="20" y="133"/>
                </a:cxn>
                <a:cxn ang="0">
                  <a:pos x="11" y="125"/>
                </a:cxn>
                <a:cxn ang="0">
                  <a:pos x="11" y="115"/>
                </a:cxn>
                <a:cxn ang="0">
                  <a:pos x="17" y="105"/>
                </a:cxn>
                <a:cxn ang="0">
                  <a:pos x="27" y="95"/>
                </a:cxn>
                <a:cxn ang="0">
                  <a:pos x="39" y="87"/>
                </a:cxn>
                <a:cxn ang="0">
                  <a:pos x="48" y="81"/>
                </a:cxn>
                <a:cxn ang="0">
                  <a:pos x="50" y="79"/>
                </a:cxn>
                <a:cxn ang="0">
                  <a:pos x="52" y="77"/>
                </a:cxn>
                <a:cxn ang="0">
                  <a:pos x="53" y="75"/>
                </a:cxn>
                <a:cxn ang="0">
                  <a:pos x="54" y="72"/>
                </a:cxn>
                <a:cxn ang="0">
                  <a:pos x="52" y="70"/>
                </a:cxn>
                <a:cxn ang="0">
                  <a:pos x="50" y="69"/>
                </a:cxn>
                <a:cxn ang="0">
                  <a:pos x="47" y="69"/>
                </a:cxn>
                <a:cxn ang="0">
                  <a:pos x="37" y="75"/>
                </a:cxn>
                <a:cxn ang="0">
                  <a:pos x="10" y="96"/>
                </a:cxn>
                <a:cxn ang="0">
                  <a:pos x="2" y="109"/>
                </a:cxn>
                <a:cxn ang="0">
                  <a:pos x="0" y="124"/>
                </a:cxn>
                <a:cxn ang="0">
                  <a:pos x="6" y="138"/>
                </a:cxn>
                <a:cxn ang="0">
                  <a:pos x="16" y="144"/>
                </a:cxn>
                <a:cxn ang="0">
                  <a:pos x="27" y="146"/>
                </a:cxn>
                <a:cxn ang="0">
                  <a:pos x="50" y="144"/>
                </a:cxn>
                <a:cxn ang="0">
                  <a:pos x="76" y="134"/>
                </a:cxn>
                <a:cxn ang="0">
                  <a:pos x="98" y="116"/>
                </a:cxn>
                <a:cxn ang="0">
                  <a:pos x="116" y="89"/>
                </a:cxn>
                <a:cxn ang="0">
                  <a:pos x="124" y="59"/>
                </a:cxn>
                <a:cxn ang="0">
                  <a:pos x="125" y="31"/>
                </a:cxn>
                <a:cxn ang="0">
                  <a:pos x="119" y="13"/>
                </a:cxn>
                <a:cxn ang="0">
                  <a:pos x="105" y="1"/>
                </a:cxn>
                <a:cxn ang="0">
                  <a:pos x="93" y="0"/>
                </a:cxn>
                <a:cxn ang="0">
                  <a:pos x="92" y="0"/>
                </a:cxn>
                <a:cxn ang="0">
                  <a:pos x="91" y="1"/>
                </a:cxn>
                <a:cxn ang="0">
                  <a:pos x="85" y="9"/>
                </a:cxn>
                <a:cxn ang="0">
                  <a:pos x="72" y="20"/>
                </a:cxn>
                <a:cxn ang="0">
                  <a:pos x="56" y="27"/>
                </a:cxn>
                <a:cxn ang="0">
                  <a:pos x="47" y="28"/>
                </a:cxn>
                <a:cxn ang="0">
                  <a:pos x="42" y="26"/>
                </a:cxn>
                <a:cxn ang="0">
                  <a:pos x="39" y="21"/>
                </a:cxn>
                <a:cxn ang="0">
                  <a:pos x="38" y="20"/>
                </a:cxn>
                <a:cxn ang="0">
                  <a:pos x="37" y="20"/>
                </a:cxn>
                <a:cxn ang="0">
                  <a:pos x="36" y="20"/>
                </a:cxn>
                <a:cxn ang="0">
                  <a:pos x="35" y="20"/>
                </a:cxn>
                <a:cxn ang="0">
                  <a:pos x="35" y="22"/>
                </a:cxn>
              </a:cxnLst>
              <a:rect l="0" t="0" r="r" b="b"/>
              <a:pathLst>
                <a:path w="126" h="146">
                  <a:moveTo>
                    <a:pt x="35" y="22"/>
                  </a:moveTo>
                  <a:lnTo>
                    <a:pt x="35" y="24"/>
                  </a:lnTo>
                  <a:lnTo>
                    <a:pt x="35" y="27"/>
                  </a:lnTo>
                  <a:lnTo>
                    <a:pt x="36" y="29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42" y="33"/>
                  </a:lnTo>
                  <a:lnTo>
                    <a:pt x="44" y="34"/>
                  </a:lnTo>
                  <a:lnTo>
                    <a:pt x="46" y="35"/>
                  </a:lnTo>
                  <a:lnTo>
                    <a:pt x="53" y="36"/>
                  </a:lnTo>
                  <a:lnTo>
                    <a:pt x="61" y="35"/>
                  </a:lnTo>
                  <a:lnTo>
                    <a:pt x="68" y="33"/>
                  </a:lnTo>
                  <a:lnTo>
                    <a:pt x="74" y="30"/>
                  </a:lnTo>
                  <a:lnTo>
                    <a:pt x="81" y="26"/>
                  </a:lnTo>
                  <a:lnTo>
                    <a:pt x="86" y="21"/>
                  </a:lnTo>
                  <a:lnTo>
                    <a:pt x="92" y="16"/>
                  </a:lnTo>
                  <a:lnTo>
                    <a:pt x="96" y="10"/>
                  </a:lnTo>
                  <a:lnTo>
                    <a:pt x="98" y="8"/>
                  </a:lnTo>
                  <a:lnTo>
                    <a:pt x="94" y="10"/>
                  </a:lnTo>
                  <a:lnTo>
                    <a:pt x="96" y="10"/>
                  </a:lnTo>
                  <a:lnTo>
                    <a:pt x="101" y="11"/>
                  </a:lnTo>
                  <a:lnTo>
                    <a:pt x="106" y="13"/>
                  </a:lnTo>
                  <a:lnTo>
                    <a:pt x="109" y="17"/>
                  </a:lnTo>
                  <a:lnTo>
                    <a:pt x="112" y="21"/>
                  </a:lnTo>
                  <a:lnTo>
                    <a:pt x="113" y="25"/>
                  </a:lnTo>
                  <a:lnTo>
                    <a:pt x="115" y="30"/>
                  </a:lnTo>
                  <a:lnTo>
                    <a:pt x="115" y="35"/>
                  </a:lnTo>
                  <a:lnTo>
                    <a:pt x="115" y="40"/>
                  </a:lnTo>
                  <a:lnTo>
                    <a:pt x="115" y="49"/>
                  </a:lnTo>
                  <a:lnTo>
                    <a:pt x="114" y="58"/>
                  </a:lnTo>
                  <a:lnTo>
                    <a:pt x="112" y="67"/>
                  </a:lnTo>
                  <a:lnTo>
                    <a:pt x="110" y="75"/>
                  </a:lnTo>
                  <a:lnTo>
                    <a:pt x="106" y="84"/>
                  </a:lnTo>
                  <a:lnTo>
                    <a:pt x="102" y="92"/>
                  </a:lnTo>
                  <a:lnTo>
                    <a:pt x="97" y="100"/>
                  </a:lnTo>
                  <a:lnTo>
                    <a:pt x="92" y="107"/>
                  </a:lnTo>
                  <a:lnTo>
                    <a:pt x="84" y="114"/>
                  </a:lnTo>
                  <a:lnTo>
                    <a:pt x="76" y="121"/>
                  </a:lnTo>
                  <a:lnTo>
                    <a:pt x="66" y="127"/>
                  </a:lnTo>
                  <a:lnTo>
                    <a:pt x="57" y="131"/>
                  </a:lnTo>
                  <a:lnTo>
                    <a:pt x="46" y="134"/>
                  </a:lnTo>
                  <a:lnTo>
                    <a:pt x="36" y="135"/>
                  </a:lnTo>
                  <a:lnTo>
                    <a:pt x="30" y="135"/>
                  </a:lnTo>
                  <a:lnTo>
                    <a:pt x="25" y="134"/>
                  </a:lnTo>
                  <a:lnTo>
                    <a:pt x="20" y="133"/>
                  </a:lnTo>
                  <a:lnTo>
                    <a:pt x="15" y="132"/>
                  </a:lnTo>
                  <a:lnTo>
                    <a:pt x="13" y="129"/>
                  </a:lnTo>
                  <a:lnTo>
                    <a:pt x="11" y="125"/>
                  </a:lnTo>
                  <a:lnTo>
                    <a:pt x="11" y="122"/>
                  </a:lnTo>
                  <a:lnTo>
                    <a:pt x="11" y="118"/>
                  </a:lnTo>
                  <a:lnTo>
                    <a:pt x="11" y="115"/>
                  </a:lnTo>
                  <a:lnTo>
                    <a:pt x="13" y="111"/>
                  </a:lnTo>
                  <a:lnTo>
                    <a:pt x="14" y="108"/>
                  </a:lnTo>
                  <a:lnTo>
                    <a:pt x="17" y="105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7" y="95"/>
                  </a:lnTo>
                  <a:lnTo>
                    <a:pt x="31" y="93"/>
                  </a:lnTo>
                  <a:lnTo>
                    <a:pt x="35" y="90"/>
                  </a:lnTo>
                  <a:lnTo>
                    <a:pt x="39" y="87"/>
                  </a:lnTo>
                  <a:lnTo>
                    <a:pt x="43" y="85"/>
                  </a:lnTo>
                  <a:lnTo>
                    <a:pt x="48" y="82"/>
                  </a:lnTo>
                  <a:lnTo>
                    <a:pt x="48" y="81"/>
                  </a:lnTo>
                  <a:lnTo>
                    <a:pt x="49" y="81"/>
                  </a:lnTo>
                  <a:lnTo>
                    <a:pt x="50" y="80"/>
                  </a:lnTo>
                  <a:lnTo>
                    <a:pt x="50" y="79"/>
                  </a:lnTo>
                  <a:lnTo>
                    <a:pt x="51" y="79"/>
                  </a:lnTo>
                  <a:lnTo>
                    <a:pt x="51" y="78"/>
                  </a:lnTo>
                  <a:lnTo>
                    <a:pt x="52" y="77"/>
                  </a:lnTo>
                  <a:lnTo>
                    <a:pt x="52" y="77"/>
                  </a:lnTo>
                  <a:lnTo>
                    <a:pt x="53" y="76"/>
                  </a:lnTo>
                  <a:lnTo>
                    <a:pt x="53" y="75"/>
                  </a:lnTo>
                  <a:lnTo>
                    <a:pt x="54" y="74"/>
                  </a:lnTo>
                  <a:lnTo>
                    <a:pt x="54" y="73"/>
                  </a:lnTo>
                  <a:lnTo>
                    <a:pt x="54" y="72"/>
                  </a:lnTo>
                  <a:lnTo>
                    <a:pt x="53" y="72"/>
                  </a:lnTo>
                  <a:lnTo>
                    <a:pt x="53" y="71"/>
                  </a:lnTo>
                  <a:lnTo>
                    <a:pt x="52" y="70"/>
                  </a:lnTo>
                  <a:lnTo>
                    <a:pt x="52" y="69"/>
                  </a:lnTo>
                  <a:lnTo>
                    <a:pt x="51" y="69"/>
                  </a:lnTo>
                  <a:lnTo>
                    <a:pt x="50" y="69"/>
                  </a:lnTo>
                  <a:lnTo>
                    <a:pt x="49" y="69"/>
                  </a:lnTo>
                  <a:lnTo>
                    <a:pt x="48" y="69"/>
                  </a:lnTo>
                  <a:lnTo>
                    <a:pt x="47" y="69"/>
                  </a:lnTo>
                  <a:lnTo>
                    <a:pt x="46" y="70"/>
                  </a:lnTo>
                  <a:lnTo>
                    <a:pt x="46" y="70"/>
                  </a:lnTo>
                  <a:lnTo>
                    <a:pt x="37" y="75"/>
                  </a:lnTo>
                  <a:lnTo>
                    <a:pt x="28" y="81"/>
                  </a:lnTo>
                  <a:lnTo>
                    <a:pt x="18" y="88"/>
                  </a:lnTo>
                  <a:lnTo>
                    <a:pt x="10" y="96"/>
                  </a:lnTo>
                  <a:lnTo>
                    <a:pt x="7" y="100"/>
                  </a:lnTo>
                  <a:lnTo>
                    <a:pt x="4" y="104"/>
                  </a:lnTo>
                  <a:lnTo>
                    <a:pt x="2" y="109"/>
                  </a:lnTo>
                  <a:lnTo>
                    <a:pt x="0" y="114"/>
                  </a:lnTo>
                  <a:lnTo>
                    <a:pt x="0" y="119"/>
                  </a:lnTo>
                  <a:lnTo>
                    <a:pt x="0" y="124"/>
                  </a:lnTo>
                  <a:lnTo>
                    <a:pt x="1" y="129"/>
                  </a:lnTo>
                  <a:lnTo>
                    <a:pt x="4" y="135"/>
                  </a:lnTo>
                  <a:lnTo>
                    <a:pt x="6" y="138"/>
                  </a:lnTo>
                  <a:lnTo>
                    <a:pt x="9" y="141"/>
                  </a:lnTo>
                  <a:lnTo>
                    <a:pt x="13" y="143"/>
                  </a:lnTo>
                  <a:lnTo>
                    <a:pt x="16" y="144"/>
                  </a:lnTo>
                  <a:lnTo>
                    <a:pt x="20" y="145"/>
                  </a:lnTo>
                  <a:lnTo>
                    <a:pt x="24" y="146"/>
                  </a:lnTo>
                  <a:lnTo>
                    <a:pt x="27" y="146"/>
                  </a:lnTo>
                  <a:lnTo>
                    <a:pt x="31" y="146"/>
                  </a:lnTo>
                  <a:lnTo>
                    <a:pt x="41" y="145"/>
                  </a:lnTo>
                  <a:lnTo>
                    <a:pt x="50" y="144"/>
                  </a:lnTo>
                  <a:lnTo>
                    <a:pt x="59" y="141"/>
                  </a:lnTo>
                  <a:lnTo>
                    <a:pt x="68" y="138"/>
                  </a:lnTo>
                  <a:lnTo>
                    <a:pt x="76" y="134"/>
                  </a:lnTo>
                  <a:lnTo>
                    <a:pt x="84" y="129"/>
                  </a:lnTo>
                  <a:lnTo>
                    <a:pt x="91" y="123"/>
                  </a:lnTo>
                  <a:lnTo>
                    <a:pt x="98" y="116"/>
                  </a:lnTo>
                  <a:lnTo>
                    <a:pt x="105" y="108"/>
                  </a:lnTo>
                  <a:lnTo>
                    <a:pt x="111" y="99"/>
                  </a:lnTo>
                  <a:lnTo>
                    <a:pt x="116" y="89"/>
                  </a:lnTo>
                  <a:lnTo>
                    <a:pt x="119" y="79"/>
                  </a:lnTo>
                  <a:lnTo>
                    <a:pt x="122" y="69"/>
                  </a:lnTo>
                  <a:lnTo>
                    <a:pt x="124" y="59"/>
                  </a:lnTo>
                  <a:lnTo>
                    <a:pt x="125" y="48"/>
                  </a:lnTo>
                  <a:lnTo>
                    <a:pt x="126" y="38"/>
                  </a:lnTo>
                  <a:lnTo>
                    <a:pt x="125" y="31"/>
                  </a:lnTo>
                  <a:lnTo>
                    <a:pt x="124" y="25"/>
                  </a:lnTo>
                  <a:lnTo>
                    <a:pt x="122" y="19"/>
                  </a:lnTo>
                  <a:lnTo>
                    <a:pt x="119" y="13"/>
                  </a:lnTo>
                  <a:lnTo>
                    <a:pt x="115" y="8"/>
                  </a:lnTo>
                  <a:lnTo>
                    <a:pt x="111" y="4"/>
                  </a:lnTo>
                  <a:lnTo>
                    <a:pt x="105" y="1"/>
                  </a:lnTo>
                  <a:lnTo>
                    <a:pt x="99" y="0"/>
                  </a:lnTo>
                  <a:lnTo>
                    <a:pt x="94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91" y="1"/>
                  </a:lnTo>
                  <a:lnTo>
                    <a:pt x="91" y="1"/>
                  </a:lnTo>
                  <a:lnTo>
                    <a:pt x="91" y="1"/>
                  </a:lnTo>
                  <a:lnTo>
                    <a:pt x="90" y="1"/>
                  </a:lnTo>
                  <a:lnTo>
                    <a:pt x="88" y="4"/>
                  </a:lnTo>
                  <a:lnTo>
                    <a:pt x="85" y="9"/>
                  </a:lnTo>
                  <a:lnTo>
                    <a:pt x="81" y="13"/>
                  </a:lnTo>
                  <a:lnTo>
                    <a:pt x="77" y="17"/>
                  </a:lnTo>
                  <a:lnTo>
                    <a:pt x="72" y="20"/>
                  </a:lnTo>
                  <a:lnTo>
                    <a:pt x="67" y="23"/>
                  </a:lnTo>
                  <a:lnTo>
                    <a:pt x="62" y="26"/>
                  </a:lnTo>
                  <a:lnTo>
                    <a:pt x="56" y="27"/>
                  </a:lnTo>
                  <a:lnTo>
                    <a:pt x="50" y="28"/>
                  </a:lnTo>
                  <a:lnTo>
                    <a:pt x="49" y="28"/>
                  </a:lnTo>
                  <a:lnTo>
                    <a:pt x="47" y="28"/>
                  </a:lnTo>
                  <a:lnTo>
                    <a:pt x="45" y="28"/>
                  </a:lnTo>
                  <a:lnTo>
                    <a:pt x="43" y="27"/>
                  </a:lnTo>
                  <a:lnTo>
                    <a:pt x="42" y="26"/>
                  </a:lnTo>
                  <a:lnTo>
                    <a:pt x="41" y="25"/>
                  </a:lnTo>
                  <a:lnTo>
                    <a:pt x="40" y="23"/>
                  </a:lnTo>
                  <a:lnTo>
                    <a:pt x="39" y="21"/>
                  </a:lnTo>
                  <a:lnTo>
                    <a:pt x="39" y="21"/>
                  </a:lnTo>
                  <a:lnTo>
                    <a:pt x="39" y="21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7" y="20"/>
                  </a:lnTo>
                  <a:lnTo>
                    <a:pt x="37" y="20"/>
                  </a:lnTo>
                  <a:lnTo>
                    <a:pt x="36" y="20"/>
                  </a:lnTo>
                  <a:lnTo>
                    <a:pt x="36" y="20"/>
                  </a:lnTo>
                  <a:lnTo>
                    <a:pt x="36" y="20"/>
                  </a:lnTo>
                  <a:lnTo>
                    <a:pt x="35" y="20"/>
                  </a:lnTo>
                  <a:lnTo>
                    <a:pt x="35" y="20"/>
                  </a:lnTo>
                  <a:lnTo>
                    <a:pt x="35" y="21"/>
                  </a:lnTo>
                  <a:lnTo>
                    <a:pt x="35" y="21"/>
                  </a:lnTo>
                  <a:lnTo>
                    <a:pt x="35" y="22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Freeform 85"/>
            <p:cNvSpPr>
              <a:spLocks/>
            </p:cNvSpPr>
            <p:nvPr/>
          </p:nvSpPr>
          <p:spPr bwMode="auto">
            <a:xfrm>
              <a:off x="4682" y="1132"/>
              <a:ext cx="66" cy="18"/>
            </a:xfrm>
            <a:custGeom>
              <a:avLst/>
              <a:gdLst/>
              <a:ahLst/>
              <a:cxnLst>
                <a:cxn ang="0">
                  <a:pos x="66" y="12"/>
                </a:cxn>
                <a:cxn ang="0">
                  <a:pos x="59" y="7"/>
                </a:cxn>
                <a:cxn ang="0">
                  <a:pos x="51" y="3"/>
                </a:cxn>
                <a:cxn ang="0">
                  <a:pos x="43" y="1"/>
                </a:cxn>
                <a:cxn ang="0">
                  <a:pos x="35" y="0"/>
                </a:cxn>
                <a:cxn ang="0">
                  <a:pos x="27" y="1"/>
                </a:cxn>
                <a:cxn ang="0">
                  <a:pos x="18" y="2"/>
                </a:cxn>
                <a:cxn ang="0">
                  <a:pos x="10" y="5"/>
                </a:cxn>
                <a:cxn ang="0">
                  <a:pos x="3" y="8"/>
                </a:cxn>
                <a:cxn ang="0">
                  <a:pos x="2" y="9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1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6"/>
                </a:cxn>
                <a:cxn ang="0">
                  <a:pos x="2" y="17"/>
                </a:cxn>
                <a:cxn ang="0">
                  <a:pos x="3" y="17"/>
                </a:cxn>
                <a:cxn ang="0">
                  <a:pos x="4" y="18"/>
                </a:cxn>
                <a:cxn ang="0">
                  <a:pos x="5" y="18"/>
                </a:cxn>
                <a:cxn ang="0">
                  <a:pos x="6" y="18"/>
                </a:cxn>
                <a:cxn ang="0">
                  <a:pos x="7" y="17"/>
                </a:cxn>
                <a:cxn ang="0">
                  <a:pos x="13" y="14"/>
                </a:cxn>
                <a:cxn ang="0">
                  <a:pos x="20" y="12"/>
                </a:cxn>
                <a:cxn ang="0">
                  <a:pos x="27" y="10"/>
                </a:cxn>
                <a:cxn ang="0">
                  <a:pos x="35" y="10"/>
                </a:cxn>
                <a:cxn ang="0">
                  <a:pos x="42" y="10"/>
                </a:cxn>
                <a:cxn ang="0">
                  <a:pos x="49" y="11"/>
                </a:cxn>
                <a:cxn ang="0">
                  <a:pos x="56" y="13"/>
                </a:cxn>
                <a:cxn ang="0">
                  <a:pos x="63" y="15"/>
                </a:cxn>
                <a:cxn ang="0">
                  <a:pos x="63" y="15"/>
                </a:cxn>
                <a:cxn ang="0">
                  <a:pos x="64" y="15"/>
                </a:cxn>
                <a:cxn ang="0">
                  <a:pos x="64" y="15"/>
                </a:cxn>
                <a:cxn ang="0">
                  <a:pos x="65" y="15"/>
                </a:cxn>
                <a:cxn ang="0">
                  <a:pos x="65" y="15"/>
                </a:cxn>
                <a:cxn ang="0">
                  <a:pos x="65" y="15"/>
                </a:cxn>
                <a:cxn ang="0">
                  <a:pos x="66" y="15"/>
                </a:cxn>
                <a:cxn ang="0">
                  <a:pos x="66" y="15"/>
                </a:cxn>
                <a:cxn ang="0">
                  <a:pos x="66" y="14"/>
                </a:cxn>
                <a:cxn ang="0">
                  <a:pos x="66" y="14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12"/>
                </a:cxn>
                <a:cxn ang="0">
                  <a:pos x="66" y="12"/>
                </a:cxn>
                <a:cxn ang="0">
                  <a:pos x="66" y="12"/>
                </a:cxn>
              </a:cxnLst>
              <a:rect l="0" t="0" r="r" b="b"/>
              <a:pathLst>
                <a:path w="66" h="18">
                  <a:moveTo>
                    <a:pt x="66" y="12"/>
                  </a:moveTo>
                  <a:lnTo>
                    <a:pt x="59" y="7"/>
                  </a:lnTo>
                  <a:lnTo>
                    <a:pt x="51" y="3"/>
                  </a:lnTo>
                  <a:lnTo>
                    <a:pt x="43" y="1"/>
                  </a:lnTo>
                  <a:lnTo>
                    <a:pt x="35" y="0"/>
                  </a:lnTo>
                  <a:lnTo>
                    <a:pt x="27" y="1"/>
                  </a:lnTo>
                  <a:lnTo>
                    <a:pt x="18" y="2"/>
                  </a:lnTo>
                  <a:lnTo>
                    <a:pt x="10" y="5"/>
                  </a:lnTo>
                  <a:lnTo>
                    <a:pt x="3" y="8"/>
                  </a:lnTo>
                  <a:lnTo>
                    <a:pt x="2" y="9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6"/>
                  </a:lnTo>
                  <a:lnTo>
                    <a:pt x="2" y="17"/>
                  </a:lnTo>
                  <a:lnTo>
                    <a:pt x="3" y="17"/>
                  </a:lnTo>
                  <a:lnTo>
                    <a:pt x="4" y="18"/>
                  </a:lnTo>
                  <a:lnTo>
                    <a:pt x="5" y="18"/>
                  </a:lnTo>
                  <a:lnTo>
                    <a:pt x="6" y="18"/>
                  </a:lnTo>
                  <a:lnTo>
                    <a:pt x="7" y="17"/>
                  </a:lnTo>
                  <a:lnTo>
                    <a:pt x="13" y="14"/>
                  </a:lnTo>
                  <a:lnTo>
                    <a:pt x="20" y="12"/>
                  </a:lnTo>
                  <a:lnTo>
                    <a:pt x="27" y="10"/>
                  </a:lnTo>
                  <a:lnTo>
                    <a:pt x="35" y="10"/>
                  </a:lnTo>
                  <a:lnTo>
                    <a:pt x="42" y="10"/>
                  </a:lnTo>
                  <a:lnTo>
                    <a:pt x="49" y="11"/>
                  </a:lnTo>
                  <a:lnTo>
                    <a:pt x="56" y="13"/>
                  </a:lnTo>
                  <a:lnTo>
                    <a:pt x="63" y="15"/>
                  </a:lnTo>
                  <a:lnTo>
                    <a:pt x="63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5" y="15"/>
                  </a:lnTo>
                  <a:lnTo>
                    <a:pt x="65" y="15"/>
                  </a:lnTo>
                  <a:lnTo>
                    <a:pt x="65" y="15"/>
                  </a:lnTo>
                  <a:lnTo>
                    <a:pt x="66" y="15"/>
                  </a:lnTo>
                  <a:lnTo>
                    <a:pt x="66" y="15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6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Freeform 86"/>
            <p:cNvSpPr>
              <a:spLocks/>
            </p:cNvSpPr>
            <p:nvPr/>
          </p:nvSpPr>
          <p:spPr bwMode="auto">
            <a:xfrm>
              <a:off x="4691" y="1164"/>
              <a:ext cx="73" cy="26"/>
            </a:xfrm>
            <a:custGeom>
              <a:avLst/>
              <a:gdLst/>
              <a:ahLst/>
              <a:cxnLst>
                <a:cxn ang="0">
                  <a:pos x="72" y="10"/>
                </a:cxn>
                <a:cxn ang="0">
                  <a:pos x="64" y="5"/>
                </a:cxn>
                <a:cxn ang="0">
                  <a:pos x="54" y="2"/>
                </a:cxn>
                <a:cxn ang="0">
                  <a:pos x="44" y="0"/>
                </a:cxn>
                <a:cxn ang="0">
                  <a:pos x="34" y="0"/>
                </a:cxn>
                <a:cxn ang="0">
                  <a:pos x="29" y="1"/>
                </a:cxn>
                <a:cxn ang="0">
                  <a:pos x="24" y="2"/>
                </a:cxn>
                <a:cxn ang="0">
                  <a:pos x="20" y="3"/>
                </a:cxn>
                <a:cxn ang="0">
                  <a:pos x="15" y="5"/>
                </a:cxn>
                <a:cxn ang="0">
                  <a:pos x="11" y="8"/>
                </a:cxn>
                <a:cxn ang="0">
                  <a:pos x="7" y="11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0" y="21"/>
                </a:cxn>
                <a:cxn ang="0">
                  <a:pos x="0" y="22"/>
                </a:cxn>
                <a:cxn ang="0">
                  <a:pos x="0" y="23"/>
                </a:cxn>
                <a:cxn ang="0">
                  <a:pos x="0" y="24"/>
                </a:cxn>
                <a:cxn ang="0">
                  <a:pos x="1" y="24"/>
                </a:cxn>
                <a:cxn ang="0">
                  <a:pos x="1" y="25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3" y="26"/>
                </a:cxn>
                <a:cxn ang="0">
                  <a:pos x="4" y="26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11" y="22"/>
                </a:cxn>
                <a:cxn ang="0">
                  <a:pos x="14" y="19"/>
                </a:cxn>
                <a:cxn ang="0">
                  <a:pos x="17" y="16"/>
                </a:cxn>
                <a:cxn ang="0">
                  <a:pos x="21" y="14"/>
                </a:cxn>
                <a:cxn ang="0">
                  <a:pos x="25" y="12"/>
                </a:cxn>
                <a:cxn ang="0">
                  <a:pos x="29" y="11"/>
                </a:cxn>
                <a:cxn ang="0">
                  <a:pos x="33" y="10"/>
                </a:cxn>
                <a:cxn ang="0">
                  <a:pos x="38" y="9"/>
                </a:cxn>
                <a:cxn ang="0">
                  <a:pos x="42" y="9"/>
                </a:cxn>
                <a:cxn ang="0">
                  <a:pos x="46" y="9"/>
                </a:cxn>
                <a:cxn ang="0">
                  <a:pos x="50" y="10"/>
                </a:cxn>
                <a:cxn ang="0">
                  <a:pos x="54" y="10"/>
                </a:cxn>
                <a:cxn ang="0">
                  <a:pos x="58" y="11"/>
                </a:cxn>
                <a:cxn ang="0">
                  <a:pos x="62" y="12"/>
                </a:cxn>
                <a:cxn ang="0">
                  <a:pos x="66" y="13"/>
                </a:cxn>
                <a:cxn ang="0">
                  <a:pos x="69" y="14"/>
                </a:cxn>
                <a:cxn ang="0">
                  <a:pos x="70" y="14"/>
                </a:cxn>
                <a:cxn ang="0">
                  <a:pos x="70" y="15"/>
                </a:cxn>
                <a:cxn ang="0">
                  <a:pos x="71" y="15"/>
                </a:cxn>
                <a:cxn ang="0">
                  <a:pos x="71" y="15"/>
                </a:cxn>
                <a:cxn ang="0">
                  <a:pos x="72" y="14"/>
                </a:cxn>
                <a:cxn ang="0">
                  <a:pos x="72" y="14"/>
                </a:cxn>
                <a:cxn ang="0">
                  <a:pos x="72" y="14"/>
                </a:cxn>
                <a:cxn ang="0">
                  <a:pos x="73" y="14"/>
                </a:cxn>
                <a:cxn ang="0">
                  <a:pos x="73" y="13"/>
                </a:cxn>
                <a:cxn ang="0">
                  <a:pos x="73" y="13"/>
                </a:cxn>
                <a:cxn ang="0">
                  <a:pos x="73" y="12"/>
                </a:cxn>
                <a:cxn ang="0">
                  <a:pos x="73" y="12"/>
                </a:cxn>
                <a:cxn ang="0">
                  <a:pos x="73" y="11"/>
                </a:cxn>
                <a:cxn ang="0">
                  <a:pos x="73" y="11"/>
                </a:cxn>
                <a:cxn ang="0">
                  <a:pos x="72" y="11"/>
                </a:cxn>
                <a:cxn ang="0">
                  <a:pos x="72" y="10"/>
                </a:cxn>
              </a:cxnLst>
              <a:rect l="0" t="0" r="r" b="b"/>
              <a:pathLst>
                <a:path w="73" h="26">
                  <a:moveTo>
                    <a:pt x="72" y="10"/>
                  </a:moveTo>
                  <a:lnTo>
                    <a:pt x="64" y="5"/>
                  </a:lnTo>
                  <a:lnTo>
                    <a:pt x="54" y="2"/>
                  </a:lnTo>
                  <a:lnTo>
                    <a:pt x="44" y="0"/>
                  </a:lnTo>
                  <a:lnTo>
                    <a:pt x="34" y="0"/>
                  </a:lnTo>
                  <a:lnTo>
                    <a:pt x="29" y="1"/>
                  </a:lnTo>
                  <a:lnTo>
                    <a:pt x="24" y="2"/>
                  </a:lnTo>
                  <a:lnTo>
                    <a:pt x="20" y="3"/>
                  </a:lnTo>
                  <a:lnTo>
                    <a:pt x="15" y="5"/>
                  </a:lnTo>
                  <a:lnTo>
                    <a:pt x="11" y="8"/>
                  </a:lnTo>
                  <a:lnTo>
                    <a:pt x="7" y="11"/>
                  </a:lnTo>
                  <a:lnTo>
                    <a:pt x="4" y="15"/>
                  </a:lnTo>
                  <a:lnTo>
                    <a:pt x="1" y="19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2" y="25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4" y="26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1" y="22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5" y="12"/>
                  </a:lnTo>
                  <a:lnTo>
                    <a:pt x="29" y="11"/>
                  </a:lnTo>
                  <a:lnTo>
                    <a:pt x="33" y="10"/>
                  </a:lnTo>
                  <a:lnTo>
                    <a:pt x="38" y="9"/>
                  </a:lnTo>
                  <a:lnTo>
                    <a:pt x="42" y="9"/>
                  </a:lnTo>
                  <a:lnTo>
                    <a:pt x="46" y="9"/>
                  </a:lnTo>
                  <a:lnTo>
                    <a:pt x="50" y="10"/>
                  </a:lnTo>
                  <a:lnTo>
                    <a:pt x="54" y="10"/>
                  </a:lnTo>
                  <a:lnTo>
                    <a:pt x="58" y="11"/>
                  </a:lnTo>
                  <a:lnTo>
                    <a:pt x="62" y="12"/>
                  </a:lnTo>
                  <a:lnTo>
                    <a:pt x="66" y="13"/>
                  </a:lnTo>
                  <a:lnTo>
                    <a:pt x="69" y="14"/>
                  </a:lnTo>
                  <a:lnTo>
                    <a:pt x="70" y="14"/>
                  </a:lnTo>
                  <a:lnTo>
                    <a:pt x="70" y="15"/>
                  </a:lnTo>
                  <a:lnTo>
                    <a:pt x="71" y="15"/>
                  </a:lnTo>
                  <a:lnTo>
                    <a:pt x="71" y="15"/>
                  </a:lnTo>
                  <a:lnTo>
                    <a:pt x="72" y="14"/>
                  </a:lnTo>
                  <a:lnTo>
                    <a:pt x="72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73" y="12"/>
                  </a:lnTo>
                  <a:lnTo>
                    <a:pt x="73" y="12"/>
                  </a:lnTo>
                  <a:lnTo>
                    <a:pt x="73" y="11"/>
                  </a:lnTo>
                  <a:lnTo>
                    <a:pt x="73" y="11"/>
                  </a:lnTo>
                  <a:lnTo>
                    <a:pt x="72" y="11"/>
                  </a:lnTo>
                  <a:lnTo>
                    <a:pt x="7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Freeform 87"/>
            <p:cNvSpPr>
              <a:spLocks/>
            </p:cNvSpPr>
            <p:nvPr/>
          </p:nvSpPr>
          <p:spPr bwMode="auto">
            <a:xfrm>
              <a:off x="4595" y="1083"/>
              <a:ext cx="124" cy="163"/>
            </a:xfrm>
            <a:custGeom>
              <a:avLst/>
              <a:gdLst/>
              <a:ahLst/>
              <a:cxnLst>
                <a:cxn ang="0">
                  <a:pos x="71" y="42"/>
                </a:cxn>
                <a:cxn ang="0">
                  <a:pos x="55" y="21"/>
                </a:cxn>
                <a:cxn ang="0">
                  <a:pos x="35" y="3"/>
                </a:cxn>
                <a:cxn ang="0">
                  <a:pos x="24" y="0"/>
                </a:cxn>
                <a:cxn ang="0">
                  <a:pos x="14" y="1"/>
                </a:cxn>
                <a:cxn ang="0">
                  <a:pos x="5" y="7"/>
                </a:cxn>
                <a:cxn ang="0">
                  <a:pos x="1" y="15"/>
                </a:cxn>
                <a:cxn ang="0">
                  <a:pos x="0" y="24"/>
                </a:cxn>
                <a:cxn ang="0">
                  <a:pos x="13" y="69"/>
                </a:cxn>
                <a:cxn ang="0">
                  <a:pos x="27" y="98"/>
                </a:cxn>
                <a:cxn ang="0">
                  <a:pos x="45" y="124"/>
                </a:cxn>
                <a:cxn ang="0">
                  <a:pos x="67" y="146"/>
                </a:cxn>
                <a:cxn ang="0">
                  <a:pos x="95" y="162"/>
                </a:cxn>
                <a:cxn ang="0">
                  <a:pos x="103" y="163"/>
                </a:cxn>
                <a:cxn ang="0">
                  <a:pos x="111" y="161"/>
                </a:cxn>
                <a:cxn ang="0">
                  <a:pos x="119" y="152"/>
                </a:cxn>
                <a:cxn ang="0">
                  <a:pos x="124" y="136"/>
                </a:cxn>
                <a:cxn ang="0">
                  <a:pos x="122" y="120"/>
                </a:cxn>
                <a:cxn ang="0">
                  <a:pos x="119" y="113"/>
                </a:cxn>
                <a:cxn ang="0">
                  <a:pos x="117" y="111"/>
                </a:cxn>
                <a:cxn ang="0">
                  <a:pos x="114" y="111"/>
                </a:cxn>
                <a:cxn ang="0">
                  <a:pos x="112" y="112"/>
                </a:cxn>
                <a:cxn ang="0">
                  <a:pos x="110" y="115"/>
                </a:cxn>
                <a:cxn ang="0">
                  <a:pos x="111" y="120"/>
                </a:cxn>
                <a:cxn ang="0">
                  <a:pos x="113" y="128"/>
                </a:cxn>
                <a:cxn ang="0">
                  <a:pos x="113" y="137"/>
                </a:cxn>
                <a:cxn ang="0">
                  <a:pos x="110" y="146"/>
                </a:cxn>
                <a:cxn ang="0">
                  <a:pos x="104" y="151"/>
                </a:cxn>
                <a:cxn ang="0">
                  <a:pos x="96" y="151"/>
                </a:cxn>
                <a:cxn ang="0">
                  <a:pos x="83" y="144"/>
                </a:cxn>
                <a:cxn ang="0">
                  <a:pos x="70" y="135"/>
                </a:cxn>
                <a:cxn ang="0">
                  <a:pos x="58" y="123"/>
                </a:cxn>
                <a:cxn ang="0">
                  <a:pos x="44" y="105"/>
                </a:cxn>
                <a:cxn ang="0">
                  <a:pos x="33" y="85"/>
                </a:cxn>
                <a:cxn ang="0">
                  <a:pos x="23" y="64"/>
                </a:cxn>
                <a:cxn ang="0">
                  <a:pos x="15" y="43"/>
                </a:cxn>
                <a:cxn ang="0">
                  <a:pos x="11" y="21"/>
                </a:cxn>
                <a:cxn ang="0">
                  <a:pos x="11" y="18"/>
                </a:cxn>
                <a:cxn ang="0">
                  <a:pos x="13" y="15"/>
                </a:cxn>
                <a:cxn ang="0">
                  <a:pos x="15" y="13"/>
                </a:cxn>
                <a:cxn ang="0">
                  <a:pos x="19" y="11"/>
                </a:cxn>
                <a:cxn ang="0">
                  <a:pos x="22" y="10"/>
                </a:cxn>
                <a:cxn ang="0">
                  <a:pos x="40" y="20"/>
                </a:cxn>
                <a:cxn ang="0">
                  <a:pos x="59" y="40"/>
                </a:cxn>
                <a:cxn ang="0">
                  <a:pos x="78" y="60"/>
                </a:cxn>
                <a:cxn ang="0">
                  <a:pos x="79" y="61"/>
                </a:cxn>
                <a:cxn ang="0">
                  <a:pos x="80" y="60"/>
                </a:cxn>
                <a:cxn ang="0">
                  <a:pos x="81" y="60"/>
                </a:cxn>
                <a:cxn ang="0">
                  <a:pos x="81" y="58"/>
                </a:cxn>
                <a:cxn ang="0">
                  <a:pos x="81" y="57"/>
                </a:cxn>
              </a:cxnLst>
              <a:rect l="0" t="0" r="r" b="b"/>
              <a:pathLst>
                <a:path w="124" h="163">
                  <a:moveTo>
                    <a:pt x="80" y="57"/>
                  </a:moveTo>
                  <a:lnTo>
                    <a:pt x="76" y="49"/>
                  </a:lnTo>
                  <a:lnTo>
                    <a:pt x="71" y="42"/>
                  </a:lnTo>
                  <a:lnTo>
                    <a:pt x="66" y="35"/>
                  </a:lnTo>
                  <a:lnTo>
                    <a:pt x="61" y="28"/>
                  </a:lnTo>
                  <a:lnTo>
                    <a:pt x="55" y="21"/>
                  </a:lnTo>
                  <a:lnTo>
                    <a:pt x="49" y="15"/>
                  </a:lnTo>
                  <a:lnTo>
                    <a:pt x="42" y="9"/>
                  </a:lnTo>
                  <a:lnTo>
                    <a:pt x="35" y="3"/>
                  </a:lnTo>
                  <a:lnTo>
                    <a:pt x="31" y="2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4" y="1"/>
                  </a:lnTo>
                  <a:lnTo>
                    <a:pt x="11" y="3"/>
                  </a:lnTo>
                  <a:lnTo>
                    <a:pt x="8" y="5"/>
                  </a:lnTo>
                  <a:lnTo>
                    <a:pt x="5" y="7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1" y="27"/>
                  </a:lnTo>
                  <a:lnTo>
                    <a:pt x="6" y="48"/>
                  </a:lnTo>
                  <a:lnTo>
                    <a:pt x="13" y="69"/>
                  </a:lnTo>
                  <a:lnTo>
                    <a:pt x="17" y="79"/>
                  </a:lnTo>
                  <a:lnTo>
                    <a:pt x="22" y="88"/>
                  </a:lnTo>
                  <a:lnTo>
                    <a:pt x="27" y="98"/>
                  </a:lnTo>
                  <a:lnTo>
                    <a:pt x="32" y="107"/>
                  </a:lnTo>
                  <a:lnTo>
                    <a:pt x="38" y="116"/>
                  </a:lnTo>
                  <a:lnTo>
                    <a:pt x="45" y="124"/>
                  </a:lnTo>
                  <a:lnTo>
                    <a:pt x="51" y="132"/>
                  </a:lnTo>
                  <a:lnTo>
                    <a:pt x="59" y="140"/>
                  </a:lnTo>
                  <a:lnTo>
                    <a:pt x="67" y="146"/>
                  </a:lnTo>
                  <a:lnTo>
                    <a:pt x="76" y="152"/>
                  </a:lnTo>
                  <a:lnTo>
                    <a:pt x="85" y="157"/>
                  </a:lnTo>
                  <a:lnTo>
                    <a:pt x="95" y="162"/>
                  </a:lnTo>
                  <a:lnTo>
                    <a:pt x="98" y="162"/>
                  </a:lnTo>
                  <a:lnTo>
                    <a:pt x="100" y="163"/>
                  </a:lnTo>
                  <a:lnTo>
                    <a:pt x="103" y="163"/>
                  </a:lnTo>
                  <a:lnTo>
                    <a:pt x="106" y="163"/>
                  </a:lnTo>
                  <a:lnTo>
                    <a:pt x="108" y="162"/>
                  </a:lnTo>
                  <a:lnTo>
                    <a:pt x="111" y="161"/>
                  </a:lnTo>
                  <a:lnTo>
                    <a:pt x="113" y="159"/>
                  </a:lnTo>
                  <a:lnTo>
                    <a:pt x="115" y="157"/>
                  </a:lnTo>
                  <a:lnTo>
                    <a:pt x="119" y="152"/>
                  </a:lnTo>
                  <a:lnTo>
                    <a:pt x="121" y="147"/>
                  </a:lnTo>
                  <a:lnTo>
                    <a:pt x="123" y="142"/>
                  </a:lnTo>
                  <a:lnTo>
                    <a:pt x="124" y="136"/>
                  </a:lnTo>
                  <a:lnTo>
                    <a:pt x="124" y="131"/>
                  </a:lnTo>
                  <a:lnTo>
                    <a:pt x="124" y="125"/>
                  </a:lnTo>
                  <a:lnTo>
                    <a:pt x="122" y="120"/>
                  </a:lnTo>
                  <a:lnTo>
                    <a:pt x="120" y="114"/>
                  </a:lnTo>
                  <a:lnTo>
                    <a:pt x="120" y="113"/>
                  </a:lnTo>
                  <a:lnTo>
                    <a:pt x="119" y="113"/>
                  </a:lnTo>
                  <a:lnTo>
                    <a:pt x="119" y="112"/>
                  </a:lnTo>
                  <a:lnTo>
                    <a:pt x="118" y="111"/>
                  </a:lnTo>
                  <a:lnTo>
                    <a:pt x="117" y="111"/>
                  </a:lnTo>
                  <a:lnTo>
                    <a:pt x="116" y="111"/>
                  </a:lnTo>
                  <a:lnTo>
                    <a:pt x="115" y="111"/>
                  </a:lnTo>
                  <a:lnTo>
                    <a:pt x="114" y="111"/>
                  </a:lnTo>
                  <a:lnTo>
                    <a:pt x="113" y="111"/>
                  </a:lnTo>
                  <a:lnTo>
                    <a:pt x="112" y="112"/>
                  </a:lnTo>
                  <a:lnTo>
                    <a:pt x="112" y="112"/>
                  </a:lnTo>
                  <a:lnTo>
                    <a:pt x="111" y="113"/>
                  </a:lnTo>
                  <a:lnTo>
                    <a:pt x="111" y="114"/>
                  </a:lnTo>
                  <a:lnTo>
                    <a:pt x="110" y="115"/>
                  </a:lnTo>
                  <a:lnTo>
                    <a:pt x="110" y="116"/>
                  </a:lnTo>
                  <a:lnTo>
                    <a:pt x="110" y="117"/>
                  </a:lnTo>
                  <a:lnTo>
                    <a:pt x="111" y="120"/>
                  </a:lnTo>
                  <a:lnTo>
                    <a:pt x="112" y="123"/>
                  </a:lnTo>
                  <a:lnTo>
                    <a:pt x="112" y="126"/>
                  </a:lnTo>
                  <a:lnTo>
                    <a:pt x="113" y="128"/>
                  </a:lnTo>
                  <a:lnTo>
                    <a:pt x="113" y="131"/>
                  </a:lnTo>
                  <a:lnTo>
                    <a:pt x="113" y="134"/>
                  </a:lnTo>
                  <a:lnTo>
                    <a:pt x="113" y="137"/>
                  </a:lnTo>
                  <a:lnTo>
                    <a:pt x="112" y="140"/>
                  </a:lnTo>
                  <a:lnTo>
                    <a:pt x="112" y="143"/>
                  </a:lnTo>
                  <a:lnTo>
                    <a:pt x="110" y="146"/>
                  </a:lnTo>
                  <a:lnTo>
                    <a:pt x="109" y="148"/>
                  </a:lnTo>
                  <a:lnTo>
                    <a:pt x="107" y="150"/>
                  </a:lnTo>
                  <a:lnTo>
                    <a:pt x="104" y="151"/>
                  </a:lnTo>
                  <a:lnTo>
                    <a:pt x="102" y="152"/>
                  </a:lnTo>
                  <a:lnTo>
                    <a:pt x="99" y="152"/>
                  </a:lnTo>
                  <a:lnTo>
                    <a:pt x="96" y="151"/>
                  </a:lnTo>
                  <a:lnTo>
                    <a:pt x="91" y="149"/>
                  </a:lnTo>
                  <a:lnTo>
                    <a:pt x="87" y="147"/>
                  </a:lnTo>
                  <a:lnTo>
                    <a:pt x="83" y="144"/>
                  </a:lnTo>
                  <a:lnTo>
                    <a:pt x="78" y="141"/>
                  </a:lnTo>
                  <a:lnTo>
                    <a:pt x="74" y="138"/>
                  </a:lnTo>
                  <a:lnTo>
                    <a:pt x="70" y="135"/>
                  </a:lnTo>
                  <a:lnTo>
                    <a:pt x="67" y="132"/>
                  </a:lnTo>
                  <a:lnTo>
                    <a:pt x="63" y="128"/>
                  </a:lnTo>
                  <a:lnTo>
                    <a:pt x="58" y="123"/>
                  </a:lnTo>
                  <a:lnTo>
                    <a:pt x="53" y="117"/>
                  </a:lnTo>
                  <a:lnTo>
                    <a:pt x="48" y="111"/>
                  </a:lnTo>
                  <a:lnTo>
                    <a:pt x="44" y="105"/>
                  </a:lnTo>
                  <a:lnTo>
                    <a:pt x="40" y="98"/>
                  </a:lnTo>
                  <a:lnTo>
                    <a:pt x="36" y="92"/>
                  </a:lnTo>
                  <a:lnTo>
                    <a:pt x="33" y="85"/>
                  </a:lnTo>
                  <a:lnTo>
                    <a:pt x="29" y="78"/>
                  </a:lnTo>
                  <a:lnTo>
                    <a:pt x="26" y="71"/>
                  </a:lnTo>
                  <a:lnTo>
                    <a:pt x="23" y="64"/>
                  </a:lnTo>
                  <a:lnTo>
                    <a:pt x="20" y="57"/>
                  </a:lnTo>
                  <a:lnTo>
                    <a:pt x="17" y="50"/>
                  </a:lnTo>
                  <a:lnTo>
                    <a:pt x="15" y="43"/>
                  </a:lnTo>
                  <a:lnTo>
                    <a:pt x="13" y="36"/>
                  </a:lnTo>
                  <a:lnTo>
                    <a:pt x="11" y="28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1" y="19"/>
                  </a:lnTo>
                  <a:lnTo>
                    <a:pt x="11" y="18"/>
                  </a:lnTo>
                  <a:lnTo>
                    <a:pt x="12" y="17"/>
                  </a:lnTo>
                  <a:lnTo>
                    <a:pt x="12" y="16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2"/>
                  </a:lnTo>
                  <a:lnTo>
                    <a:pt x="17" y="11"/>
                  </a:lnTo>
                  <a:lnTo>
                    <a:pt x="19" y="11"/>
                  </a:lnTo>
                  <a:lnTo>
                    <a:pt x="20" y="11"/>
                  </a:lnTo>
                  <a:lnTo>
                    <a:pt x="21" y="10"/>
                  </a:lnTo>
                  <a:lnTo>
                    <a:pt x="22" y="10"/>
                  </a:lnTo>
                  <a:lnTo>
                    <a:pt x="24" y="11"/>
                  </a:lnTo>
                  <a:lnTo>
                    <a:pt x="32" y="15"/>
                  </a:lnTo>
                  <a:lnTo>
                    <a:pt x="40" y="20"/>
                  </a:lnTo>
                  <a:lnTo>
                    <a:pt x="47" y="26"/>
                  </a:lnTo>
                  <a:lnTo>
                    <a:pt x="53" y="33"/>
                  </a:lnTo>
                  <a:lnTo>
                    <a:pt x="59" y="40"/>
                  </a:lnTo>
                  <a:lnTo>
                    <a:pt x="65" y="47"/>
                  </a:lnTo>
                  <a:lnTo>
                    <a:pt x="71" y="54"/>
                  </a:lnTo>
                  <a:lnTo>
                    <a:pt x="78" y="60"/>
                  </a:lnTo>
                  <a:lnTo>
                    <a:pt x="78" y="61"/>
                  </a:lnTo>
                  <a:lnTo>
                    <a:pt x="79" y="61"/>
                  </a:lnTo>
                  <a:lnTo>
                    <a:pt x="79" y="61"/>
                  </a:lnTo>
                  <a:lnTo>
                    <a:pt x="79" y="61"/>
                  </a:lnTo>
                  <a:lnTo>
                    <a:pt x="80" y="61"/>
                  </a:lnTo>
                  <a:lnTo>
                    <a:pt x="80" y="60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81" y="59"/>
                  </a:lnTo>
                  <a:lnTo>
                    <a:pt x="81" y="59"/>
                  </a:lnTo>
                  <a:lnTo>
                    <a:pt x="81" y="58"/>
                  </a:lnTo>
                  <a:lnTo>
                    <a:pt x="81" y="58"/>
                  </a:lnTo>
                  <a:lnTo>
                    <a:pt x="81" y="57"/>
                  </a:lnTo>
                  <a:lnTo>
                    <a:pt x="81" y="57"/>
                  </a:lnTo>
                  <a:lnTo>
                    <a:pt x="80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Freeform 88"/>
            <p:cNvSpPr>
              <a:spLocks/>
            </p:cNvSpPr>
            <p:nvPr/>
          </p:nvSpPr>
          <p:spPr bwMode="auto">
            <a:xfrm>
              <a:off x="4721" y="634"/>
              <a:ext cx="103" cy="81"/>
            </a:xfrm>
            <a:custGeom>
              <a:avLst/>
              <a:gdLst/>
              <a:ahLst/>
              <a:cxnLst>
                <a:cxn ang="0">
                  <a:pos x="11" y="75"/>
                </a:cxn>
                <a:cxn ang="0">
                  <a:pos x="9" y="69"/>
                </a:cxn>
                <a:cxn ang="0">
                  <a:pos x="7" y="63"/>
                </a:cxn>
                <a:cxn ang="0">
                  <a:pos x="7" y="57"/>
                </a:cxn>
                <a:cxn ang="0">
                  <a:pos x="9" y="48"/>
                </a:cxn>
                <a:cxn ang="0">
                  <a:pos x="13" y="38"/>
                </a:cxn>
                <a:cxn ang="0">
                  <a:pos x="19" y="28"/>
                </a:cxn>
                <a:cxn ang="0">
                  <a:pos x="27" y="20"/>
                </a:cxn>
                <a:cxn ang="0">
                  <a:pos x="36" y="14"/>
                </a:cxn>
                <a:cxn ang="0">
                  <a:pos x="46" y="10"/>
                </a:cxn>
                <a:cxn ang="0">
                  <a:pos x="57" y="8"/>
                </a:cxn>
                <a:cxn ang="0">
                  <a:pos x="68" y="8"/>
                </a:cxn>
                <a:cxn ang="0">
                  <a:pos x="79" y="12"/>
                </a:cxn>
                <a:cxn ang="0">
                  <a:pos x="89" y="20"/>
                </a:cxn>
                <a:cxn ang="0">
                  <a:pos x="94" y="31"/>
                </a:cxn>
                <a:cxn ang="0">
                  <a:pos x="94" y="43"/>
                </a:cxn>
                <a:cxn ang="0">
                  <a:pos x="90" y="49"/>
                </a:cxn>
                <a:cxn ang="0">
                  <a:pos x="90" y="51"/>
                </a:cxn>
                <a:cxn ang="0">
                  <a:pos x="90" y="52"/>
                </a:cxn>
                <a:cxn ang="0">
                  <a:pos x="91" y="53"/>
                </a:cxn>
                <a:cxn ang="0">
                  <a:pos x="93" y="54"/>
                </a:cxn>
                <a:cxn ang="0">
                  <a:pos x="94" y="54"/>
                </a:cxn>
                <a:cxn ang="0">
                  <a:pos x="96" y="54"/>
                </a:cxn>
                <a:cxn ang="0">
                  <a:pos x="97" y="53"/>
                </a:cxn>
                <a:cxn ang="0">
                  <a:pos x="99" y="49"/>
                </a:cxn>
                <a:cxn ang="0">
                  <a:pos x="102" y="41"/>
                </a:cxn>
                <a:cxn ang="0">
                  <a:pos x="103" y="33"/>
                </a:cxn>
                <a:cxn ang="0">
                  <a:pos x="101" y="26"/>
                </a:cxn>
                <a:cxn ang="0">
                  <a:pos x="97" y="18"/>
                </a:cxn>
                <a:cxn ang="0">
                  <a:pos x="91" y="11"/>
                </a:cxn>
                <a:cxn ang="0">
                  <a:pos x="83" y="5"/>
                </a:cxn>
                <a:cxn ang="0">
                  <a:pos x="74" y="1"/>
                </a:cxn>
                <a:cxn ang="0">
                  <a:pos x="63" y="0"/>
                </a:cxn>
                <a:cxn ang="0">
                  <a:pos x="51" y="1"/>
                </a:cxn>
                <a:cxn ang="0">
                  <a:pos x="39" y="4"/>
                </a:cxn>
                <a:cxn ang="0">
                  <a:pos x="29" y="10"/>
                </a:cxn>
                <a:cxn ang="0">
                  <a:pos x="19" y="17"/>
                </a:cxn>
                <a:cxn ang="0">
                  <a:pos x="11" y="26"/>
                </a:cxn>
                <a:cxn ang="0">
                  <a:pos x="5" y="36"/>
                </a:cxn>
                <a:cxn ang="0">
                  <a:pos x="1" y="48"/>
                </a:cxn>
                <a:cxn ang="0">
                  <a:pos x="0" y="58"/>
                </a:cxn>
                <a:cxn ang="0">
                  <a:pos x="1" y="65"/>
                </a:cxn>
                <a:cxn ang="0">
                  <a:pos x="3" y="72"/>
                </a:cxn>
                <a:cxn ang="0">
                  <a:pos x="7" y="77"/>
                </a:cxn>
                <a:cxn ang="0">
                  <a:pos x="10" y="80"/>
                </a:cxn>
                <a:cxn ang="0">
                  <a:pos x="11" y="81"/>
                </a:cxn>
                <a:cxn ang="0">
                  <a:pos x="12" y="81"/>
                </a:cxn>
                <a:cxn ang="0">
                  <a:pos x="13" y="80"/>
                </a:cxn>
                <a:cxn ang="0">
                  <a:pos x="13" y="80"/>
                </a:cxn>
                <a:cxn ang="0">
                  <a:pos x="14" y="79"/>
                </a:cxn>
                <a:cxn ang="0">
                  <a:pos x="14" y="78"/>
                </a:cxn>
                <a:cxn ang="0">
                  <a:pos x="13" y="78"/>
                </a:cxn>
              </a:cxnLst>
              <a:rect l="0" t="0" r="r" b="b"/>
              <a:pathLst>
                <a:path w="103" h="81">
                  <a:moveTo>
                    <a:pt x="13" y="77"/>
                  </a:moveTo>
                  <a:lnTo>
                    <a:pt x="11" y="75"/>
                  </a:lnTo>
                  <a:lnTo>
                    <a:pt x="10" y="72"/>
                  </a:lnTo>
                  <a:lnTo>
                    <a:pt x="9" y="69"/>
                  </a:lnTo>
                  <a:lnTo>
                    <a:pt x="8" y="66"/>
                  </a:lnTo>
                  <a:lnTo>
                    <a:pt x="7" y="63"/>
                  </a:lnTo>
                  <a:lnTo>
                    <a:pt x="7" y="60"/>
                  </a:lnTo>
                  <a:lnTo>
                    <a:pt x="7" y="57"/>
                  </a:lnTo>
                  <a:lnTo>
                    <a:pt x="8" y="54"/>
                  </a:lnTo>
                  <a:lnTo>
                    <a:pt x="9" y="48"/>
                  </a:lnTo>
                  <a:lnTo>
                    <a:pt x="11" y="43"/>
                  </a:lnTo>
                  <a:lnTo>
                    <a:pt x="13" y="38"/>
                  </a:lnTo>
                  <a:lnTo>
                    <a:pt x="16" y="33"/>
                  </a:lnTo>
                  <a:lnTo>
                    <a:pt x="19" y="28"/>
                  </a:lnTo>
                  <a:lnTo>
                    <a:pt x="23" y="24"/>
                  </a:lnTo>
                  <a:lnTo>
                    <a:pt x="27" y="20"/>
                  </a:lnTo>
                  <a:lnTo>
                    <a:pt x="31" y="17"/>
                  </a:lnTo>
                  <a:lnTo>
                    <a:pt x="36" y="14"/>
                  </a:lnTo>
                  <a:lnTo>
                    <a:pt x="41" y="12"/>
                  </a:lnTo>
                  <a:lnTo>
                    <a:pt x="46" y="10"/>
                  </a:lnTo>
                  <a:lnTo>
                    <a:pt x="51" y="8"/>
                  </a:lnTo>
                  <a:lnTo>
                    <a:pt x="57" y="8"/>
                  </a:lnTo>
                  <a:lnTo>
                    <a:pt x="62" y="8"/>
                  </a:lnTo>
                  <a:lnTo>
                    <a:pt x="68" y="8"/>
                  </a:lnTo>
                  <a:lnTo>
                    <a:pt x="74" y="9"/>
                  </a:lnTo>
                  <a:lnTo>
                    <a:pt x="79" y="12"/>
                  </a:lnTo>
                  <a:lnTo>
                    <a:pt x="85" y="15"/>
                  </a:lnTo>
                  <a:lnTo>
                    <a:pt x="89" y="20"/>
                  </a:lnTo>
                  <a:lnTo>
                    <a:pt x="92" y="25"/>
                  </a:lnTo>
                  <a:lnTo>
                    <a:pt x="94" y="31"/>
                  </a:lnTo>
                  <a:lnTo>
                    <a:pt x="95" y="36"/>
                  </a:lnTo>
                  <a:lnTo>
                    <a:pt x="94" y="43"/>
                  </a:lnTo>
                  <a:lnTo>
                    <a:pt x="90" y="48"/>
                  </a:lnTo>
                  <a:lnTo>
                    <a:pt x="90" y="49"/>
                  </a:lnTo>
                  <a:lnTo>
                    <a:pt x="90" y="50"/>
                  </a:lnTo>
                  <a:lnTo>
                    <a:pt x="90" y="51"/>
                  </a:lnTo>
                  <a:lnTo>
                    <a:pt x="90" y="51"/>
                  </a:lnTo>
                  <a:lnTo>
                    <a:pt x="90" y="52"/>
                  </a:lnTo>
                  <a:lnTo>
                    <a:pt x="91" y="53"/>
                  </a:lnTo>
                  <a:lnTo>
                    <a:pt x="91" y="53"/>
                  </a:lnTo>
                  <a:lnTo>
                    <a:pt x="92" y="54"/>
                  </a:lnTo>
                  <a:lnTo>
                    <a:pt x="93" y="54"/>
                  </a:lnTo>
                  <a:lnTo>
                    <a:pt x="93" y="54"/>
                  </a:lnTo>
                  <a:lnTo>
                    <a:pt x="94" y="54"/>
                  </a:lnTo>
                  <a:lnTo>
                    <a:pt x="95" y="54"/>
                  </a:lnTo>
                  <a:lnTo>
                    <a:pt x="96" y="54"/>
                  </a:lnTo>
                  <a:lnTo>
                    <a:pt x="96" y="53"/>
                  </a:lnTo>
                  <a:lnTo>
                    <a:pt x="97" y="53"/>
                  </a:lnTo>
                  <a:lnTo>
                    <a:pt x="97" y="52"/>
                  </a:lnTo>
                  <a:lnTo>
                    <a:pt x="99" y="49"/>
                  </a:lnTo>
                  <a:lnTo>
                    <a:pt x="101" y="45"/>
                  </a:lnTo>
                  <a:lnTo>
                    <a:pt x="102" y="41"/>
                  </a:lnTo>
                  <a:lnTo>
                    <a:pt x="103" y="37"/>
                  </a:lnTo>
                  <a:lnTo>
                    <a:pt x="103" y="33"/>
                  </a:lnTo>
                  <a:lnTo>
                    <a:pt x="102" y="30"/>
                  </a:lnTo>
                  <a:lnTo>
                    <a:pt x="101" y="26"/>
                  </a:lnTo>
                  <a:lnTo>
                    <a:pt x="100" y="22"/>
                  </a:lnTo>
                  <a:lnTo>
                    <a:pt x="97" y="18"/>
                  </a:lnTo>
                  <a:lnTo>
                    <a:pt x="94" y="14"/>
                  </a:lnTo>
                  <a:lnTo>
                    <a:pt x="91" y="11"/>
                  </a:lnTo>
                  <a:lnTo>
                    <a:pt x="87" y="7"/>
                  </a:lnTo>
                  <a:lnTo>
                    <a:pt x="83" y="5"/>
                  </a:lnTo>
                  <a:lnTo>
                    <a:pt x="79" y="3"/>
                  </a:lnTo>
                  <a:lnTo>
                    <a:pt x="74" y="1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1" y="1"/>
                  </a:lnTo>
                  <a:lnTo>
                    <a:pt x="45" y="2"/>
                  </a:lnTo>
                  <a:lnTo>
                    <a:pt x="39" y="4"/>
                  </a:lnTo>
                  <a:lnTo>
                    <a:pt x="34" y="7"/>
                  </a:lnTo>
                  <a:lnTo>
                    <a:pt x="29" y="10"/>
                  </a:lnTo>
                  <a:lnTo>
                    <a:pt x="24" y="13"/>
                  </a:lnTo>
                  <a:lnTo>
                    <a:pt x="19" y="17"/>
                  </a:lnTo>
                  <a:lnTo>
                    <a:pt x="15" y="21"/>
                  </a:lnTo>
                  <a:lnTo>
                    <a:pt x="11" y="26"/>
                  </a:lnTo>
                  <a:lnTo>
                    <a:pt x="8" y="31"/>
                  </a:lnTo>
                  <a:lnTo>
                    <a:pt x="5" y="36"/>
                  </a:lnTo>
                  <a:lnTo>
                    <a:pt x="3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58"/>
                  </a:lnTo>
                  <a:lnTo>
                    <a:pt x="0" y="61"/>
                  </a:lnTo>
                  <a:lnTo>
                    <a:pt x="1" y="65"/>
                  </a:lnTo>
                  <a:lnTo>
                    <a:pt x="2" y="68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7" y="77"/>
                  </a:lnTo>
                  <a:lnTo>
                    <a:pt x="10" y="80"/>
                  </a:lnTo>
                  <a:lnTo>
                    <a:pt x="10" y="80"/>
                  </a:lnTo>
                  <a:lnTo>
                    <a:pt x="11" y="80"/>
                  </a:lnTo>
                  <a:lnTo>
                    <a:pt x="11" y="81"/>
                  </a:lnTo>
                  <a:lnTo>
                    <a:pt x="11" y="81"/>
                  </a:lnTo>
                  <a:lnTo>
                    <a:pt x="12" y="81"/>
                  </a:lnTo>
                  <a:lnTo>
                    <a:pt x="12" y="81"/>
                  </a:lnTo>
                  <a:lnTo>
                    <a:pt x="13" y="80"/>
                  </a:lnTo>
                  <a:lnTo>
                    <a:pt x="13" y="80"/>
                  </a:lnTo>
                  <a:lnTo>
                    <a:pt x="13" y="80"/>
                  </a:lnTo>
                  <a:lnTo>
                    <a:pt x="13" y="80"/>
                  </a:lnTo>
                  <a:lnTo>
                    <a:pt x="14" y="79"/>
                  </a:lnTo>
                  <a:lnTo>
                    <a:pt x="14" y="79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13" y="78"/>
                  </a:lnTo>
                  <a:lnTo>
                    <a:pt x="13" y="7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Freeform 89"/>
            <p:cNvSpPr>
              <a:spLocks/>
            </p:cNvSpPr>
            <p:nvPr/>
          </p:nvSpPr>
          <p:spPr bwMode="auto">
            <a:xfrm>
              <a:off x="4994" y="699"/>
              <a:ext cx="105" cy="112"/>
            </a:xfrm>
            <a:custGeom>
              <a:avLst/>
              <a:gdLst/>
              <a:ahLst/>
              <a:cxnLst>
                <a:cxn ang="0">
                  <a:pos x="7" y="37"/>
                </a:cxn>
                <a:cxn ang="0">
                  <a:pos x="13" y="27"/>
                </a:cxn>
                <a:cxn ang="0">
                  <a:pos x="22" y="19"/>
                </a:cxn>
                <a:cxn ang="0">
                  <a:pos x="32" y="13"/>
                </a:cxn>
                <a:cxn ang="0">
                  <a:pos x="46" y="9"/>
                </a:cxn>
                <a:cxn ang="0">
                  <a:pos x="63" y="10"/>
                </a:cxn>
                <a:cxn ang="0">
                  <a:pos x="79" y="17"/>
                </a:cxn>
                <a:cxn ang="0">
                  <a:pos x="88" y="26"/>
                </a:cxn>
                <a:cxn ang="0">
                  <a:pos x="92" y="34"/>
                </a:cxn>
                <a:cxn ang="0">
                  <a:pos x="94" y="42"/>
                </a:cxn>
                <a:cxn ang="0">
                  <a:pos x="96" y="50"/>
                </a:cxn>
                <a:cxn ang="0">
                  <a:pos x="96" y="57"/>
                </a:cxn>
                <a:cxn ang="0">
                  <a:pos x="95" y="65"/>
                </a:cxn>
                <a:cxn ang="0">
                  <a:pos x="92" y="77"/>
                </a:cxn>
                <a:cxn ang="0">
                  <a:pos x="81" y="90"/>
                </a:cxn>
                <a:cxn ang="0">
                  <a:pos x="67" y="98"/>
                </a:cxn>
                <a:cxn ang="0">
                  <a:pos x="51" y="102"/>
                </a:cxn>
                <a:cxn ang="0">
                  <a:pos x="41" y="103"/>
                </a:cxn>
                <a:cxn ang="0">
                  <a:pos x="40" y="104"/>
                </a:cxn>
                <a:cxn ang="0">
                  <a:pos x="39" y="105"/>
                </a:cxn>
                <a:cxn ang="0">
                  <a:pos x="38" y="107"/>
                </a:cxn>
                <a:cxn ang="0">
                  <a:pos x="38" y="109"/>
                </a:cxn>
                <a:cxn ang="0">
                  <a:pos x="39" y="110"/>
                </a:cxn>
                <a:cxn ang="0">
                  <a:pos x="40" y="111"/>
                </a:cxn>
                <a:cxn ang="0">
                  <a:pos x="42" y="112"/>
                </a:cxn>
                <a:cxn ang="0">
                  <a:pos x="53" y="111"/>
                </a:cxn>
                <a:cxn ang="0">
                  <a:pos x="73" y="105"/>
                </a:cxn>
                <a:cxn ang="0">
                  <a:pos x="89" y="95"/>
                </a:cxn>
                <a:cxn ang="0">
                  <a:pos x="99" y="83"/>
                </a:cxn>
                <a:cxn ang="0">
                  <a:pos x="103" y="74"/>
                </a:cxn>
                <a:cxn ang="0">
                  <a:pos x="105" y="60"/>
                </a:cxn>
                <a:cxn ang="0">
                  <a:pos x="103" y="42"/>
                </a:cxn>
                <a:cxn ang="0">
                  <a:pos x="97" y="25"/>
                </a:cxn>
                <a:cxn ang="0">
                  <a:pos x="86" y="11"/>
                </a:cxn>
                <a:cxn ang="0">
                  <a:pos x="72" y="4"/>
                </a:cxn>
                <a:cxn ang="0">
                  <a:pos x="60" y="1"/>
                </a:cxn>
                <a:cxn ang="0">
                  <a:pos x="48" y="1"/>
                </a:cxn>
                <a:cxn ang="0">
                  <a:pos x="36" y="3"/>
                </a:cxn>
                <a:cxn ang="0">
                  <a:pos x="25" y="7"/>
                </a:cxn>
                <a:cxn ang="0">
                  <a:pos x="15" y="14"/>
                </a:cxn>
                <a:cxn ang="0">
                  <a:pos x="7" y="23"/>
                </a:cxn>
                <a:cxn ang="0">
                  <a:pos x="2" y="34"/>
                </a:cxn>
                <a:cxn ang="0">
                  <a:pos x="0" y="41"/>
                </a:cxn>
                <a:cxn ang="0">
                  <a:pos x="0" y="42"/>
                </a:cxn>
                <a:cxn ang="0">
                  <a:pos x="1" y="43"/>
                </a:cxn>
                <a:cxn ang="0">
                  <a:pos x="1" y="43"/>
                </a:cxn>
                <a:cxn ang="0">
                  <a:pos x="2" y="43"/>
                </a:cxn>
                <a:cxn ang="0">
                  <a:pos x="3" y="43"/>
                </a:cxn>
                <a:cxn ang="0">
                  <a:pos x="4" y="43"/>
                </a:cxn>
                <a:cxn ang="0">
                  <a:pos x="4" y="42"/>
                </a:cxn>
              </a:cxnLst>
              <a:rect l="0" t="0" r="r" b="b"/>
              <a:pathLst>
                <a:path w="105" h="112">
                  <a:moveTo>
                    <a:pt x="5" y="42"/>
                  </a:moveTo>
                  <a:lnTo>
                    <a:pt x="7" y="37"/>
                  </a:lnTo>
                  <a:lnTo>
                    <a:pt x="10" y="31"/>
                  </a:lnTo>
                  <a:lnTo>
                    <a:pt x="13" y="27"/>
                  </a:lnTo>
                  <a:lnTo>
                    <a:pt x="17" y="22"/>
                  </a:lnTo>
                  <a:lnTo>
                    <a:pt x="22" y="19"/>
                  </a:lnTo>
                  <a:lnTo>
                    <a:pt x="27" y="15"/>
                  </a:lnTo>
                  <a:lnTo>
                    <a:pt x="32" y="13"/>
                  </a:lnTo>
                  <a:lnTo>
                    <a:pt x="38" y="11"/>
                  </a:lnTo>
                  <a:lnTo>
                    <a:pt x="46" y="9"/>
                  </a:lnTo>
                  <a:lnTo>
                    <a:pt x="55" y="9"/>
                  </a:lnTo>
                  <a:lnTo>
                    <a:pt x="63" y="10"/>
                  </a:lnTo>
                  <a:lnTo>
                    <a:pt x="71" y="13"/>
                  </a:lnTo>
                  <a:lnTo>
                    <a:pt x="79" y="17"/>
                  </a:lnTo>
                  <a:lnTo>
                    <a:pt x="85" y="23"/>
                  </a:lnTo>
                  <a:lnTo>
                    <a:pt x="88" y="26"/>
                  </a:lnTo>
                  <a:lnTo>
                    <a:pt x="90" y="30"/>
                  </a:lnTo>
                  <a:lnTo>
                    <a:pt x="92" y="34"/>
                  </a:lnTo>
                  <a:lnTo>
                    <a:pt x="93" y="38"/>
                  </a:lnTo>
                  <a:lnTo>
                    <a:pt x="94" y="42"/>
                  </a:lnTo>
                  <a:lnTo>
                    <a:pt x="95" y="46"/>
                  </a:lnTo>
                  <a:lnTo>
                    <a:pt x="96" y="50"/>
                  </a:lnTo>
                  <a:lnTo>
                    <a:pt x="96" y="54"/>
                  </a:lnTo>
                  <a:lnTo>
                    <a:pt x="96" y="57"/>
                  </a:lnTo>
                  <a:lnTo>
                    <a:pt x="96" y="61"/>
                  </a:lnTo>
                  <a:lnTo>
                    <a:pt x="95" y="65"/>
                  </a:lnTo>
                  <a:lnTo>
                    <a:pt x="94" y="69"/>
                  </a:lnTo>
                  <a:lnTo>
                    <a:pt x="92" y="77"/>
                  </a:lnTo>
                  <a:lnTo>
                    <a:pt x="87" y="84"/>
                  </a:lnTo>
                  <a:lnTo>
                    <a:pt x="81" y="90"/>
                  </a:lnTo>
                  <a:lnTo>
                    <a:pt x="75" y="94"/>
                  </a:lnTo>
                  <a:lnTo>
                    <a:pt x="67" y="98"/>
                  </a:lnTo>
                  <a:lnTo>
                    <a:pt x="59" y="101"/>
                  </a:lnTo>
                  <a:lnTo>
                    <a:pt x="51" y="102"/>
                  </a:lnTo>
                  <a:lnTo>
                    <a:pt x="42" y="103"/>
                  </a:lnTo>
                  <a:lnTo>
                    <a:pt x="41" y="103"/>
                  </a:lnTo>
                  <a:lnTo>
                    <a:pt x="41" y="104"/>
                  </a:lnTo>
                  <a:lnTo>
                    <a:pt x="40" y="104"/>
                  </a:lnTo>
                  <a:lnTo>
                    <a:pt x="39" y="105"/>
                  </a:lnTo>
                  <a:lnTo>
                    <a:pt x="39" y="105"/>
                  </a:lnTo>
                  <a:lnTo>
                    <a:pt x="38" y="106"/>
                  </a:lnTo>
                  <a:lnTo>
                    <a:pt x="38" y="107"/>
                  </a:lnTo>
                  <a:lnTo>
                    <a:pt x="38" y="108"/>
                  </a:lnTo>
                  <a:lnTo>
                    <a:pt x="38" y="109"/>
                  </a:lnTo>
                  <a:lnTo>
                    <a:pt x="39" y="110"/>
                  </a:lnTo>
                  <a:lnTo>
                    <a:pt x="39" y="110"/>
                  </a:lnTo>
                  <a:lnTo>
                    <a:pt x="40" y="111"/>
                  </a:lnTo>
                  <a:lnTo>
                    <a:pt x="40" y="111"/>
                  </a:lnTo>
                  <a:lnTo>
                    <a:pt x="41" y="112"/>
                  </a:lnTo>
                  <a:lnTo>
                    <a:pt x="42" y="112"/>
                  </a:lnTo>
                  <a:lnTo>
                    <a:pt x="43" y="112"/>
                  </a:lnTo>
                  <a:lnTo>
                    <a:pt x="53" y="111"/>
                  </a:lnTo>
                  <a:lnTo>
                    <a:pt x="63" y="109"/>
                  </a:lnTo>
                  <a:lnTo>
                    <a:pt x="73" y="105"/>
                  </a:lnTo>
                  <a:lnTo>
                    <a:pt x="81" y="101"/>
                  </a:lnTo>
                  <a:lnTo>
                    <a:pt x="89" y="95"/>
                  </a:lnTo>
                  <a:lnTo>
                    <a:pt x="96" y="87"/>
                  </a:lnTo>
                  <a:lnTo>
                    <a:pt x="99" y="83"/>
                  </a:lnTo>
                  <a:lnTo>
                    <a:pt x="101" y="79"/>
                  </a:lnTo>
                  <a:lnTo>
                    <a:pt x="103" y="74"/>
                  </a:lnTo>
                  <a:lnTo>
                    <a:pt x="104" y="69"/>
                  </a:lnTo>
                  <a:lnTo>
                    <a:pt x="105" y="60"/>
                  </a:lnTo>
                  <a:lnTo>
                    <a:pt x="105" y="51"/>
                  </a:lnTo>
                  <a:lnTo>
                    <a:pt x="103" y="42"/>
                  </a:lnTo>
                  <a:lnTo>
                    <a:pt x="101" y="33"/>
                  </a:lnTo>
                  <a:lnTo>
                    <a:pt x="97" y="25"/>
                  </a:lnTo>
                  <a:lnTo>
                    <a:pt x="92" y="18"/>
                  </a:lnTo>
                  <a:lnTo>
                    <a:pt x="86" y="11"/>
                  </a:lnTo>
                  <a:lnTo>
                    <a:pt x="78" y="6"/>
                  </a:lnTo>
                  <a:lnTo>
                    <a:pt x="72" y="4"/>
                  </a:lnTo>
                  <a:lnTo>
                    <a:pt x="66" y="2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1"/>
                  </a:lnTo>
                  <a:lnTo>
                    <a:pt x="36" y="3"/>
                  </a:lnTo>
                  <a:lnTo>
                    <a:pt x="30" y="5"/>
                  </a:lnTo>
                  <a:lnTo>
                    <a:pt x="25" y="7"/>
                  </a:lnTo>
                  <a:lnTo>
                    <a:pt x="20" y="11"/>
                  </a:lnTo>
                  <a:lnTo>
                    <a:pt x="15" y="14"/>
                  </a:lnTo>
                  <a:lnTo>
                    <a:pt x="11" y="19"/>
                  </a:lnTo>
                  <a:lnTo>
                    <a:pt x="7" y="23"/>
                  </a:lnTo>
                  <a:lnTo>
                    <a:pt x="4" y="29"/>
                  </a:lnTo>
                  <a:lnTo>
                    <a:pt x="2" y="34"/>
                  </a:lnTo>
                  <a:lnTo>
                    <a:pt x="1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2"/>
                  </a:lnTo>
                  <a:lnTo>
                    <a:pt x="1" y="42"/>
                  </a:lnTo>
                  <a:lnTo>
                    <a:pt x="1" y="43"/>
                  </a:lnTo>
                  <a:lnTo>
                    <a:pt x="1" y="43"/>
                  </a:lnTo>
                  <a:lnTo>
                    <a:pt x="1" y="4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3" y="43"/>
                  </a:lnTo>
                  <a:lnTo>
                    <a:pt x="3" y="43"/>
                  </a:lnTo>
                  <a:lnTo>
                    <a:pt x="3" y="43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4" y="42"/>
                  </a:lnTo>
                  <a:lnTo>
                    <a:pt x="5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8" name="107 Llamada de nube"/>
          <p:cNvSpPr/>
          <p:nvPr/>
        </p:nvSpPr>
        <p:spPr>
          <a:xfrm>
            <a:off x="2643174" y="3929066"/>
            <a:ext cx="2857520" cy="857256"/>
          </a:xfrm>
          <a:prstGeom prst="cloudCallout">
            <a:avLst>
              <a:gd name="adj1" fmla="val -51633"/>
              <a:gd name="adj2" fmla="val 98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And now?</a:t>
            </a:r>
            <a:endParaRPr lang="en-GB" dirty="0"/>
          </a:p>
        </p:txBody>
      </p:sp>
      <p:sp>
        <p:nvSpPr>
          <p:cNvPr id="112" name="111 Llamada de nube"/>
          <p:cNvSpPr/>
          <p:nvPr/>
        </p:nvSpPr>
        <p:spPr>
          <a:xfrm>
            <a:off x="4071934" y="4786322"/>
            <a:ext cx="2857520" cy="857256"/>
          </a:xfrm>
          <a:prstGeom prst="cloudCallout">
            <a:avLst>
              <a:gd name="adj1" fmla="val 65033"/>
              <a:gd name="adj2" fmla="val 60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148!!</a:t>
            </a:r>
            <a:endParaRPr lang="en-GB" dirty="0"/>
          </a:p>
        </p:txBody>
      </p:sp>
      <p:pic>
        <p:nvPicPr>
          <p:cNvPr id="103" name="Picture 7" descr="jam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38362" y="1071546"/>
            <a:ext cx="5962662" cy="1656201"/>
          </a:xfrm>
          <a:prstGeom prst="rect">
            <a:avLst/>
          </a:prstGeom>
          <a:noFill/>
        </p:spPr>
      </p:pic>
      <p:sp>
        <p:nvSpPr>
          <p:cNvPr id="105" name="Oval 12"/>
          <p:cNvSpPr>
            <a:spLocks noChangeArrowheads="1"/>
          </p:cNvSpPr>
          <p:nvPr/>
        </p:nvSpPr>
        <p:spPr bwMode="auto">
          <a:xfrm>
            <a:off x="6379444" y="2841852"/>
            <a:ext cx="100111" cy="7551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4" name="109 Grupo"/>
          <p:cNvGrpSpPr/>
          <p:nvPr/>
        </p:nvGrpSpPr>
        <p:grpSpPr>
          <a:xfrm>
            <a:off x="5930594" y="1890417"/>
            <a:ext cx="997811" cy="1255995"/>
            <a:chOff x="5930594" y="1890417"/>
            <a:chExt cx="997811" cy="1255995"/>
          </a:xfrm>
        </p:grpSpPr>
        <p:sp>
          <p:nvSpPr>
            <p:cNvPr id="104" name="Line 11"/>
            <p:cNvSpPr>
              <a:spLocks noChangeShapeType="1"/>
            </p:cNvSpPr>
            <p:nvPr/>
          </p:nvSpPr>
          <p:spPr bwMode="auto">
            <a:xfrm flipH="1">
              <a:off x="6428950" y="1890417"/>
              <a:ext cx="150716" cy="9891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Rectangle 13"/>
            <p:cNvSpPr>
              <a:spLocks noChangeArrowheads="1"/>
            </p:cNvSpPr>
            <p:nvPr/>
          </p:nvSpPr>
          <p:spPr bwMode="auto">
            <a:xfrm>
              <a:off x="5930594" y="2917363"/>
              <a:ext cx="997811" cy="229049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FAQ</a:t>
              </a:r>
            </a:p>
          </p:txBody>
        </p:sp>
      </p:grpSp>
      <p:sp>
        <p:nvSpPr>
          <p:cNvPr id="107" name="Oval 14"/>
          <p:cNvSpPr>
            <a:spLocks noChangeArrowheads="1"/>
          </p:cNvSpPr>
          <p:nvPr/>
        </p:nvSpPr>
        <p:spPr bwMode="auto">
          <a:xfrm>
            <a:off x="5643570" y="2786058"/>
            <a:ext cx="1571636" cy="500066"/>
          </a:xfrm>
          <a:prstGeom prst="ellipse">
            <a:avLst/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32" y="-9540"/>
            <a:ext cx="914403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5656" y="166670"/>
            <a:ext cx="847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1" name="100 CuadroTexto"/>
          <p:cNvSpPr txBox="1"/>
          <p:nvPr/>
        </p:nvSpPr>
        <p:spPr>
          <a:xfrm>
            <a:off x="1301498" y="186394"/>
            <a:ext cx="6858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dirty="0" err="1" smtClean="0">
                <a:solidFill>
                  <a:schemeClr val="bg1"/>
                </a:solidFill>
              </a:rPr>
              <a:t>Automated</a:t>
            </a:r>
            <a:r>
              <a:rPr lang="es-ES_tradnl" sz="4000" dirty="0" smtClean="0">
                <a:solidFill>
                  <a:schemeClr val="bg1"/>
                </a:solidFill>
              </a:rPr>
              <a:t> </a:t>
            </a:r>
            <a:r>
              <a:rPr lang="es-ES_tradnl" sz="4000" dirty="0" err="1" smtClean="0">
                <a:solidFill>
                  <a:schemeClr val="bg1"/>
                </a:solidFill>
              </a:rPr>
              <a:t>Analysis</a:t>
            </a:r>
            <a:endParaRPr lang="es-E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1360</Words>
  <Application>Microsoft Office PowerPoint</Application>
  <PresentationFormat>Presentación en pantalla (4:3)</PresentationFormat>
  <Paragraphs>352</Paragraphs>
  <Slides>37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9" baseType="lpstr">
      <vt:lpstr>Tema de Office</vt:lpstr>
      <vt:lpstr>Imagen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</vt:vector>
  </TitlesOfParts>
  <Company>Un¡versidad de Sev¡lla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Pablo Trin¡dad</dc:creator>
  <cp:lastModifiedBy>dbc</cp:lastModifiedBy>
  <cp:revision>31</cp:revision>
  <dcterms:created xsi:type="dcterms:W3CDTF">2008-02-12T20:05:28Z</dcterms:created>
  <dcterms:modified xsi:type="dcterms:W3CDTF">2008-06-18T11:38:45Z</dcterms:modified>
</cp:coreProperties>
</file>