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70" r:id="rId8"/>
    <p:sldId id="288" r:id="rId9"/>
    <p:sldId id="272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8" autoAdjust="0"/>
    <p:restoredTop sz="96324" autoAdjust="0"/>
  </p:normalViewPr>
  <p:slideViewPr>
    <p:cSldViewPr>
      <p:cViewPr varScale="1">
        <p:scale>
          <a:sx n="75" d="100"/>
          <a:sy n="75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9C95E09-0EE7-4E44-9A74-12DB06B9C403}" type="datetimeFigureOut">
              <a:rPr lang="zh-CN" altLang="en-US" smtClean="0"/>
              <a:pPr/>
              <a:t>2009/10/21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DEA006E-57BF-49FE-BBE0-5471B296B9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E09-0EE7-4E44-9A74-12DB06B9C403}" type="datetimeFigureOut">
              <a:rPr lang="zh-CN" altLang="en-US" smtClean="0"/>
              <a:pPr/>
              <a:t>2009/10/21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006E-57BF-49FE-BBE0-5471B296B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E09-0EE7-4E44-9A74-12DB06B9C403}" type="datetimeFigureOut">
              <a:rPr lang="zh-CN" altLang="en-US" smtClean="0"/>
              <a:pPr/>
              <a:t>2009/10/21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006E-57BF-49FE-BBE0-5471B296B9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E09-0EE7-4E44-9A74-12DB06B9C403}" type="datetimeFigureOut">
              <a:rPr lang="zh-CN" altLang="en-US" smtClean="0"/>
              <a:pPr/>
              <a:t>2009/10/21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006E-57BF-49FE-BBE0-5471B296B9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9C95E09-0EE7-4E44-9A74-12DB06B9C403}" type="datetimeFigureOut">
              <a:rPr lang="zh-CN" altLang="en-US" smtClean="0"/>
              <a:pPr/>
              <a:t>2009/10/21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DEA006E-57BF-49FE-BBE0-5471B296B9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E09-0EE7-4E44-9A74-12DB06B9C403}" type="datetimeFigureOut">
              <a:rPr lang="zh-CN" altLang="en-US" smtClean="0"/>
              <a:pPr/>
              <a:t>2009/10/21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006E-57BF-49FE-BBE0-5471B296B9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E09-0EE7-4E44-9A74-12DB06B9C403}" type="datetimeFigureOut">
              <a:rPr lang="zh-CN" altLang="en-US" smtClean="0"/>
              <a:pPr/>
              <a:t>2009/10/21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006E-57BF-49FE-BBE0-5471B296B9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E09-0EE7-4E44-9A74-12DB06B9C403}" type="datetimeFigureOut">
              <a:rPr lang="zh-CN" altLang="en-US" smtClean="0"/>
              <a:pPr/>
              <a:t>2009/10/21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006E-57BF-49FE-BBE0-5471B296B9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E09-0EE7-4E44-9A74-12DB06B9C403}" type="datetimeFigureOut">
              <a:rPr lang="zh-CN" altLang="en-US" smtClean="0"/>
              <a:pPr/>
              <a:t>2009/10/21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006E-57BF-49FE-BBE0-5471B296B9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E09-0EE7-4E44-9A74-12DB06B9C403}" type="datetimeFigureOut">
              <a:rPr lang="zh-CN" altLang="en-US" smtClean="0"/>
              <a:pPr/>
              <a:t>2009/10/21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006E-57BF-49FE-BBE0-5471B296B9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E09-0EE7-4E44-9A74-12DB06B9C403}" type="datetimeFigureOut">
              <a:rPr lang="zh-CN" altLang="en-US" smtClean="0"/>
              <a:pPr/>
              <a:t>2009/10/21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006E-57BF-49FE-BBE0-5471B296B9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C95E09-0EE7-4E44-9A74-12DB06B9C403}" type="datetimeFigureOut">
              <a:rPr lang="zh-CN" altLang="en-US" smtClean="0"/>
              <a:pPr/>
              <a:t>2009/10/21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A006E-57BF-49FE-BBE0-5471B296B9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协同式特征建</a:t>
            </a:r>
            <a:r>
              <a:rPr lang="zh-CN" altLang="en-US" dirty="0" smtClean="0"/>
              <a:t>模：基本想法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易</a:t>
            </a:r>
            <a:r>
              <a:rPr lang="zh-CN" altLang="en-US" dirty="0" smtClean="0"/>
              <a:t>立</a:t>
            </a:r>
            <a:endParaRPr lang="en-US" altLang="zh-CN" dirty="0" smtClean="0"/>
          </a:p>
          <a:p>
            <a:r>
              <a:rPr lang="en-US" altLang="zh-CN" dirty="0" smtClean="0"/>
              <a:t>2009.10.23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我们是否需要</a:t>
            </a:r>
            <a:r>
              <a:rPr lang="en-US" altLang="zh-C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Modify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特征模型中的各要素基本上都是原子的（</a:t>
            </a:r>
            <a:r>
              <a:rPr lang="zh-CN" altLang="en-US" dirty="0" smtClean="0"/>
              <a:t>是</a:t>
            </a:r>
            <a:r>
              <a:rPr lang="zh-CN" altLang="en-US" dirty="0" smtClean="0"/>
              <a:t>非问题）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Feature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Name</a:t>
            </a:r>
          </a:p>
          <a:p>
            <a:pPr lvl="2"/>
            <a:r>
              <a:rPr lang="en-US" altLang="zh-CN" dirty="0" err="1" smtClean="0"/>
              <a:t>Optionality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Relationship</a:t>
            </a:r>
          </a:p>
          <a:p>
            <a:pPr lvl="2"/>
            <a:r>
              <a:rPr lang="en-US" altLang="zh-CN" dirty="0" smtClean="0"/>
              <a:t>Refinement</a:t>
            </a:r>
          </a:p>
          <a:p>
            <a:pPr lvl="2"/>
            <a:r>
              <a:rPr lang="en-US" altLang="zh-CN" dirty="0" smtClean="0"/>
              <a:t>Constraint</a:t>
            </a:r>
          </a:p>
          <a:p>
            <a:pPr lvl="1"/>
            <a:r>
              <a:rPr lang="zh-CN" altLang="en-US" dirty="0" smtClean="0"/>
              <a:t>与修改一段文字有本质上的不同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注：可能对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会有不同的处理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对于任何协同式应用来说，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都是一个值得注意的问题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</a:t>
            </a:r>
            <a:r>
              <a:rPr lang="zh-CN" altLang="en-US" dirty="0" smtClean="0"/>
              <a:t>要能够</a:t>
            </a:r>
            <a:r>
              <a:rPr lang="en-US" altLang="zh-CN" dirty="0" smtClean="0"/>
              <a:t>delete bad things</a:t>
            </a:r>
          </a:p>
          <a:p>
            <a:pPr lvl="1"/>
            <a:r>
              <a:rPr lang="zh-CN" altLang="en-US" dirty="0" smtClean="0"/>
              <a:t>但又</a:t>
            </a:r>
            <a:r>
              <a:rPr lang="zh-CN" altLang="en-US" dirty="0" smtClean="0"/>
              <a:t>要防止恶意</a:t>
            </a:r>
            <a:r>
              <a:rPr lang="en-US" altLang="zh-CN" dirty="0" smtClean="0"/>
              <a:t>delete good things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Wiki</a:t>
            </a:r>
            <a:r>
              <a:rPr lang="zh-CN" altLang="en-US" dirty="0" smtClean="0"/>
              <a:t>：删除一个词条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</a:t>
            </a:r>
            <a:r>
              <a:rPr lang="zh-CN" altLang="en-US" dirty="0" smtClean="0"/>
              <a:t>请（词条中加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讨</a:t>
            </a:r>
            <a:r>
              <a:rPr lang="zh-CN" altLang="en-US" dirty="0" smtClean="0"/>
              <a:t>论（限期）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管理人</a:t>
            </a:r>
            <a:r>
              <a:rPr lang="zh-CN" altLang="en-US" dirty="0" smtClean="0"/>
              <a:t>员删除或保留词条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</a:t>
            </a:r>
            <a:r>
              <a:rPr lang="zh-CN" altLang="en-US" dirty="0" smtClean="0"/>
              <a:t>现</a:t>
            </a:r>
            <a:r>
              <a:rPr lang="en-US" altLang="zh-CN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Delete</a:t>
            </a:r>
          </a:p>
          <a:p>
            <a:pPr lvl="1"/>
            <a:r>
              <a:rPr lang="zh-CN" altLang="en-US" dirty="0" smtClean="0"/>
              <a:t>依</a:t>
            </a:r>
            <a:r>
              <a:rPr lang="zh-CN" altLang="en-US" dirty="0" smtClean="0"/>
              <a:t>据“是非语义”</a:t>
            </a:r>
            <a:endParaRPr lang="en-US" altLang="zh-CN" dirty="0" smtClean="0"/>
          </a:p>
          <a:p>
            <a:pPr lvl="1"/>
            <a:r>
              <a:rPr lang="en-US" dirty="0" smtClean="0"/>
              <a:t>Delete = 100% Vote NO</a:t>
            </a:r>
          </a:p>
          <a:p>
            <a:endParaRPr lang="en-US" dirty="0" smtClean="0"/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如：删除自己添加的东西，在别人还没注意到（没有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）的时候，只需自己</a:t>
            </a:r>
            <a:r>
              <a:rPr lang="en-US" altLang="zh-CN" dirty="0" smtClean="0"/>
              <a:t>Vote NO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防</a:t>
            </a:r>
            <a:r>
              <a:rPr lang="zh-CN" altLang="en-US" dirty="0" smtClean="0"/>
              <a:t>止恶意删除？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不合理的删除：举例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我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了关系“</a:t>
            </a:r>
            <a:r>
              <a:rPr lang="en-US" altLang="zh-CN" dirty="0" smtClean="0"/>
              <a:t>A is a child of B</a:t>
            </a:r>
            <a:r>
              <a:rPr lang="zh-CN" altLang="en-US" dirty="0" smtClean="0"/>
              <a:t>”，</a:t>
            </a:r>
            <a:r>
              <a:rPr lang="zh-CN" altLang="en-US" dirty="0" smtClean="0"/>
              <a:t>另一个人对此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是</a:t>
            </a:r>
            <a:r>
              <a:rPr lang="zh-CN" altLang="en-US" dirty="0" smtClean="0"/>
              <a:t>“</a:t>
            </a:r>
            <a:r>
              <a:rPr lang="en-US" altLang="zh-CN" dirty="0" smtClean="0"/>
              <a:t>No</a:t>
            </a:r>
            <a:r>
              <a:rPr lang="zh-CN" altLang="en-US" dirty="0" smtClean="0"/>
              <a:t>”，满</a:t>
            </a:r>
            <a:r>
              <a:rPr lang="zh-CN" altLang="en-US" dirty="0" smtClean="0"/>
              <a:t>足</a:t>
            </a:r>
            <a:r>
              <a:rPr lang="zh-CN" altLang="en-US" dirty="0" smtClean="0"/>
              <a:t>了</a:t>
            </a:r>
            <a:r>
              <a:rPr lang="en-US" altLang="zh-CN" dirty="0" smtClean="0"/>
              <a:t>100% ‘No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 </a:t>
            </a:r>
            <a:r>
              <a:rPr lang="en-US" altLang="zh-CN" dirty="0" smtClean="0"/>
              <a:t>Vote, </a:t>
            </a:r>
            <a:r>
              <a:rPr lang="en-US" altLang="zh-CN" dirty="0" smtClean="0"/>
              <a:t>1 No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/>
              <a:t>模型中已有特征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我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创</a:t>
            </a:r>
            <a:r>
              <a:rPr lang="zh-CN" altLang="en-US" dirty="0" smtClean="0"/>
              <a:t>建了子特</a:t>
            </a:r>
            <a:r>
              <a:rPr lang="zh-CN" altLang="en-US" dirty="0" smtClean="0"/>
              <a:t>征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，后续又对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作了很多编辑；</a:t>
            </a:r>
            <a:r>
              <a:rPr lang="zh-CN" altLang="en-US" dirty="0" smtClean="0"/>
              <a:t>此时由于其他人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将</a:t>
            </a:r>
            <a:r>
              <a:rPr lang="zh-CN" altLang="en-US" dirty="0" smtClean="0"/>
              <a:t>被删除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子特征自然也不复存在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出现上述问题是因为当事人没有得到发言权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解决方</a:t>
            </a:r>
            <a:r>
              <a:rPr lang="zh-CN" altLang="en-US" dirty="0" smtClean="0"/>
              <a:t>案的基本思想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）我对自己的贡献有发言权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）如果我的贡献是以特征</a:t>
            </a:r>
            <a:r>
              <a:rPr lang="en-US" altLang="zh-CN" dirty="0" smtClean="0"/>
              <a:t>X</a:t>
            </a:r>
            <a:r>
              <a:rPr lang="zh-CN" altLang="en-US" dirty="0" smtClean="0"/>
              <a:t>存在为前提，则我对特征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的“生死”有发言权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何谓贡献</a:t>
            </a:r>
            <a:endParaRPr lang="en-US" altLang="zh-CN" dirty="0" smtClean="0"/>
          </a:p>
          <a:p>
            <a:pPr lvl="1"/>
            <a:r>
              <a:rPr lang="en-US" dirty="0" smtClean="0"/>
              <a:t>Creat</a:t>
            </a:r>
            <a:r>
              <a:rPr lang="en-US" altLang="zh-CN" dirty="0" smtClean="0"/>
              <a:t>e</a:t>
            </a:r>
          </a:p>
          <a:p>
            <a:pPr lvl="1"/>
            <a:r>
              <a:rPr lang="en-US" dirty="0" smtClean="0"/>
              <a:t>Vote YES</a:t>
            </a:r>
          </a:p>
          <a:p>
            <a:r>
              <a:rPr lang="zh-CN" altLang="en-US" dirty="0" smtClean="0"/>
              <a:t>何</a:t>
            </a:r>
            <a:r>
              <a:rPr lang="zh-CN" altLang="en-US" dirty="0" smtClean="0"/>
              <a:t>谓发言权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 smtClean="0"/>
              <a:t>动</a:t>
            </a:r>
            <a:r>
              <a:rPr lang="en-US" altLang="zh-CN" dirty="0" smtClean="0"/>
              <a:t>Vote YES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</a:t>
            </a:r>
            <a:r>
              <a:rPr lang="en-US" altLang="zh-CN" dirty="0" smtClean="0"/>
              <a:t>Vote YES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202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Create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自动</a:t>
                      </a:r>
                      <a:r>
                        <a:rPr lang="en-US" altLang="zh-CN" dirty="0" smtClean="0"/>
                        <a:t>Vote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 </a:t>
                      </a:r>
                      <a:r>
                        <a:rPr lang="en-US" altLang="zh-CN" dirty="0" smtClean="0"/>
                        <a:t>Feature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Vote ‘Yes’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en-US" altLang="zh-CN" baseline="0" dirty="0" smtClean="0"/>
                        <a:t> 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Create/Modify Name, Description, or </a:t>
                      </a:r>
                      <a:r>
                        <a:rPr lang="en-US" altLang="zh-CN" dirty="0" err="1" smtClean="0"/>
                        <a:t>Optionality</a:t>
                      </a:r>
                      <a:r>
                        <a:rPr lang="en-US" altLang="zh-CN" dirty="0" smtClean="0"/>
                        <a:t> of Feature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Vote ‘Yes’ </a:t>
                      </a:r>
                      <a:r>
                        <a:rPr lang="en-US" altLang="zh-CN" dirty="0" smtClean="0"/>
                        <a:t>for the Name, Description or </a:t>
                      </a:r>
                      <a:r>
                        <a:rPr lang="en-US" altLang="zh-CN" dirty="0" err="1" smtClean="0"/>
                        <a:t>Optionality</a:t>
                      </a:r>
                      <a:r>
                        <a:rPr lang="en-US" altLang="zh-CN" baseline="0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 Relationship between features { A, B, C, D… 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Vote ‘Yes’ for the relationship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500034" y="3929066"/>
          <a:ext cx="8229600" cy="2296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Vote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自动</a:t>
                      </a:r>
                      <a:r>
                        <a:rPr lang="en-US" altLang="zh-CN" dirty="0" smtClean="0"/>
                        <a:t>Vote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Vote ‘YES’ for Name, Description, or </a:t>
                      </a:r>
                      <a:r>
                        <a:rPr lang="en-US" altLang="zh-CN" dirty="0" err="1" smtClean="0"/>
                        <a:t>Optionality</a:t>
                      </a:r>
                      <a:r>
                        <a:rPr lang="en-US" altLang="zh-CN" dirty="0" smtClean="0"/>
                        <a:t> of feature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Vote ‘Yes’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en-US" altLang="zh-CN" baseline="0" dirty="0" smtClean="0"/>
                        <a:t> feature 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Vote ‘YES’ for Relationship between features { A, B, C, D… }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Vote ‘Yes’ for A, B, C, D…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Vote ‘YES’ for feature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Vote ‘Yes’ for all ancestors of X</a:t>
                      </a:r>
                      <a:endParaRPr lang="en-US" altLang="zh-CN" b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再看前面两个例子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我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了关系“</a:t>
            </a:r>
            <a:r>
              <a:rPr lang="en-US" altLang="zh-CN" dirty="0" smtClean="0"/>
              <a:t>A is a child of B</a:t>
            </a:r>
            <a:r>
              <a:rPr lang="zh-CN" altLang="en-US" dirty="0" smtClean="0"/>
              <a:t>”，另一个人对此的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是“</a:t>
            </a:r>
            <a:r>
              <a:rPr lang="en-US" altLang="zh-CN" dirty="0" smtClean="0"/>
              <a:t>No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</a:t>
            </a:r>
            <a:r>
              <a:rPr lang="zh-CN" altLang="en-US" dirty="0" smtClean="0"/>
              <a:t>时，这个关系，以及特征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的删除，都需要我的支持（需要我也对它们</a:t>
            </a:r>
            <a:r>
              <a:rPr lang="en-US" altLang="zh-CN" dirty="0" smtClean="0"/>
              <a:t>Vote NO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/>
              <a:t>模型中已有特征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，我为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创建了子特征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，后续又对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作了很多编</a:t>
            </a:r>
            <a:r>
              <a:rPr lang="zh-CN" altLang="en-US" dirty="0" smtClean="0"/>
              <a:t>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此时，特征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的删除都需要我的同意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特</a:t>
            </a:r>
            <a:r>
              <a:rPr lang="zh-CN" altLang="en-US" dirty="0" smtClean="0"/>
              <a:t>征模型中可能存在（关系之间的）矛盾，即模型本身的错误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每</a:t>
            </a:r>
            <a:r>
              <a:rPr lang="zh-CN" altLang="en-US" dirty="0" smtClean="0"/>
              <a:t>个参与者都有机会对这组相互矛盾的关系进行取舍（对每个关系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），消除矛盾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每个参与者取舍的选择可能是不同的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</a:t>
            </a:r>
            <a:r>
              <a:rPr lang="zh-CN" altLang="en-US" dirty="0" smtClean="0"/>
              <a:t>面提到，</a:t>
            </a:r>
            <a:r>
              <a:rPr lang="zh-CN" altLang="en-US" dirty="0" smtClean="0"/>
              <a:t>我</a:t>
            </a:r>
            <a:r>
              <a:rPr lang="zh-CN" altLang="en-US" dirty="0" smtClean="0"/>
              <a:t>们并不强求必须达成共识，因此这也是可接受的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Coordination</a:t>
            </a:r>
            <a:r>
              <a:rPr lang="zh-CN" altLang="en-US" dirty="0" smtClean="0"/>
              <a:t>主要指在协同环境中人与人的交互</a:t>
            </a:r>
            <a:endParaRPr lang="en-US" altLang="zh-CN" dirty="0" smtClean="0"/>
          </a:p>
          <a:p>
            <a:pPr lvl="1"/>
            <a:r>
              <a:rPr lang="en-US" dirty="0" smtClean="0"/>
              <a:t>Talk</a:t>
            </a:r>
          </a:p>
          <a:p>
            <a:pPr lvl="1"/>
            <a:r>
              <a:rPr lang="en-US" dirty="0" smtClean="0"/>
              <a:t>Forum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zh-CN" altLang="en-US" dirty="0" smtClean="0"/>
              <a:t>其目的是达成共识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随着协同工作的进行，</a:t>
            </a:r>
            <a:r>
              <a:rPr lang="en-US" altLang="zh-CN" dirty="0" smtClean="0"/>
              <a:t>Coordination</a:t>
            </a:r>
            <a:r>
              <a:rPr lang="zh-CN" altLang="en-US" dirty="0" smtClean="0"/>
              <a:t>的重要性会越来越高</a:t>
            </a:r>
            <a:endParaRPr lang="en-US" altLang="zh-CN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协同式特征建模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建</a:t>
            </a:r>
            <a:r>
              <a:rPr lang="zh-CN" altLang="en-US" dirty="0" smtClean="0"/>
              <a:t>立领域特征模型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领域特征模型是领域内各特定应用的共性和变化性的一种抽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特征建模特别适合用协同的方式来进行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of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primary evidence of increasing coordination costs </a:t>
            </a:r>
            <a:r>
              <a:rPr lang="en-US" dirty="0" smtClean="0"/>
              <a:t>in Wikipedia </a:t>
            </a:r>
            <a:r>
              <a:rPr lang="en-US" dirty="0" smtClean="0"/>
              <a:t>is that the amount of </a:t>
            </a:r>
            <a:r>
              <a:rPr lang="en-US" dirty="0" smtClean="0">
                <a:solidFill>
                  <a:srgbClr val="FF0000"/>
                </a:solidFill>
              </a:rPr>
              <a:t>direct work</a:t>
            </a:r>
            <a:r>
              <a:rPr lang="en-US" dirty="0" smtClean="0"/>
              <a:t> going into </a:t>
            </a:r>
            <a:r>
              <a:rPr lang="en-US" dirty="0" smtClean="0"/>
              <a:t>articles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decreasing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percentage of edits resulting in the creation </a:t>
            </a:r>
            <a:r>
              <a:rPr lang="en-US" dirty="0" smtClean="0"/>
              <a:t>of </a:t>
            </a:r>
            <a:r>
              <a:rPr lang="en-US" dirty="0" smtClean="0"/>
              <a:t>new pages has decreased to less than 10</a:t>
            </a:r>
            <a:r>
              <a:rPr lang="en-US" dirty="0" smtClean="0"/>
              <a:t>%, indicating that proportionally </a:t>
            </a:r>
            <a:r>
              <a:rPr lang="en-US" dirty="0" smtClean="0">
                <a:solidFill>
                  <a:srgbClr val="FF0000"/>
                </a:solidFill>
              </a:rPr>
              <a:t>less work is going into creating </a:t>
            </a: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FF0000"/>
                </a:solidFill>
              </a:rPr>
              <a:t>topics and </a:t>
            </a:r>
            <a:r>
              <a:rPr lang="en-US" dirty="0" smtClean="0">
                <a:solidFill>
                  <a:srgbClr val="FF0000"/>
                </a:solidFill>
              </a:rPr>
              <a:t>articles</a:t>
            </a:r>
          </a:p>
          <a:p>
            <a:endParaRPr lang="en-US" dirty="0" smtClean="0"/>
          </a:p>
          <a:p>
            <a:r>
              <a:rPr lang="en-US" dirty="0" smtClean="0"/>
              <a:t>In contrast, the amount of </a:t>
            </a:r>
            <a:r>
              <a:rPr lang="en-US" dirty="0" smtClean="0">
                <a:solidFill>
                  <a:srgbClr val="FF0000"/>
                </a:solidFill>
              </a:rPr>
              <a:t>indirect work </a:t>
            </a:r>
            <a:r>
              <a:rPr lang="en-US" dirty="0" smtClean="0"/>
              <a:t>spent on </a:t>
            </a:r>
            <a:r>
              <a:rPr lang="en-US" dirty="0" smtClean="0"/>
              <a:t>activities such </a:t>
            </a:r>
            <a:r>
              <a:rPr lang="en-US" dirty="0" smtClean="0"/>
              <a:t>as conflict resolution, consensus building, or </a:t>
            </a:r>
            <a:r>
              <a:rPr lang="en-US" dirty="0" smtClean="0"/>
              <a:t>community </a:t>
            </a:r>
            <a:r>
              <a:rPr lang="en-US" dirty="0" smtClean="0"/>
              <a:t>management </a:t>
            </a:r>
            <a:r>
              <a:rPr lang="en-US" dirty="0" smtClean="0">
                <a:solidFill>
                  <a:srgbClr val="FF0000"/>
                </a:solidFill>
              </a:rPr>
              <a:t>has increased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Supported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协同环境需要解决的问题是如何为人与人之间的交流提供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，从而提高交流的效率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Wiki Talk Page</a:t>
            </a:r>
          </a:p>
          <a:p>
            <a:pPr lvl="1"/>
            <a:r>
              <a:rPr lang="zh-CN" altLang="en-US" dirty="0" smtClean="0"/>
              <a:t>主</a:t>
            </a:r>
            <a:r>
              <a:rPr lang="zh-CN" altLang="en-US" dirty="0" smtClean="0"/>
              <a:t>题：词条中存在的争议</a:t>
            </a:r>
            <a:endParaRPr lang="en-US" altLang="zh-CN" dirty="0" smtClean="0"/>
          </a:p>
          <a:p>
            <a:pPr lvl="1"/>
            <a:r>
              <a:rPr lang="en-US" dirty="0" smtClean="0"/>
              <a:t>Context</a:t>
            </a:r>
            <a:r>
              <a:rPr lang="zh-CN" altLang="en-US" dirty="0" smtClean="0"/>
              <a:t>主</a:t>
            </a:r>
            <a:r>
              <a:rPr lang="zh-CN" altLang="en-US" dirty="0" smtClean="0"/>
              <a:t>要是</a:t>
            </a:r>
            <a:r>
              <a:rPr lang="en-US" altLang="zh-CN" dirty="0" smtClean="0"/>
              <a:t>Wiki Policy</a:t>
            </a:r>
          </a:p>
          <a:p>
            <a:pPr lvl="1"/>
            <a:r>
              <a:rPr lang="zh-CN" altLang="en-US" dirty="0" smtClean="0"/>
              <a:t>该信</a:t>
            </a:r>
            <a:r>
              <a:rPr lang="zh-CN" altLang="en-US" dirty="0" smtClean="0"/>
              <a:t>息是一种和主题间接相关的信息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我们可以提供和主题直接相关的</a:t>
            </a:r>
            <a:r>
              <a:rPr lang="en-US" altLang="zh-CN" dirty="0" smtClean="0"/>
              <a:t>Context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讨论的主题可以是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</a:t>
            </a:r>
            <a:r>
              <a:rPr lang="zh-CN" altLang="en-US" dirty="0" smtClean="0"/>
              <a:t>票不一致的特征、属性、关系等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Conflict</a:t>
            </a:r>
          </a:p>
          <a:p>
            <a:endParaRPr lang="en-US" dirty="0" smtClean="0"/>
          </a:p>
          <a:p>
            <a:r>
              <a:rPr lang="zh-CN" altLang="en-US" dirty="0" smtClean="0"/>
              <a:t>讨论和特征建模可以紧密的结合起来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</a:t>
            </a:r>
            <a:r>
              <a:rPr lang="zh-CN" altLang="en-US" dirty="0" smtClean="0"/>
              <a:t>征和关系的当前状态和</a:t>
            </a:r>
            <a:r>
              <a:rPr lang="en-US" altLang="zh-CN" dirty="0" smtClean="0"/>
              <a:t>Vote</a:t>
            </a:r>
          </a:p>
          <a:p>
            <a:pPr lvl="1"/>
            <a:r>
              <a:rPr lang="zh-CN" altLang="en-US" dirty="0" smtClean="0"/>
              <a:t>投票</a:t>
            </a:r>
            <a:r>
              <a:rPr lang="zh-CN" altLang="en-US" dirty="0" smtClean="0"/>
              <a:t>时添加的</a:t>
            </a:r>
            <a:r>
              <a:rPr lang="en-US" altLang="zh-CN" dirty="0" smtClean="0"/>
              <a:t>Comment</a:t>
            </a:r>
          </a:p>
          <a:p>
            <a:pPr lvl="1"/>
            <a:r>
              <a:rPr lang="zh-CN" altLang="en-US" dirty="0" smtClean="0"/>
              <a:t>甚至还可以在讨</a:t>
            </a:r>
            <a:r>
              <a:rPr lang="zh-CN" altLang="en-US" dirty="0" smtClean="0"/>
              <a:t>论</a:t>
            </a:r>
            <a:r>
              <a:rPr lang="zh-CN" altLang="en-US" dirty="0" smtClean="0"/>
              <a:t>时直接对引用的特征、属性、关系等投票，或者创建新的内容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Vandalism  </a:t>
            </a:r>
            <a:r>
              <a:rPr lang="en-US" i="1" dirty="0" smtClean="0"/>
              <a:t>(The crime of deliberately damaging things, especially public property)</a:t>
            </a:r>
          </a:p>
          <a:p>
            <a:pPr lvl="1"/>
            <a:r>
              <a:rPr lang="zh-CN" altLang="en-US" dirty="0" smtClean="0"/>
              <a:t>包</a:t>
            </a:r>
            <a:r>
              <a:rPr lang="zh-CN" altLang="en-US" dirty="0" smtClean="0"/>
              <a:t>含两方面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恶</a:t>
            </a:r>
            <a:r>
              <a:rPr lang="zh-CN" altLang="en-US" dirty="0" smtClean="0"/>
              <a:t>意删除 （已解决）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恶</a:t>
            </a:r>
            <a:r>
              <a:rPr lang="zh-CN" altLang="en-US" dirty="0" smtClean="0"/>
              <a:t>意添加 （</a:t>
            </a:r>
            <a:r>
              <a:rPr lang="en-US" altLang="zh-CN" dirty="0" smtClean="0"/>
              <a:t>?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pPr lvl="1"/>
            <a:r>
              <a:rPr lang="zh-CN" altLang="en-US" dirty="0" smtClean="0"/>
              <a:t>对于恶意添加的内容，虽然其他人在</a:t>
            </a:r>
            <a:r>
              <a:rPr lang="en-US" altLang="zh-CN" dirty="0" smtClean="0"/>
              <a:t>Vote NO</a:t>
            </a:r>
            <a:r>
              <a:rPr lang="zh-CN" altLang="en-US" dirty="0" smtClean="0"/>
              <a:t>之后该内容就默认不会出现在他的视图中，但该内容仍然存在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pPr lvl="1"/>
            <a:r>
              <a:rPr lang="zh-CN" altLang="en-US" dirty="0" smtClean="0"/>
              <a:t>需要</a:t>
            </a:r>
            <a:r>
              <a:rPr lang="en-US" altLang="zh-CN" dirty="0" smtClean="0"/>
              <a:t>Administrator</a:t>
            </a:r>
            <a:r>
              <a:rPr lang="zh-CN" altLang="en-US" dirty="0" smtClean="0"/>
              <a:t>吗？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zh-CN" altLang="en-US" dirty="0" smtClean="0"/>
              <a:t>相对于诸如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这</a:t>
            </a:r>
            <a:r>
              <a:rPr lang="zh-CN" altLang="en-US" dirty="0" smtClean="0"/>
              <a:t>样的协同式应用，我们更容易搜集到一些协同过程中的数据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</a:t>
            </a:r>
            <a:r>
              <a:rPr lang="zh-CN" altLang="en-US" dirty="0" smtClean="0"/>
              <a:t>如，不少研究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的文章都用各种文本分析的方法来获取以下信息：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哪</a:t>
            </a:r>
            <a:r>
              <a:rPr lang="zh-CN" altLang="en-US" dirty="0" smtClean="0"/>
              <a:t>些词条存在大量争议？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哪</a:t>
            </a:r>
            <a:r>
              <a:rPr lang="zh-CN" altLang="en-US" dirty="0" smtClean="0"/>
              <a:t>些词条被恶意修改过？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而我们可以直接根据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的结果得到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争</a:t>
            </a:r>
            <a:r>
              <a:rPr lang="zh-CN" altLang="en-US" dirty="0" smtClean="0"/>
              <a:t>议大的：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结果接近</a:t>
            </a:r>
            <a:r>
              <a:rPr lang="en-US" altLang="zh-CN" dirty="0" smtClean="0"/>
              <a:t>50%</a:t>
            </a:r>
          </a:p>
          <a:p>
            <a:pPr lvl="2"/>
            <a:r>
              <a:rPr lang="zh-CN" altLang="en-US" dirty="0" smtClean="0"/>
              <a:t>可</a:t>
            </a:r>
            <a:r>
              <a:rPr lang="zh-CN" altLang="en-US" dirty="0" smtClean="0"/>
              <a:t>能是恶意的：</a:t>
            </a:r>
            <a:r>
              <a:rPr lang="en-US" altLang="zh-CN" dirty="0" smtClean="0"/>
              <a:t>Vote YES</a:t>
            </a:r>
            <a:r>
              <a:rPr lang="zh-CN" altLang="en-US" dirty="0" smtClean="0"/>
              <a:t>非常低的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统计和分析什么特征、关系容易或不易有争议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协同总是与很多“</a:t>
            </a:r>
            <a:r>
              <a:rPr lang="en-US" altLang="zh-CN" dirty="0" smtClean="0"/>
              <a:t>C-</a:t>
            </a:r>
            <a:r>
              <a:rPr lang="zh-CN" altLang="en-US" dirty="0" smtClean="0"/>
              <a:t>”在一起</a:t>
            </a:r>
            <a:endParaRPr lang="en-US" altLang="zh-CN" dirty="0" smtClean="0"/>
          </a:p>
          <a:p>
            <a:pPr lvl="1"/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Coordination</a:t>
            </a:r>
          </a:p>
          <a:p>
            <a:pPr lvl="1"/>
            <a:r>
              <a:rPr lang="en-US" dirty="0" smtClean="0"/>
              <a:t>Conflict</a:t>
            </a:r>
          </a:p>
          <a:p>
            <a:pPr lvl="1"/>
            <a:r>
              <a:rPr lang="en-US" dirty="0" smtClean="0"/>
              <a:t>Common</a:t>
            </a:r>
          </a:p>
          <a:p>
            <a:pPr lvl="1"/>
            <a:r>
              <a:rPr lang="en-US" dirty="0" smtClean="0"/>
              <a:t>Consensus</a:t>
            </a:r>
          </a:p>
          <a:p>
            <a:endParaRPr lang="en-US" dirty="0" smtClean="0"/>
          </a:p>
          <a:p>
            <a:r>
              <a:rPr lang="zh-CN" altLang="en-US" dirty="0" smtClean="0"/>
              <a:t>大部分协同应用的目的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</a:t>
            </a:r>
            <a:r>
              <a:rPr lang="zh-CN" altLang="en-US" dirty="0" smtClean="0"/>
              <a:t>除</a:t>
            </a:r>
            <a:r>
              <a:rPr lang="zh-CN" altLang="en-US" dirty="0" smtClean="0">
                <a:solidFill>
                  <a:srgbClr val="FF0000"/>
                </a:solidFill>
              </a:rPr>
              <a:t>分歧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达</a:t>
            </a:r>
            <a:r>
              <a:rPr lang="zh-CN" altLang="en-US" dirty="0" smtClean="0"/>
              <a:t>成</a:t>
            </a:r>
            <a:r>
              <a:rPr lang="zh-CN" altLang="en-US" dirty="0" smtClean="0">
                <a:solidFill>
                  <a:srgbClr val="FF0000"/>
                </a:solidFill>
              </a:rPr>
              <a:t>共识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特征模型本身恰好是</a:t>
            </a:r>
            <a:r>
              <a:rPr lang="zh-CN" altLang="en-US" dirty="0" smtClean="0">
                <a:solidFill>
                  <a:srgbClr val="FF0000"/>
                </a:solidFill>
              </a:rPr>
              <a:t>共识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分歧</a:t>
            </a:r>
            <a:r>
              <a:rPr lang="zh-CN" altLang="en-US" dirty="0" smtClean="0"/>
              <a:t>的结合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特征模型是领域内各特定应用的</a:t>
            </a:r>
            <a:r>
              <a:rPr lang="zh-CN" altLang="en-US" dirty="0" smtClean="0">
                <a:solidFill>
                  <a:srgbClr val="FF0000"/>
                </a:solidFill>
              </a:rPr>
              <a:t>共性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变化性</a:t>
            </a:r>
            <a:r>
              <a:rPr lang="zh-CN" altLang="en-US" dirty="0" smtClean="0"/>
              <a:t>的一种抽象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特征建</a:t>
            </a:r>
            <a:r>
              <a:rPr lang="zh-CN" altLang="en-US" dirty="0" smtClean="0"/>
              <a:t>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分歧：对于模型也有直接贡献（变化性）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比：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 协同式编写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词条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第二个理由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与很多协同式应用不同，特征模型是精确定义的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意味着人们交流的上下文更加明确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</a:t>
            </a:r>
            <a:r>
              <a:rPr lang="zh-CN" altLang="en-US" dirty="0" smtClean="0"/>
              <a:t>流更加高效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比：</a:t>
            </a:r>
            <a:r>
              <a:rPr lang="en-US" altLang="zh-CN" dirty="0" smtClean="0"/>
              <a:t>Wiki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Direct Work</a:t>
            </a:r>
          </a:p>
          <a:p>
            <a:pPr lvl="1"/>
            <a:r>
              <a:rPr lang="en-US" altLang="zh-CN" dirty="0" smtClean="0"/>
              <a:t>Create</a:t>
            </a:r>
          </a:p>
          <a:p>
            <a:pPr lvl="1"/>
            <a:r>
              <a:rPr lang="en-US" altLang="zh-CN" dirty="0" smtClean="0"/>
              <a:t>Review</a:t>
            </a:r>
          </a:p>
          <a:p>
            <a:pPr lvl="2"/>
            <a:r>
              <a:rPr lang="en-US" dirty="0" smtClean="0"/>
              <a:t>Feature, Relationship</a:t>
            </a:r>
          </a:p>
          <a:p>
            <a:pPr lvl="2"/>
            <a:r>
              <a:rPr lang="en-US" dirty="0" smtClean="0"/>
              <a:t>Conflict</a:t>
            </a:r>
            <a:endParaRPr lang="en-US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Indirect Work</a:t>
            </a:r>
          </a:p>
          <a:p>
            <a:pPr lvl="1"/>
            <a:r>
              <a:rPr lang="en-US" altLang="zh-CN" dirty="0" smtClean="0"/>
              <a:t>Coordination</a:t>
            </a:r>
          </a:p>
          <a:p>
            <a:pPr lvl="1"/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Feature</a:t>
            </a:r>
          </a:p>
          <a:p>
            <a:pPr lvl="1"/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Description</a:t>
            </a:r>
          </a:p>
          <a:p>
            <a:pPr lvl="1"/>
            <a:r>
              <a:rPr lang="en-US" altLang="zh-CN" dirty="0" err="1" smtClean="0"/>
              <a:t>Optionality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Relationship</a:t>
            </a:r>
          </a:p>
          <a:p>
            <a:pPr lvl="1"/>
            <a:r>
              <a:rPr lang="en-US" altLang="zh-CN" dirty="0" smtClean="0"/>
              <a:t>Refinement</a:t>
            </a:r>
          </a:p>
          <a:p>
            <a:pPr lvl="1"/>
            <a:r>
              <a:rPr lang="en-US" altLang="zh-CN" dirty="0" smtClean="0"/>
              <a:t>Constraint</a:t>
            </a: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or Domain?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通</a:t>
            </a:r>
            <a:r>
              <a:rPr lang="zh-CN" altLang="en-US" dirty="0" smtClean="0"/>
              <a:t>常情况下，人们都是带着对应用的经验去建模的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因此不强制要求他们考虑领域中特征的可选性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zh-CN" altLang="en-US" dirty="0" smtClean="0"/>
              <a:t>了避免混乱，把可选性单独拿出来，默认情况下看不到。需要考虑时，可以在单独的环境中进行可选性的设定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和大多数协同应用（如协同式写作）不同，</a:t>
            </a:r>
            <a:r>
              <a:rPr lang="zh-CN" altLang="en-US" dirty="0" smtClean="0"/>
              <a:t>我</a:t>
            </a:r>
            <a:r>
              <a:rPr lang="zh-CN" altLang="en-US" dirty="0" smtClean="0"/>
              <a:t>们的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几乎都可以归结为一个</a:t>
            </a:r>
            <a:r>
              <a:rPr lang="zh-CN" altLang="en-US" dirty="0" smtClean="0">
                <a:solidFill>
                  <a:srgbClr val="FF0000"/>
                </a:solidFill>
              </a:rPr>
              <a:t>是非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Feature</a:t>
            </a:r>
          </a:p>
          <a:p>
            <a:pPr lvl="2"/>
            <a:r>
              <a:rPr lang="en-US" altLang="zh-CN" dirty="0" smtClean="0"/>
              <a:t>Name</a:t>
            </a:r>
          </a:p>
          <a:p>
            <a:pPr lvl="2"/>
            <a:r>
              <a:rPr lang="en-US" altLang="zh-CN" dirty="0" err="1" smtClean="0"/>
              <a:t>Optionality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Relationship</a:t>
            </a:r>
          </a:p>
          <a:p>
            <a:pPr lvl="2"/>
            <a:r>
              <a:rPr lang="en-US" altLang="zh-CN" dirty="0" smtClean="0"/>
              <a:t>Refinement</a:t>
            </a:r>
          </a:p>
          <a:p>
            <a:pPr lvl="2"/>
            <a:r>
              <a:rPr lang="en-US" altLang="zh-CN" dirty="0" smtClean="0"/>
              <a:t>Constraint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Review = Vote [ + Comment ]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2302</TotalTime>
  <Words>1693</Words>
  <Application>Microsoft Office PowerPoint</Application>
  <PresentationFormat>On-screen Show (4:3)</PresentationFormat>
  <Paragraphs>203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质朴</vt:lpstr>
      <vt:lpstr>协同式特征建模：基本想法</vt:lpstr>
      <vt:lpstr>Intro</vt:lpstr>
      <vt:lpstr>Why?</vt:lpstr>
      <vt:lpstr>Slide 4</vt:lpstr>
      <vt:lpstr>Why —— 第二个理由</vt:lpstr>
      <vt:lpstr>How</vt:lpstr>
      <vt:lpstr>Create</vt:lpstr>
      <vt:lpstr>Application or Domain?</vt:lpstr>
      <vt:lpstr>Review</vt:lpstr>
      <vt:lpstr>只有Create和Vote？</vt:lpstr>
      <vt:lpstr>Modify</vt:lpstr>
      <vt:lpstr>Delete</vt:lpstr>
      <vt:lpstr>实现Delete</vt:lpstr>
      <vt:lpstr>不合理的删除：举例</vt:lpstr>
      <vt:lpstr>实现Delete</vt:lpstr>
      <vt:lpstr>自动Vote YES</vt:lpstr>
      <vt:lpstr>再看前面两个例子</vt:lpstr>
      <vt:lpstr>Conflict</vt:lpstr>
      <vt:lpstr>Coordination</vt:lpstr>
      <vt:lpstr>Observations of Wiki</vt:lpstr>
      <vt:lpstr>Computer Supported Coordination</vt:lpstr>
      <vt:lpstr>Coordination</vt:lpstr>
      <vt:lpstr>Discussion</vt:lpstr>
      <vt:lpstr>Slide 24</vt:lpstr>
    </vt:vector>
  </TitlesOfParts>
  <Company>pku sei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</dc:creator>
  <cp:lastModifiedBy>Yi Li</cp:lastModifiedBy>
  <cp:revision>115</cp:revision>
  <dcterms:created xsi:type="dcterms:W3CDTF">2009-09-16T15:12:46Z</dcterms:created>
  <dcterms:modified xsi:type="dcterms:W3CDTF">2009-10-22T17:35:20Z</dcterms:modified>
</cp:coreProperties>
</file>