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76" r:id="rId4"/>
    <p:sldId id="272" r:id="rId5"/>
    <p:sldId id="273" r:id="rId6"/>
    <p:sldId id="274" r:id="rId7"/>
    <p:sldId id="279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77" r:id="rId17"/>
    <p:sldId id="281" r:id="rId18"/>
    <p:sldId id="280" r:id="rId19"/>
    <p:sldId id="282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 autoAdjust="0"/>
    <p:restoredTop sz="94660"/>
  </p:normalViewPr>
  <p:slideViewPr>
    <p:cSldViewPr>
      <p:cViewPr varScale="1">
        <p:scale>
          <a:sx n="84" d="100"/>
          <a:sy n="84" d="100"/>
        </p:scale>
        <p:origin x="-11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5F146-AF75-48BA-AC7F-554ED197CCE4}" type="doc">
      <dgm:prSet loTypeId="urn:microsoft.com/office/officeart/2005/8/layout/matrix1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ABDE21-BAC4-4751-9D40-019DC770ED14}">
      <dgm:prSet phldrT="[文本]"/>
      <dgm:spPr/>
      <dgm:t>
        <a:bodyPr/>
        <a:lstStyle/>
        <a:p>
          <a:r>
            <a:rPr lang="en-US" dirty="0" smtClean="0"/>
            <a:t>CSCW Systems</a:t>
          </a:r>
          <a:endParaRPr lang="en-US" dirty="0"/>
        </a:p>
      </dgm:t>
    </dgm:pt>
    <dgm:pt modelId="{B9FBBCB3-D6E2-410D-BC84-5757746FD872}" type="parTrans" cxnId="{1AB4BE47-080D-4650-8311-436F844D8AC8}">
      <dgm:prSet/>
      <dgm:spPr/>
      <dgm:t>
        <a:bodyPr/>
        <a:lstStyle/>
        <a:p>
          <a:endParaRPr lang="en-US"/>
        </a:p>
      </dgm:t>
    </dgm:pt>
    <dgm:pt modelId="{FF814194-3848-412D-BDE3-EF5E97642994}" type="sibTrans" cxnId="{1AB4BE47-080D-4650-8311-436F844D8AC8}">
      <dgm:prSet/>
      <dgm:spPr/>
      <dgm:t>
        <a:bodyPr/>
        <a:lstStyle/>
        <a:p>
          <a:endParaRPr lang="en-US"/>
        </a:p>
      </dgm:t>
    </dgm:pt>
    <dgm:pt modelId="{B682955D-4545-476E-A742-7F1496A5A3BF}">
      <dgm:prSet phldrT="[文本]"/>
      <dgm:spPr/>
      <dgm:t>
        <a:bodyPr/>
        <a:lstStyle/>
        <a:p>
          <a:r>
            <a:rPr lang="en-US" dirty="0" smtClean="0"/>
            <a:t>Production</a:t>
          </a:r>
          <a:endParaRPr lang="en-US" dirty="0"/>
        </a:p>
      </dgm:t>
    </dgm:pt>
    <dgm:pt modelId="{63518DEE-1EA3-4A0F-9D32-76286B3B67F4}" type="parTrans" cxnId="{7954C377-27A7-421F-B751-7744C7DF4556}">
      <dgm:prSet/>
      <dgm:spPr/>
      <dgm:t>
        <a:bodyPr/>
        <a:lstStyle/>
        <a:p>
          <a:endParaRPr lang="en-US"/>
        </a:p>
      </dgm:t>
    </dgm:pt>
    <dgm:pt modelId="{CD992552-5B1F-42B8-8587-787493D73D0E}" type="sibTrans" cxnId="{7954C377-27A7-421F-B751-7744C7DF4556}">
      <dgm:prSet/>
      <dgm:spPr/>
      <dgm:t>
        <a:bodyPr/>
        <a:lstStyle/>
        <a:p>
          <a:endParaRPr lang="en-US"/>
        </a:p>
      </dgm:t>
    </dgm:pt>
    <dgm:pt modelId="{F75C7C51-999B-409B-ABC0-740050FE4E36}">
      <dgm:prSet phldrT="[文本]"/>
      <dgm:spPr/>
      <dgm:t>
        <a:bodyPr/>
        <a:lstStyle/>
        <a:p>
          <a:r>
            <a:rPr lang="en-US" dirty="0" smtClean="0"/>
            <a:t>Communication</a:t>
          </a:r>
          <a:endParaRPr lang="en-US" dirty="0"/>
        </a:p>
      </dgm:t>
    </dgm:pt>
    <dgm:pt modelId="{CE65733F-F4ED-44A9-9CCA-56F83705B18B}" type="parTrans" cxnId="{4B1D0805-F321-4510-9A5C-555898D4685B}">
      <dgm:prSet/>
      <dgm:spPr/>
      <dgm:t>
        <a:bodyPr/>
        <a:lstStyle/>
        <a:p>
          <a:endParaRPr lang="en-US"/>
        </a:p>
      </dgm:t>
    </dgm:pt>
    <dgm:pt modelId="{7EF9C002-D43F-4019-8679-698D470D4A6E}" type="sibTrans" cxnId="{4B1D0805-F321-4510-9A5C-555898D4685B}">
      <dgm:prSet/>
      <dgm:spPr/>
      <dgm:t>
        <a:bodyPr/>
        <a:lstStyle/>
        <a:p>
          <a:endParaRPr lang="en-US"/>
        </a:p>
      </dgm:t>
    </dgm:pt>
    <dgm:pt modelId="{86D5A2AD-D336-4C74-998C-A1A13DAC575C}">
      <dgm:prSet phldrT="[文本]"/>
      <dgm:spPr/>
      <dgm:t>
        <a:bodyPr/>
        <a:lstStyle/>
        <a:p>
          <a:r>
            <a:rPr lang="en-US" dirty="0" smtClean="0"/>
            <a:t>Coordination</a:t>
          </a:r>
          <a:endParaRPr lang="en-US" dirty="0"/>
        </a:p>
      </dgm:t>
    </dgm:pt>
    <dgm:pt modelId="{52F36AE5-6FA0-4F9A-9EEE-1D403AF215AB}" type="parTrans" cxnId="{3EFF81A7-6096-43C4-9FE5-9293F1A7C072}">
      <dgm:prSet/>
      <dgm:spPr/>
      <dgm:t>
        <a:bodyPr/>
        <a:lstStyle/>
        <a:p>
          <a:endParaRPr lang="en-US"/>
        </a:p>
      </dgm:t>
    </dgm:pt>
    <dgm:pt modelId="{091406C6-6C1B-4673-AEF6-06158350A0F1}" type="sibTrans" cxnId="{3EFF81A7-6096-43C4-9FE5-9293F1A7C072}">
      <dgm:prSet/>
      <dgm:spPr/>
      <dgm:t>
        <a:bodyPr/>
        <a:lstStyle/>
        <a:p>
          <a:endParaRPr lang="en-US"/>
        </a:p>
      </dgm:t>
    </dgm:pt>
    <dgm:pt modelId="{F45C4B69-A23D-439E-A778-41D13EBFA853}">
      <dgm:prSet phldrT="[文本]"/>
      <dgm:spPr/>
      <dgm:t>
        <a:bodyPr/>
        <a:lstStyle/>
        <a:p>
          <a:r>
            <a:rPr lang="en-US" dirty="0" smtClean="0"/>
            <a:t>Awareness</a:t>
          </a:r>
          <a:endParaRPr lang="en-US" dirty="0"/>
        </a:p>
      </dgm:t>
    </dgm:pt>
    <dgm:pt modelId="{59113DD9-10EF-46C4-8AF3-553956FAD74F}" type="parTrans" cxnId="{298CA62F-BD5D-4450-AC1E-5CFB2F0664F9}">
      <dgm:prSet/>
      <dgm:spPr/>
      <dgm:t>
        <a:bodyPr/>
        <a:lstStyle/>
        <a:p>
          <a:endParaRPr lang="en-US"/>
        </a:p>
      </dgm:t>
    </dgm:pt>
    <dgm:pt modelId="{128B544C-A112-4963-B258-FB06AFFA474A}" type="sibTrans" cxnId="{298CA62F-BD5D-4450-AC1E-5CFB2F0664F9}">
      <dgm:prSet/>
      <dgm:spPr/>
      <dgm:t>
        <a:bodyPr/>
        <a:lstStyle/>
        <a:p>
          <a:endParaRPr lang="en-US"/>
        </a:p>
      </dgm:t>
    </dgm:pt>
    <dgm:pt modelId="{FD7BF95A-50B7-4AFC-996C-FE36B3D07251}" type="pres">
      <dgm:prSet presAssocID="{A865F146-AF75-48BA-AC7F-554ED197CCE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ABFF5C8-2676-4792-B4CC-12AC7252A8BA}" type="pres">
      <dgm:prSet presAssocID="{A865F146-AF75-48BA-AC7F-554ED197CCE4}" presName="matrix" presStyleCnt="0"/>
      <dgm:spPr/>
    </dgm:pt>
    <dgm:pt modelId="{A8926D54-8C4D-443B-BB7C-B89DAC3227F9}" type="pres">
      <dgm:prSet presAssocID="{A865F146-AF75-48BA-AC7F-554ED197CCE4}" presName="tile1" presStyleLbl="node1" presStyleIdx="0" presStyleCnt="4"/>
      <dgm:spPr/>
      <dgm:t>
        <a:bodyPr/>
        <a:lstStyle/>
        <a:p>
          <a:endParaRPr lang="en-US"/>
        </a:p>
      </dgm:t>
    </dgm:pt>
    <dgm:pt modelId="{B7148DD7-9A38-4994-B1EC-E06C1462C080}" type="pres">
      <dgm:prSet presAssocID="{A865F146-AF75-48BA-AC7F-554ED197CCE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BAA4D-85D2-47B3-8AAE-1B6BB3202D68}" type="pres">
      <dgm:prSet presAssocID="{A865F146-AF75-48BA-AC7F-554ED197CCE4}" presName="tile2" presStyleLbl="node1" presStyleIdx="1" presStyleCnt="4"/>
      <dgm:spPr/>
    </dgm:pt>
    <dgm:pt modelId="{E6A15624-C336-4B90-9CD6-F823E6C77312}" type="pres">
      <dgm:prSet presAssocID="{A865F146-AF75-48BA-AC7F-554ED197CCE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139AD8E-E3FE-4BB3-B840-80E5F4A37902}" type="pres">
      <dgm:prSet presAssocID="{A865F146-AF75-48BA-AC7F-554ED197CCE4}" presName="tile3" presStyleLbl="node1" presStyleIdx="2" presStyleCnt="4"/>
      <dgm:spPr/>
      <dgm:t>
        <a:bodyPr/>
        <a:lstStyle/>
        <a:p>
          <a:endParaRPr lang="en-US"/>
        </a:p>
      </dgm:t>
    </dgm:pt>
    <dgm:pt modelId="{9A471A70-6B6A-49CF-A0C3-3391889CBBBD}" type="pres">
      <dgm:prSet presAssocID="{A865F146-AF75-48BA-AC7F-554ED197CCE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72D18-D69B-4387-B157-8C02AE1427AA}" type="pres">
      <dgm:prSet presAssocID="{A865F146-AF75-48BA-AC7F-554ED197CCE4}" presName="tile4" presStyleLbl="node1" presStyleIdx="3" presStyleCnt="4"/>
      <dgm:spPr/>
    </dgm:pt>
    <dgm:pt modelId="{649280C3-2B8A-4BC4-89FF-5839EB2726E7}" type="pres">
      <dgm:prSet presAssocID="{A865F146-AF75-48BA-AC7F-554ED197CCE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A64E920-A23C-423A-AEDC-52B5BA2A6739}" type="pres">
      <dgm:prSet presAssocID="{A865F146-AF75-48BA-AC7F-554ED197CCE4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FA734EF0-B58F-4D8A-A144-0FE63ED6323A}" type="presOf" srcId="{B682955D-4545-476E-A742-7F1496A5A3BF}" destId="{B7148DD7-9A38-4994-B1EC-E06C1462C080}" srcOrd="1" destOrd="0" presId="urn:microsoft.com/office/officeart/2005/8/layout/matrix1"/>
    <dgm:cxn modelId="{C98AD344-70CE-4600-B0A4-828E3837F0CA}" type="presOf" srcId="{F45C4B69-A23D-439E-A778-41D13EBFA853}" destId="{649280C3-2B8A-4BC4-89FF-5839EB2726E7}" srcOrd="1" destOrd="0" presId="urn:microsoft.com/office/officeart/2005/8/layout/matrix1"/>
    <dgm:cxn modelId="{7954C377-27A7-421F-B751-7744C7DF4556}" srcId="{39ABDE21-BAC4-4751-9D40-019DC770ED14}" destId="{B682955D-4545-476E-A742-7F1496A5A3BF}" srcOrd="0" destOrd="0" parTransId="{63518DEE-1EA3-4A0F-9D32-76286B3B67F4}" sibTransId="{CD992552-5B1F-42B8-8587-787493D73D0E}"/>
    <dgm:cxn modelId="{298CA62F-BD5D-4450-AC1E-5CFB2F0664F9}" srcId="{39ABDE21-BAC4-4751-9D40-019DC770ED14}" destId="{F45C4B69-A23D-439E-A778-41D13EBFA853}" srcOrd="3" destOrd="0" parTransId="{59113DD9-10EF-46C4-8AF3-553956FAD74F}" sibTransId="{128B544C-A112-4963-B258-FB06AFFA474A}"/>
    <dgm:cxn modelId="{4B1D0805-F321-4510-9A5C-555898D4685B}" srcId="{39ABDE21-BAC4-4751-9D40-019DC770ED14}" destId="{F75C7C51-999B-409B-ABC0-740050FE4E36}" srcOrd="1" destOrd="0" parTransId="{CE65733F-F4ED-44A9-9CCA-56F83705B18B}" sibTransId="{7EF9C002-D43F-4019-8679-698D470D4A6E}"/>
    <dgm:cxn modelId="{3EFF81A7-6096-43C4-9FE5-9293F1A7C072}" srcId="{39ABDE21-BAC4-4751-9D40-019DC770ED14}" destId="{86D5A2AD-D336-4C74-998C-A1A13DAC575C}" srcOrd="2" destOrd="0" parTransId="{52F36AE5-6FA0-4F9A-9EEE-1D403AF215AB}" sibTransId="{091406C6-6C1B-4673-AEF6-06158350A0F1}"/>
    <dgm:cxn modelId="{7E032443-D0C4-4B7F-BED0-7DD5D60FDF6D}" type="presOf" srcId="{F75C7C51-999B-409B-ABC0-740050FE4E36}" destId="{E6A15624-C336-4B90-9CD6-F823E6C77312}" srcOrd="1" destOrd="0" presId="urn:microsoft.com/office/officeart/2005/8/layout/matrix1"/>
    <dgm:cxn modelId="{045D6FBB-4915-4D6A-A8D5-0EB3B71AC192}" type="presOf" srcId="{86D5A2AD-D336-4C74-998C-A1A13DAC575C}" destId="{9A471A70-6B6A-49CF-A0C3-3391889CBBBD}" srcOrd="1" destOrd="0" presId="urn:microsoft.com/office/officeart/2005/8/layout/matrix1"/>
    <dgm:cxn modelId="{41EBDDC7-0437-4BE0-9C8D-8C7F1FF86098}" type="presOf" srcId="{B682955D-4545-476E-A742-7F1496A5A3BF}" destId="{A8926D54-8C4D-443B-BB7C-B89DAC3227F9}" srcOrd="0" destOrd="0" presId="urn:microsoft.com/office/officeart/2005/8/layout/matrix1"/>
    <dgm:cxn modelId="{97CEFE9B-5D35-4B2D-83BC-CF118E0DA24C}" type="presOf" srcId="{86D5A2AD-D336-4C74-998C-A1A13DAC575C}" destId="{B139AD8E-E3FE-4BB3-B840-80E5F4A37902}" srcOrd="0" destOrd="0" presId="urn:microsoft.com/office/officeart/2005/8/layout/matrix1"/>
    <dgm:cxn modelId="{203E9329-1B61-4DA2-9194-8B7C4B9E0369}" type="presOf" srcId="{F75C7C51-999B-409B-ABC0-740050FE4E36}" destId="{1C7BAA4D-85D2-47B3-8AAE-1B6BB3202D68}" srcOrd="0" destOrd="0" presId="urn:microsoft.com/office/officeart/2005/8/layout/matrix1"/>
    <dgm:cxn modelId="{9E3E4F56-84A2-4E23-B8A3-D5853C1B15F4}" type="presOf" srcId="{A865F146-AF75-48BA-AC7F-554ED197CCE4}" destId="{FD7BF95A-50B7-4AFC-996C-FE36B3D07251}" srcOrd="0" destOrd="0" presId="urn:microsoft.com/office/officeart/2005/8/layout/matrix1"/>
    <dgm:cxn modelId="{1AB4BE47-080D-4650-8311-436F844D8AC8}" srcId="{A865F146-AF75-48BA-AC7F-554ED197CCE4}" destId="{39ABDE21-BAC4-4751-9D40-019DC770ED14}" srcOrd="0" destOrd="0" parTransId="{B9FBBCB3-D6E2-410D-BC84-5757746FD872}" sibTransId="{FF814194-3848-412D-BDE3-EF5E97642994}"/>
    <dgm:cxn modelId="{AA1D9848-FDDB-4BCD-A17B-1217EE7F72C2}" type="presOf" srcId="{39ABDE21-BAC4-4751-9D40-019DC770ED14}" destId="{DA64E920-A23C-423A-AEDC-52B5BA2A6739}" srcOrd="0" destOrd="0" presId="urn:microsoft.com/office/officeart/2005/8/layout/matrix1"/>
    <dgm:cxn modelId="{B7B84DE8-31AD-41ED-B699-3B8B4C7FF320}" type="presOf" srcId="{F45C4B69-A23D-439E-A778-41D13EBFA853}" destId="{96B72D18-D69B-4387-B157-8C02AE1427AA}" srcOrd="0" destOrd="0" presId="urn:microsoft.com/office/officeart/2005/8/layout/matrix1"/>
    <dgm:cxn modelId="{BC47A29D-A293-46F3-AF5B-90459D42138F}" type="presParOf" srcId="{FD7BF95A-50B7-4AFC-996C-FE36B3D07251}" destId="{2ABFF5C8-2676-4792-B4CC-12AC7252A8BA}" srcOrd="0" destOrd="0" presId="urn:microsoft.com/office/officeart/2005/8/layout/matrix1"/>
    <dgm:cxn modelId="{05BF295F-7605-488D-9801-985362C5CCC7}" type="presParOf" srcId="{2ABFF5C8-2676-4792-B4CC-12AC7252A8BA}" destId="{A8926D54-8C4D-443B-BB7C-B89DAC3227F9}" srcOrd="0" destOrd="0" presId="urn:microsoft.com/office/officeart/2005/8/layout/matrix1"/>
    <dgm:cxn modelId="{194C4940-869C-43ED-9D2B-83C83384A2B1}" type="presParOf" srcId="{2ABFF5C8-2676-4792-B4CC-12AC7252A8BA}" destId="{B7148DD7-9A38-4994-B1EC-E06C1462C080}" srcOrd="1" destOrd="0" presId="urn:microsoft.com/office/officeart/2005/8/layout/matrix1"/>
    <dgm:cxn modelId="{E99EAC33-130F-45B1-B357-F921F8182E3E}" type="presParOf" srcId="{2ABFF5C8-2676-4792-B4CC-12AC7252A8BA}" destId="{1C7BAA4D-85D2-47B3-8AAE-1B6BB3202D68}" srcOrd="2" destOrd="0" presId="urn:microsoft.com/office/officeart/2005/8/layout/matrix1"/>
    <dgm:cxn modelId="{993BA266-16EA-4A4A-AB2B-0ED7832C70FD}" type="presParOf" srcId="{2ABFF5C8-2676-4792-B4CC-12AC7252A8BA}" destId="{E6A15624-C336-4B90-9CD6-F823E6C77312}" srcOrd="3" destOrd="0" presId="urn:microsoft.com/office/officeart/2005/8/layout/matrix1"/>
    <dgm:cxn modelId="{E65A523F-1460-4ED2-8F50-21911F3E7C89}" type="presParOf" srcId="{2ABFF5C8-2676-4792-B4CC-12AC7252A8BA}" destId="{B139AD8E-E3FE-4BB3-B840-80E5F4A37902}" srcOrd="4" destOrd="0" presId="urn:microsoft.com/office/officeart/2005/8/layout/matrix1"/>
    <dgm:cxn modelId="{FD7D7327-B690-49E9-858F-B76080FFDC4A}" type="presParOf" srcId="{2ABFF5C8-2676-4792-B4CC-12AC7252A8BA}" destId="{9A471A70-6B6A-49CF-A0C3-3391889CBBBD}" srcOrd="5" destOrd="0" presId="urn:microsoft.com/office/officeart/2005/8/layout/matrix1"/>
    <dgm:cxn modelId="{58BC14FA-53A0-4610-BA34-4EAD468679F6}" type="presParOf" srcId="{2ABFF5C8-2676-4792-B4CC-12AC7252A8BA}" destId="{96B72D18-D69B-4387-B157-8C02AE1427AA}" srcOrd="6" destOrd="0" presId="urn:microsoft.com/office/officeart/2005/8/layout/matrix1"/>
    <dgm:cxn modelId="{353CCEC8-805C-406E-B3B0-13E160B1032C}" type="presParOf" srcId="{2ABFF5C8-2676-4792-B4CC-12AC7252A8BA}" destId="{649280C3-2B8A-4BC4-89FF-5839EB2726E7}" srcOrd="7" destOrd="0" presId="urn:microsoft.com/office/officeart/2005/8/layout/matrix1"/>
    <dgm:cxn modelId="{D1A5B628-4E3A-4528-96B7-7A39CD6C370A}" type="presParOf" srcId="{FD7BF95A-50B7-4AFC-996C-FE36B3D07251}" destId="{DA64E920-A23C-423A-AEDC-52B5BA2A673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926D54-8C4D-443B-BB7C-B89DAC3227F9}">
      <dsp:nvSpPr>
        <dsp:cNvPr id="0" name=""/>
        <dsp:cNvSpPr/>
      </dsp:nvSpPr>
      <dsp:spPr>
        <a:xfrm rot="16200000">
          <a:off x="419099" y="-419099"/>
          <a:ext cx="1371600" cy="220980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Production</a:t>
          </a:r>
          <a:endParaRPr lang="en-US" sz="1700" kern="1200" dirty="0"/>
        </a:p>
      </dsp:txBody>
      <dsp:txXfrm rot="16200000">
        <a:off x="590549" y="-590549"/>
        <a:ext cx="1028700" cy="2209800"/>
      </dsp:txXfrm>
    </dsp:sp>
    <dsp:sp modelId="{1C7BAA4D-85D2-47B3-8AAE-1B6BB3202D68}">
      <dsp:nvSpPr>
        <dsp:cNvPr id="0" name=""/>
        <dsp:cNvSpPr/>
      </dsp:nvSpPr>
      <dsp:spPr>
        <a:xfrm>
          <a:off x="2209800" y="0"/>
          <a:ext cx="2209800" cy="137160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Communication</a:t>
          </a:r>
          <a:endParaRPr lang="en-US" sz="1700" kern="1200" dirty="0"/>
        </a:p>
      </dsp:txBody>
      <dsp:txXfrm>
        <a:off x="2209800" y="0"/>
        <a:ext cx="2209800" cy="1028700"/>
      </dsp:txXfrm>
    </dsp:sp>
    <dsp:sp modelId="{B139AD8E-E3FE-4BB3-B840-80E5F4A37902}">
      <dsp:nvSpPr>
        <dsp:cNvPr id="0" name=""/>
        <dsp:cNvSpPr/>
      </dsp:nvSpPr>
      <dsp:spPr>
        <a:xfrm rot="10800000">
          <a:off x="0" y="1371600"/>
          <a:ext cx="2209800" cy="137160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Coordination</a:t>
          </a:r>
          <a:endParaRPr lang="en-US" sz="1700" kern="1200" dirty="0"/>
        </a:p>
      </dsp:txBody>
      <dsp:txXfrm rot="10800000">
        <a:off x="0" y="1714500"/>
        <a:ext cx="2209800" cy="1028700"/>
      </dsp:txXfrm>
    </dsp:sp>
    <dsp:sp modelId="{96B72D18-D69B-4387-B157-8C02AE1427AA}">
      <dsp:nvSpPr>
        <dsp:cNvPr id="0" name=""/>
        <dsp:cNvSpPr/>
      </dsp:nvSpPr>
      <dsp:spPr>
        <a:xfrm rot="5400000">
          <a:off x="2628900" y="952500"/>
          <a:ext cx="1371600" cy="2209800"/>
        </a:xfrm>
        <a:prstGeom prst="round1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Awareness</a:t>
          </a:r>
          <a:endParaRPr lang="en-US" sz="1700" kern="1200" dirty="0"/>
        </a:p>
      </dsp:txBody>
      <dsp:txXfrm rot="5400000">
        <a:off x="2800349" y="1123950"/>
        <a:ext cx="1028700" cy="2209800"/>
      </dsp:txXfrm>
    </dsp:sp>
    <dsp:sp modelId="{DA64E920-A23C-423A-AEDC-52B5BA2A6739}">
      <dsp:nvSpPr>
        <dsp:cNvPr id="0" name=""/>
        <dsp:cNvSpPr/>
      </dsp:nvSpPr>
      <dsp:spPr>
        <a:xfrm>
          <a:off x="1546860" y="1028700"/>
          <a:ext cx="1325880" cy="685800"/>
        </a:xfrm>
        <a:prstGeom prst="roundRect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CSCW Systems</a:t>
          </a:r>
          <a:endParaRPr lang="en-US" sz="1700" kern="1200" dirty="0"/>
        </a:p>
      </dsp:txBody>
      <dsp:txXfrm>
        <a:off x="1546860" y="1028700"/>
        <a:ext cx="1325880" cy="685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C8F5C-06AB-47FC-9349-AD53F8EA2C72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4F84F-94B6-4E08-A911-804DF746EA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F84F-94B6-4E08-A911-804DF746EAE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4F84F-94B6-4E08-A911-804DF746EAE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AA06B-B51A-4DCC-95C4-65603619FD25}" type="datetimeFigureOut">
              <a:rPr lang="en-US" smtClean="0"/>
              <a:pPr/>
              <a:t>1/20/2010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78791-64FA-40F6-9F04-19D80B7DA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Collaborative Feature Modeling: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 smtClean="0"/>
              <a:t>Voting Based Approach with Divergence Tolerance and Consensus Facilitation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RE’10</a:t>
            </a:r>
          </a:p>
          <a:p>
            <a:r>
              <a:rPr lang="en-US" dirty="0" smtClean="0"/>
              <a:t>Yi Li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1600" y="2667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 Control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4038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Basic 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5800" y="53340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99044" y="5334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8" name="Straight Connector 8"/>
          <p:cNvCxnSpPr>
            <a:stCxn id="4" idx="2"/>
            <a:endCxn id="5" idx="0"/>
          </p:cNvCxnSpPr>
          <p:nvPr/>
        </p:nvCxnSpPr>
        <p:spPr>
          <a:xfrm rot="5400000">
            <a:off x="5562600" y="36195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10"/>
          <p:cNvCxnSpPr>
            <a:stCxn id="5" idx="2"/>
            <a:endCxn id="6" idx="0"/>
          </p:cNvCxnSpPr>
          <p:nvPr/>
        </p:nvCxnSpPr>
        <p:spPr>
          <a:xfrm rot="5400000">
            <a:off x="5067300" y="44196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12"/>
          <p:cNvCxnSpPr>
            <a:stCxn id="5" idx="2"/>
            <a:endCxn id="7" idx="0"/>
          </p:cNvCxnSpPr>
          <p:nvPr/>
        </p:nvCxnSpPr>
        <p:spPr>
          <a:xfrm rot="5400000">
            <a:off x="5599872" y="49521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5"/>
          <p:cNvCxnSpPr>
            <a:stCxn id="5" idx="2"/>
            <a:endCxn id="12" idx="0"/>
          </p:cNvCxnSpPr>
          <p:nvPr/>
        </p:nvCxnSpPr>
        <p:spPr>
          <a:xfrm rot="16200000" flipH="1">
            <a:off x="6191250" y="43624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9"/>
          <p:cNvSpPr/>
          <p:nvPr/>
        </p:nvSpPr>
        <p:spPr>
          <a:xfrm>
            <a:off x="6781800" y="5334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3" name="Rectangle 14"/>
          <p:cNvSpPr/>
          <p:nvPr/>
        </p:nvSpPr>
        <p:spPr>
          <a:xfrm>
            <a:off x="6172200" y="1600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14" name="Straight Connector 17"/>
          <p:cNvCxnSpPr>
            <a:stCxn id="13" idx="2"/>
            <a:endCxn id="4" idx="0"/>
          </p:cNvCxnSpPr>
          <p:nvPr/>
        </p:nvCxnSpPr>
        <p:spPr>
          <a:xfrm rot="5400000">
            <a:off x="6210300" y="1905000"/>
            <a:ext cx="5334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7"/>
          <p:cNvSpPr/>
          <p:nvPr/>
        </p:nvSpPr>
        <p:spPr>
          <a:xfrm>
            <a:off x="7467600" y="2667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</a:t>
            </a:r>
            <a:r>
              <a:rPr lang="en-US" altLang="zh-CN" dirty="0" smtClean="0"/>
              <a:t>Song Playing</a:t>
            </a:r>
            <a:endParaRPr lang="en-US" dirty="0"/>
          </a:p>
        </p:txBody>
      </p:sp>
      <p:cxnSp>
        <p:nvCxnSpPr>
          <p:cNvPr id="20" name="Straight Connector 39"/>
          <p:cNvCxnSpPr>
            <a:stCxn id="13" idx="2"/>
            <a:endCxn id="19" idx="0"/>
          </p:cNvCxnSpPr>
          <p:nvPr/>
        </p:nvCxnSpPr>
        <p:spPr>
          <a:xfrm rot="16200000" flipH="1">
            <a:off x="7353300" y="1752600"/>
            <a:ext cx="5334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内容占位符 2"/>
          <p:cNvSpPr txBox="1">
            <a:spLocks/>
          </p:cNvSpPr>
          <p:nvPr/>
        </p:nvSpPr>
        <p:spPr>
          <a:xfrm>
            <a:off x="304800" y="152400"/>
            <a:ext cx="8229600" cy="2743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lang="en-US" sz="3200" dirty="0" smtClean="0"/>
              <a:t> </a:t>
            </a:r>
            <a:r>
              <a:rPr lang="en-US" sz="3200" dirty="0" smtClean="0"/>
              <a:t>made some changes.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4600" y="7620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sz="2400" b="1" dirty="0" smtClean="0"/>
              <a:t>FM</a:t>
            </a:r>
            <a:r>
              <a:rPr lang="en-US" b="1" dirty="0" smtClean="0"/>
              <a:t>B</a:t>
            </a:r>
            <a:endParaRPr lang="en-US" sz="2400" b="1" dirty="0"/>
          </a:p>
        </p:txBody>
      </p:sp>
      <p:sp>
        <p:nvSpPr>
          <p:cNvPr id="26" name="Rectangle 3"/>
          <p:cNvSpPr/>
          <p:nvPr/>
        </p:nvSpPr>
        <p:spPr>
          <a:xfrm>
            <a:off x="1981200" y="1219200"/>
            <a:ext cx="1600200" cy="5334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 Player</a:t>
            </a:r>
            <a:endParaRPr lang="en-US" dirty="0"/>
          </a:p>
        </p:txBody>
      </p:sp>
      <p:sp>
        <p:nvSpPr>
          <p:cNvPr id="27" name="Rectangle 4"/>
          <p:cNvSpPr/>
          <p:nvPr/>
        </p:nvSpPr>
        <p:spPr>
          <a:xfrm>
            <a:off x="914400" y="2133600"/>
            <a:ext cx="1600200" cy="5334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Control</a:t>
            </a:r>
            <a:endParaRPr lang="en-US" dirty="0"/>
          </a:p>
        </p:txBody>
      </p:sp>
      <p:sp>
        <p:nvSpPr>
          <p:cNvPr id="28" name="Rectangle 5"/>
          <p:cNvSpPr/>
          <p:nvPr/>
        </p:nvSpPr>
        <p:spPr>
          <a:xfrm>
            <a:off x="228600" y="3276600"/>
            <a:ext cx="838200" cy="5334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29" name="Rectangle 6"/>
          <p:cNvSpPr/>
          <p:nvPr/>
        </p:nvSpPr>
        <p:spPr>
          <a:xfrm>
            <a:off x="1331844" y="3276600"/>
            <a:ext cx="762000" cy="5334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30" name="Straight Connector 8"/>
          <p:cNvCxnSpPr>
            <a:stCxn id="26" idx="2"/>
            <a:endCxn id="27" idx="0"/>
          </p:cNvCxnSpPr>
          <p:nvPr/>
        </p:nvCxnSpPr>
        <p:spPr>
          <a:xfrm rot="5400000">
            <a:off x="2057400" y="1409700"/>
            <a:ext cx="381000" cy="106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0"/>
          <p:cNvCxnSpPr>
            <a:stCxn id="27" idx="2"/>
            <a:endCxn id="28" idx="0"/>
          </p:cNvCxnSpPr>
          <p:nvPr/>
        </p:nvCxnSpPr>
        <p:spPr>
          <a:xfrm rot="5400000">
            <a:off x="876300" y="2438400"/>
            <a:ext cx="609600" cy="1066800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12"/>
          <p:cNvCxnSpPr>
            <a:stCxn id="27" idx="2"/>
            <a:endCxn id="29" idx="0"/>
          </p:cNvCxnSpPr>
          <p:nvPr/>
        </p:nvCxnSpPr>
        <p:spPr>
          <a:xfrm rot="5400000">
            <a:off x="1408872" y="2970972"/>
            <a:ext cx="609600" cy="1656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hape 15"/>
          <p:cNvCxnSpPr>
            <a:stCxn id="27" idx="2"/>
            <a:endCxn id="34" idx="0"/>
          </p:cNvCxnSpPr>
          <p:nvPr/>
        </p:nvCxnSpPr>
        <p:spPr>
          <a:xfrm rot="16200000" flipH="1">
            <a:off x="2000250" y="2381250"/>
            <a:ext cx="609600" cy="1181100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19"/>
          <p:cNvSpPr/>
          <p:nvPr/>
        </p:nvSpPr>
        <p:spPr>
          <a:xfrm>
            <a:off x="2514600" y="3276600"/>
            <a:ext cx="762000" cy="5334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36" name="Straight Connector 39"/>
          <p:cNvCxnSpPr>
            <a:stCxn id="26" idx="2"/>
          </p:cNvCxnSpPr>
          <p:nvPr/>
        </p:nvCxnSpPr>
        <p:spPr>
          <a:xfrm rot="16200000" flipH="1">
            <a:off x="2952750" y="1581150"/>
            <a:ext cx="228600" cy="5715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19200" y="4343400"/>
            <a:ext cx="130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Vote NO </a:t>
            </a:r>
            <a:endParaRPr lang="en-US" sz="2400" dirty="0"/>
          </a:p>
        </p:txBody>
      </p:sp>
      <p:cxnSp>
        <p:nvCxnSpPr>
          <p:cNvPr id="40" name="直接箭头连接符 39"/>
          <p:cNvCxnSpPr>
            <a:stCxn id="38" idx="0"/>
          </p:cNvCxnSpPr>
          <p:nvPr/>
        </p:nvCxnSpPr>
        <p:spPr>
          <a:xfrm rot="16200000" flipV="1">
            <a:off x="858827" y="3332174"/>
            <a:ext cx="1219200" cy="803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</p:cNvCxnSpPr>
          <p:nvPr/>
        </p:nvCxnSpPr>
        <p:spPr>
          <a:xfrm rot="5400000" flipH="1" flipV="1">
            <a:off x="1468427" y="3449627"/>
            <a:ext cx="1295398" cy="492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24200" y="17526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dirty="0"/>
          </a:p>
        </p:txBody>
      </p:sp>
      <p:sp>
        <p:nvSpPr>
          <p:cNvPr id="44" name="右箭头 43"/>
          <p:cNvSpPr/>
          <p:nvPr/>
        </p:nvSpPr>
        <p:spPr>
          <a:xfrm>
            <a:off x="3886200" y="2895600"/>
            <a:ext cx="762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057400" y="5181600"/>
            <a:ext cx="1003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</a:t>
            </a:r>
            <a:endParaRPr lang="en-US" sz="2400" dirty="0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3124200" y="4343400"/>
            <a:ext cx="18288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7"/>
          <p:cNvSpPr/>
          <p:nvPr/>
        </p:nvSpPr>
        <p:spPr>
          <a:xfrm>
            <a:off x="1828800" y="2286000"/>
            <a:ext cx="1600200" cy="5334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Song Playing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800" y="2667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 Control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5800" y="4038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Basic 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53340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13244" y="5334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8" name="Straight Connector 8"/>
          <p:cNvCxnSpPr>
            <a:stCxn id="4" idx="2"/>
            <a:endCxn id="5" idx="0"/>
          </p:cNvCxnSpPr>
          <p:nvPr/>
        </p:nvCxnSpPr>
        <p:spPr>
          <a:xfrm rot="5400000">
            <a:off x="4876800" y="36195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10"/>
          <p:cNvCxnSpPr>
            <a:stCxn id="5" idx="2"/>
            <a:endCxn id="6" idx="0"/>
          </p:cNvCxnSpPr>
          <p:nvPr/>
        </p:nvCxnSpPr>
        <p:spPr>
          <a:xfrm rot="5400000">
            <a:off x="4381500" y="44196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12"/>
          <p:cNvCxnSpPr>
            <a:stCxn id="5" idx="2"/>
            <a:endCxn id="7" idx="0"/>
          </p:cNvCxnSpPr>
          <p:nvPr/>
        </p:nvCxnSpPr>
        <p:spPr>
          <a:xfrm rot="5400000">
            <a:off x="4914072" y="49521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5"/>
          <p:cNvCxnSpPr>
            <a:stCxn id="5" idx="2"/>
            <a:endCxn id="12" idx="0"/>
          </p:cNvCxnSpPr>
          <p:nvPr/>
        </p:nvCxnSpPr>
        <p:spPr>
          <a:xfrm rot="16200000" flipH="1">
            <a:off x="5505450" y="43624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9"/>
          <p:cNvSpPr/>
          <p:nvPr/>
        </p:nvSpPr>
        <p:spPr>
          <a:xfrm>
            <a:off x="6096000" y="53340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3" name="Rectangle 14"/>
          <p:cNvSpPr/>
          <p:nvPr/>
        </p:nvSpPr>
        <p:spPr>
          <a:xfrm>
            <a:off x="5486400" y="1600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14" name="Straight Connector 17"/>
          <p:cNvCxnSpPr>
            <a:stCxn id="13" idx="2"/>
            <a:endCxn id="4" idx="0"/>
          </p:cNvCxnSpPr>
          <p:nvPr/>
        </p:nvCxnSpPr>
        <p:spPr>
          <a:xfrm rot="5400000">
            <a:off x="5524500" y="1905000"/>
            <a:ext cx="5334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7"/>
          <p:cNvSpPr/>
          <p:nvPr/>
        </p:nvSpPr>
        <p:spPr>
          <a:xfrm>
            <a:off x="6781800" y="2667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</a:t>
            </a:r>
            <a:r>
              <a:rPr lang="en-US" altLang="zh-CN" dirty="0" smtClean="0"/>
              <a:t>Play</a:t>
            </a:r>
            <a:endParaRPr lang="en-US" dirty="0"/>
          </a:p>
        </p:txBody>
      </p:sp>
      <p:cxnSp>
        <p:nvCxnSpPr>
          <p:cNvPr id="20" name="Straight Connector 39"/>
          <p:cNvCxnSpPr>
            <a:stCxn id="13" idx="2"/>
            <a:endCxn id="19" idx="0"/>
          </p:cNvCxnSpPr>
          <p:nvPr/>
        </p:nvCxnSpPr>
        <p:spPr>
          <a:xfrm rot="16200000" flipH="1">
            <a:off x="6667500" y="1752600"/>
            <a:ext cx="5334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内容占位符 2"/>
          <p:cNvSpPr txBox="1">
            <a:spLocks/>
          </p:cNvSpPr>
          <p:nvPr/>
        </p:nvSpPr>
        <p:spPr>
          <a:xfrm>
            <a:off x="304800" y="152400"/>
            <a:ext cx="8229600" cy="2743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lang="en-US" sz="3200" dirty="0" smtClean="0"/>
              <a:t> </a:t>
            </a:r>
            <a:r>
              <a:rPr lang="en-US" sz="3200" dirty="0" smtClean="0"/>
              <a:t>made more changes.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4600" y="7620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sz="2400" b="1" dirty="0" smtClean="0"/>
              <a:t>FM</a:t>
            </a:r>
            <a:r>
              <a:rPr lang="en-US" b="1" dirty="0" smtClean="0"/>
              <a:t>B</a:t>
            </a:r>
            <a:endParaRPr lang="en-US" sz="2400" b="1" dirty="0"/>
          </a:p>
        </p:txBody>
      </p:sp>
      <p:sp>
        <p:nvSpPr>
          <p:cNvPr id="26" name="Rectangle 3"/>
          <p:cNvSpPr/>
          <p:nvPr/>
        </p:nvSpPr>
        <p:spPr>
          <a:xfrm>
            <a:off x="1219200" y="1219200"/>
            <a:ext cx="1600200" cy="5334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 Player</a:t>
            </a:r>
            <a:endParaRPr lang="en-US" dirty="0"/>
          </a:p>
        </p:txBody>
      </p:sp>
      <p:cxnSp>
        <p:nvCxnSpPr>
          <p:cNvPr id="30" name="Straight Connector 8"/>
          <p:cNvCxnSpPr>
            <a:stCxn id="26" idx="2"/>
          </p:cNvCxnSpPr>
          <p:nvPr/>
        </p:nvCxnSpPr>
        <p:spPr>
          <a:xfrm rot="5400000">
            <a:off x="1295400" y="1409700"/>
            <a:ext cx="381000" cy="106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9"/>
          <p:cNvCxnSpPr>
            <a:endCxn id="35" idx="0"/>
          </p:cNvCxnSpPr>
          <p:nvPr/>
        </p:nvCxnSpPr>
        <p:spPr>
          <a:xfrm>
            <a:off x="1981200" y="1752600"/>
            <a:ext cx="647700" cy="5334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3581400"/>
            <a:ext cx="130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Vote NO </a:t>
            </a:r>
            <a:endParaRPr lang="en-US" sz="2400" dirty="0"/>
          </a:p>
        </p:txBody>
      </p:sp>
      <p:cxnSp>
        <p:nvCxnSpPr>
          <p:cNvPr id="42" name="直接箭头连接符 41"/>
          <p:cNvCxnSpPr>
            <a:stCxn id="38" idx="0"/>
          </p:cNvCxnSpPr>
          <p:nvPr/>
        </p:nvCxnSpPr>
        <p:spPr>
          <a:xfrm rot="5400000" flipH="1" flipV="1">
            <a:off x="973126" y="2497126"/>
            <a:ext cx="1524000" cy="644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5800" y="18288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dirty="0"/>
          </a:p>
        </p:txBody>
      </p:sp>
      <p:sp>
        <p:nvSpPr>
          <p:cNvPr id="44" name="右箭头 43"/>
          <p:cNvSpPr/>
          <p:nvPr/>
        </p:nvSpPr>
        <p:spPr>
          <a:xfrm>
            <a:off x="3429000" y="2895600"/>
            <a:ext cx="762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086600" y="5791200"/>
            <a:ext cx="1003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</a:t>
            </a:r>
            <a:endParaRPr lang="en-US" sz="2400" dirty="0"/>
          </a:p>
        </p:txBody>
      </p:sp>
      <p:cxnSp>
        <p:nvCxnSpPr>
          <p:cNvPr id="46" name="直接箭头连接符 45"/>
          <p:cNvCxnSpPr/>
          <p:nvPr/>
        </p:nvCxnSpPr>
        <p:spPr>
          <a:xfrm rot="16200000" flipV="1">
            <a:off x="5981700" y="4457700"/>
            <a:ext cx="2514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37"/>
          <p:cNvSpPr/>
          <p:nvPr/>
        </p:nvSpPr>
        <p:spPr>
          <a:xfrm>
            <a:off x="6324600" y="3886200"/>
            <a:ext cx="14478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</a:t>
            </a:r>
            <a:r>
              <a:rPr lang="en-US" altLang="zh-CN" dirty="0" smtClean="0"/>
              <a:t>Song</a:t>
            </a:r>
            <a:endParaRPr lang="en-US" dirty="0"/>
          </a:p>
        </p:txBody>
      </p:sp>
      <p:sp>
        <p:nvSpPr>
          <p:cNvPr id="51" name="Rectangle 37"/>
          <p:cNvSpPr/>
          <p:nvPr/>
        </p:nvSpPr>
        <p:spPr>
          <a:xfrm>
            <a:off x="7391400" y="4572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</a:t>
            </a:r>
            <a:r>
              <a:rPr lang="en-US" altLang="zh-CN" dirty="0" smtClean="0"/>
              <a:t>Radio</a:t>
            </a:r>
            <a:endParaRPr lang="en-US" dirty="0"/>
          </a:p>
        </p:txBody>
      </p:sp>
      <p:cxnSp>
        <p:nvCxnSpPr>
          <p:cNvPr id="53" name="直接连接符 52"/>
          <p:cNvCxnSpPr>
            <a:stCxn id="19" idx="2"/>
            <a:endCxn id="50" idx="0"/>
          </p:cNvCxnSpPr>
          <p:nvPr/>
        </p:nvCxnSpPr>
        <p:spPr>
          <a:xfrm rot="5400000">
            <a:off x="6972300" y="32766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9" idx="2"/>
            <a:endCxn id="51" idx="0"/>
          </p:cNvCxnSpPr>
          <p:nvPr/>
        </p:nvCxnSpPr>
        <p:spPr>
          <a:xfrm rot="16200000" flipH="1">
            <a:off x="7200900" y="3581400"/>
            <a:ext cx="1371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 flipH="1" flipV="1">
            <a:off x="7467600" y="52578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04800" y="152400"/>
            <a:ext cx="8229600" cy="1524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3.1 </a:t>
            </a:r>
            <a:r>
              <a:rPr lang="en-US" sz="2800" dirty="0" smtClean="0"/>
              <a:t>After that, </a:t>
            </a:r>
            <a:r>
              <a:rPr lang="en-US" sz="2800" dirty="0" smtClean="0"/>
              <a:t>our system will inform user A that some features have more than one parent (an error).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8"/>
          <p:cNvSpPr/>
          <p:nvPr/>
        </p:nvSpPr>
        <p:spPr>
          <a:xfrm>
            <a:off x="1295400" y="2743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 Control</a:t>
            </a:r>
            <a:endParaRPr lang="en-US" dirty="0"/>
          </a:p>
        </p:txBody>
      </p:sp>
      <p:sp>
        <p:nvSpPr>
          <p:cNvPr id="23" name="Rectangle 9"/>
          <p:cNvSpPr/>
          <p:nvPr/>
        </p:nvSpPr>
        <p:spPr>
          <a:xfrm>
            <a:off x="1981200" y="4267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Control</a:t>
            </a:r>
            <a:endParaRPr lang="en-US" dirty="0"/>
          </a:p>
        </p:txBody>
      </p:sp>
      <p:sp>
        <p:nvSpPr>
          <p:cNvPr id="24" name="Rectangle 10"/>
          <p:cNvSpPr/>
          <p:nvPr/>
        </p:nvSpPr>
        <p:spPr>
          <a:xfrm>
            <a:off x="1295400" y="5562600"/>
            <a:ext cx="838200" cy="533400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25" name="Rectangle 11"/>
          <p:cNvSpPr/>
          <p:nvPr/>
        </p:nvSpPr>
        <p:spPr>
          <a:xfrm>
            <a:off x="2398644" y="5562600"/>
            <a:ext cx="762000" cy="533400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26" name="Straight Connector 12"/>
          <p:cNvCxnSpPr>
            <a:stCxn id="22" idx="2"/>
            <a:endCxn id="23" idx="0"/>
          </p:cNvCxnSpPr>
          <p:nvPr/>
        </p:nvCxnSpPr>
        <p:spPr>
          <a:xfrm rot="16200000" flipH="1">
            <a:off x="1943100" y="3429000"/>
            <a:ext cx="990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3"/>
          <p:cNvCxnSpPr>
            <a:stCxn id="23" idx="2"/>
            <a:endCxn id="24" idx="0"/>
          </p:cNvCxnSpPr>
          <p:nvPr/>
        </p:nvCxnSpPr>
        <p:spPr>
          <a:xfrm rot="5400000">
            <a:off x="1866900" y="4648200"/>
            <a:ext cx="762000" cy="1066800"/>
          </a:xfrm>
          <a:prstGeom prst="bentConnector3">
            <a:avLst>
              <a:gd name="adj1" fmla="val 50000"/>
            </a:avLst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Elbow Connector 14"/>
          <p:cNvCxnSpPr>
            <a:stCxn id="23" idx="2"/>
            <a:endCxn id="25" idx="0"/>
          </p:cNvCxnSpPr>
          <p:nvPr/>
        </p:nvCxnSpPr>
        <p:spPr>
          <a:xfrm rot="5400000">
            <a:off x="2399472" y="5180772"/>
            <a:ext cx="762000" cy="1656"/>
          </a:xfrm>
          <a:prstGeom prst="bentConnector3">
            <a:avLst>
              <a:gd name="adj1" fmla="val 50000"/>
            </a:avLst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hape 15"/>
          <p:cNvCxnSpPr>
            <a:stCxn id="23" idx="2"/>
            <a:endCxn id="30" idx="0"/>
          </p:cNvCxnSpPr>
          <p:nvPr/>
        </p:nvCxnSpPr>
        <p:spPr>
          <a:xfrm rot="16200000" flipH="1">
            <a:off x="2990850" y="4591050"/>
            <a:ext cx="762000" cy="1181100"/>
          </a:xfrm>
          <a:prstGeom prst="bentConnector3">
            <a:avLst>
              <a:gd name="adj1" fmla="val 50000"/>
            </a:avLst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16"/>
          <p:cNvSpPr/>
          <p:nvPr/>
        </p:nvSpPr>
        <p:spPr>
          <a:xfrm>
            <a:off x="3581400" y="5562600"/>
            <a:ext cx="762000" cy="533400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31" name="Rectangle 17"/>
          <p:cNvSpPr/>
          <p:nvPr/>
        </p:nvSpPr>
        <p:spPr>
          <a:xfrm>
            <a:off x="3733800" y="1905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32" name="Straight Connector 18"/>
          <p:cNvCxnSpPr>
            <a:stCxn id="31" idx="2"/>
            <a:endCxn id="22" idx="0"/>
          </p:cNvCxnSpPr>
          <p:nvPr/>
        </p:nvCxnSpPr>
        <p:spPr>
          <a:xfrm rot="5400000">
            <a:off x="3162300" y="1371600"/>
            <a:ext cx="3048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4"/>
          <p:cNvCxnSpPr>
            <a:endCxn id="58" idx="0"/>
          </p:cNvCxnSpPr>
          <p:nvPr/>
        </p:nvCxnSpPr>
        <p:spPr>
          <a:xfrm>
            <a:off x="4724400" y="2438400"/>
            <a:ext cx="24765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6"/>
          <p:cNvCxnSpPr>
            <a:stCxn id="22" idx="2"/>
            <a:endCxn id="24" idx="0"/>
          </p:cNvCxnSpPr>
          <p:nvPr/>
        </p:nvCxnSpPr>
        <p:spPr>
          <a:xfrm rot="5400000">
            <a:off x="762000" y="4229100"/>
            <a:ext cx="2286000" cy="381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27"/>
          <p:cNvCxnSpPr>
            <a:stCxn id="22" idx="2"/>
            <a:endCxn id="25" idx="0"/>
          </p:cNvCxnSpPr>
          <p:nvPr/>
        </p:nvCxnSpPr>
        <p:spPr>
          <a:xfrm rot="16200000" flipH="1">
            <a:off x="1294572" y="4077528"/>
            <a:ext cx="2286000" cy="6841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28"/>
          <p:cNvCxnSpPr>
            <a:stCxn id="22" idx="2"/>
            <a:endCxn id="30" idx="0"/>
          </p:cNvCxnSpPr>
          <p:nvPr/>
        </p:nvCxnSpPr>
        <p:spPr>
          <a:xfrm rot="16200000" flipH="1">
            <a:off x="1885950" y="3486150"/>
            <a:ext cx="2286000" cy="18669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96000" y="12192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sz="2400" b="1" dirty="0" smtClean="0"/>
              <a:t>FM</a:t>
            </a:r>
            <a:r>
              <a:rPr lang="en-US" b="1" dirty="0" smtClean="0"/>
              <a:t>A</a:t>
            </a:r>
            <a:endParaRPr lang="en-US" sz="2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962400" y="3886200"/>
            <a:ext cx="138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Created by B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267200" y="4648200"/>
            <a:ext cx="138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Created by A</a:t>
            </a:r>
            <a:endParaRPr lang="en-US" dirty="0"/>
          </a:p>
        </p:txBody>
      </p:sp>
      <p:cxnSp>
        <p:nvCxnSpPr>
          <p:cNvPr id="51" name="直接箭头连接符 50"/>
          <p:cNvCxnSpPr>
            <a:stCxn id="48" idx="1"/>
          </p:cNvCxnSpPr>
          <p:nvPr/>
        </p:nvCxnSpPr>
        <p:spPr>
          <a:xfrm rot="10800000" flipV="1">
            <a:off x="3733800" y="4070866"/>
            <a:ext cx="228600" cy="3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10800000" flipV="1">
            <a:off x="4038600" y="49530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8" idx="1"/>
          </p:cNvCxnSpPr>
          <p:nvPr/>
        </p:nvCxnSpPr>
        <p:spPr>
          <a:xfrm rot="10800000">
            <a:off x="2819400" y="4038600"/>
            <a:ext cx="11430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37"/>
          <p:cNvSpPr/>
          <p:nvPr/>
        </p:nvSpPr>
        <p:spPr>
          <a:xfrm>
            <a:off x="6400800" y="2895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</a:t>
            </a:r>
            <a:r>
              <a:rPr lang="en-US" altLang="zh-CN" dirty="0" smtClean="0"/>
              <a:t>Play</a:t>
            </a:r>
            <a:endParaRPr lang="en-US" dirty="0"/>
          </a:p>
        </p:txBody>
      </p:sp>
      <p:sp>
        <p:nvSpPr>
          <p:cNvPr id="59" name="Rectangle 37"/>
          <p:cNvSpPr/>
          <p:nvPr/>
        </p:nvSpPr>
        <p:spPr>
          <a:xfrm>
            <a:off x="6096000" y="5410200"/>
            <a:ext cx="14478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</a:t>
            </a:r>
            <a:r>
              <a:rPr lang="en-US" altLang="zh-CN" dirty="0" smtClean="0"/>
              <a:t>Song</a:t>
            </a:r>
            <a:endParaRPr lang="en-US" dirty="0"/>
          </a:p>
        </p:txBody>
      </p:sp>
      <p:sp>
        <p:nvSpPr>
          <p:cNvPr id="60" name="Rectangle 37"/>
          <p:cNvSpPr/>
          <p:nvPr/>
        </p:nvSpPr>
        <p:spPr>
          <a:xfrm>
            <a:off x="7391400" y="4572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</a:t>
            </a:r>
            <a:r>
              <a:rPr lang="en-US" altLang="zh-CN" dirty="0" smtClean="0"/>
              <a:t>Radio</a:t>
            </a:r>
            <a:endParaRPr lang="en-US" dirty="0"/>
          </a:p>
        </p:txBody>
      </p:sp>
      <p:cxnSp>
        <p:nvCxnSpPr>
          <p:cNvPr id="61" name="直接连接符 60"/>
          <p:cNvCxnSpPr>
            <a:stCxn id="58" idx="2"/>
            <a:endCxn id="59" idx="0"/>
          </p:cNvCxnSpPr>
          <p:nvPr/>
        </p:nvCxnSpPr>
        <p:spPr>
          <a:xfrm rot="5400000">
            <a:off x="6019800" y="4229100"/>
            <a:ext cx="1981200" cy="3810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8" idx="2"/>
            <a:endCxn id="60" idx="0"/>
          </p:cNvCxnSpPr>
          <p:nvPr/>
        </p:nvCxnSpPr>
        <p:spPr>
          <a:xfrm rot="16200000" flipH="1">
            <a:off x="7124700" y="3505200"/>
            <a:ext cx="1143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5486400" y="5029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28"/>
          <p:cNvCxnSpPr>
            <a:endCxn id="59" idx="0"/>
          </p:cNvCxnSpPr>
          <p:nvPr/>
        </p:nvCxnSpPr>
        <p:spPr>
          <a:xfrm rot="16200000" flipH="1">
            <a:off x="4248150" y="2838449"/>
            <a:ext cx="2971801" cy="217169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5410200" y="4038600"/>
            <a:ext cx="1524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48" idx="3"/>
          </p:cNvCxnSpPr>
          <p:nvPr/>
        </p:nvCxnSpPr>
        <p:spPr>
          <a:xfrm flipV="1">
            <a:off x="5346946" y="3200400"/>
            <a:ext cx="825254" cy="870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5410200" y="4191000"/>
            <a:ext cx="1905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49" idx="3"/>
          </p:cNvCxnSpPr>
          <p:nvPr/>
        </p:nvCxnSpPr>
        <p:spPr>
          <a:xfrm>
            <a:off x="5651746" y="4832866"/>
            <a:ext cx="596654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04800" y="152400"/>
            <a:ext cx="8229600" cy="1219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noProof="0" dirty="0" smtClean="0"/>
              <a:t>3.4 User A have to vote on the model to solve the errors.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8"/>
          <p:cNvSpPr/>
          <p:nvPr/>
        </p:nvSpPr>
        <p:spPr>
          <a:xfrm>
            <a:off x="228600" y="2362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 Control</a:t>
            </a:r>
            <a:endParaRPr lang="en-US" dirty="0"/>
          </a:p>
        </p:txBody>
      </p:sp>
      <p:sp>
        <p:nvSpPr>
          <p:cNvPr id="40" name="Rectangle 9"/>
          <p:cNvSpPr/>
          <p:nvPr/>
        </p:nvSpPr>
        <p:spPr>
          <a:xfrm>
            <a:off x="914400" y="38862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Control</a:t>
            </a:r>
            <a:endParaRPr lang="en-US" dirty="0"/>
          </a:p>
        </p:txBody>
      </p:sp>
      <p:sp>
        <p:nvSpPr>
          <p:cNvPr id="41" name="Rectangle 10"/>
          <p:cNvSpPr/>
          <p:nvPr/>
        </p:nvSpPr>
        <p:spPr>
          <a:xfrm>
            <a:off x="228600" y="5181600"/>
            <a:ext cx="838200" cy="533400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42" name="Rectangle 11"/>
          <p:cNvSpPr/>
          <p:nvPr/>
        </p:nvSpPr>
        <p:spPr>
          <a:xfrm>
            <a:off x="1331844" y="5181600"/>
            <a:ext cx="762000" cy="533400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43" name="Straight Connector 12"/>
          <p:cNvCxnSpPr>
            <a:stCxn id="39" idx="2"/>
            <a:endCxn id="40" idx="0"/>
          </p:cNvCxnSpPr>
          <p:nvPr/>
        </p:nvCxnSpPr>
        <p:spPr>
          <a:xfrm rot="16200000" flipH="1">
            <a:off x="876300" y="3048000"/>
            <a:ext cx="990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3"/>
          <p:cNvCxnSpPr>
            <a:stCxn id="40" idx="2"/>
            <a:endCxn id="41" idx="0"/>
          </p:cNvCxnSpPr>
          <p:nvPr/>
        </p:nvCxnSpPr>
        <p:spPr>
          <a:xfrm rot="5400000">
            <a:off x="800100" y="4267200"/>
            <a:ext cx="762000" cy="1066800"/>
          </a:xfrm>
          <a:prstGeom prst="bentConnector3">
            <a:avLst>
              <a:gd name="adj1" fmla="val 50000"/>
            </a:avLst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Elbow Connector 14"/>
          <p:cNvCxnSpPr>
            <a:stCxn id="40" idx="2"/>
            <a:endCxn id="42" idx="0"/>
          </p:cNvCxnSpPr>
          <p:nvPr/>
        </p:nvCxnSpPr>
        <p:spPr>
          <a:xfrm rot="5400000">
            <a:off x="1332672" y="4799772"/>
            <a:ext cx="762000" cy="1656"/>
          </a:xfrm>
          <a:prstGeom prst="bentConnector3">
            <a:avLst>
              <a:gd name="adj1" fmla="val 50000"/>
            </a:avLst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hape 15"/>
          <p:cNvCxnSpPr>
            <a:stCxn id="40" idx="2"/>
            <a:endCxn id="47" idx="0"/>
          </p:cNvCxnSpPr>
          <p:nvPr/>
        </p:nvCxnSpPr>
        <p:spPr>
          <a:xfrm rot="16200000" flipH="1">
            <a:off x="1924050" y="4210050"/>
            <a:ext cx="762000" cy="1181100"/>
          </a:xfrm>
          <a:prstGeom prst="bentConnector3">
            <a:avLst>
              <a:gd name="adj1" fmla="val 50000"/>
            </a:avLst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 16"/>
          <p:cNvSpPr/>
          <p:nvPr/>
        </p:nvSpPr>
        <p:spPr>
          <a:xfrm>
            <a:off x="2514600" y="5181600"/>
            <a:ext cx="762000" cy="533400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48" name="Rectangle 17"/>
          <p:cNvSpPr/>
          <p:nvPr/>
        </p:nvSpPr>
        <p:spPr>
          <a:xfrm>
            <a:off x="762000" y="914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49" name="Straight Connector 18"/>
          <p:cNvCxnSpPr>
            <a:stCxn id="48" idx="2"/>
            <a:endCxn id="39" idx="0"/>
          </p:cNvCxnSpPr>
          <p:nvPr/>
        </p:nvCxnSpPr>
        <p:spPr>
          <a:xfrm rot="5400000">
            <a:off x="838200" y="1638300"/>
            <a:ext cx="914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6"/>
          <p:cNvCxnSpPr>
            <a:stCxn id="39" idx="2"/>
            <a:endCxn id="41" idx="0"/>
          </p:cNvCxnSpPr>
          <p:nvPr/>
        </p:nvCxnSpPr>
        <p:spPr>
          <a:xfrm rot="5400000">
            <a:off x="-304800" y="3848100"/>
            <a:ext cx="2286000" cy="381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27"/>
          <p:cNvCxnSpPr>
            <a:stCxn id="39" idx="2"/>
            <a:endCxn id="42" idx="0"/>
          </p:cNvCxnSpPr>
          <p:nvPr/>
        </p:nvCxnSpPr>
        <p:spPr>
          <a:xfrm rot="16200000" flipH="1">
            <a:off x="227772" y="3696528"/>
            <a:ext cx="2286000" cy="68414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28"/>
          <p:cNvCxnSpPr>
            <a:stCxn id="39" idx="2"/>
            <a:endCxn id="47" idx="0"/>
          </p:cNvCxnSpPr>
          <p:nvPr/>
        </p:nvCxnSpPr>
        <p:spPr>
          <a:xfrm rot="16200000" flipH="1">
            <a:off x="819150" y="3105150"/>
            <a:ext cx="2286000" cy="18669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81800" y="609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sz="2400" b="1" dirty="0" smtClean="0"/>
              <a:t>FM</a:t>
            </a:r>
            <a:r>
              <a:rPr lang="en-US" b="1" dirty="0" smtClean="0"/>
              <a:t>A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43200" y="3733800"/>
            <a:ext cx="1232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Vote NO</a:t>
            </a:r>
            <a:endParaRPr lang="en-US" sz="2400" dirty="0"/>
          </a:p>
        </p:txBody>
      </p:sp>
      <p:cxnSp>
        <p:nvCxnSpPr>
          <p:cNvPr id="58" name="直接箭头连接符 57"/>
          <p:cNvCxnSpPr>
            <a:stCxn id="56" idx="2"/>
          </p:cNvCxnSpPr>
          <p:nvPr/>
        </p:nvCxnSpPr>
        <p:spPr>
          <a:xfrm rot="5400000">
            <a:off x="2863128" y="4304140"/>
            <a:ext cx="605135" cy="387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39"/>
          <p:cNvCxnSpPr>
            <a:stCxn id="48" idx="2"/>
          </p:cNvCxnSpPr>
          <p:nvPr/>
        </p:nvCxnSpPr>
        <p:spPr>
          <a:xfrm rot="16200000" flipH="1">
            <a:off x="1657350" y="1352550"/>
            <a:ext cx="533400" cy="7239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057400" y="1752600"/>
            <a:ext cx="43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dirty="0"/>
          </a:p>
        </p:txBody>
      </p:sp>
      <p:sp>
        <p:nvSpPr>
          <p:cNvPr id="77" name="右箭头 76"/>
          <p:cNvSpPr/>
          <p:nvPr/>
        </p:nvSpPr>
        <p:spPr>
          <a:xfrm>
            <a:off x="3124200" y="2819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8"/>
          <p:cNvSpPr/>
          <p:nvPr/>
        </p:nvSpPr>
        <p:spPr>
          <a:xfrm>
            <a:off x="4584192" y="2819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 Control</a:t>
            </a:r>
            <a:endParaRPr lang="en-US" dirty="0"/>
          </a:p>
        </p:txBody>
      </p:sp>
      <p:sp>
        <p:nvSpPr>
          <p:cNvPr id="79" name="Rectangle 9"/>
          <p:cNvSpPr/>
          <p:nvPr/>
        </p:nvSpPr>
        <p:spPr>
          <a:xfrm>
            <a:off x="5269992" y="4343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Control</a:t>
            </a:r>
            <a:endParaRPr lang="en-US" dirty="0"/>
          </a:p>
        </p:txBody>
      </p:sp>
      <p:sp>
        <p:nvSpPr>
          <p:cNvPr id="80" name="Rectangle 10"/>
          <p:cNvSpPr/>
          <p:nvPr/>
        </p:nvSpPr>
        <p:spPr>
          <a:xfrm>
            <a:off x="4584192" y="5638800"/>
            <a:ext cx="838200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81" name="Rectangle 11"/>
          <p:cNvSpPr/>
          <p:nvPr/>
        </p:nvSpPr>
        <p:spPr>
          <a:xfrm>
            <a:off x="5687436" y="5638800"/>
            <a:ext cx="762000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82" name="Straight Connector 12"/>
          <p:cNvCxnSpPr>
            <a:stCxn id="78" idx="2"/>
            <a:endCxn id="79" idx="0"/>
          </p:cNvCxnSpPr>
          <p:nvPr/>
        </p:nvCxnSpPr>
        <p:spPr>
          <a:xfrm rot="16200000" flipH="1">
            <a:off x="5231892" y="3505200"/>
            <a:ext cx="990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13"/>
          <p:cNvCxnSpPr>
            <a:stCxn id="79" idx="2"/>
            <a:endCxn id="80" idx="0"/>
          </p:cNvCxnSpPr>
          <p:nvPr/>
        </p:nvCxnSpPr>
        <p:spPr>
          <a:xfrm rot="5400000">
            <a:off x="5155692" y="4724400"/>
            <a:ext cx="762000" cy="106680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4" name="Elbow Connector 14"/>
          <p:cNvCxnSpPr>
            <a:stCxn id="79" idx="2"/>
            <a:endCxn id="81" idx="0"/>
          </p:cNvCxnSpPr>
          <p:nvPr/>
        </p:nvCxnSpPr>
        <p:spPr>
          <a:xfrm rot="5400000">
            <a:off x="5688264" y="5256972"/>
            <a:ext cx="762000" cy="165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5" name="Shape 15"/>
          <p:cNvCxnSpPr>
            <a:stCxn id="79" idx="2"/>
            <a:endCxn id="86" idx="0"/>
          </p:cNvCxnSpPr>
          <p:nvPr/>
        </p:nvCxnSpPr>
        <p:spPr>
          <a:xfrm rot="16200000" flipH="1">
            <a:off x="6279642" y="4667250"/>
            <a:ext cx="762000" cy="118110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6" name="Rectangle 16"/>
          <p:cNvSpPr/>
          <p:nvPr/>
        </p:nvSpPr>
        <p:spPr>
          <a:xfrm>
            <a:off x="6870192" y="5638800"/>
            <a:ext cx="762000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87" name="Rectangle 17"/>
          <p:cNvSpPr/>
          <p:nvPr/>
        </p:nvSpPr>
        <p:spPr>
          <a:xfrm>
            <a:off x="5117592" y="1371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88" name="Straight Connector 18"/>
          <p:cNvCxnSpPr>
            <a:stCxn id="87" idx="2"/>
            <a:endCxn id="78" idx="0"/>
          </p:cNvCxnSpPr>
          <p:nvPr/>
        </p:nvCxnSpPr>
        <p:spPr>
          <a:xfrm rot="5400000">
            <a:off x="5193792" y="2095500"/>
            <a:ext cx="914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39"/>
          <p:cNvCxnSpPr>
            <a:stCxn id="87" idx="2"/>
          </p:cNvCxnSpPr>
          <p:nvPr/>
        </p:nvCxnSpPr>
        <p:spPr>
          <a:xfrm rot="16200000" flipH="1">
            <a:off x="6012942" y="1809750"/>
            <a:ext cx="533400" cy="7239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412992" y="2209800"/>
            <a:ext cx="43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04800" y="152400"/>
            <a:ext cx="8229600" cy="1219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noProof="0" dirty="0" smtClean="0"/>
              <a:t>3.5 User A makes further decisions.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Rectangle 17"/>
          <p:cNvSpPr/>
          <p:nvPr/>
        </p:nvSpPr>
        <p:spPr>
          <a:xfrm>
            <a:off x="762000" y="914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49" name="Straight Connector 18"/>
          <p:cNvCxnSpPr>
            <a:stCxn id="48" idx="2"/>
          </p:cNvCxnSpPr>
          <p:nvPr/>
        </p:nvCxnSpPr>
        <p:spPr>
          <a:xfrm rot="5400000">
            <a:off x="895350" y="1162050"/>
            <a:ext cx="38100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81800" y="609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sz="2400" b="1" dirty="0" smtClean="0"/>
              <a:t>FM</a:t>
            </a:r>
            <a:r>
              <a:rPr lang="en-US" b="1" dirty="0" smtClean="0"/>
              <a:t>A</a:t>
            </a:r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048000" y="2133600"/>
            <a:ext cx="1232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Vote NO</a:t>
            </a:r>
            <a:endParaRPr lang="en-US" sz="2400" dirty="0"/>
          </a:p>
        </p:txBody>
      </p:sp>
      <p:cxnSp>
        <p:nvCxnSpPr>
          <p:cNvPr id="73" name="Straight Connector 39"/>
          <p:cNvCxnSpPr>
            <a:stCxn id="48" idx="2"/>
          </p:cNvCxnSpPr>
          <p:nvPr/>
        </p:nvCxnSpPr>
        <p:spPr>
          <a:xfrm rot="5400000">
            <a:off x="1123950" y="1847850"/>
            <a:ext cx="838200" cy="381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28600" y="1752600"/>
            <a:ext cx="43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…</a:t>
            </a:r>
            <a:endParaRPr lang="en-US" dirty="0"/>
          </a:p>
        </p:txBody>
      </p:sp>
      <p:sp>
        <p:nvSpPr>
          <p:cNvPr id="77" name="右箭头 76"/>
          <p:cNvSpPr/>
          <p:nvPr/>
        </p:nvSpPr>
        <p:spPr>
          <a:xfrm>
            <a:off x="3124200" y="2819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17"/>
          <p:cNvSpPr/>
          <p:nvPr/>
        </p:nvSpPr>
        <p:spPr>
          <a:xfrm>
            <a:off x="5117592" y="13716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88" name="Straight Connector 18"/>
          <p:cNvCxnSpPr>
            <a:stCxn id="87" idx="2"/>
          </p:cNvCxnSpPr>
          <p:nvPr/>
        </p:nvCxnSpPr>
        <p:spPr>
          <a:xfrm rot="5400000">
            <a:off x="5193792" y="2095500"/>
            <a:ext cx="914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39"/>
          <p:cNvCxnSpPr>
            <a:stCxn id="87" idx="2"/>
            <a:endCxn id="106" idx="0"/>
          </p:cNvCxnSpPr>
          <p:nvPr/>
        </p:nvCxnSpPr>
        <p:spPr>
          <a:xfrm rot="16200000" flipH="1">
            <a:off x="6178296" y="1644396"/>
            <a:ext cx="685800" cy="12070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85800" y="2286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</a:t>
            </a:r>
            <a:r>
              <a:rPr lang="en-US" altLang="zh-CN" dirty="0" smtClean="0"/>
              <a:t>Play</a:t>
            </a:r>
            <a:endParaRPr lang="en-US" dirty="0"/>
          </a:p>
        </p:txBody>
      </p:sp>
      <p:sp>
        <p:nvSpPr>
          <p:cNvPr id="50" name="Rectangle 37"/>
          <p:cNvSpPr/>
          <p:nvPr/>
        </p:nvSpPr>
        <p:spPr>
          <a:xfrm>
            <a:off x="0" y="4724400"/>
            <a:ext cx="14478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</a:t>
            </a:r>
            <a:r>
              <a:rPr lang="en-US" altLang="zh-CN" dirty="0" smtClean="0"/>
              <a:t>Song</a:t>
            </a:r>
            <a:endParaRPr lang="en-US" dirty="0"/>
          </a:p>
        </p:txBody>
      </p:sp>
      <p:sp>
        <p:nvSpPr>
          <p:cNvPr id="55" name="Rectangle 37"/>
          <p:cNvSpPr/>
          <p:nvPr/>
        </p:nvSpPr>
        <p:spPr>
          <a:xfrm>
            <a:off x="1676400" y="3962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</a:t>
            </a:r>
            <a:r>
              <a:rPr lang="en-US" altLang="zh-CN" dirty="0" smtClean="0"/>
              <a:t>Radio</a:t>
            </a:r>
            <a:endParaRPr lang="en-US" dirty="0"/>
          </a:p>
        </p:txBody>
      </p:sp>
      <p:cxnSp>
        <p:nvCxnSpPr>
          <p:cNvPr id="57" name="直接连接符 56"/>
          <p:cNvCxnSpPr>
            <a:stCxn id="38" idx="2"/>
            <a:endCxn id="50" idx="0"/>
          </p:cNvCxnSpPr>
          <p:nvPr/>
        </p:nvCxnSpPr>
        <p:spPr>
          <a:xfrm rot="5400000">
            <a:off x="152400" y="3390900"/>
            <a:ext cx="1905000" cy="7620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8" idx="2"/>
            <a:endCxn id="55" idx="0"/>
          </p:cNvCxnSpPr>
          <p:nvPr/>
        </p:nvCxnSpPr>
        <p:spPr>
          <a:xfrm rot="16200000" flipH="1">
            <a:off x="1409700" y="2895600"/>
            <a:ext cx="1143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28"/>
          <p:cNvCxnSpPr>
            <a:endCxn id="50" idx="0"/>
          </p:cNvCxnSpPr>
          <p:nvPr/>
        </p:nvCxnSpPr>
        <p:spPr>
          <a:xfrm rot="5400000">
            <a:off x="-476250" y="2724150"/>
            <a:ext cx="3200400" cy="8001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6" idx="1"/>
          </p:cNvCxnSpPr>
          <p:nvPr/>
        </p:nvCxnSpPr>
        <p:spPr>
          <a:xfrm rot="10800000" flipV="1">
            <a:off x="2438400" y="2364432"/>
            <a:ext cx="609600" cy="150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rot="10800000" flipV="1">
            <a:off x="1524002" y="2590802"/>
            <a:ext cx="1447799" cy="990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rot="5400000">
            <a:off x="2438400" y="2895602"/>
            <a:ext cx="1066803" cy="457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rot="10800000">
            <a:off x="1905000" y="1981200"/>
            <a:ext cx="1143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8"/>
          <p:cNvSpPr/>
          <p:nvPr/>
        </p:nvSpPr>
        <p:spPr>
          <a:xfrm>
            <a:off x="4584192" y="2819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 Control</a:t>
            </a:r>
            <a:endParaRPr lang="en-US" dirty="0"/>
          </a:p>
        </p:txBody>
      </p:sp>
      <p:sp>
        <p:nvSpPr>
          <p:cNvPr id="97" name="Rectangle 9"/>
          <p:cNvSpPr/>
          <p:nvPr/>
        </p:nvSpPr>
        <p:spPr>
          <a:xfrm>
            <a:off x="4724400" y="4343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Control</a:t>
            </a:r>
            <a:endParaRPr lang="en-US" dirty="0"/>
          </a:p>
        </p:txBody>
      </p:sp>
      <p:sp>
        <p:nvSpPr>
          <p:cNvPr id="98" name="Rectangle 10"/>
          <p:cNvSpPr/>
          <p:nvPr/>
        </p:nvSpPr>
        <p:spPr>
          <a:xfrm>
            <a:off x="4038600" y="5638800"/>
            <a:ext cx="838200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99" name="Rectangle 11"/>
          <p:cNvSpPr/>
          <p:nvPr/>
        </p:nvSpPr>
        <p:spPr>
          <a:xfrm>
            <a:off x="5141844" y="5638800"/>
            <a:ext cx="762000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100" name="Straight Connector 12"/>
          <p:cNvCxnSpPr>
            <a:stCxn id="96" idx="2"/>
            <a:endCxn id="97" idx="0"/>
          </p:cNvCxnSpPr>
          <p:nvPr/>
        </p:nvCxnSpPr>
        <p:spPr>
          <a:xfrm rot="16200000" flipH="1">
            <a:off x="4959096" y="3777996"/>
            <a:ext cx="990600" cy="14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3"/>
          <p:cNvCxnSpPr>
            <a:stCxn id="97" idx="2"/>
            <a:endCxn id="98" idx="0"/>
          </p:cNvCxnSpPr>
          <p:nvPr/>
        </p:nvCxnSpPr>
        <p:spPr>
          <a:xfrm rot="5400000">
            <a:off x="4610100" y="4724400"/>
            <a:ext cx="762000" cy="106680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2" name="Elbow Connector 14"/>
          <p:cNvCxnSpPr>
            <a:stCxn id="97" idx="2"/>
            <a:endCxn id="99" idx="0"/>
          </p:cNvCxnSpPr>
          <p:nvPr/>
        </p:nvCxnSpPr>
        <p:spPr>
          <a:xfrm rot="5400000">
            <a:off x="5142672" y="5256972"/>
            <a:ext cx="762000" cy="165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3" name="Shape 15"/>
          <p:cNvCxnSpPr>
            <a:stCxn id="97" idx="2"/>
            <a:endCxn id="104" idx="0"/>
          </p:cNvCxnSpPr>
          <p:nvPr/>
        </p:nvCxnSpPr>
        <p:spPr>
          <a:xfrm rot="16200000" flipH="1">
            <a:off x="5734050" y="4667250"/>
            <a:ext cx="762000" cy="118110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4" name="Rectangle 16"/>
          <p:cNvSpPr/>
          <p:nvPr/>
        </p:nvSpPr>
        <p:spPr>
          <a:xfrm>
            <a:off x="6324600" y="5638800"/>
            <a:ext cx="762000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06" name="Rectangle 37"/>
          <p:cNvSpPr/>
          <p:nvPr/>
        </p:nvSpPr>
        <p:spPr>
          <a:xfrm>
            <a:off x="6400800" y="2590800"/>
            <a:ext cx="14478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</a:t>
            </a:r>
            <a:r>
              <a:rPr lang="en-US" altLang="zh-CN" dirty="0" smtClean="0"/>
              <a:t>Song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304800" y="152400"/>
            <a:ext cx="8229600" cy="76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4 Current feature model looks like…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1981200" y="20574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Control</a:t>
            </a:r>
            <a:endParaRPr lang="en-US" dirty="0"/>
          </a:p>
        </p:txBody>
      </p:sp>
      <p:sp>
        <p:nvSpPr>
          <p:cNvPr id="4" name="Rectangle 4"/>
          <p:cNvSpPr/>
          <p:nvPr/>
        </p:nvSpPr>
        <p:spPr>
          <a:xfrm>
            <a:off x="1143000" y="34290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Control</a:t>
            </a:r>
            <a:endParaRPr lang="en-US" dirty="0"/>
          </a:p>
        </p:txBody>
      </p:sp>
      <p:sp>
        <p:nvSpPr>
          <p:cNvPr id="5" name="Rectangle 5"/>
          <p:cNvSpPr/>
          <p:nvPr/>
        </p:nvSpPr>
        <p:spPr>
          <a:xfrm>
            <a:off x="457200" y="4724400"/>
            <a:ext cx="838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Play</a:t>
            </a: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1560444" y="47244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7" name="Straight Connector 7"/>
          <p:cNvCxnSpPr>
            <a:stCxn id="3" idx="2"/>
            <a:endCxn id="4" idx="0"/>
          </p:cNvCxnSpPr>
          <p:nvPr/>
        </p:nvCxnSpPr>
        <p:spPr>
          <a:xfrm rot="5400000">
            <a:off x="1943100" y="2590800"/>
            <a:ext cx="838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8"/>
          <p:cNvCxnSpPr>
            <a:stCxn id="4" idx="2"/>
            <a:endCxn id="5" idx="0"/>
          </p:cNvCxnSpPr>
          <p:nvPr/>
        </p:nvCxnSpPr>
        <p:spPr>
          <a:xfrm rot="5400000">
            <a:off x="1028700" y="3810000"/>
            <a:ext cx="762000" cy="1066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9"/>
          <p:cNvCxnSpPr>
            <a:stCxn id="4" idx="2"/>
            <a:endCxn id="6" idx="0"/>
          </p:cNvCxnSpPr>
          <p:nvPr/>
        </p:nvCxnSpPr>
        <p:spPr>
          <a:xfrm rot="5400000">
            <a:off x="1561272" y="4342572"/>
            <a:ext cx="762000" cy="1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15"/>
          <p:cNvCxnSpPr>
            <a:stCxn id="4" idx="2"/>
            <a:endCxn id="11" idx="0"/>
          </p:cNvCxnSpPr>
          <p:nvPr/>
        </p:nvCxnSpPr>
        <p:spPr>
          <a:xfrm rot="16200000" flipH="1">
            <a:off x="2152650" y="3752850"/>
            <a:ext cx="762000" cy="1181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1"/>
          <p:cNvSpPr/>
          <p:nvPr/>
        </p:nvSpPr>
        <p:spPr>
          <a:xfrm>
            <a:off x="2743200" y="4724400"/>
            <a:ext cx="762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2" name="Rectangle 12"/>
          <p:cNvSpPr/>
          <p:nvPr/>
        </p:nvSpPr>
        <p:spPr>
          <a:xfrm>
            <a:off x="3505200" y="1066800"/>
            <a:ext cx="1600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Music Player</a:t>
            </a:r>
            <a:endParaRPr lang="en-US" dirty="0"/>
          </a:p>
        </p:txBody>
      </p:sp>
      <p:cxnSp>
        <p:nvCxnSpPr>
          <p:cNvPr id="13" name="Straight Connector 13"/>
          <p:cNvCxnSpPr>
            <a:stCxn id="12" idx="2"/>
            <a:endCxn id="3" idx="0"/>
          </p:cNvCxnSpPr>
          <p:nvPr/>
        </p:nvCxnSpPr>
        <p:spPr>
          <a:xfrm rot="5400000">
            <a:off x="3314700" y="1066800"/>
            <a:ext cx="4572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9"/>
          <p:cNvCxnSpPr>
            <a:stCxn id="12" idx="2"/>
            <a:endCxn id="24" idx="0"/>
          </p:cNvCxnSpPr>
          <p:nvPr/>
        </p:nvCxnSpPr>
        <p:spPr>
          <a:xfrm rot="16200000" flipH="1">
            <a:off x="5067300" y="838200"/>
            <a:ext cx="685800" cy="2209800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4" name="Rectangle 37"/>
          <p:cNvSpPr/>
          <p:nvPr/>
        </p:nvSpPr>
        <p:spPr>
          <a:xfrm>
            <a:off x="5715000" y="2286000"/>
            <a:ext cx="16002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</a:t>
            </a:r>
            <a:r>
              <a:rPr lang="en-US" altLang="zh-CN" dirty="0" smtClean="0"/>
              <a:t>Play</a:t>
            </a:r>
            <a:endParaRPr lang="en-US" dirty="0"/>
          </a:p>
        </p:txBody>
      </p:sp>
      <p:sp>
        <p:nvSpPr>
          <p:cNvPr id="25" name="Rectangle 37"/>
          <p:cNvSpPr/>
          <p:nvPr/>
        </p:nvSpPr>
        <p:spPr>
          <a:xfrm>
            <a:off x="4038600" y="4343400"/>
            <a:ext cx="14478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</a:t>
            </a:r>
            <a:r>
              <a:rPr lang="en-US" altLang="zh-CN" dirty="0" smtClean="0"/>
              <a:t>Song</a:t>
            </a:r>
            <a:endParaRPr lang="en-US" dirty="0"/>
          </a:p>
        </p:txBody>
      </p:sp>
      <p:sp>
        <p:nvSpPr>
          <p:cNvPr id="26" name="Rectangle 37"/>
          <p:cNvSpPr/>
          <p:nvPr/>
        </p:nvSpPr>
        <p:spPr>
          <a:xfrm>
            <a:off x="6324600" y="4191000"/>
            <a:ext cx="16002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</a:t>
            </a:r>
            <a:r>
              <a:rPr lang="en-US" altLang="zh-CN" dirty="0" smtClean="0"/>
              <a:t>Radio</a:t>
            </a:r>
            <a:endParaRPr lang="en-US" dirty="0"/>
          </a:p>
        </p:txBody>
      </p:sp>
      <p:cxnSp>
        <p:nvCxnSpPr>
          <p:cNvPr id="27" name="直接连接符 26"/>
          <p:cNvCxnSpPr>
            <a:stCxn id="24" idx="2"/>
            <a:endCxn id="25" idx="0"/>
          </p:cNvCxnSpPr>
          <p:nvPr/>
        </p:nvCxnSpPr>
        <p:spPr>
          <a:xfrm rot="5400000">
            <a:off x="4876800" y="2705100"/>
            <a:ext cx="1524000" cy="1752600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4" idx="2"/>
            <a:endCxn id="26" idx="0"/>
          </p:cNvCxnSpPr>
          <p:nvPr/>
        </p:nvCxnSpPr>
        <p:spPr>
          <a:xfrm rot="16200000" flipH="1">
            <a:off x="6134100" y="3200400"/>
            <a:ext cx="1371600" cy="609600"/>
          </a:xfrm>
          <a:prstGeom prst="lin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2" name="直接连接符 31"/>
          <p:cNvCxnSpPr>
            <a:stCxn id="12" idx="2"/>
            <a:endCxn id="25" idx="0"/>
          </p:cNvCxnSpPr>
          <p:nvPr/>
        </p:nvCxnSpPr>
        <p:spPr>
          <a:xfrm rot="16200000" flipH="1">
            <a:off x="3162300" y="2743200"/>
            <a:ext cx="2743200" cy="457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648200" y="5867400"/>
            <a:ext cx="68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34000" y="56504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&amp;B achieved consensus</a:t>
            </a:r>
            <a:endParaRPr 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4648200" y="6172200"/>
            <a:ext cx="6858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4000" y="59552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voted YES,  B voted  NO</a:t>
            </a:r>
            <a:endParaRPr lang="en-US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4648200" y="6477000"/>
            <a:ext cx="6858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34000" y="62600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voted NO,  B voted YES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 Example</a:t>
            </a:r>
          </a:p>
          <a:p>
            <a:r>
              <a:rPr lang="en-US" dirty="0" smtClean="0"/>
              <a:t>Related </a:t>
            </a:r>
            <a:r>
              <a:rPr lang="en-US" dirty="0" smtClean="0"/>
              <a:t>Work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Model Construction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guidelines or processes, mentioned the need of collaboration </a:t>
            </a:r>
          </a:p>
          <a:p>
            <a:pPr lvl="1"/>
            <a:r>
              <a:rPr lang="en-US" dirty="0" smtClean="0"/>
              <a:t>FODA: Kang, CMU/SEI-TR, 1990</a:t>
            </a:r>
          </a:p>
          <a:p>
            <a:pPr lvl="1"/>
            <a:r>
              <a:rPr lang="en-US" dirty="0" smtClean="0"/>
              <a:t>FORM: Kang, Annals of SE, 1998</a:t>
            </a:r>
          </a:p>
          <a:p>
            <a:pPr lvl="1"/>
            <a:r>
              <a:rPr lang="en-US" dirty="0" smtClean="0"/>
              <a:t>FeatuRSEB: </a:t>
            </a:r>
            <a:r>
              <a:rPr lang="en-US" dirty="0" err="1" smtClean="0"/>
              <a:t>Griss</a:t>
            </a:r>
            <a:r>
              <a:rPr lang="en-US" dirty="0" smtClean="0"/>
              <a:t>, ICSR ’98</a:t>
            </a:r>
          </a:p>
          <a:p>
            <a:pPr lvl="1"/>
            <a:r>
              <a:rPr lang="en-US" dirty="0" smtClean="0"/>
              <a:t>FOPLE: Lee, IEEE Software, 2002</a:t>
            </a:r>
          </a:p>
          <a:p>
            <a:pPr lvl="1"/>
            <a:r>
              <a:rPr lang="en-US" dirty="0" smtClean="0"/>
              <a:t>FODM: </a:t>
            </a:r>
            <a:r>
              <a:rPr lang="en-US" altLang="zh-CN" dirty="0" smtClean="0"/>
              <a:t>Zhang, </a:t>
            </a:r>
            <a:r>
              <a:rPr lang="en-US" altLang="zh-CN" dirty="0" err="1" smtClean="0"/>
              <a:t>MoDELS</a:t>
            </a:r>
            <a:r>
              <a:rPr lang="en-US" altLang="zh-CN" dirty="0" smtClean="0"/>
              <a:t> </a:t>
            </a:r>
            <a:r>
              <a:rPr lang="en-US" altLang="zh-CN" dirty="0" smtClean="0"/>
              <a:t>‘05, </a:t>
            </a:r>
            <a:r>
              <a:rPr lang="en-US" altLang="zh-CN" dirty="0" err="1" smtClean="0"/>
              <a:t>SoSyM</a:t>
            </a:r>
            <a:r>
              <a:rPr lang="en-US" altLang="zh-CN" dirty="0" smtClean="0"/>
              <a:t> ‘06, REJ 06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supported cooperative work (CSCW)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Core concepts </a:t>
            </a:r>
            <a:r>
              <a:rPr lang="en-US" dirty="0" smtClean="0"/>
              <a:t>of CSCW must be implemented 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4343400" y="2590800"/>
          <a:ext cx="44196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2438400"/>
            <a:ext cx="365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 A. Ellis, CSCW ’91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 </a:t>
            </a:r>
            <a:r>
              <a:rPr lang="en-US" sz="2000" dirty="0" err="1" smtClean="0"/>
              <a:t>Dourish</a:t>
            </a:r>
            <a:r>
              <a:rPr lang="en-US" sz="2000" dirty="0" smtClean="0"/>
              <a:t>, CSCW ’92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 C. Ellis, CSCW ’94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 Schmidt</a:t>
            </a:r>
            <a:r>
              <a:rPr lang="en-US" sz="2000" dirty="0" smtClean="0"/>
              <a:t>, </a:t>
            </a:r>
            <a:r>
              <a:rPr lang="en-US" sz="2000" dirty="0" smtClean="0"/>
              <a:t>CSCW Journal 96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 </a:t>
            </a:r>
            <a:r>
              <a:rPr lang="en-US" sz="2000" dirty="0" err="1" smtClean="0"/>
              <a:t>Laurillau</a:t>
            </a:r>
            <a:r>
              <a:rPr lang="en-US" sz="2000" dirty="0" smtClean="0"/>
              <a:t>, CSCW ‘02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Collaborative Requirements Engineering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Elicitation and Validation</a:t>
            </a:r>
          </a:p>
          <a:p>
            <a:pPr lvl="1"/>
            <a:r>
              <a:rPr lang="en-US" dirty="0" smtClean="0"/>
              <a:t>CREWS: </a:t>
            </a:r>
            <a:r>
              <a:rPr lang="en-US" dirty="0" err="1" smtClean="0"/>
              <a:t>Hauner</a:t>
            </a:r>
            <a:r>
              <a:rPr lang="en-US" dirty="0" smtClean="0"/>
              <a:t>, TSE 98; Rolland, TSE 98</a:t>
            </a:r>
          </a:p>
          <a:p>
            <a:pPr lvl="1"/>
            <a:r>
              <a:rPr lang="en-US" dirty="0" smtClean="0"/>
              <a:t>OCPI: Castro-Herrera, RE ’08, RE ’09</a:t>
            </a:r>
          </a:p>
          <a:p>
            <a:pPr lvl="1"/>
            <a:r>
              <a:rPr lang="en-US" dirty="0" smtClean="0"/>
              <a:t>IOTC: IBM, RE ’08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Requirements Management</a:t>
            </a:r>
          </a:p>
          <a:p>
            <a:pPr lvl="1"/>
            <a:r>
              <a:rPr lang="en-US" dirty="0" err="1" smtClean="0"/>
              <a:t>OpenProposal</a:t>
            </a:r>
            <a:r>
              <a:rPr lang="en-US" dirty="0" smtClean="0"/>
              <a:t>: Rashid, RE ‘07</a:t>
            </a:r>
          </a:p>
          <a:p>
            <a:pPr lvl="1"/>
            <a:r>
              <a:rPr lang="en-US" dirty="0" smtClean="0"/>
              <a:t>Damian, RE ‘07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An </a:t>
            </a:r>
            <a:r>
              <a:rPr lang="en-US" dirty="0" smtClean="0"/>
              <a:t>Example</a:t>
            </a:r>
          </a:p>
          <a:p>
            <a:r>
              <a:rPr lang="en-US" dirty="0" smtClean="0"/>
              <a:t>Related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Collaborative Modeling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Ontology Construction</a:t>
            </a:r>
          </a:p>
          <a:p>
            <a:pPr lvl="1"/>
            <a:r>
              <a:rPr lang="en-US" dirty="0" smtClean="0"/>
              <a:t>Ontolingua Server: Stanford, 1997</a:t>
            </a:r>
          </a:p>
          <a:p>
            <a:pPr lvl="2"/>
            <a:r>
              <a:rPr lang="en-US" dirty="0" smtClean="0"/>
              <a:t>Over 200 serious users in 1998</a:t>
            </a:r>
          </a:p>
          <a:p>
            <a:pPr lvl="1"/>
            <a:r>
              <a:rPr lang="en-US" dirty="0" err="1" smtClean="0"/>
              <a:t>OntoEdit</a:t>
            </a:r>
            <a:r>
              <a:rPr lang="en-US" dirty="0" smtClean="0"/>
              <a:t> (2002)</a:t>
            </a:r>
          </a:p>
          <a:p>
            <a:pPr lvl="1"/>
            <a:r>
              <a:rPr lang="en-US" dirty="0" err="1" smtClean="0"/>
              <a:t>OntoStudio</a:t>
            </a:r>
            <a:r>
              <a:rPr lang="en-US" dirty="0" smtClean="0"/>
              <a:t> (Commercial)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 Example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Feature modeling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92222" y="1257300"/>
            <a:ext cx="7245256" cy="3543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5410200"/>
            <a:ext cx="739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+mn-lt"/>
              </a:rPr>
              <a:t>from</a:t>
            </a:r>
            <a:r>
              <a:rPr lang="en-US" dirty="0">
                <a:latin typeface="+mn-lt"/>
              </a:rPr>
              <a:t> Kang, </a:t>
            </a:r>
            <a:r>
              <a:rPr lang="en-US" b="1" dirty="0" smtClean="0">
                <a:latin typeface="+mn-lt"/>
              </a:rPr>
              <a:t>Feature Oriented Domain Analysis (FODA) Feasibility </a:t>
            </a:r>
            <a:r>
              <a:rPr lang="en-US" b="1" dirty="0">
                <a:latin typeface="+mn-lt"/>
              </a:rPr>
              <a:t>Study,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CMU/SEI-90-TR-21, 1990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First, a feature model needs to be constructed…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…with collaboration between stakeholders</a:t>
            </a:r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124200" y="4267200"/>
            <a:ext cx="2514600" cy="15240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4267200" y="4495800"/>
            <a:ext cx="533400" cy="2286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3810000" y="4953000"/>
            <a:ext cx="533400" cy="2286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876800" y="4953000"/>
            <a:ext cx="533400" cy="2286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191000" y="5334000"/>
            <a:ext cx="533400" cy="2286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3505200" y="5334000"/>
            <a:ext cx="533400" cy="22860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连接符 10"/>
          <p:cNvCxnSpPr>
            <a:stCxn id="5" idx="2"/>
            <a:endCxn id="6" idx="0"/>
          </p:cNvCxnSpPr>
          <p:nvPr/>
        </p:nvCxnSpPr>
        <p:spPr>
          <a:xfrm rot="5400000">
            <a:off x="4191000" y="4610100"/>
            <a:ext cx="228600" cy="4572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7" idx="0"/>
          </p:cNvCxnSpPr>
          <p:nvPr/>
        </p:nvCxnSpPr>
        <p:spPr>
          <a:xfrm>
            <a:off x="4572000" y="4724400"/>
            <a:ext cx="571500" cy="2286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2"/>
            <a:endCxn id="9" idx="0"/>
          </p:cNvCxnSpPr>
          <p:nvPr/>
        </p:nvCxnSpPr>
        <p:spPr>
          <a:xfrm rot="5400000">
            <a:off x="3848100" y="5105400"/>
            <a:ext cx="152400" cy="3048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2"/>
            <a:endCxn id="8" idx="0"/>
          </p:cNvCxnSpPr>
          <p:nvPr/>
        </p:nvCxnSpPr>
        <p:spPr>
          <a:xfrm rot="16200000" flipH="1">
            <a:off x="4191000" y="5067300"/>
            <a:ext cx="152400" cy="381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76600" y="4343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FM</a:t>
            </a:r>
            <a:endParaRPr lang="en-US" dirty="0"/>
          </a:p>
        </p:txBody>
      </p:sp>
      <p:pic>
        <p:nvPicPr>
          <p:cNvPr id="21" name="图片 20" descr="da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2057400"/>
            <a:ext cx="2047875" cy="1866900"/>
          </a:xfrm>
          <a:prstGeom prst="rect">
            <a:avLst/>
          </a:prstGeom>
        </p:spPr>
      </p:pic>
      <p:pic>
        <p:nvPicPr>
          <p:cNvPr id="22" name="图片 21" descr="de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4419600"/>
            <a:ext cx="2247900" cy="1971675"/>
          </a:xfrm>
          <a:prstGeom prst="rect">
            <a:avLst/>
          </a:prstGeom>
        </p:spPr>
      </p:pic>
      <p:pic>
        <p:nvPicPr>
          <p:cNvPr id="23" name="图片 22" descr="eu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2362200"/>
            <a:ext cx="2247900" cy="1657350"/>
          </a:xfrm>
          <a:prstGeom prst="rect">
            <a:avLst/>
          </a:prstGeom>
        </p:spPr>
      </p:pic>
      <p:pic>
        <p:nvPicPr>
          <p:cNvPr id="24" name="图片 23" descr="ra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4600" y="3429000"/>
            <a:ext cx="2028825" cy="18859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791200" y="22976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2"/>
                </a:solidFill>
              </a:rPr>
              <a:t>(from FODA &amp; FORM)</a:t>
            </a:r>
            <a:endParaRPr lang="en-US" b="1" i="1" dirty="0">
              <a:solidFill>
                <a:schemeClr val="accent2"/>
              </a:solidFill>
            </a:endParaRPr>
          </a:p>
        </p:txBody>
      </p:sp>
      <p:cxnSp>
        <p:nvCxnSpPr>
          <p:cNvPr id="27" name="直接箭头连接符 26"/>
          <p:cNvCxnSpPr>
            <a:stCxn id="7" idx="2"/>
            <a:endCxn id="8" idx="3"/>
          </p:cNvCxnSpPr>
          <p:nvPr/>
        </p:nvCxnSpPr>
        <p:spPr>
          <a:xfrm rot="5400000">
            <a:off x="4800600" y="5105400"/>
            <a:ext cx="2667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1"/>
          </p:cNvCxnSpPr>
          <p:nvPr/>
        </p:nvCxnSpPr>
        <p:spPr>
          <a:xfrm rot="10800000" flipV="1">
            <a:off x="2286000" y="2990850"/>
            <a:ext cx="1143000" cy="209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2552700" y="36957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5486400" y="32766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However, no method has supported such collaborations explicitly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takes a lot of effort for domain analysts to obtain knowledge from others, leading to problems:</a:t>
            </a:r>
          </a:p>
          <a:p>
            <a:pPr lvl="1"/>
            <a:r>
              <a:rPr lang="en-US" dirty="0" smtClean="0"/>
              <a:t>FM constructions are time-consuming and error-prone </a:t>
            </a:r>
          </a:p>
          <a:p>
            <a:pPr lvl="1"/>
            <a:r>
              <a:rPr lang="en-US" dirty="0" smtClean="0"/>
              <a:t>FMs are difficult to maintain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Our approach: collaborative feature modeling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collaboration mechanism matches the purpose of feature models: capturing </a:t>
            </a:r>
            <a:r>
              <a:rPr lang="en-US" dirty="0" smtClean="0">
                <a:solidFill>
                  <a:schemeClr val="accent2"/>
                </a:solidFill>
              </a:rPr>
              <a:t>commonality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variability</a:t>
            </a:r>
            <a:r>
              <a:rPr lang="en-US" dirty="0" smtClean="0"/>
              <a:t> in a domain</a:t>
            </a:r>
          </a:p>
          <a:p>
            <a:pPr lvl="1"/>
            <a:r>
              <a:rPr lang="en-US" dirty="0" smtClean="0"/>
              <a:t>Facilitate achieving consensus between collaborators</a:t>
            </a:r>
          </a:p>
          <a:p>
            <a:pPr lvl="1"/>
            <a:r>
              <a:rPr lang="en-US" dirty="0" smtClean="0"/>
              <a:t>Keep their </a:t>
            </a:r>
            <a:r>
              <a:rPr lang="en-US" dirty="0" smtClean="0">
                <a:solidFill>
                  <a:schemeClr val="accent2"/>
                </a:solidFill>
              </a:rPr>
              <a:t>divergence as a reflection of variability </a:t>
            </a:r>
            <a:r>
              <a:rPr lang="en-US" dirty="0" smtClean="0"/>
              <a:t>in the domain</a:t>
            </a:r>
          </a:p>
          <a:p>
            <a:pPr lvl="1"/>
            <a:r>
              <a:rPr lang="en-US" dirty="0" smtClean="0"/>
              <a:t>Show consensus and divergence by voting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An </a:t>
            </a:r>
            <a:r>
              <a:rPr lang="en-US" dirty="0" smtClean="0"/>
              <a:t>Example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Related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2743200"/>
          </a:xfrm>
        </p:spPr>
        <p:txBody>
          <a:bodyPr/>
          <a:lstStyle/>
          <a:p>
            <a:r>
              <a:rPr lang="en-US" dirty="0" smtClean="0"/>
              <a:t>A feature model of </a:t>
            </a:r>
            <a:r>
              <a:rPr lang="en-US" dirty="0" smtClean="0"/>
              <a:t>“music player </a:t>
            </a:r>
            <a:r>
              <a:rPr lang="en-US" dirty="0" smtClean="0"/>
              <a:t>s</a:t>
            </a:r>
            <a:r>
              <a:rPr lang="en-US" dirty="0" smtClean="0"/>
              <a:t>oftware</a:t>
            </a:r>
            <a:r>
              <a:rPr lang="en-US" dirty="0" smtClean="0"/>
              <a:t>” </a:t>
            </a:r>
            <a:r>
              <a:rPr lang="en-US" dirty="0" smtClean="0"/>
              <a:t>is </a:t>
            </a:r>
            <a:r>
              <a:rPr lang="en-US" dirty="0" smtClean="0"/>
              <a:t>collaboratively constructed by 2 users</a:t>
            </a:r>
          </a:p>
          <a:p>
            <a:endParaRPr lang="en-US" dirty="0" smtClean="0"/>
          </a:p>
          <a:p>
            <a:r>
              <a:rPr lang="en-US" dirty="0" smtClean="0"/>
              <a:t>1. User A </a:t>
            </a:r>
            <a:r>
              <a:rPr lang="en-US" dirty="0" smtClean="0"/>
              <a:t>created </a:t>
            </a:r>
            <a:r>
              <a:rPr lang="en-US" dirty="0" smtClean="0"/>
              <a:t>some features as a </a:t>
            </a:r>
            <a:r>
              <a:rPr lang="en-US" dirty="0" smtClean="0"/>
              <a:t>start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3581400"/>
            <a:ext cx="1600200" cy="5334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Music Player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4495800"/>
            <a:ext cx="1600200" cy="5334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7000" y="5638800"/>
            <a:ext cx="838200" cy="5334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70244" y="5638800"/>
            <a:ext cx="762000" cy="5334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Pause</a:t>
            </a:r>
            <a:endParaRPr lang="en-US" dirty="0"/>
          </a:p>
        </p:txBody>
      </p:sp>
      <p:cxnSp>
        <p:nvCxnSpPr>
          <p:cNvPr id="8" name="Straight Connector 8"/>
          <p:cNvCxnSpPr>
            <a:stCxn id="4" idx="2"/>
            <a:endCxn id="5" idx="0"/>
          </p:cNvCxnSpPr>
          <p:nvPr/>
        </p:nvCxnSpPr>
        <p:spPr>
          <a:xfrm rot="5400000">
            <a:off x="4495800" y="3771900"/>
            <a:ext cx="381000" cy="1066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10"/>
          <p:cNvCxnSpPr>
            <a:stCxn id="5" idx="2"/>
            <a:endCxn id="6" idx="0"/>
          </p:cNvCxnSpPr>
          <p:nvPr/>
        </p:nvCxnSpPr>
        <p:spPr>
          <a:xfrm rot="5400000">
            <a:off x="3314700" y="4800600"/>
            <a:ext cx="609600" cy="106680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12"/>
          <p:cNvCxnSpPr>
            <a:stCxn id="5" idx="2"/>
            <a:endCxn id="7" idx="0"/>
          </p:cNvCxnSpPr>
          <p:nvPr/>
        </p:nvCxnSpPr>
        <p:spPr>
          <a:xfrm rot="5400000">
            <a:off x="3847272" y="5333172"/>
            <a:ext cx="609600" cy="1656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5"/>
          <p:cNvCxnSpPr>
            <a:stCxn id="5" idx="2"/>
            <a:endCxn id="12" idx="0"/>
          </p:cNvCxnSpPr>
          <p:nvPr/>
        </p:nvCxnSpPr>
        <p:spPr>
          <a:xfrm rot="16200000" flipH="1">
            <a:off x="4438650" y="4743450"/>
            <a:ext cx="609600" cy="118110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9"/>
          <p:cNvSpPr/>
          <p:nvPr/>
        </p:nvSpPr>
        <p:spPr>
          <a:xfrm>
            <a:off x="4953000" y="5638800"/>
            <a:ext cx="762000" cy="5334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3" name="Rectangle 37"/>
          <p:cNvSpPr/>
          <p:nvPr/>
        </p:nvSpPr>
        <p:spPr>
          <a:xfrm>
            <a:off x="6705600" y="4800600"/>
            <a:ext cx="1600200" cy="5334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Song Playing</a:t>
            </a:r>
            <a:endParaRPr lang="en-US" dirty="0"/>
          </a:p>
        </p:txBody>
      </p:sp>
      <p:cxnSp>
        <p:nvCxnSpPr>
          <p:cNvPr id="14" name="Straight Connector 39"/>
          <p:cNvCxnSpPr>
            <a:stCxn id="4" idx="2"/>
            <a:endCxn id="13" idx="0"/>
          </p:cNvCxnSpPr>
          <p:nvPr/>
        </p:nvCxnSpPr>
        <p:spPr>
          <a:xfrm rot="16200000" flipH="1">
            <a:off x="6019800" y="3314700"/>
            <a:ext cx="685800" cy="2286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594</Words>
  <Application>Microsoft Office PowerPoint</Application>
  <PresentationFormat>全屏显示(4:3)</PresentationFormat>
  <Paragraphs>170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Collaborative Feature Modeling:  A Voting Based Approach with Divergence Tolerance and Consensus Facilitation  </vt:lpstr>
      <vt:lpstr>Agenda</vt:lpstr>
      <vt:lpstr>Agenda</vt:lpstr>
      <vt:lpstr>Background: Feature modeling</vt:lpstr>
      <vt:lpstr>First, a feature model needs to be constructed…</vt:lpstr>
      <vt:lpstr>However, no method has supported such collaborations explicitly</vt:lpstr>
      <vt:lpstr>Our approach: collaborative feature modeling</vt:lpstr>
      <vt:lpstr>Agenda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Agenda</vt:lpstr>
      <vt:lpstr>Feature Model Construction</vt:lpstr>
      <vt:lpstr>Computer supported cooperative work (CSCW)</vt:lpstr>
      <vt:lpstr>Collaborative Requirements Engineering</vt:lpstr>
      <vt:lpstr>Collaborative Modeling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Yi Li</dc:creator>
  <cp:lastModifiedBy>Yi Li</cp:lastModifiedBy>
  <cp:revision>63</cp:revision>
  <dcterms:created xsi:type="dcterms:W3CDTF">2010-01-07T07:00:52Z</dcterms:created>
  <dcterms:modified xsi:type="dcterms:W3CDTF">2010-01-21T01:33:01Z</dcterms:modified>
</cp:coreProperties>
</file>