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54" autoAdjust="0"/>
  </p:normalViewPr>
  <p:slideViewPr>
    <p:cSldViewPr>
      <p:cViewPr varScale="1">
        <p:scale>
          <a:sx n="81" d="100"/>
          <a:sy n="81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C437-E31B-4DD3-81D2-A8D7A3BD54DC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D923-EC80-4EFA-9B36-1F1E7A565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UML</a:t>
            </a:r>
            <a:r>
              <a:rPr lang="zh-CN" altLang="en-US" dirty="0" smtClean="0"/>
              <a:t>集成（</a:t>
            </a:r>
            <a:r>
              <a:rPr lang="en-US" altLang="zh-CN" dirty="0" smtClean="0"/>
              <a:t>Use Case</a:t>
            </a:r>
            <a:r>
              <a:rPr lang="zh-CN" altLang="en-US" dirty="0" smtClean="0"/>
              <a:t>部分）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预期效果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2010.05.14</a:t>
            </a:r>
          </a:p>
          <a:p>
            <a:r>
              <a:rPr lang="en-US" dirty="0" smtClean="0"/>
              <a:t>Yi 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基于构件的软件生产线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故事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4267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Eclipse (on </a:t>
            </a:r>
            <a:r>
              <a:rPr lang="zh-CN" altLang="en-US" sz="2000" dirty="0" smtClean="0"/>
              <a:t>张三</a:t>
            </a:r>
            <a:r>
              <a:rPr lang="en-US" altLang="zh-CN" sz="2000" dirty="0" smtClean="0"/>
              <a:t>’s PC)</a:t>
            </a:r>
            <a:endParaRPr 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1828800" y="2362200"/>
            <a:ext cx="914400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</a:t>
            </a:r>
            <a:endParaRPr lang="en-US" dirty="0"/>
          </a:p>
        </p:txBody>
      </p:sp>
      <p:pic>
        <p:nvPicPr>
          <p:cNvPr id="12" name="图片 11" descr="us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423987"/>
            <a:ext cx="498559" cy="5572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62000" y="3886200"/>
            <a:ext cx="1524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Case </a:t>
            </a:r>
            <a:r>
              <a:rPr lang="en-US" dirty="0" smtClean="0"/>
              <a:t>Importer</a:t>
            </a:r>
            <a:endParaRPr lang="en-US" dirty="0"/>
          </a:p>
        </p:txBody>
      </p:sp>
      <p:sp>
        <p:nvSpPr>
          <p:cNvPr id="14" name="椭圆 13"/>
          <p:cNvSpPr/>
          <p:nvPr/>
        </p:nvSpPr>
        <p:spPr>
          <a:xfrm>
            <a:off x="7239000" y="685800"/>
            <a:ext cx="1600200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外部工具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391400" y="1447800"/>
            <a:ext cx="1371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生产线工具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9667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张三（需求人员）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5105400" y="4267200"/>
            <a:ext cx="2895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Eclipse (on </a:t>
            </a:r>
            <a:r>
              <a:rPr lang="zh-CN" altLang="en-US" sz="2000" dirty="0" smtClean="0"/>
              <a:t>李四</a:t>
            </a:r>
            <a:r>
              <a:rPr lang="en-US" altLang="zh-CN" sz="2000" dirty="0" smtClean="0"/>
              <a:t>’s PC)</a:t>
            </a:r>
            <a:endParaRPr lang="en-US" sz="2000" dirty="0"/>
          </a:p>
        </p:txBody>
      </p:sp>
      <p:pic>
        <p:nvPicPr>
          <p:cNvPr id="21" name="图片 20" descr="us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4875" y="2209800"/>
            <a:ext cx="498559" cy="55721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79075" y="1676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李四</a:t>
            </a:r>
            <a:r>
              <a:rPr lang="zh-CN" altLang="en-US" dirty="0" smtClean="0"/>
              <a:t>（设计人员）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5943600" y="3886200"/>
            <a:ext cx="1524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PKU Modeler SPL Version</a:t>
            </a:r>
            <a:endParaRPr 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752600" y="1905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2"/>
            <a:endCxn id="13" idx="0"/>
          </p:cNvCxnSpPr>
          <p:nvPr/>
        </p:nvCxnSpPr>
        <p:spPr>
          <a:xfrm rot="16200000" flipH="1">
            <a:off x="543740" y="2905940"/>
            <a:ext cx="1905000" cy="55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0" y="31242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27432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cxnSp>
        <p:nvCxnSpPr>
          <p:cNvPr id="31" name="直接箭头连接符 30"/>
          <p:cNvCxnSpPr/>
          <p:nvPr/>
        </p:nvCxnSpPr>
        <p:spPr>
          <a:xfrm rot="5400000" flipH="1" flipV="1">
            <a:off x="1562100" y="3162300"/>
            <a:ext cx="1066800" cy="381000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33600" y="320040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6" name="直接箭头连接符 35"/>
          <p:cNvCxnSpPr>
            <a:stCxn id="21" idx="2"/>
            <a:endCxn id="23" idx="0"/>
          </p:cNvCxnSpPr>
          <p:nvPr/>
        </p:nvCxnSpPr>
        <p:spPr>
          <a:xfrm rot="16200000" flipH="1">
            <a:off x="5750284" y="2930883"/>
            <a:ext cx="1119187" cy="79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81200" y="17526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0" name="折角形 39"/>
          <p:cNvSpPr/>
          <p:nvPr/>
        </p:nvSpPr>
        <p:spPr>
          <a:xfrm>
            <a:off x="3124200" y="3886200"/>
            <a:ext cx="1600200" cy="533400"/>
          </a:xfrm>
          <a:prstGeom prst="foldedCorner">
            <a:avLst>
              <a:gd name="adj" fmla="val 380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usecases.xml</a:t>
            </a:r>
            <a:endParaRPr lang="en-US" dirty="0"/>
          </a:p>
        </p:txBody>
      </p:sp>
      <p:cxnSp>
        <p:nvCxnSpPr>
          <p:cNvPr id="42" name="形状 41"/>
          <p:cNvCxnSpPr>
            <a:stCxn id="23" idx="1"/>
            <a:endCxn id="40" idx="3"/>
          </p:cNvCxnSpPr>
          <p:nvPr/>
        </p:nvCxnSpPr>
        <p:spPr>
          <a:xfrm rot="10800000">
            <a:off x="4724400" y="4152900"/>
            <a:ext cx="1219200" cy="1588"/>
          </a:xfrm>
          <a:prstGeom prst="bentConnector3">
            <a:avLst>
              <a:gd name="adj1" fmla="val 50000"/>
            </a:avLst>
          </a:prstGeom>
          <a:ln>
            <a:prstDash val="dash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形状 43"/>
          <p:cNvCxnSpPr>
            <a:stCxn id="40" idx="1"/>
            <a:endCxn id="13" idx="3"/>
          </p:cNvCxnSpPr>
          <p:nvPr/>
        </p:nvCxnSpPr>
        <p:spPr>
          <a:xfrm rot="10800000">
            <a:off x="2286000" y="4152900"/>
            <a:ext cx="838200" cy="1588"/>
          </a:xfrm>
          <a:prstGeom prst="bentConnector3">
            <a:avLst>
              <a:gd name="adj1" fmla="val 50000"/>
            </a:avLst>
          </a:prstGeom>
          <a:ln>
            <a:prstDash val="dash"/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96200" y="22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图例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rot="5400000">
            <a:off x="6019800" y="1066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086600" y="21336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标注 36"/>
          <p:cNvSpPr/>
          <p:nvPr/>
        </p:nvSpPr>
        <p:spPr>
          <a:xfrm>
            <a:off x="2667000" y="1219200"/>
            <a:ext cx="2133600" cy="762000"/>
          </a:xfrm>
          <a:prstGeom prst="wedgeRectCallout">
            <a:avLst>
              <a:gd name="adj1" fmla="val -43869"/>
              <a:gd name="adj2" fmla="val 88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、需求人员用</a:t>
            </a:r>
            <a:r>
              <a:rPr lang="en-US" altLang="zh-CN" dirty="0" smtClean="0"/>
              <a:t>CRE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Use Case</a:t>
            </a:r>
            <a:endParaRPr lang="en-US" dirty="0"/>
          </a:p>
        </p:txBody>
      </p:sp>
      <p:sp>
        <p:nvSpPr>
          <p:cNvPr id="39" name="矩形标注 38"/>
          <p:cNvSpPr/>
          <p:nvPr/>
        </p:nvSpPr>
        <p:spPr>
          <a:xfrm>
            <a:off x="1219200" y="5562600"/>
            <a:ext cx="3276600" cy="1066800"/>
          </a:xfrm>
          <a:prstGeom prst="wedgeRectCallout">
            <a:avLst>
              <a:gd name="adj1" fmla="val -39416"/>
              <a:gd name="adj2" fmla="val -911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、需求人员将</a:t>
            </a:r>
            <a:r>
              <a:rPr lang="en-US" altLang="zh-CN" dirty="0" smtClean="0"/>
              <a:t>CRE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Use Case</a:t>
            </a:r>
            <a:r>
              <a:rPr lang="zh-CN" altLang="en-US" dirty="0" smtClean="0"/>
              <a:t>导入生产线（以</a:t>
            </a:r>
            <a:r>
              <a:rPr lang="en-US" altLang="zh-CN" dirty="0" smtClean="0"/>
              <a:t>.xml</a:t>
            </a:r>
            <a:r>
              <a:rPr lang="zh-CN" altLang="en-US" dirty="0" smtClean="0"/>
              <a:t>文件的形式存放到项目制品库）</a:t>
            </a:r>
            <a:endParaRPr lang="en-US" dirty="0"/>
          </a:p>
        </p:txBody>
      </p:sp>
      <p:sp>
        <p:nvSpPr>
          <p:cNvPr id="41" name="矩形标注 40"/>
          <p:cNvSpPr/>
          <p:nvPr/>
        </p:nvSpPr>
        <p:spPr>
          <a:xfrm>
            <a:off x="5334000" y="5562600"/>
            <a:ext cx="2895600" cy="1066800"/>
          </a:xfrm>
          <a:prstGeom prst="wedgeRectCallout">
            <a:avLst>
              <a:gd name="adj1" fmla="val -9861"/>
              <a:gd name="adj2" fmla="val -9441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、设计人员使用的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工具已包含了读取上述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文件的能力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Use Case Exporter</a:t>
            </a:r>
            <a:r>
              <a:rPr lang="zh-CN" altLang="en-US" sz="3200" dirty="0" smtClean="0"/>
              <a:t>的预期操作流程和示例</a:t>
            </a:r>
            <a:r>
              <a:rPr lang="en-US" altLang="zh-CN" sz="3200" dirty="0" smtClean="0"/>
              <a:t>UI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/>
          <a:p>
            <a:r>
              <a:rPr lang="en-US" dirty="0" smtClean="0"/>
              <a:t>Step 1: </a:t>
            </a:r>
            <a:r>
              <a:rPr lang="zh-CN" altLang="en-US" dirty="0" smtClean="0"/>
              <a:t>项目需求人员登录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676400" y="2438400"/>
            <a:ext cx="57912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76400" y="2438400"/>
            <a:ext cx="5791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 Case</a:t>
            </a:r>
            <a:r>
              <a:rPr lang="en-US" dirty="0"/>
              <a:t> </a:t>
            </a:r>
            <a:r>
              <a:rPr lang="en-US" dirty="0" smtClean="0"/>
              <a:t>Exporter for CBSPL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352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用户名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962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密码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3048000" y="3429000"/>
            <a:ext cx="20574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048000" y="4038600"/>
            <a:ext cx="20574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114800" y="5029200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下一步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5562600" y="5029200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Use Case Exporter</a:t>
            </a:r>
            <a:r>
              <a:rPr lang="zh-CN" altLang="en-US" sz="3200" dirty="0" smtClean="0"/>
              <a:t>的预期操作流程和示例</a:t>
            </a:r>
            <a:r>
              <a:rPr lang="en-US" altLang="zh-CN" sz="3200" dirty="0" smtClean="0"/>
              <a:t>UI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dirty="0" smtClean="0"/>
              <a:t>Step 2: </a:t>
            </a:r>
            <a:r>
              <a:rPr lang="zh-CN" altLang="en-US" dirty="0" smtClean="0"/>
              <a:t>选择项目并导出</a:t>
            </a:r>
            <a:r>
              <a:rPr lang="en-US" altLang="zh-CN" dirty="0" smtClean="0"/>
              <a:t>Use Case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2133600"/>
            <a:ext cx="5791200" cy="403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33400" y="2133600"/>
            <a:ext cx="5791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 Case</a:t>
            </a:r>
            <a:r>
              <a:rPr lang="en-US" dirty="0"/>
              <a:t> </a:t>
            </a:r>
            <a:r>
              <a:rPr lang="en-US" dirty="0" smtClean="0"/>
              <a:t>Exporter for CBSPL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819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50520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 Case</a:t>
            </a:r>
            <a:r>
              <a:rPr lang="zh-CN" altLang="en-US" dirty="0" smtClean="0"/>
              <a:t>一览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676400" y="2895600"/>
            <a:ext cx="20574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 System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286000" y="3581400"/>
            <a:ext cx="3276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971800" y="5486400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4419600" y="5486400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1524000" y="5486400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上一步</a:t>
            </a:r>
            <a:endParaRPr lang="en-US" dirty="0"/>
          </a:p>
        </p:txBody>
      </p:sp>
      <p:sp>
        <p:nvSpPr>
          <p:cNvPr id="15" name="等腰三角形 14"/>
          <p:cNvSpPr/>
          <p:nvPr/>
        </p:nvSpPr>
        <p:spPr>
          <a:xfrm rot="10800000">
            <a:off x="3467100" y="2946399"/>
            <a:ext cx="228600" cy="1524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3314700" y="3009900"/>
            <a:ext cx="22860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86000" y="3581400"/>
            <a:ext cx="990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名称</a:t>
            </a:r>
            <a:endParaRPr 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276600" y="3581400"/>
            <a:ext cx="990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创建时间</a:t>
            </a:r>
            <a:endParaRPr 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267200" y="3581400"/>
            <a:ext cx="7620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创建人</a:t>
            </a:r>
            <a:endParaRPr 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5029200" y="3581400"/>
            <a:ext cx="5334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4876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导出位置</a:t>
            </a:r>
            <a:endParaRPr lang="en-US" dirty="0"/>
          </a:p>
        </p:txBody>
      </p:sp>
      <p:sp>
        <p:nvSpPr>
          <p:cNvPr id="28" name="矩形 27"/>
          <p:cNvSpPr/>
          <p:nvPr/>
        </p:nvSpPr>
        <p:spPr>
          <a:xfrm>
            <a:off x="1981200" y="4953000"/>
            <a:ext cx="28956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D:\project\usecases.xml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5105400" y="4953000"/>
            <a:ext cx="7620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浏览</a:t>
            </a:r>
            <a:r>
              <a:rPr lang="en-US" altLang="zh-CN" sz="1400" dirty="0" smtClean="0"/>
              <a:t>…</a:t>
            </a:r>
            <a:endParaRPr lang="en-US" sz="1400" dirty="0"/>
          </a:p>
        </p:txBody>
      </p:sp>
      <p:sp>
        <p:nvSpPr>
          <p:cNvPr id="30" name="矩形标注 29"/>
          <p:cNvSpPr/>
          <p:nvPr/>
        </p:nvSpPr>
        <p:spPr>
          <a:xfrm>
            <a:off x="3962400" y="1752600"/>
            <a:ext cx="2895600" cy="1066800"/>
          </a:xfrm>
          <a:prstGeom prst="wedgeRectCallout">
            <a:avLst>
              <a:gd name="adj1" fmla="val -52688"/>
              <a:gd name="adj2" fmla="val 6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zh-CN" altLang="en-US" dirty="0" smtClean="0"/>
              <a:t>、刚才登录的用户可能会参与多个项目，在这里选择其中的一个项目</a:t>
            </a:r>
            <a:endParaRPr lang="en-US" dirty="0"/>
          </a:p>
        </p:txBody>
      </p:sp>
      <p:sp>
        <p:nvSpPr>
          <p:cNvPr id="33" name="矩形标注 32"/>
          <p:cNvSpPr/>
          <p:nvPr/>
        </p:nvSpPr>
        <p:spPr>
          <a:xfrm>
            <a:off x="5867400" y="2971800"/>
            <a:ext cx="2895600" cy="1066800"/>
          </a:xfrm>
          <a:prstGeom prst="wedgeRectCallout">
            <a:avLst>
              <a:gd name="adj1" fmla="val -52688"/>
              <a:gd name="adj2" fmla="val 6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 smtClean="0"/>
              <a:t>、这里仅仅是把</a:t>
            </a:r>
            <a:r>
              <a:rPr lang="en-US" altLang="zh-CN" dirty="0" smtClean="0"/>
              <a:t>Use Case</a:t>
            </a:r>
            <a:r>
              <a:rPr lang="zh-CN" altLang="en-US" dirty="0" smtClean="0"/>
              <a:t>列出来给他看，不能选择（总是导出所有的</a:t>
            </a:r>
            <a:r>
              <a:rPr lang="en-US" altLang="zh-CN" dirty="0" smtClean="0"/>
              <a:t>Use Case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allAtOnce" animBg="1"/>
      <p:bldP spid="33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Importer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已经包含在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工具中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244</Words>
  <Application>Microsoft Office PowerPoint</Application>
  <PresentationFormat>全屏显示(4:3)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CRE和UML集成（Use Case部分） 预期效果</vt:lpstr>
      <vt:lpstr>故事</vt:lpstr>
      <vt:lpstr>Use Case Exporter的预期操作流程和示例UI</vt:lpstr>
      <vt:lpstr>Use Case Exporter的预期操作流程和示例UI</vt:lpstr>
      <vt:lpstr>Use Case Importer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CRE和UML集成（Use Case部分） 预期效果</dc:title>
  <dc:creator>Yi Li</dc:creator>
  <cp:lastModifiedBy>Yi Li</cp:lastModifiedBy>
  <cp:revision>12</cp:revision>
  <dcterms:created xsi:type="dcterms:W3CDTF">2010-05-13T04:25:52Z</dcterms:created>
  <dcterms:modified xsi:type="dcterms:W3CDTF">2010-05-17T05:42:28Z</dcterms:modified>
</cp:coreProperties>
</file>