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3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33" autoAdjust="0"/>
  </p:normalViewPr>
  <p:slideViewPr>
    <p:cSldViewPr>
      <p:cViewPr varScale="1">
        <p:scale>
          <a:sx n="81" d="100"/>
          <a:sy n="81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01A0D6-D112-4608-93C5-84664953E248}" type="datetimeFigureOut">
              <a:rPr lang="en-US" smtClean="0"/>
              <a:t>12/1/2010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A20522-0D9B-4062-8D32-E14B3E6F40B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Merging Feature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 (3): Detailed feature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May be used for semantics-based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Feature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merge feature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software supply chains, a company buys a set of components (expressed in feature models) from several suppliers and integrates (merges) them into a product, possibly combined with its own software (features, or feature models). For each of its customers, a specialized version (a distinct configuration) may be created.  [Using feature diagrams with context variability to model multiple product lines for software supply chains, SPLC 08]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2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自然语言</a:t>
            </a:r>
            <a:r>
              <a:rPr lang="zh-CN" altLang="en-US" smtClean="0"/>
              <a:t>处理需求文档的方法中：得</a:t>
            </a:r>
            <a:r>
              <a:rPr lang="zh-CN" altLang="en-US" dirty="0" smtClean="0"/>
              <a:t>到的多个</a:t>
            </a:r>
            <a:r>
              <a:rPr lang="en-US" altLang="zh-CN" dirty="0" smtClean="0"/>
              <a:t>sub-feature-model</a:t>
            </a:r>
            <a:r>
              <a:rPr lang="zh-CN" altLang="en-US" dirty="0" smtClean="0"/>
              <a:t>需要被</a:t>
            </a:r>
            <a:r>
              <a:rPr lang="en-US" altLang="zh-CN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2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the </a:t>
            </a:r>
            <a:r>
              <a:rPr lang="en-US" i="1" dirty="0" smtClean="0"/>
              <a:t>merge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Structure-based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2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Semantics-based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 (1): our feature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 (2): Rich structural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59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2375</TotalTime>
  <Words>158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Merging Feature Models</vt:lpstr>
      <vt:lpstr>Preliminaries: Feature Models</vt:lpstr>
      <vt:lpstr>Why merge feature models?</vt:lpstr>
      <vt:lpstr>PowerPoint Presentation</vt:lpstr>
      <vt:lpstr>Definition of the merge operator</vt:lpstr>
      <vt:lpstr>Structure-based Merge</vt:lpstr>
      <vt:lpstr>Semantics-based Merge</vt:lpstr>
      <vt:lpstr>Our work (1): our feature models</vt:lpstr>
      <vt:lpstr>Our work (2): Rich structural merge</vt:lpstr>
      <vt:lpstr>Our work (3): Detailed feature template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Li</dc:creator>
  <cp:lastModifiedBy>Yi Li</cp:lastModifiedBy>
  <cp:revision>6</cp:revision>
  <dcterms:created xsi:type="dcterms:W3CDTF">2010-12-01T04:48:41Z</dcterms:created>
  <dcterms:modified xsi:type="dcterms:W3CDTF">2010-12-03T05:19:47Z</dcterms:modified>
</cp:coreProperties>
</file>