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CoFM</a:t>
            </a:r>
            <a:r>
              <a:rPr lang="zh-CN" altLang="en-US" dirty="0" smtClean="0"/>
              <a:t>下一步工作计划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2010.09.03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Store &amp;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 err="1" smtClean="0"/>
              <a:t>ModelCollection</a:t>
            </a:r>
            <a:r>
              <a:rPr lang="en-US" dirty="0" smtClean="0"/>
              <a:t> and </a:t>
            </a:r>
            <a:r>
              <a:rPr lang="en-US" dirty="0" err="1" smtClean="0"/>
              <a:t>UserList</a:t>
            </a:r>
            <a:r>
              <a:rPr lang="en-US" dirty="0" smtClean="0"/>
              <a:t> locally</a:t>
            </a:r>
          </a:p>
          <a:p>
            <a:r>
              <a:rPr lang="en-US" dirty="0" smtClean="0"/>
              <a:t>Store user cookie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Monitor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all broadcasted model creation, feature </a:t>
            </a:r>
            <a:r>
              <a:rPr lang="en-US" smtClean="0"/>
              <a:t>modeling operation, etc.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网连不上服务器问题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表现：在工具网页中试图连接服务器绑定的地址 </a:t>
            </a:r>
            <a:r>
              <a:rPr lang="en-US" altLang="zh-CN" dirty="0" smtClean="0"/>
              <a:t>fms.seforge.org</a:t>
            </a:r>
            <a:r>
              <a:rPr lang="zh-CN" altLang="en-US" dirty="0" smtClean="0"/>
              <a:t>，出现连接超时，同时在服务器端日志输出中未发现任何连接请求（即连接请求在到达</a:t>
            </a:r>
            <a:r>
              <a:rPr lang="en-US" altLang="zh-CN" dirty="0" smtClean="0"/>
              <a:t>192.168.4.133</a:t>
            </a:r>
            <a:r>
              <a:rPr lang="zh-CN" altLang="en-US" dirty="0"/>
              <a:t>机</a:t>
            </a:r>
            <a:r>
              <a:rPr lang="zh-CN" altLang="en-US" dirty="0" smtClean="0"/>
              <a:t>器之前就被阻断）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因：</a:t>
            </a:r>
            <a:r>
              <a:rPr lang="en-US" altLang="zh-CN" dirty="0" smtClean="0"/>
              <a:t>seforge.org</a:t>
            </a:r>
            <a:r>
              <a:rPr lang="zh-CN" altLang="en-US" dirty="0" smtClean="0"/>
              <a:t>下的地址仅接受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消息，而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工具使用了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连接收发纯文本消息（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），因此：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客户端试图与服务器建立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连接的请求被阻止（在任何机器上访问网页的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客户端</a:t>
            </a:r>
            <a:r>
              <a:rPr lang="en-US" altLang="zh-CN" dirty="0"/>
              <a:t> </a:t>
            </a:r>
            <a:r>
              <a:rPr lang="en-US" altLang="zh-CN" dirty="0" smtClean="0"/>
              <a:t>cofm.seforge.org</a:t>
            </a:r>
            <a:r>
              <a:rPr lang="zh-CN" altLang="en-US" dirty="0" smtClean="0"/>
              <a:t>，是这种情况）</a:t>
            </a:r>
            <a:endParaRPr lang="en-US" altLang="zh-CN" dirty="0" smtClean="0"/>
          </a:p>
          <a:p>
            <a:pPr lvl="1"/>
            <a:r>
              <a:rPr lang="zh-CN" altLang="en-US" dirty="0"/>
              <a:t>即</a:t>
            </a:r>
            <a:r>
              <a:rPr lang="zh-CN" altLang="en-US" dirty="0" smtClean="0"/>
              <a:t>使建立了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连接，发送的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消息也被阻止（如果在内网机器上直接运行本地的</a:t>
            </a:r>
            <a:r>
              <a:rPr lang="en-US" altLang="zh-CN" dirty="0" err="1" smtClean="0"/>
              <a:t>cofm</a:t>
            </a:r>
            <a:r>
              <a:rPr lang="zh-CN" altLang="en-US" dirty="0"/>
              <a:t>客户</a:t>
            </a:r>
            <a:r>
              <a:rPr lang="zh-CN" altLang="en-US" dirty="0" smtClean="0"/>
              <a:t>端，是这种情况）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候选一：</a:t>
            </a:r>
            <a:endParaRPr lang="en-US" altLang="zh-CN" dirty="0" smtClean="0"/>
          </a:p>
          <a:p>
            <a:pPr lvl="1"/>
            <a:r>
              <a:rPr lang="en-US" dirty="0"/>
              <a:t>Step 1: </a:t>
            </a:r>
            <a:r>
              <a:rPr lang="zh-CN" altLang="en-US" dirty="0"/>
              <a:t>客户端发送包含</a:t>
            </a:r>
            <a:r>
              <a:rPr lang="en-US" altLang="zh-CN" dirty="0"/>
              <a:t>connect</a:t>
            </a:r>
            <a:r>
              <a:rPr lang="zh-CN" altLang="en-US" dirty="0"/>
              <a:t>关键字的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/>
              <a:t>Step 2: </a:t>
            </a:r>
            <a:r>
              <a:rPr lang="zh-CN" altLang="en-US" dirty="0"/>
              <a:t>服务器端接受到</a:t>
            </a:r>
            <a:r>
              <a:rPr lang="en-US" altLang="zh-CN" dirty="0"/>
              <a:t>connect</a:t>
            </a:r>
            <a:r>
              <a:rPr lang="zh-CN" altLang="en-US" dirty="0"/>
              <a:t>请求后，主动与该客户端建</a:t>
            </a:r>
            <a:r>
              <a:rPr lang="zh-CN" altLang="en-US" dirty="0" smtClean="0"/>
              <a:t>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</a:t>
            </a:r>
            <a:r>
              <a:rPr lang="zh-CN" altLang="en-US" dirty="0"/>
              <a:t>接</a:t>
            </a:r>
            <a:endParaRPr lang="en-US" altLang="zh-CN" dirty="0"/>
          </a:p>
          <a:p>
            <a:pPr lvl="1"/>
            <a:r>
              <a:rPr lang="en-US" altLang="zh-CN" dirty="0"/>
              <a:t>Step 3: </a:t>
            </a:r>
            <a:r>
              <a:rPr lang="zh-CN" altLang="en-US" dirty="0"/>
              <a:t>客户端所有其他请求皆封装在</a:t>
            </a:r>
            <a:r>
              <a:rPr lang="en-US" altLang="zh-CN" dirty="0"/>
              <a:t>http </a:t>
            </a:r>
            <a:r>
              <a:rPr lang="en-US" altLang="zh-CN" dirty="0" smtClean="0"/>
              <a:t> body</a:t>
            </a:r>
            <a:r>
              <a:rPr lang="zh-CN" altLang="en-US" dirty="0" smtClean="0"/>
              <a:t>中发</a:t>
            </a:r>
            <a:r>
              <a:rPr lang="zh-CN" altLang="en-US" dirty="0"/>
              <a:t>送</a:t>
            </a:r>
            <a:endParaRPr lang="en-US" altLang="zh-CN" dirty="0"/>
          </a:p>
          <a:p>
            <a:pPr lvl="1"/>
            <a:r>
              <a:rPr lang="en-US" altLang="zh-CN" dirty="0"/>
              <a:t>Step 4: </a:t>
            </a:r>
            <a:r>
              <a:rPr lang="zh-CN" altLang="en-US" dirty="0"/>
              <a:t>服务器端的广播则通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连接直</a:t>
            </a:r>
            <a:r>
              <a:rPr lang="zh-CN" altLang="en-US" dirty="0"/>
              <a:t>接推送</a:t>
            </a:r>
            <a:endParaRPr lang="en-US" altLang="zh-CN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1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候选二：</a:t>
            </a:r>
            <a:r>
              <a:rPr lang="zh-CN" altLang="en-US" dirty="0"/>
              <a:t>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r>
              <a:rPr lang="zh-CN" altLang="en-US" smtClean="0"/>
              <a:t>支持广播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19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根据用户活动来推荐他可能想关注的特征、讨论、最新修改等（特别是在很大的模型或者很多人参加的模型中）</a:t>
            </a:r>
            <a:endParaRPr lang="en-US" altLang="zh-CN" dirty="0" smtClean="0"/>
          </a:p>
          <a:p>
            <a:r>
              <a:rPr lang="zh-CN" altLang="en-US" smtClean="0"/>
              <a:t>和订阅机制互补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现状和问题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CoFM</a:t>
            </a:r>
            <a:r>
              <a:rPr lang="zh-CN" altLang="en-US" dirty="0" smtClean="0"/>
              <a:t>当前版本支持基本的</a:t>
            </a:r>
            <a:r>
              <a:rPr lang="en-US" altLang="zh-CN" dirty="0" smtClean="0"/>
              <a:t>create/vote</a:t>
            </a:r>
            <a:r>
              <a:rPr lang="zh-CN" altLang="en-US" dirty="0" smtClean="0"/>
              <a:t>操作、自定义属性、针对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zh-CN" altLang="en-US" dirty="0"/>
              <a:t>进行</a:t>
            </a:r>
            <a:r>
              <a:rPr lang="zh-CN" altLang="en-US" dirty="0" smtClean="0"/>
              <a:t>了两个</a:t>
            </a:r>
            <a:r>
              <a:rPr lang="en-US" altLang="zh-CN" dirty="0" smtClean="0"/>
              <a:t>domain analysis 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Music Player</a:t>
            </a:r>
            <a:r>
              <a:rPr lang="zh-CN" altLang="en-US" dirty="0" smtClean="0"/>
              <a:t>和在线求职网站</a:t>
            </a:r>
            <a:endParaRPr lang="en-US" altLang="zh-CN" dirty="0" smtClean="0"/>
          </a:p>
          <a:p>
            <a:r>
              <a:rPr lang="zh-CN" altLang="en-US" dirty="0" smtClean="0"/>
              <a:t>根据使用的反馈和体会，下一步主要有三方面的问题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工具易用性的问题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协同建模机制存在的不足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缺乏一个有指导性的协同建模过程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工具易用性问题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 smtClean="0"/>
              <a:t>主要的问题：协同建模时大量信息涌现给用户带来理解负担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信息来源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：其他人（对模型的修改）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目前通过各种</a:t>
            </a:r>
            <a:r>
              <a:rPr lang="en-US" altLang="zh-CN" dirty="0" smtClean="0"/>
              <a:t>Awareness</a:t>
            </a:r>
            <a:r>
              <a:rPr lang="zh-CN" altLang="en-US" dirty="0" smtClean="0"/>
              <a:t>手段来辅助用户理解（如</a:t>
            </a:r>
            <a:r>
              <a:rPr lang="en-US" altLang="zh-CN" dirty="0" smtClean="0"/>
              <a:t>Others’ editing location</a:t>
            </a:r>
            <a:r>
              <a:rPr lang="zh-CN" altLang="en-US" dirty="0" smtClean="0"/>
              <a:t>、有争议的元素等等）</a:t>
            </a:r>
            <a:endParaRPr lang="en-US" altLang="zh-CN" dirty="0" smtClean="0"/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来源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：在用户的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中检测到的错误</a:t>
            </a:r>
            <a:endParaRPr lang="en-US" altLang="zh-CN" dirty="0"/>
          </a:p>
          <a:p>
            <a:r>
              <a:rPr lang="zh-CN" altLang="en-US" dirty="0" smtClean="0"/>
              <a:t>下一步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：继续增加对各类信息的标识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：要能够直观的标识出不同种类的错误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针对各种标识：向用户解释每个标识的含义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协同建模机制的改进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、仅有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两个操作对于某些元素的协同建模是不够的，例如</a:t>
            </a:r>
            <a:r>
              <a:rPr lang="en-US" altLang="zh-CN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、“顽固”特征的</a:t>
            </a:r>
            <a:r>
              <a:rPr lang="en-US" altLang="zh-CN" dirty="0" smtClean="0"/>
              <a:t>deletion</a:t>
            </a:r>
          </a:p>
          <a:p>
            <a:pPr lvl="1"/>
            <a:r>
              <a:rPr lang="zh-CN" altLang="en-US" dirty="0" smtClean="0"/>
              <a:t>设想解决方案：用户可以直接</a:t>
            </a:r>
            <a:r>
              <a:rPr lang="en-US" altLang="zh-CN" dirty="0" smtClean="0"/>
              <a:t>propose deletion of a feature</a:t>
            </a:r>
            <a:r>
              <a:rPr lang="zh-CN" altLang="en-US" dirty="0" smtClean="0"/>
              <a:t>，经过一定的过程后（例如表决多数通过），可以将该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协同建模过程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目前在工具中尚无任何过程支持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case study</a:t>
            </a:r>
            <a:r>
              <a:rPr lang="zh-CN" altLang="en-US" dirty="0" smtClean="0"/>
              <a:t>中，发现协同工作呈现如下形态：</a:t>
            </a:r>
            <a:endParaRPr lang="en-US" altLang="zh-CN" dirty="0" smtClean="0"/>
          </a:p>
          <a:p>
            <a:pPr lvl="2"/>
            <a:r>
              <a:rPr lang="zh-CN" altLang="en-US" dirty="0"/>
              <a:t>初期</a:t>
            </a:r>
            <a:r>
              <a:rPr lang="zh-CN" altLang="en-US" dirty="0" smtClean="0"/>
              <a:t>：每个人都在尽力寻找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并加入特征树中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feature brainstorming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中期：来回查看特征模型</a:t>
            </a:r>
            <a:r>
              <a:rPr lang="zh-CN" altLang="en-US" dirty="0"/>
              <a:t>并</a:t>
            </a:r>
            <a:r>
              <a:rPr lang="zh-CN" altLang="en-US" dirty="0" smtClean="0"/>
              <a:t>进行：投票、查找缺失特征、修改精化关系、完善特征描述等工作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后期：在对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有了比较充分的理解之后，建立</a:t>
            </a:r>
            <a:r>
              <a:rPr lang="en-US" altLang="zh-CN" dirty="0" smtClean="0"/>
              <a:t>constraints </a:t>
            </a:r>
            <a:r>
              <a:rPr lang="zh-CN" altLang="en-US" dirty="0" smtClean="0"/>
              <a:t>（我们的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并没有进入到这一阶段）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另外，在对比两个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时发现：没有一个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作指导的</a:t>
            </a:r>
            <a:r>
              <a:rPr lang="en-US" altLang="zh-CN" dirty="0" smtClean="0"/>
              <a:t>feature brainstorming</a:t>
            </a:r>
            <a:r>
              <a:rPr lang="zh-CN" altLang="en-US" dirty="0" smtClean="0"/>
              <a:t>将带来更多的冲突（主要是重复特征和精化关系冲突）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设想的建模过程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16002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6764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建立对于特征的一个分类，作为高层特征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14400" y="2590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667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根据上述分类快速建立大量特征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3733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8100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对每个特征进行充分的描述，消除重复特征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914400" y="4876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49530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调整精化关系，寻找约束关系</a:t>
            </a:r>
            <a:endParaRPr lang="en-US" dirty="0"/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rot="5400000">
            <a:off x="16764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8" idx="0"/>
          </p:cNvCxnSpPr>
          <p:nvPr/>
        </p:nvCxnSpPr>
        <p:spPr>
          <a:xfrm rot="5400000">
            <a:off x="16002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>
          <a:xfrm rot="5400000">
            <a:off x="1600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上述过程如何应用于开放的协同环境中（即随时有新人加入）？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工具帮助识别约束关系（通过特征的描述）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Page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在讨论区给定一些模板，比如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关于消除重复特征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的主题，就可以把讨论内容和重复的特征建立起关联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一种订阅</a:t>
            </a:r>
            <a:r>
              <a:rPr lang="en-US" altLang="zh-CN" dirty="0" smtClean="0"/>
              <a:t>/</a:t>
            </a:r>
            <a:r>
              <a:rPr lang="zh-CN" altLang="en-US" smtClean="0"/>
              <a:t>通知机制，允许用户关注某个特征并跟踪其变化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1167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</vt:lpstr>
      <vt:lpstr>CoFM下一步工作计划</vt:lpstr>
      <vt:lpstr>现状和问题</vt:lpstr>
      <vt:lpstr>工具易用性问题</vt:lpstr>
      <vt:lpstr>协同建模机制的改进</vt:lpstr>
      <vt:lpstr>协同建模过程</vt:lpstr>
      <vt:lpstr>设想的建模过程</vt:lpstr>
      <vt:lpstr>后续问题</vt:lpstr>
      <vt:lpstr>Discussion Page</vt:lpstr>
      <vt:lpstr>Change Notification</vt:lpstr>
      <vt:lpstr>Local Store &amp; Performance</vt:lpstr>
      <vt:lpstr>Visual Monitor</vt:lpstr>
      <vt:lpstr>外网连不上服务器问题</vt:lpstr>
      <vt:lpstr>PowerPoint Presentation</vt:lpstr>
      <vt:lpstr>解决方案</vt:lpstr>
      <vt:lpstr>解决方案</vt:lpstr>
      <vt:lpstr>推荐机制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CoFM下一步工作计划</dc:title>
  <dc:creator>Yi Li</dc:creator>
  <cp:lastModifiedBy>Yi Li</cp:lastModifiedBy>
  <cp:revision>14</cp:revision>
  <dcterms:created xsi:type="dcterms:W3CDTF">2010-09-03T03:44:59Z</dcterms:created>
  <dcterms:modified xsi:type="dcterms:W3CDTF">2011-01-06T16:33:28Z</dcterms:modified>
</cp:coreProperties>
</file>