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F854-6046-416D-99D5-E7D822BF56E8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349F-9B61-4DBF-B9B1-BCDE4837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Automation-Enhanced </a:t>
            </a:r>
            <a:r>
              <a:rPr lang="en-US" dirty="0" err="1" smtClean="0"/>
              <a:t>CoFM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(Co)FM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zh-CN" dirty="0" smtClean="0"/>
              <a:t>In FM</a:t>
            </a:r>
          </a:p>
          <a:p>
            <a:pPr lvl="1"/>
            <a:r>
              <a:rPr lang="zh-CN" altLang="en-US" smtClean="0"/>
              <a:t>特征的可</a:t>
            </a:r>
            <a:r>
              <a:rPr lang="zh-CN" altLang="en-US" dirty="0" smtClean="0"/>
              <a:t>理解性</a:t>
            </a:r>
            <a:r>
              <a:rPr lang="zh-CN" altLang="en-US" dirty="0" smtClean="0"/>
              <a:t>：用户创建一个新的特征，仅需要输入名字和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或少量信息，就可以自动补充其他详细信息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</a:t>
            </a:r>
            <a:r>
              <a:rPr lang="zh-CN" altLang="en-US" dirty="0" smtClean="0"/>
              <a:t>找关系</a:t>
            </a:r>
            <a:r>
              <a:rPr lang="zh-CN" altLang="en-US" dirty="0" smtClean="0"/>
              <a:t>：自动发现约束关系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Besides, in </a:t>
            </a:r>
            <a:r>
              <a:rPr lang="en-US" altLang="zh-CN" dirty="0" err="1" smtClean="0"/>
              <a:t>CoFM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 smtClean="0"/>
              <a:t>复</a:t>
            </a:r>
            <a:r>
              <a:rPr lang="zh-CN" altLang="en-US" dirty="0"/>
              <a:t>特</a:t>
            </a:r>
            <a:r>
              <a:rPr lang="zh-CN" altLang="en-US" dirty="0" smtClean="0"/>
              <a:t>征：如何识别和消除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短时间涌现大量信</a:t>
            </a:r>
            <a:r>
              <a:rPr lang="zh-CN" altLang="en-US" dirty="0" smtClean="0"/>
              <a:t>息：推荐用户最有可能感兴趣的新特征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Automation-Enhanced CoFM</vt:lpstr>
      <vt:lpstr>Problems in (Co)FM 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Feature Recommendation (FR)</dc:title>
  <dc:creator>Yi Li</dc:creator>
  <cp:lastModifiedBy>Yi Li</cp:lastModifiedBy>
  <cp:revision>10</cp:revision>
  <dcterms:created xsi:type="dcterms:W3CDTF">2011-03-25T03:00:35Z</dcterms:created>
  <dcterms:modified xsi:type="dcterms:W3CDTF">2011-04-05T15:50:03Z</dcterms:modified>
</cp:coreProperties>
</file>