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3" r:id="rId5"/>
    <p:sldId id="264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995F-E9F4-4BD1-A46B-1DE1CFD53E1F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F94A-ECBB-4824-822B-05058F43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4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995F-E9F4-4BD1-A46B-1DE1CFD53E1F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F94A-ECBB-4824-822B-05058F43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4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995F-E9F4-4BD1-A46B-1DE1CFD53E1F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F94A-ECBB-4824-822B-05058F43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2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995F-E9F4-4BD1-A46B-1DE1CFD53E1F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F94A-ECBB-4824-822B-05058F43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5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995F-E9F4-4BD1-A46B-1DE1CFD53E1F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F94A-ECBB-4824-822B-05058F43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0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995F-E9F4-4BD1-A46B-1DE1CFD53E1F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F94A-ECBB-4824-822B-05058F43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995F-E9F4-4BD1-A46B-1DE1CFD53E1F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F94A-ECBB-4824-822B-05058F43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995F-E9F4-4BD1-A46B-1DE1CFD53E1F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F94A-ECBB-4824-822B-05058F43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3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995F-E9F4-4BD1-A46B-1DE1CFD53E1F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F94A-ECBB-4824-822B-05058F43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2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995F-E9F4-4BD1-A46B-1DE1CFD53E1F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F94A-ECBB-4824-822B-05058F43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995F-E9F4-4BD1-A46B-1DE1CFD53E1F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F94A-ECBB-4824-822B-05058F43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7995F-E9F4-4BD1-A46B-1DE1CFD53E1F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DF94A-ECBB-4824-822B-05058F435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Constraints Discovery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6-2 </a:t>
            </a:r>
            <a:r>
              <a:rPr lang="zh-CN" altLang="en-US" dirty="0" smtClean="0"/>
              <a:t>更新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 Similarity by text (words)</a:t>
            </a:r>
          </a:p>
          <a:p>
            <a:pPr lvl="1"/>
            <a:r>
              <a:rPr lang="en-US" dirty="0" smtClean="0"/>
              <a:t>Works in many literatures.</a:t>
            </a:r>
          </a:p>
          <a:p>
            <a:r>
              <a:rPr lang="en-US" dirty="0" smtClean="0"/>
              <a:t>2. Ideally, similarity by predefined characteristics of the features/pairs</a:t>
            </a:r>
          </a:p>
          <a:p>
            <a:r>
              <a:rPr lang="en-US" dirty="0" smtClean="0"/>
              <a:t>3. Find the characteristics via machine learning</a:t>
            </a:r>
          </a:p>
          <a:p>
            <a:pPr lvl="1"/>
            <a:r>
              <a:rPr lang="en-US" dirty="0" smtClean="0"/>
              <a:t>E.g. “Characteristic Extraction”</a:t>
            </a:r>
          </a:p>
          <a:p>
            <a:endParaRPr lang="en-US" dirty="0"/>
          </a:p>
          <a:p>
            <a:r>
              <a:rPr lang="en-US" dirty="0" smtClean="0"/>
              <a:t>Alternative approach</a:t>
            </a:r>
          </a:p>
          <a:p>
            <a:pPr lvl="1"/>
            <a:r>
              <a:rPr lang="en-US" dirty="0" smtClean="0"/>
              <a:t>Classification on the </a:t>
            </a:r>
            <a:r>
              <a:rPr lang="en-US" b="1" dirty="0" smtClean="0"/>
              <a:t>pairs </a:t>
            </a:r>
            <a:r>
              <a:rPr lang="en-US" dirty="0" smtClean="0"/>
              <a:t>to find constraints</a:t>
            </a:r>
          </a:p>
          <a:p>
            <a:pPr lvl="2"/>
            <a:r>
              <a:rPr lang="en-US" b="1" dirty="0" smtClean="0"/>
              <a:t>3 Classes: </a:t>
            </a:r>
            <a:r>
              <a:rPr lang="en-US" dirty="0" smtClean="0"/>
              <a:t>Requires, Excludes, No-Constraints</a:t>
            </a:r>
            <a:endParaRPr lang="en-US" b="1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(Sketch)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5638800"/>
            <a:ext cx="8229600" cy="4525963"/>
          </a:xfrm>
        </p:spPr>
        <p:txBody>
          <a:bodyPr/>
          <a:lstStyle/>
          <a:p>
            <a:r>
              <a:rPr lang="en-US" dirty="0" smtClean="0"/>
              <a:t>1. Training by several products.</a:t>
            </a:r>
          </a:p>
          <a:p>
            <a:r>
              <a:rPr lang="en-US" dirty="0" smtClean="0"/>
              <a:t>2. Applying on current FM.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16509"/>
            <a:ext cx="8229600" cy="386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building an FM:</a:t>
            </a:r>
          </a:p>
          <a:p>
            <a:pPr lvl="1"/>
            <a:r>
              <a:rPr lang="en-US" dirty="0" smtClean="0"/>
              <a:t>1. Training by existing constraints.</a:t>
            </a:r>
          </a:p>
          <a:p>
            <a:pPr lvl="1"/>
            <a:r>
              <a:rPr lang="en-US" dirty="0" smtClean="0"/>
              <a:t>2. Finding new constraints.</a:t>
            </a:r>
          </a:p>
          <a:p>
            <a:r>
              <a:rPr lang="zh-CN" altLang="en-US" dirty="0"/>
              <a:t>实际做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、收集特征，并手动建立一些关系</a:t>
            </a:r>
            <a:endParaRPr lang="en-US" altLang="zh-CN" dirty="0" smtClean="0"/>
          </a:p>
          <a:p>
            <a:pPr lvl="1"/>
            <a:r>
              <a:rPr lang="en-US" dirty="0" smtClean="0"/>
              <a:t>2</a:t>
            </a:r>
            <a:r>
              <a:rPr lang="zh-CN" altLang="en-US" dirty="0" smtClean="0"/>
              <a:t>、在这些收集到的特征之中找关系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根据关键词计算相似度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提</a:t>
            </a:r>
            <a:r>
              <a:rPr lang="zh-CN" altLang="en-US" dirty="0" smtClean="0"/>
              <a:t>取关键词：按照</a:t>
            </a:r>
            <a:r>
              <a:rPr lang="en-US" altLang="zh-CN" dirty="0" err="1" smtClean="0"/>
              <a:t>df</a:t>
            </a:r>
            <a:r>
              <a:rPr lang="zh-CN" altLang="en-US" dirty="0" smtClean="0"/>
              <a:t>排序，</a:t>
            </a:r>
            <a:r>
              <a:rPr lang="en-US" altLang="zh-CN" dirty="0" err="1" smtClean="0"/>
              <a:t>df</a:t>
            </a:r>
            <a:r>
              <a:rPr lang="zh-CN" altLang="en-US" dirty="0" smtClean="0"/>
              <a:t>越高越可能是领域特殊词（如何与</a:t>
            </a:r>
            <a:r>
              <a:rPr lang="en-US" altLang="zh-CN" dirty="0" err="1" smtClean="0"/>
              <a:t>idf</a:t>
            </a:r>
            <a:r>
              <a:rPr lang="zh-CN" altLang="en-US" dirty="0" smtClean="0"/>
              <a:t>思想结合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r>
              <a:rPr lang="en-US" dirty="0" smtClean="0"/>
              <a:t>Pair Attributes: Density of (something, e.g. keywords)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Build a binary classifier to distinguish “Non-constrained” pairs from “constrained pairs”.</a:t>
            </a:r>
          </a:p>
          <a:p>
            <a:r>
              <a:rPr lang="en-US" dirty="0" smtClean="0"/>
              <a:t>2. Generalize it for 3 classes: non-constrained, excluded,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0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 Classes: Very few constraints</a:t>
            </a:r>
          </a:p>
          <a:p>
            <a:r>
              <a:rPr lang="en-US" dirty="0" smtClean="0"/>
              <a:t>Conditional Independence: e.g. parent and children have more common words.</a:t>
            </a:r>
          </a:p>
          <a:p>
            <a:r>
              <a:rPr lang="en-US" dirty="0" smtClean="0"/>
              <a:t>We can use optimization to find suitable weights.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1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Choice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/>
              <a:t>Bayesian (Unsuitable)</a:t>
            </a:r>
          </a:p>
          <a:p>
            <a:pPr lvl="1"/>
            <a:r>
              <a:rPr lang="en-US" dirty="0" smtClean="0"/>
              <a:t>The probabilities of numerical attributes (e.g. common words count) may not be meaningful because they have infinite values theoretically.</a:t>
            </a:r>
          </a:p>
          <a:p>
            <a:r>
              <a:rPr lang="en-US" smtClean="0"/>
              <a:t>ANN</a:t>
            </a:r>
            <a:endParaRPr lang="en-US" dirty="0" smtClean="0"/>
          </a:p>
          <a:p>
            <a:r>
              <a:rPr lang="en-US" dirty="0" smtClean="0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7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Idea 1: similar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7016"/>
          </a:xfrm>
        </p:spPr>
        <p:txBody>
          <a:bodyPr/>
          <a:lstStyle/>
          <a:p>
            <a:r>
              <a:rPr lang="en-US" dirty="0" smtClean="0"/>
              <a:t>Initial features and constraints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86100" y="3154918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81300" y="2545318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00300" y="3154918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90900" y="1859518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24300" y="2319439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10100" y="2629682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2354818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67400" y="3280886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6"/>
            <a:endCxn id="11" idx="2"/>
          </p:cNvCxnSpPr>
          <p:nvPr/>
        </p:nvCxnSpPr>
        <p:spPr>
          <a:xfrm>
            <a:off x="3276600" y="3250168"/>
            <a:ext cx="2590800" cy="125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73286" y="3376918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94869" y="2418975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feature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24843" y="3376918"/>
            <a:ext cx="91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72264" y="3516884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HQ Screen</a:t>
            </a:r>
            <a:endParaRPr lang="en-US" b="1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57200" y="4038600"/>
            <a:ext cx="8229600" cy="266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 similar features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71700" y="5753100"/>
            <a:ext cx="190500" cy="190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54048" y="5943600"/>
            <a:ext cx="91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1962150" y="5029200"/>
            <a:ext cx="190500" cy="190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33912" y="5029200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Video Play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057900" y="5773715"/>
            <a:ext cx="190500" cy="1905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62650" y="5208032"/>
            <a:ext cx="190500" cy="1905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81650" y="5964231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HQ Screen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59286" y="511861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Speed GPU</a:t>
            </a:r>
            <a:endParaRPr lang="en-US" b="1" dirty="0"/>
          </a:p>
        </p:txBody>
      </p:sp>
      <p:cxnSp>
        <p:nvCxnSpPr>
          <p:cNvPr id="30" name="Straight Arrow Connector 29"/>
          <p:cNvCxnSpPr>
            <a:stCxn id="21" idx="6"/>
            <a:endCxn id="26" idx="2"/>
          </p:cNvCxnSpPr>
          <p:nvPr/>
        </p:nvCxnSpPr>
        <p:spPr>
          <a:xfrm>
            <a:off x="2362200" y="5848350"/>
            <a:ext cx="3695700" cy="20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76250" y="646720"/>
            <a:ext cx="8362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Similar source feature constrains similar target feature.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40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Find candidate constraints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994052" y="3086100"/>
            <a:ext cx="190500" cy="190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3276600"/>
            <a:ext cx="91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784502" y="2362200"/>
            <a:ext cx="190500" cy="190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4107" y="2625396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Video Play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5880252" y="3106715"/>
            <a:ext cx="190500" cy="1905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85002" y="2541032"/>
            <a:ext cx="190500" cy="1905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04002" y="3297231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HQ Screen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35576" y="27167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Speed GPU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2184552" y="3181350"/>
            <a:ext cx="3695700" cy="20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9" idx="1"/>
          </p:cNvCxnSpPr>
          <p:nvPr/>
        </p:nvCxnSpPr>
        <p:spPr>
          <a:xfrm>
            <a:off x="1975002" y="2457450"/>
            <a:ext cx="3837898" cy="111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8" idx="1"/>
          </p:cNvCxnSpPr>
          <p:nvPr/>
        </p:nvCxnSpPr>
        <p:spPr>
          <a:xfrm>
            <a:off x="1947104" y="2524802"/>
            <a:ext cx="3961046" cy="6098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7"/>
            <a:endCxn id="9" idx="2"/>
          </p:cNvCxnSpPr>
          <p:nvPr/>
        </p:nvCxnSpPr>
        <p:spPr>
          <a:xfrm flipV="1">
            <a:off x="2156654" y="2636282"/>
            <a:ext cx="3628348" cy="4777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5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28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Idea 2: similar pair/structure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667016"/>
          </a:xfrm>
        </p:spPr>
        <p:txBody>
          <a:bodyPr/>
          <a:lstStyle/>
          <a:p>
            <a:r>
              <a:rPr lang="en-US" dirty="0" smtClean="0"/>
              <a:t>Initial features and constraints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86100" y="3154918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81300" y="2545318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0300" y="3154918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0900" y="1859518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24300" y="2319439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10100" y="2629682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86400" y="2354818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3280886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6"/>
            <a:endCxn id="12" idx="2"/>
          </p:cNvCxnSpPr>
          <p:nvPr/>
        </p:nvCxnSpPr>
        <p:spPr>
          <a:xfrm>
            <a:off x="3276600" y="3250168"/>
            <a:ext cx="2590800" cy="125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73286" y="3376918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94869" y="2418975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feature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24843" y="3376918"/>
            <a:ext cx="91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72264" y="3516884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HQ Screen</a:t>
            </a:r>
            <a:endParaRPr lang="en-US" b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4038600"/>
            <a:ext cx="8229600" cy="266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 similar pairs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166257" y="5052504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966357" y="5414470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05000" y="5274504"/>
            <a:ext cx="91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71221" y="5650468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HQ Screen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752600" y="4876800"/>
            <a:ext cx="2438400" cy="1295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57107" y="4987174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72364" y="5349140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95850" y="5209174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Video Play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677228" y="5585138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HQ Screen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4743450" y="4811470"/>
            <a:ext cx="2438400" cy="1295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7200" y="685800"/>
            <a:ext cx="7225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Constraints re-appear in similar contexts.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71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Add constraints to similar pairs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80078" y="2190750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61378" y="2316718"/>
            <a:ext cx="190500" cy="190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2770578" y="2286000"/>
            <a:ext cx="2590800" cy="125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67264" y="2412750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requires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2412750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Video Play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66242" y="2552716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HQ Screen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04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17587</TotalTime>
  <Words>369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Constraints Discovery</vt:lpstr>
      <vt:lpstr>根据关键词计算相似度</vt:lpstr>
      <vt:lpstr>Work plan</vt:lpstr>
      <vt:lpstr>Notes</vt:lpstr>
      <vt:lpstr>Choice of algorithms</vt:lpstr>
      <vt:lpstr>Idea 1: similar features</vt:lpstr>
      <vt:lpstr>PowerPoint Presentation</vt:lpstr>
      <vt:lpstr>Idea 2: similar pair/structure</vt:lpstr>
      <vt:lpstr>PowerPoint Presentation</vt:lpstr>
      <vt:lpstr>Defining Similarity</vt:lpstr>
      <vt:lpstr>Process (Sketch)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Constraints Discovery</dc:title>
  <dc:creator>Yi Li</dc:creator>
  <cp:lastModifiedBy>Yi Li</cp:lastModifiedBy>
  <cp:revision>35</cp:revision>
  <dcterms:created xsi:type="dcterms:W3CDTF">2011-04-05T15:08:55Z</dcterms:created>
  <dcterms:modified xsi:type="dcterms:W3CDTF">2011-06-28T05:45:13Z</dcterms:modified>
</cp:coreProperties>
</file>