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B490B-0927-4265-9DE0-CF09AD07A71F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7DC88-CECE-4EA7-A2A9-884D1ABAA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0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7DC88-CECE-4EA7-A2A9-884D1ABAA0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7E8-379C-4DBE-8AAA-DF9EFA90912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982F-38AB-4D19-8AC0-2CC3E1F1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7E8-379C-4DBE-8AAA-DF9EFA90912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982F-38AB-4D19-8AC0-2CC3E1F1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7E8-379C-4DBE-8AAA-DF9EFA90912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982F-38AB-4D19-8AC0-2CC3E1F1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7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7E8-379C-4DBE-8AAA-DF9EFA90912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982F-38AB-4D19-8AC0-2CC3E1F1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8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7E8-379C-4DBE-8AAA-DF9EFA90912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982F-38AB-4D19-8AC0-2CC3E1F1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4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7E8-379C-4DBE-8AAA-DF9EFA90912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982F-38AB-4D19-8AC0-2CC3E1F1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3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7E8-379C-4DBE-8AAA-DF9EFA90912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982F-38AB-4D19-8AC0-2CC3E1F1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7E8-379C-4DBE-8AAA-DF9EFA90912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982F-38AB-4D19-8AC0-2CC3E1F1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7E8-379C-4DBE-8AAA-DF9EFA90912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982F-38AB-4D19-8AC0-2CC3E1F1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2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7E8-379C-4DBE-8AAA-DF9EFA90912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982F-38AB-4D19-8AC0-2CC3E1F1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87E8-379C-4DBE-8AAA-DF9EFA90912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0982F-38AB-4D19-8AC0-2CC3E1F1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687E8-379C-4DBE-8AAA-DF9EFA909127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982F-38AB-4D19-8AC0-2CC3E1F1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Mining Binary Constraints: </a:t>
            </a:r>
            <a:r>
              <a:rPr lang="en-US" i="1" dirty="0" smtClean="0"/>
              <a:t>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Related Work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Reverse Engineering Feature Models</a:t>
            </a:r>
            <a:br>
              <a:rPr lang="en-US" dirty="0" smtClean="0"/>
            </a:br>
            <a:r>
              <a:rPr lang="en-US" dirty="0" smtClean="0"/>
              <a:t>      Steven She, … , Krzysztof           ICSE 11</a:t>
            </a:r>
          </a:p>
          <a:p>
            <a:pPr lvl="1"/>
            <a:r>
              <a:rPr lang="zh-CN" altLang="en-US" dirty="0" smtClean="0"/>
              <a:t>从特征名字</a:t>
            </a:r>
            <a:r>
              <a:rPr lang="en-US" altLang="zh-CN" dirty="0" smtClean="0"/>
              <a:t>+</a:t>
            </a:r>
            <a:r>
              <a:rPr lang="zh-CN" altLang="en-US" dirty="0" smtClean="0"/>
              <a:t>描述</a:t>
            </a:r>
            <a:r>
              <a:rPr lang="en-US" altLang="zh-CN" dirty="0" smtClean="0"/>
              <a:t>+</a:t>
            </a:r>
            <a:r>
              <a:rPr lang="zh-CN" altLang="en-US" dirty="0" smtClean="0"/>
              <a:t>逻辑公式  恢复出 </a:t>
            </a:r>
            <a:r>
              <a:rPr lang="en-US" altLang="zh-CN" dirty="0" smtClean="0"/>
              <a:t>FM</a:t>
            </a:r>
          </a:p>
          <a:p>
            <a:pPr lvl="1"/>
            <a:r>
              <a:rPr lang="zh-CN" altLang="en-US" dirty="0"/>
              <a:t>逻</a:t>
            </a:r>
            <a:r>
              <a:rPr lang="zh-CN" altLang="en-US" dirty="0" smtClean="0"/>
              <a:t>辑公式中已经包含了全部约束（</a:t>
            </a:r>
            <a:r>
              <a:rPr lang="zh-CN" altLang="en-US" dirty="0"/>
              <a:t>显</a:t>
            </a:r>
            <a:r>
              <a:rPr lang="zh-CN" altLang="en-US" dirty="0" smtClean="0"/>
              <a:t>式</a:t>
            </a:r>
            <a:r>
              <a:rPr lang="en-US" altLang="zh-CN" dirty="0" smtClean="0"/>
              <a:t>+</a:t>
            </a:r>
            <a:r>
              <a:rPr lang="zh-CN" altLang="en-US" dirty="0" smtClean="0"/>
              <a:t>隐式），约束的来源</a:t>
            </a:r>
            <a:endParaRPr lang="en-US" altLang="zh-CN" dirty="0" smtClean="0"/>
          </a:p>
          <a:p>
            <a:pPr lvl="2"/>
            <a:r>
              <a:rPr lang="en-US" dirty="0" smtClean="0"/>
              <a:t>1</a:t>
            </a:r>
            <a:r>
              <a:rPr lang="zh-CN" altLang="en-US" dirty="0" smtClean="0"/>
              <a:t>、人工分析</a:t>
            </a:r>
            <a:endParaRPr lang="en-US" altLang="zh-CN" dirty="0" smtClean="0"/>
          </a:p>
          <a:p>
            <a:pPr lvl="2"/>
            <a:r>
              <a:rPr lang="en-US" dirty="0" smtClean="0"/>
              <a:t>2</a:t>
            </a:r>
            <a:r>
              <a:rPr lang="zh-CN" altLang="en-US" dirty="0" smtClean="0"/>
              <a:t>、工具分析产品源代码</a:t>
            </a:r>
            <a:endParaRPr lang="en-US" altLang="zh-CN" dirty="0" smtClean="0"/>
          </a:p>
          <a:p>
            <a:pPr lvl="1"/>
            <a:r>
              <a:rPr lang="zh-CN" altLang="en-US" dirty="0"/>
              <a:t>特</a:t>
            </a:r>
            <a:r>
              <a:rPr lang="zh-CN" altLang="en-US" dirty="0" smtClean="0"/>
              <a:t>征名字</a:t>
            </a:r>
            <a:r>
              <a:rPr lang="en-US" altLang="zh-CN" dirty="0" smtClean="0"/>
              <a:t>+</a:t>
            </a:r>
            <a:r>
              <a:rPr lang="zh-CN" altLang="en-US" dirty="0" smtClean="0"/>
              <a:t>描述的作用是推荐父特征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设给定特征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，则文本相似度（</a:t>
            </a:r>
            <a:r>
              <a:rPr lang="en-US" altLang="zh-CN" dirty="0" err="1" smtClean="0"/>
              <a:t>tf-idf</a:t>
            </a:r>
            <a:r>
              <a:rPr lang="zh-CN" altLang="en-US" dirty="0" smtClean="0"/>
              <a:t>计算）越高的越可能是父特征</a:t>
            </a:r>
            <a:endParaRPr lang="en-US" altLang="zh-CN" dirty="0" smtClean="0"/>
          </a:p>
          <a:p>
            <a:pPr lvl="1"/>
            <a:r>
              <a:rPr lang="zh-CN" altLang="en-US" dirty="0"/>
              <a:t>逻辑公</a:t>
            </a:r>
            <a:r>
              <a:rPr lang="zh-CN" altLang="en-US" dirty="0" smtClean="0"/>
              <a:t>式为主，特征名字</a:t>
            </a:r>
            <a:r>
              <a:rPr lang="en-US" altLang="zh-CN" dirty="0" smtClean="0"/>
              <a:t>+</a:t>
            </a:r>
            <a:r>
              <a:rPr lang="zh-CN" altLang="en-US" dirty="0"/>
              <a:t>描</a:t>
            </a:r>
            <a:r>
              <a:rPr lang="zh-CN" altLang="en-US" dirty="0" smtClean="0"/>
              <a:t>述为辅（仅在恢复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时用到）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2133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一些有启发的数据：</a:t>
            </a:r>
            <a:endParaRPr lang="en-US" altLang="zh-CN" dirty="0" smtClean="0"/>
          </a:p>
          <a:p>
            <a:r>
              <a:rPr lang="en-US" altLang="zh-CN" dirty="0" smtClean="0"/>
              <a:t>FreeBSD 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24%</a:t>
            </a:r>
            <a:r>
              <a:rPr lang="zh-CN" altLang="en-US" dirty="0" smtClean="0"/>
              <a:t>的特征参与了显式约束</a:t>
            </a:r>
            <a:endParaRPr lang="en-US" altLang="zh-CN" dirty="0" smtClean="0"/>
          </a:p>
          <a:p>
            <a:r>
              <a:rPr lang="en-US" dirty="0" smtClean="0"/>
              <a:t>Direct Implication</a:t>
            </a:r>
            <a:r>
              <a:rPr lang="zh-CN" altLang="en-US" dirty="0" smtClean="0"/>
              <a:t>数量在特征上的分布 说明了  “一个特征如果参与了一次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，那么有很大可能参与多个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”（</a:t>
            </a:r>
            <a:r>
              <a:rPr lang="en-US" altLang="zh-CN" dirty="0" smtClean="0"/>
              <a:t>Direct Implication </a:t>
            </a:r>
            <a:r>
              <a:rPr lang="zh-CN" altLang="en-US" dirty="0" smtClean="0"/>
              <a:t>数量 </a:t>
            </a:r>
            <a:r>
              <a:rPr lang="en-US" altLang="zh-CN" dirty="0" smtClean="0"/>
              <a:t>– 1 = require</a:t>
            </a:r>
            <a:r>
              <a:rPr lang="zh-CN" altLang="en-US" dirty="0" smtClean="0"/>
              <a:t>数）可以看到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Number of (</a:t>
            </a:r>
            <a:r>
              <a:rPr lang="en-US" altLang="zh-CN" dirty="0" err="1" smtClean="0"/>
              <a:t>DirectImp</a:t>
            </a:r>
            <a:r>
              <a:rPr lang="en-US" altLang="zh-CN" dirty="0" smtClean="0"/>
              <a:t> &gt; 1)  </a:t>
            </a:r>
            <a:r>
              <a:rPr lang="zh-CN" altLang="en-US" dirty="0" smtClean="0"/>
              <a:t>大于  </a:t>
            </a:r>
            <a:r>
              <a:rPr lang="en-US" altLang="zh-CN" dirty="0" smtClean="0"/>
              <a:t>Number of (</a:t>
            </a:r>
            <a:r>
              <a:rPr lang="en-US" altLang="zh-CN" dirty="0" err="1" smtClean="0"/>
              <a:t>DirectImp</a:t>
            </a:r>
            <a:r>
              <a:rPr lang="en-US" altLang="zh-CN" dirty="0" smtClean="0"/>
              <a:t> &lt;=1)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2391784" cy="400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9400" y="36576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eCos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5791200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FreeBSD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14600"/>
            <a:ext cx="2504547" cy="379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39000" y="3657600"/>
            <a:ext cx="130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FreeBSD-ref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53340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6400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60496" y="6466897"/>
            <a:ext cx="300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参与的</a:t>
            </a:r>
            <a:r>
              <a:rPr lang="en-US" altLang="zh-CN" dirty="0" smtClean="0"/>
              <a:t>Direct Implication</a:t>
            </a:r>
            <a:r>
              <a:rPr lang="zh-CN" altLang="en-US" dirty="0" smtClean="0"/>
              <a:t>次数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105</Words>
  <Application>Microsoft Office PowerPoint</Application>
  <PresentationFormat>On-screen Show (4:3)</PresentationFormat>
  <Paragraphs>21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Mining Binary Constraints: Notes</vt:lpstr>
      <vt:lpstr>Related Work 1</vt:lpstr>
      <vt:lpstr>PowerPoint Presentation</vt:lpstr>
    </vt:vector>
  </TitlesOfParts>
  <Company>PKU.DR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Binary Constraints: Notes</dc:title>
  <dc:creator>Yi Li</dc:creator>
  <cp:lastModifiedBy>Yi Li</cp:lastModifiedBy>
  <cp:revision>7</cp:revision>
  <dcterms:created xsi:type="dcterms:W3CDTF">2011-04-26T11:09:29Z</dcterms:created>
  <dcterms:modified xsi:type="dcterms:W3CDTF">2011-04-27T08:46:31Z</dcterms:modified>
</cp:coreProperties>
</file>