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D34-5977-4592-94C7-AE5C11B0B97D}" type="datetimeFigureOut">
              <a:rPr lang="zh-CN" altLang="en-US" smtClean="0"/>
              <a:t>2011-12-29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AA86-E06E-4B22-AB37-98AA989BF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31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D34-5977-4592-94C7-AE5C11B0B97D}" type="datetimeFigureOut">
              <a:rPr lang="zh-CN" altLang="en-US" smtClean="0"/>
              <a:t>2011-12-29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AA86-E06E-4B22-AB37-98AA989BF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79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D34-5977-4592-94C7-AE5C11B0B97D}" type="datetimeFigureOut">
              <a:rPr lang="zh-CN" altLang="en-US" smtClean="0"/>
              <a:t>2011-12-29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AA86-E06E-4B22-AB37-98AA989BF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37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D34-5977-4592-94C7-AE5C11B0B97D}" type="datetimeFigureOut">
              <a:rPr lang="zh-CN" altLang="en-US" smtClean="0"/>
              <a:t>2011-12-29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AA86-E06E-4B22-AB37-98AA989BF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38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D34-5977-4592-94C7-AE5C11B0B97D}" type="datetimeFigureOut">
              <a:rPr lang="zh-CN" altLang="en-US" smtClean="0"/>
              <a:t>2011-12-29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AA86-E06E-4B22-AB37-98AA989BF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95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D34-5977-4592-94C7-AE5C11B0B97D}" type="datetimeFigureOut">
              <a:rPr lang="zh-CN" altLang="en-US" smtClean="0"/>
              <a:t>2011-12-29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AA86-E06E-4B22-AB37-98AA989BF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4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D34-5977-4592-94C7-AE5C11B0B97D}" type="datetimeFigureOut">
              <a:rPr lang="zh-CN" altLang="en-US" smtClean="0"/>
              <a:t>2011-12-29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AA86-E06E-4B22-AB37-98AA989BF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56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D34-5977-4592-94C7-AE5C11B0B97D}" type="datetimeFigureOut">
              <a:rPr lang="zh-CN" altLang="en-US" smtClean="0"/>
              <a:t>2011-12-29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AA86-E06E-4B22-AB37-98AA989BF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7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D34-5977-4592-94C7-AE5C11B0B97D}" type="datetimeFigureOut">
              <a:rPr lang="zh-CN" altLang="en-US" smtClean="0"/>
              <a:t>2011-12-29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AA86-E06E-4B22-AB37-98AA989BF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95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D34-5977-4592-94C7-AE5C11B0B97D}" type="datetimeFigureOut">
              <a:rPr lang="zh-CN" altLang="en-US" smtClean="0"/>
              <a:t>2011-12-29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AA86-E06E-4B22-AB37-98AA989BF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86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D34-5977-4592-94C7-AE5C11B0B97D}" type="datetimeFigureOut">
              <a:rPr lang="zh-CN" altLang="en-US" smtClean="0"/>
              <a:t>2011-12-29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AA86-E06E-4B22-AB37-98AA989BF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96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65D34-5977-4592-94C7-AE5C11B0B97D}" type="datetimeFigureOut">
              <a:rPr lang="zh-CN" altLang="en-US" smtClean="0"/>
              <a:t>2011-12-29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7AA86-E06E-4B22-AB37-98AA989BF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62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基本思想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元素对应连续随机变量</a:t>
                </a:r>
                <a:r>
                  <a:rPr lang="en-US" altLang="zh-CN" dirty="0" smtClean="0"/>
                  <a:t>x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[0, 1]</m:t>
                    </m:r>
                  </m:oMath>
                </a14:m>
                <a:r>
                  <a:rPr lang="zh-CN" altLang="en-US" dirty="0" smtClean="0"/>
                  <a:t>：表示选择该元素的人所占的百分比（简称“选择率”） 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随机变量的概率分布：反映一个特征模型中所有元素的选择率的分布情况 （即：任取一个元素，其选择率等于某值的概率）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不同分布对应了不同特点的模型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38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常见概率分布及其在</a:t>
            </a:r>
            <a:r>
              <a:rPr lang="en-US" altLang="zh-CN" sz="3600" dirty="0" err="1" smtClean="0"/>
              <a:t>CoFM</a:t>
            </a:r>
            <a:r>
              <a:rPr lang="zh-CN" altLang="en-US" sz="3600" dirty="0" smtClean="0"/>
              <a:t>中的可能应用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均匀分布 （在区间 </a:t>
            </a:r>
            <a:r>
              <a:rPr lang="en-US" altLang="zh-CN" dirty="0" smtClean="0"/>
              <a:t>[a, b] </a:t>
            </a:r>
            <a:r>
              <a:rPr lang="zh-CN" altLang="en-US" dirty="0" smtClean="0"/>
              <a:t>上 </a:t>
            </a:r>
            <a:r>
              <a:rPr lang="en-US" altLang="zh-CN" dirty="0" smtClean="0"/>
              <a:t>, 0 &lt;= a &lt; b &lt;= 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所有元素的选择率相同（这反映了某种特点的</a:t>
            </a:r>
            <a:r>
              <a:rPr lang="en-US" altLang="zh-CN" dirty="0" smtClean="0"/>
              <a:t>FM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二项分布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假设</a:t>
            </a:r>
            <a:r>
              <a:rPr lang="zh-CN" altLang="en-US" dirty="0" smtClean="0"/>
              <a:t>所有元素中，</a:t>
            </a:r>
            <a:r>
              <a:rPr lang="zh-CN" altLang="zh-CN" dirty="0" smtClean="0"/>
              <a:t>不合格品率</a:t>
            </a:r>
            <a:r>
              <a:rPr lang="zh-CN" altLang="en-US" dirty="0" smtClean="0"/>
              <a:t>（选择率小于某个阈值）</a:t>
            </a:r>
            <a:r>
              <a:rPr lang="zh-CN" altLang="zh-CN" dirty="0" smtClean="0"/>
              <a:t>为</a:t>
            </a:r>
            <a:r>
              <a:rPr lang="en-US" altLang="zh-CN" dirty="0"/>
              <a:t>P</a:t>
            </a:r>
            <a:r>
              <a:rPr lang="zh-CN" altLang="zh-CN" dirty="0"/>
              <a:t>，从这</a:t>
            </a:r>
            <a:r>
              <a:rPr lang="zh-CN" altLang="zh-CN" dirty="0" smtClean="0"/>
              <a:t>批</a:t>
            </a:r>
            <a:r>
              <a:rPr lang="zh-CN" altLang="en-US" dirty="0" smtClean="0"/>
              <a:t>元素</a:t>
            </a:r>
            <a:r>
              <a:rPr lang="zh-CN" altLang="zh-CN" dirty="0" smtClean="0"/>
              <a:t>中</a:t>
            </a:r>
            <a:r>
              <a:rPr lang="zh-CN" altLang="zh-CN" dirty="0"/>
              <a:t>随机地抽出</a:t>
            </a:r>
            <a:r>
              <a:rPr lang="en-US" altLang="zh-CN" dirty="0"/>
              <a:t>n</a:t>
            </a:r>
            <a:r>
              <a:rPr lang="zh-CN" altLang="zh-CN" dirty="0" smtClean="0"/>
              <a:t>件，</a:t>
            </a:r>
            <a:r>
              <a:rPr lang="zh-CN" altLang="zh-CN" dirty="0"/>
              <a:t>其中不合格品数</a:t>
            </a:r>
            <a:r>
              <a:rPr lang="en-US" altLang="zh-CN" dirty="0"/>
              <a:t>X</a:t>
            </a:r>
            <a:r>
              <a:rPr lang="zh-CN" altLang="zh-CN" dirty="0"/>
              <a:t>服从的分布为</a:t>
            </a:r>
            <a:r>
              <a:rPr lang="zh-CN" altLang="zh-CN" dirty="0" smtClean="0"/>
              <a:t>二项分布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可以估计规模为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Personal View</a:t>
            </a:r>
            <a:r>
              <a:rPr lang="zh-CN" altLang="en-US" dirty="0" smtClean="0"/>
              <a:t>中包含不合格元素的情况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4246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泊松分布</a:t>
            </a:r>
            <a:r>
              <a:rPr lang="en-US" altLang="zh-CN" dirty="0" smtClean="0"/>
              <a:t>P (λ)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实际事例中，当一个</a:t>
            </a:r>
            <a:r>
              <a:rPr lang="zh-CN" altLang="en-US" u="sng" dirty="0" smtClean="0"/>
              <a:t>随机事件</a:t>
            </a:r>
            <a:r>
              <a:rPr lang="zh-CN" altLang="en-US" dirty="0" smtClean="0"/>
              <a:t>以</a:t>
            </a:r>
            <a:r>
              <a:rPr lang="zh-CN" altLang="en-US" dirty="0"/>
              <a:t>固定的平均瞬时速率 </a:t>
            </a:r>
            <a:r>
              <a:rPr lang="en-US" altLang="zh-CN" dirty="0" smtClean="0"/>
              <a:t>λ</a:t>
            </a:r>
            <a:r>
              <a:rPr lang="zh-CN" altLang="en-US" dirty="0" smtClean="0"/>
              <a:t>随机</a:t>
            </a:r>
            <a:r>
              <a:rPr lang="zh-CN" altLang="en-US" dirty="0"/>
              <a:t>且独立地出现时，那么这个</a:t>
            </a:r>
            <a:r>
              <a:rPr lang="zh-CN" altLang="en-US" b="1" dirty="0"/>
              <a:t>事件在单位</a:t>
            </a:r>
            <a:r>
              <a:rPr lang="zh-CN" altLang="en-US" b="1" dirty="0" smtClean="0"/>
              <a:t>时间内</a:t>
            </a:r>
            <a:r>
              <a:rPr lang="zh-CN" altLang="en-US" b="1" dirty="0"/>
              <a:t>出现的</a:t>
            </a:r>
            <a:r>
              <a:rPr lang="zh-CN" altLang="en-US" b="1" dirty="0" smtClean="0"/>
              <a:t>次数</a:t>
            </a:r>
            <a:r>
              <a:rPr lang="en-US" altLang="zh-CN" b="1" dirty="0" smtClean="0"/>
              <a:t>(0, 1, 2, …)</a:t>
            </a:r>
            <a:r>
              <a:rPr lang="zh-CN" altLang="en-US" dirty="0" smtClean="0"/>
              <a:t>服从泊松分布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CoFM</a:t>
            </a:r>
            <a:r>
              <a:rPr lang="zh-CN" altLang="en-US" dirty="0" smtClean="0"/>
              <a:t>中什么事件可以近似看做以固定速率出现的？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（用户恒定不变的某一时间段内）浏览</a:t>
            </a:r>
            <a:r>
              <a:rPr lang="en-US" altLang="zh-CN" dirty="0" smtClean="0"/>
              <a:t>GFM</a:t>
            </a:r>
            <a:r>
              <a:rPr lang="zh-CN" altLang="en-US" dirty="0"/>
              <a:t>；</a:t>
            </a:r>
            <a:r>
              <a:rPr lang="zh-CN" altLang="en-US" dirty="0" smtClean="0"/>
              <a:t>选择元素；创建元素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常见概率分布及其在</a:t>
            </a:r>
            <a:r>
              <a:rPr lang="en-US" altLang="zh-CN" sz="3600" dirty="0" err="1" smtClean="0"/>
              <a:t>CoFM</a:t>
            </a:r>
            <a:r>
              <a:rPr lang="zh-CN" altLang="en-US" sz="3600" dirty="0" smtClean="0"/>
              <a:t>中的可能应用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4004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prstClr val="black"/>
                </a:solidFill>
              </a:rPr>
              <a:t>常见概率分布及其在</a:t>
            </a:r>
            <a:r>
              <a:rPr lang="en-US" altLang="zh-CN" sz="3600" dirty="0" err="1">
                <a:solidFill>
                  <a:prstClr val="black"/>
                </a:solidFill>
              </a:rPr>
              <a:t>CoFM</a:t>
            </a:r>
            <a:r>
              <a:rPr lang="zh-CN" altLang="en-US" sz="3600" dirty="0">
                <a:solidFill>
                  <a:prstClr val="black"/>
                </a:solidFill>
              </a:rPr>
              <a:t>中的可能应用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23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258</Words>
  <Application>Microsoft Office PowerPoint</Application>
  <PresentationFormat>全屏显示(4:3)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基本思想</vt:lpstr>
      <vt:lpstr>常见概率分布及其在CoFM中的可能应用</vt:lpstr>
      <vt:lpstr>常见概率分布及其在CoFM中的可能应用</vt:lpstr>
      <vt:lpstr>常见概率分布及其在CoFM中的可能应用</vt:lpstr>
    </vt:vector>
  </TitlesOfParts>
  <Company>yl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Yi</dc:creator>
  <cp:lastModifiedBy>Li Yi</cp:lastModifiedBy>
  <cp:revision>10</cp:revision>
  <dcterms:created xsi:type="dcterms:W3CDTF">2011-12-29T08:53:28Z</dcterms:created>
  <dcterms:modified xsi:type="dcterms:W3CDTF">2011-12-30T12:14:04Z</dcterms:modified>
</cp:coreProperties>
</file>