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92D7-59FE-4049-98B3-A9FB383051C1}" type="datetimeFigureOut">
              <a:rPr lang="zh-CN" altLang="en-US" smtClean="0"/>
              <a:t>2012-4-10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8A48-1D2D-47E6-83B2-4E96F4325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13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92D7-59FE-4049-98B3-A9FB383051C1}" type="datetimeFigureOut">
              <a:rPr lang="zh-CN" altLang="en-US" smtClean="0"/>
              <a:t>2012-4-10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8A48-1D2D-47E6-83B2-4E96F4325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24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92D7-59FE-4049-98B3-A9FB383051C1}" type="datetimeFigureOut">
              <a:rPr lang="zh-CN" altLang="en-US" smtClean="0"/>
              <a:t>2012-4-10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8A48-1D2D-47E6-83B2-4E96F4325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50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92D7-59FE-4049-98B3-A9FB383051C1}" type="datetimeFigureOut">
              <a:rPr lang="zh-CN" altLang="en-US" smtClean="0"/>
              <a:t>2012-4-10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8A48-1D2D-47E6-83B2-4E96F4325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47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92D7-59FE-4049-98B3-A9FB383051C1}" type="datetimeFigureOut">
              <a:rPr lang="zh-CN" altLang="en-US" smtClean="0"/>
              <a:t>2012-4-10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8A48-1D2D-47E6-83B2-4E96F4325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68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92D7-59FE-4049-98B3-A9FB383051C1}" type="datetimeFigureOut">
              <a:rPr lang="zh-CN" altLang="en-US" smtClean="0"/>
              <a:t>2012-4-10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8A48-1D2D-47E6-83B2-4E96F4325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56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92D7-59FE-4049-98B3-A9FB383051C1}" type="datetimeFigureOut">
              <a:rPr lang="zh-CN" altLang="en-US" smtClean="0"/>
              <a:t>2012-4-10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8A48-1D2D-47E6-83B2-4E96F4325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1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92D7-59FE-4049-98B3-A9FB383051C1}" type="datetimeFigureOut">
              <a:rPr lang="zh-CN" altLang="en-US" smtClean="0"/>
              <a:t>2012-4-10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8A48-1D2D-47E6-83B2-4E96F4325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23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92D7-59FE-4049-98B3-A9FB383051C1}" type="datetimeFigureOut">
              <a:rPr lang="zh-CN" altLang="en-US" smtClean="0"/>
              <a:t>2012-4-10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8A48-1D2D-47E6-83B2-4E96F4325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31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92D7-59FE-4049-98B3-A9FB383051C1}" type="datetimeFigureOut">
              <a:rPr lang="zh-CN" altLang="en-US" smtClean="0"/>
              <a:t>2012-4-10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8A48-1D2D-47E6-83B2-4E96F4325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29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92D7-59FE-4049-98B3-A9FB383051C1}" type="datetimeFigureOut">
              <a:rPr lang="zh-CN" altLang="en-US" smtClean="0"/>
              <a:t>2012-4-10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8A48-1D2D-47E6-83B2-4E96F4325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8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192D7-59FE-4049-98B3-A9FB383051C1}" type="datetimeFigureOut">
              <a:rPr lang="zh-CN" altLang="en-US" smtClean="0"/>
              <a:t>2012-4-10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08A48-1D2D-47E6-83B2-4E96F4325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61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Modeling the Environment and the Software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Yi 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142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Modeling the Software: Feature Models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9672" y="1840797"/>
            <a:ext cx="3600400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Calendar App for Mobile Phone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2780928"/>
            <a:ext cx="93610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Event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35696" y="2780928"/>
            <a:ext cx="1188132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Location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07904" y="2780928"/>
            <a:ext cx="1152128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Sharing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876256" y="2780928"/>
            <a:ext cx="1152128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Storage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16016" y="5229200"/>
            <a:ext cx="414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NOTE: This is a simplified feature diagram.</a:t>
            </a:r>
            <a:endParaRPr lang="zh-CN" altLang="en-US" i="1" dirty="0"/>
          </a:p>
        </p:txBody>
      </p:sp>
      <p:cxnSp>
        <p:nvCxnSpPr>
          <p:cNvPr id="11" name="直接连接符 10"/>
          <p:cNvCxnSpPr>
            <a:stCxn id="5" idx="0"/>
            <a:endCxn id="4" idx="2"/>
          </p:cNvCxnSpPr>
          <p:nvPr/>
        </p:nvCxnSpPr>
        <p:spPr>
          <a:xfrm flipV="1">
            <a:off x="1007604" y="2272845"/>
            <a:ext cx="2412268" cy="508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0"/>
            <a:endCxn id="4" idx="2"/>
          </p:cNvCxnSpPr>
          <p:nvPr/>
        </p:nvCxnSpPr>
        <p:spPr>
          <a:xfrm flipV="1">
            <a:off x="2429762" y="2272845"/>
            <a:ext cx="990110" cy="508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4" idx="2"/>
            <a:endCxn id="7" idx="0"/>
          </p:cNvCxnSpPr>
          <p:nvPr/>
        </p:nvCxnSpPr>
        <p:spPr>
          <a:xfrm>
            <a:off x="3419872" y="2272845"/>
            <a:ext cx="864096" cy="508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" idx="2"/>
            <a:endCxn id="8" idx="0"/>
          </p:cNvCxnSpPr>
          <p:nvPr/>
        </p:nvCxnSpPr>
        <p:spPr>
          <a:xfrm>
            <a:off x="3419872" y="2272845"/>
            <a:ext cx="4032448" cy="508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835696" y="4077072"/>
            <a:ext cx="1800200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Social Networks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923928" y="4077072"/>
            <a:ext cx="936104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Email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220072" y="4077072"/>
            <a:ext cx="792088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SMS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516216" y="4077072"/>
            <a:ext cx="79208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Cloud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596336" y="4077072"/>
            <a:ext cx="792088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Local</a:t>
            </a:r>
            <a:endParaRPr lang="zh-CN" altLang="en-US" dirty="0"/>
          </a:p>
        </p:txBody>
      </p:sp>
      <p:cxnSp>
        <p:nvCxnSpPr>
          <p:cNvPr id="28" name="直接连接符 27"/>
          <p:cNvCxnSpPr>
            <a:stCxn id="18" idx="0"/>
            <a:endCxn id="7" idx="2"/>
          </p:cNvCxnSpPr>
          <p:nvPr/>
        </p:nvCxnSpPr>
        <p:spPr>
          <a:xfrm flipV="1">
            <a:off x="2735796" y="3212976"/>
            <a:ext cx="1548172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7" idx="2"/>
            <a:endCxn id="19" idx="0"/>
          </p:cNvCxnSpPr>
          <p:nvPr/>
        </p:nvCxnSpPr>
        <p:spPr>
          <a:xfrm>
            <a:off x="4283968" y="3212976"/>
            <a:ext cx="108012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7" idx="2"/>
            <a:endCxn id="24" idx="0"/>
          </p:cNvCxnSpPr>
          <p:nvPr/>
        </p:nvCxnSpPr>
        <p:spPr>
          <a:xfrm>
            <a:off x="4283968" y="3212976"/>
            <a:ext cx="1332148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5" idx="0"/>
            <a:endCxn id="8" idx="2"/>
          </p:cNvCxnSpPr>
          <p:nvPr/>
        </p:nvCxnSpPr>
        <p:spPr>
          <a:xfrm flipV="1">
            <a:off x="6912260" y="3212976"/>
            <a:ext cx="54006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8" idx="2"/>
            <a:endCxn id="26" idx="0"/>
          </p:cNvCxnSpPr>
          <p:nvPr/>
        </p:nvCxnSpPr>
        <p:spPr>
          <a:xfrm>
            <a:off x="7452320" y="3212976"/>
            <a:ext cx="54006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251520" y="5373216"/>
            <a:ext cx="3456384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Environment-Aware Features</a:t>
            </a:r>
          </a:p>
          <a:p>
            <a:pPr algn="ctr"/>
            <a:r>
              <a:rPr lang="en-US" altLang="zh-CN" i="1" dirty="0" smtClean="0"/>
              <a:t>(Network Connection)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36154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84976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Modeling the </a:t>
            </a:r>
            <a:r>
              <a:rPr lang="en-US" altLang="zh-CN" dirty="0" smtClean="0"/>
              <a:t>Environment: Context Tree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77185"/>
            <a:ext cx="6408712" cy="329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51520" y="5805264"/>
            <a:ext cx="9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altLang="zh-CN" sz="1600" dirty="0"/>
              <a:t>D. Kramer, A. Kocurova, S. Oussena, T. Clark, </a:t>
            </a:r>
            <a:r>
              <a:rPr lang="sv-SE" altLang="zh-CN" sz="1600" dirty="0" smtClean="0"/>
              <a:t>and </a:t>
            </a:r>
            <a:r>
              <a:rPr lang="en-US" altLang="zh-CN" sz="1600" dirty="0" smtClean="0"/>
              <a:t>P</a:t>
            </a:r>
            <a:r>
              <a:rPr lang="en-US" altLang="zh-CN" sz="1600" dirty="0"/>
              <a:t>. </a:t>
            </a:r>
            <a:r>
              <a:rPr lang="en-US" altLang="zh-CN" sz="1600" dirty="0" err="1"/>
              <a:t>Komisarczuk</a:t>
            </a:r>
            <a:r>
              <a:rPr lang="en-US" altLang="zh-CN" sz="1600" dirty="0"/>
              <a:t>. </a:t>
            </a:r>
            <a:r>
              <a:rPr lang="en-US" altLang="zh-CN" sz="1600" b="1" dirty="0"/>
              <a:t>An extensible, self contained, </a:t>
            </a:r>
            <a:r>
              <a:rPr lang="en-US" altLang="zh-CN" sz="1600" b="1" dirty="0" smtClean="0"/>
              <a:t>layered approach </a:t>
            </a:r>
            <a:r>
              <a:rPr lang="en-US" altLang="zh-CN" sz="1600" b="1" dirty="0"/>
              <a:t>to context acquisition.</a:t>
            </a:r>
            <a:r>
              <a:rPr lang="en-US" altLang="zh-CN" sz="1600" dirty="0"/>
              <a:t> In Proceedings of </a:t>
            </a:r>
            <a:r>
              <a:rPr lang="en-US" altLang="zh-CN" sz="1600" dirty="0" smtClean="0"/>
              <a:t>the Third </a:t>
            </a:r>
            <a:r>
              <a:rPr lang="en-US" altLang="zh-CN" sz="1600" dirty="0"/>
              <a:t>International Workshop on Middleware </a:t>
            </a:r>
            <a:r>
              <a:rPr lang="en-US" altLang="zh-CN" sz="1600" dirty="0" smtClean="0"/>
              <a:t>for Pervasive </a:t>
            </a:r>
            <a:r>
              <a:rPr lang="en-US" altLang="zh-CN" sz="1600" dirty="0"/>
              <a:t>Mobile and Embedded Computing, </a:t>
            </a:r>
            <a:r>
              <a:rPr lang="en-US" altLang="zh-CN" sz="1600" dirty="0" smtClean="0"/>
              <a:t>M-MPAC '11</a:t>
            </a:r>
            <a:r>
              <a:rPr lang="en-US" altLang="zh-CN" sz="1600" dirty="0"/>
              <a:t>, pages 6:1{6:7, New York, NY, USA, 2011. ACM.</a:t>
            </a:r>
            <a:endParaRPr lang="zh-CN" altLang="en-US" sz="1600" dirty="0"/>
          </a:p>
        </p:txBody>
      </p:sp>
      <p:sp>
        <p:nvSpPr>
          <p:cNvPr id="5" name="圆角矩形 4"/>
          <p:cNvSpPr/>
          <p:nvPr/>
        </p:nvSpPr>
        <p:spPr>
          <a:xfrm>
            <a:off x="30747" y="1243608"/>
            <a:ext cx="216024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Composite Context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2"/>
          </p:cNvCxnSpPr>
          <p:nvPr/>
        </p:nvCxnSpPr>
        <p:spPr>
          <a:xfrm>
            <a:off x="1110867" y="1700808"/>
            <a:ext cx="2171676" cy="275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</p:cNvCxnSpPr>
          <p:nvPr/>
        </p:nvCxnSpPr>
        <p:spPr>
          <a:xfrm>
            <a:off x="1110867" y="1700808"/>
            <a:ext cx="1080120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2339752" y="5230495"/>
            <a:ext cx="3984813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Low-Level Context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6" idx="0"/>
          </p:cNvCxnSpPr>
          <p:nvPr/>
        </p:nvCxnSpPr>
        <p:spPr>
          <a:xfrm flipH="1" flipV="1">
            <a:off x="2771800" y="4869160"/>
            <a:ext cx="1560359" cy="3613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" idx="0"/>
          </p:cNvCxnSpPr>
          <p:nvPr/>
        </p:nvCxnSpPr>
        <p:spPr>
          <a:xfrm flipH="1" flipV="1">
            <a:off x="4067944" y="4869160"/>
            <a:ext cx="264215" cy="3613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6" idx="0"/>
          </p:cNvCxnSpPr>
          <p:nvPr/>
        </p:nvCxnSpPr>
        <p:spPr>
          <a:xfrm flipV="1">
            <a:off x="4332159" y="4869160"/>
            <a:ext cx="1175945" cy="3613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13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Context Composition Rules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6408712" cy="329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80705" y="4797152"/>
            <a:ext cx="259749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WiFi</a:t>
            </a:r>
            <a:r>
              <a:rPr lang="en-US" altLang="zh-CN" dirty="0" smtClean="0"/>
              <a:t> , 3G </a:t>
            </a:r>
            <a:r>
              <a:rPr lang="en-US" altLang="zh-CN" dirty="0" smtClean="0">
                <a:sym typeface="Wingdings" pitchFamily="2" charset="2"/>
              </a:rPr>
              <a:t> Data Sync</a:t>
            </a:r>
          </a:p>
          <a:p>
            <a:pPr algn="ctr"/>
            <a:r>
              <a:rPr lang="en-US" altLang="zh-CN" sz="1600" dirty="0" smtClean="0">
                <a:sym typeface="Wingdings" pitchFamily="2" charset="2"/>
              </a:rPr>
              <a:t>ON, ON  ON</a:t>
            </a:r>
          </a:p>
          <a:p>
            <a:pPr algn="ctr"/>
            <a:r>
              <a:rPr lang="en-US" altLang="zh-CN" sz="1600" dirty="0" smtClean="0">
                <a:sym typeface="Wingdings" pitchFamily="2" charset="2"/>
              </a:rPr>
              <a:t>ON, OFF  ON</a:t>
            </a:r>
          </a:p>
          <a:p>
            <a:pPr algn="ctr"/>
            <a:r>
              <a:rPr lang="en-US" altLang="zh-CN" sz="1600" dirty="0" smtClean="0">
                <a:sym typeface="Wingdings" pitchFamily="2" charset="2"/>
              </a:rPr>
              <a:t>OFF, ON  ON</a:t>
            </a:r>
          </a:p>
          <a:p>
            <a:pPr algn="ctr"/>
            <a:r>
              <a:rPr lang="en-US" altLang="zh-CN" sz="1600" dirty="0" smtClean="0">
                <a:sym typeface="Wingdings" pitchFamily="2" charset="2"/>
              </a:rPr>
              <a:t>OFF, OFF  OFF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914038" y="1781553"/>
            <a:ext cx="3924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Battery, Data Sync </a:t>
            </a:r>
            <a:r>
              <a:rPr lang="en-US" altLang="zh-CN" dirty="0" smtClean="0">
                <a:sym typeface="Wingdings" pitchFamily="2" charset="2"/>
              </a:rPr>
              <a:t> Connection</a:t>
            </a:r>
          </a:p>
          <a:p>
            <a:pPr algn="ctr"/>
            <a:r>
              <a:rPr lang="en-US" altLang="zh-CN" dirty="0" smtClean="0">
                <a:sym typeface="Wingdings" pitchFamily="2" charset="2"/>
              </a:rPr>
              <a:t>…</a:t>
            </a:r>
          </a:p>
          <a:p>
            <a:pPr algn="ctr"/>
            <a:r>
              <a:rPr lang="en-US" altLang="zh-CN" sz="1600" dirty="0" smtClean="0">
                <a:sym typeface="Wingdings" pitchFamily="2" charset="2"/>
              </a:rPr>
              <a:t>LOW, ON  NO</a:t>
            </a:r>
          </a:p>
          <a:p>
            <a:pPr algn="ctr"/>
            <a:r>
              <a:rPr lang="en-US" altLang="zh-CN" dirty="0" smtClean="0">
                <a:sym typeface="Wingdings" pitchFamily="2" charset="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4550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 Environment and Feature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Bind </a:t>
            </a:r>
            <a:r>
              <a:rPr lang="en-US" altLang="zh-CN" dirty="0" smtClean="0"/>
              <a:t>a feature to a context value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177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</a:t>
            </a:r>
            <a:r>
              <a:rPr lang="en-US" altLang="zh-CN" dirty="0" smtClean="0"/>
              <a:t> Adaption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Feature selection/removal </a:t>
            </a:r>
            <a:r>
              <a:rPr lang="en-US" altLang="zh-CN" dirty="0" smtClean="0"/>
              <a:t>at </a:t>
            </a:r>
            <a:r>
              <a:rPr lang="en-US" altLang="zh-CN" dirty="0" smtClean="0"/>
              <a:t>run 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800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180</Words>
  <Application>Microsoft Office PowerPoint</Application>
  <PresentationFormat>全屏显示(4:3)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Modeling the Environment and the Software</vt:lpstr>
      <vt:lpstr>Modeling the Software: Feature Models</vt:lpstr>
      <vt:lpstr>Modeling the Environment: Context Tree</vt:lpstr>
      <vt:lpstr>Context Composition Rules</vt:lpstr>
      <vt:lpstr>Bind Environment and Feature</vt:lpstr>
      <vt:lpstr>Implement Adaption</vt:lpstr>
    </vt:vector>
  </TitlesOfParts>
  <Company>yl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the Environment and the Software</dc:title>
  <dc:creator>Li Yi</dc:creator>
  <cp:lastModifiedBy>Li Yi</cp:lastModifiedBy>
  <cp:revision>5</cp:revision>
  <dcterms:created xsi:type="dcterms:W3CDTF">2012-04-09T12:50:57Z</dcterms:created>
  <dcterms:modified xsi:type="dcterms:W3CDTF">2012-04-10T05:04:52Z</dcterms:modified>
</cp:coreProperties>
</file>