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C843-3032-2D4D-9870-CC131B4E7830}" type="datetimeFigureOut">
              <a:rPr lang="en-US" smtClean="0"/>
              <a:t>12-6-15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2516-2AC4-9D48-96FE-A6224FB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Checking </a:t>
            </a:r>
            <a:r>
              <a:rPr lang="en-US" dirty="0" smtClean="0">
                <a:solidFill>
                  <a:srgbClr val="FF0000"/>
                </a:solidFill>
              </a:rPr>
              <a:t>Behaviors</a:t>
            </a:r>
            <a:r>
              <a:rPr lang="en-US" dirty="0" smtClean="0"/>
              <a:t> of Software Product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400" y="3886200"/>
            <a:ext cx="7569200" cy="17526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Featured Transition Systems </a:t>
            </a:r>
            <a:r>
              <a:rPr lang="en-US" dirty="0" smtClean="0"/>
              <a:t>(FTS)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err="1"/>
              <a:t>Classen</a:t>
            </a:r>
            <a:r>
              <a:rPr lang="en-US" dirty="0"/>
              <a:t>, P. Heymans, P.-Y. </a:t>
            </a:r>
            <a:r>
              <a:rPr lang="en-US" dirty="0" err="1"/>
              <a:t>Schobbens</a:t>
            </a:r>
            <a:r>
              <a:rPr lang="en-US" dirty="0"/>
              <a:t>, A. </a:t>
            </a:r>
            <a:r>
              <a:rPr lang="en-US" dirty="0" err="1"/>
              <a:t>Legay</a:t>
            </a:r>
            <a:r>
              <a:rPr lang="en-US" dirty="0"/>
              <a:t>, and J.-</a:t>
            </a:r>
            <a:r>
              <a:rPr lang="en-US" dirty="0" smtClean="0"/>
              <a:t>F. </a:t>
            </a:r>
            <a:r>
              <a:rPr lang="en-US" dirty="0" err="1" smtClean="0"/>
              <a:t>Raskin</a:t>
            </a:r>
            <a:r>
              <a:rPr lang="en-US" dirty="0"/>
              <a:t>, “Model checking lots of systems: efficient </a:t>
            </a:r>
            <a:r>
              <a:rPr lang="en-US" dirty="0" smtClean="0"/>
              <a:t>verification of </a:t>
            </a:r>
            <a:r>
              <a:rPr lang="en-US" dirty="0"/>
              <a:t>temporal properties in software product lines</a:t>
            </a:r>
            <a:r>
              <a:rPr lang="en-US" dirty="0" smtClean="0"/>
              <a:t>,”  ICSE </a:t>
            </a:r>
            <a:r>
              <a:rPr lang="en-US" dirty="0"/>
              <a:t>’10.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Classen</a:t>
            </a:r>
            <a:r>
              <a:rPr lang="en-US" dirty="0"/>
              <a:t>, P. Heymans, P.-Y. </a:t>
            </a:r>
            <a:r>
              <a:rPr lang="en-US" dirty="0" err="1"/>
              <a:t>Schobbens</a:t>
            </a:r>
            <a:r>
              <a:rPr lang="en-US" dirty="0"/>
              <a:t>, and A. </a:t>
            </a:r>
            <a:r>
              <a:rPr lang="en-US" dirty="0" err="1"/>
              <a:t>Legay</a:t>
            </a:r>
            <a:r>
              <a:rPr lang="en-US" dirty="0" smtClean="0"/>
              <a:t>, “</a:t>
            </a:r>
            <a:r>
              <a:rPr lang="en-US" dirty="0"/>
              <a:t>Symbolic model checking of software product lines,” </a:t>
            </a:r>
            <a:r>
              <a:rPr lang="en-US" dirty="0" smtClean="0"/>
              <a:t>ICSE </a:t>
            </a:r>
            <a:r>
              <a:rPr lang="fr-FR" dirty="0" smtClean="0"/>
              <a:t>’</a:t>
            </a:r>
            <a:r>
              <a:rPr lang="en-US" dirty="0" smtClean="0"/>
              <a:t>11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Cordy</a:t>
            </a:r>
            <a:r>
              <a:rPr lang="en-US" dirty="0" smtClean="0"/>
              <a:t>, A. </a:t>
            </a:r>
            <a:r>
              <a:rPr lang="en-US" dirty="0" err="1" smtClean="0"/>
              <a:t>Classen</a:t>
            </a:r>
            <a:r>
              <a:rPr lang="en-US" dirty="0" smtClean="0"/>
              <a:t> et al. “Simulation-based Abstraction for Software Product Line Model Checking,” ICSE ‘12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The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ICSE’ 10: Concept and Model Checking of </a:t>
            </a:r>
            <a:r>
              <a:rPr lang="en-US" i="1" dirty="0" smtClean="0"/>
              <a:t>Featured Transition </a:t>
            </a:r>
            <a:r>
              <a:rPr lang="en-US" i="1" dirty="0" smtClean="0"/>
              <a:t>Systems </a:t>
            </a:r>
            <a:r>
              <a:rPr lang="en-US" dirty="0" smtClean="0"/>
              <a:t>(LTL: Linear Temporal Logics)</a:t>
            </a:r>
            <a:endParaRPr lang="en-US" i="1" dirty="0" smtClean="0"/>
          </a:p>
          <a:p>
            <a:r>
              <a:rPr lang="en-US" dirty="0" smtClean="0"/>
              <a:t>ICSE’ 11: A faster </a:t>
            </a:r>
            <a:r>
              <a:rPr lang="en-US" smtClean="0"/>
              <a:t>LTL </a:t>
            </a:r>
            <a:r>
              <a:rPr lang="en-US" smtClean="0"/>
              <a:t>Solver</a:t>
            </a:r>
            <a:endParaRPr lang="en-US" dirty="0" smtClean="0"/>
          </a:p>
          <a:p>
            <a:r>
              <a:rPr lang="en-US" dirty="0" smtClean="0"/>
              <a:t>ICSE’ 12: Reduce Problem Space (States in FTS)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r>
              <a:rPr lang="en-US" dirty="0" smtClean="0"/>
              <a:t>Transition System for Products</a:t>
            </a:r>
            <a:endParaRPr lang="en-US" dirty="0"/>
          </a:p>
        </p:txBody>
      </p:sp>
      <p:pic>
        <p:nvPicPr>
          <p:cNvPr id="6" name="Picture 5" descr="屏幕快照 2012-06-08 上午10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44" y="1011238"/>
            <a:ext cx="6897865" cy="58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en-US" dirty="0" smtClean="0"/>
              <a:t>The Feature Model</a:t>
            </a:r>
            <a:endParaRPr lang="en-US" dirty="0"/>
          </a:p>
        </p:txBody>
      </p:sp>
      <p:pic>
        <p:nvPicPr>
          <p:cNvPr id="4" name="Picture 3" descr="屏幕快照 2012-06-08 上午10.2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78" y="1638300"/>
            <a:ext cx="658872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屏幕快照 2012-06-08 上午10.2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444500"/>
            <a:ext cx="77343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690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FM + TS = FTS</a:t>
            </a:r>
            <a:endParaRPr lang="en-US" dirty="0"/>
          </a:p>
        </p:txBody>
      </p:sp>
      <p:pic>
        <p:nvPicPr>
          <p:cNvPr id="4" name="Picture 3" descr="屏幕快照 2012-06-08 上午10.2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71" y="4051300"/>
            <a:ext cx="3991429" cy="265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483100"/>
            <a:ext cx="356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Priority: Child &gt; Parent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2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r>
              <a:rPr lang="en-US" dirty="0" smtClean="0"/>
              <a:t>Without FTS</a:t>
            </a:r>
          </a:p>
          <a:p>
            <a:pPr lvl="1"/>
            <a:r>
              <a:rPr lang="en-US" dirty="0" smtClean="0"/>
              <a:t>Check behaviors of products </a:t>
            </a:r>
            <a:r>
              <a:rPr lang="en-US" dirty="0" smtClean="0">
                <a:solidFill>
                  <a:srgbClr val="FF0000"/>
                </a:solidFill>
              </a:rPr>
              <a:t>one by one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With FTS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as a whole</a:t>
            </a:r>
            <a:r>
              <a:rPr lang="en-US" dirty="0" smtClean="0">
                <a:solidFill>
                  <a:srgbClr val="000000"/>
                </a:solidFill>
              </a:rPr>
              <a:t> (based on TS checking techniques, e.g. Linear Temporal Logics)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5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215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Model Checking Behaviors of Software Product Lines</vt:lpstr>
      <vt:lpstr>Source Papers</vt:lpstr>
      <vt:lpstr>Relations between The Papers</vt:lpstr>
      <vt:lpstr>Transition System for Products</vt:lpstr>
      <vt:lpstr>The Feature Model</vt:lpstr>
      <vt:lpstr>FM + TS = FTS</vt:lpstr>
      <vt:lpstr>Benefits of FTS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Behaviors of Software Product Lines</dc:title>
  <dc:creator>Mark</dc:creator>
  <cp:lastModifiedBy>Mark</cp:lastModifiedBy>
  <cp:revision>4</cp:revision>
  <dcterms:created xsi:type="dcterms:W3CDTF">2012-06-08T02:10:53Z</dcterms:created>
  <dcterms:modified xsi:type="dcterms:W3CDTF">2012-06-15T01:42:44Z</dcterms:modified>
</cp:coreProperties>
</file>