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1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2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3A03-0992-4674-AE5E-AD7BFABD4CE5}" type="datetimeFigureOut">
              <a:rPr lang="zh-CN" altLang="en-US" smtClean="0"/>
              <a:t>2012-7-16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8389-1DDD-4BC6-BCFA-FFB1C399E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4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132B"/>
      </a:dk1>
      <a:lt1>
        <a:sysClr val="window" lastClr="FFFFFF"/>
      </a:lt1>
      <a:dk2>
        <a:srgbClr val="7F9DB0"/>
      </a:dk2>
      <a:lt2>
        <a:srgbClr val="C5E2ED"/>
      </a:lt2>
      <a:accent1>
        <a:srgbClr val="00132B"/>
      </a:accent1>
      <a:accent2>
        <a:srgbClr val="F95900"/>
      </a:accent2>
      <a:accent3>
        <a:srgbClr val="7F9DB0"/>
      </a:accent3>
      <a:accent4>
        <a:srgbClr val="C5E2ED"/>
      </a:accent4>
      <a:accent5>
        <a:srgbClr val="FFFFFF"/>
      </a:accent5>
      <a:accent6>
        <a:srgbClr val="F95900"/>
      </a:accent6>
      <a:hlink>
        <a:srgbClr val="7F9DB0"/>
      </a:hlink>
      <a:folHlink>
        <a:srgbClr val="F95900"/>
      </a:folHlink>
    </a:clrScheme>
    <a:fontScheme name="Tahoma-SansSerif-FangSong">
      <a:majorFont>
        <a:latin typeface="Tahoma"/>
        <a:ea typeface="仿宋_GB2312"/>
        <a:cs typeface=""/>
      </a:majorFont>
      <a:minorFont>
        <a:latin typeface="Microsoft Sans Serif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4</cp:revision>
  <dcterms:created xsi:type="dcterms:W3CDTF">2012-07-16T10:16:50Z</dcterms:created>
  <dcterms:modified xsi:type="dcterms:W3CDTF">2012-07-17T08:32:56Z</dcterms:modified>
</cp:coreProperties>
</file>