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5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5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3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5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8E1E-4D9F-4683-8D56-840898EED666}" type="datetimeFigureOut">
              <a:rPr lang="en-US" smtClean="0"/>
              <a:t>7/10/2011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E7B5-57F6-434A-A5B7-C3FC20F0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0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7-19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6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首先介绍一下题目里的几个关键词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、自然语言：我们在这里主要关注自然语言需求。我们知道有很多工作是发掘几个图形化模型，比如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图、</a:t>
            </a:r>
            <a:r>
              <a:rPr lang="en-US" altLang="zh-CN" dirty="0" smtClean="0"/>
              <a:t>i</a:t>
            </a:r>
            <a:r>
              <a:rPr lang="zh-CN" altLang="en-US" dirty="0" smtClean="0"/>
              <a:t>*模型、</a:t>
            </a:r>
            <a:r>
              <a:rPr lang="en-US" altLang="zh-CN" dirty="0" smtClean="0"/>
              <a:t>goal</a:t>
            </a:r>
            <a:r>
              <a:rPr lang="zh-CN" altLang="en-US" dirty="0" smtClean="0"/>
              <a:t>模型、层次自动机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之间的关系的。但我们这里并不介绍这些工作。</a:t>
            </a:r>
            <a:endParaRPr lang="en-US" altLang="zh-CN" dirty="0" smtClean="0"/>
          </a:p>
          <a:p>
            <a:pPr lvl="2"/>
            <a:r>
              <a:rPr lang="zh-CN" altLang="en-US" dirty="0"/>
              <a:t>为什</a:t>
            </a:r>
            <a:r>
              <a:rPr lang="zh-CN" altLang="en-US" dirty="0" smtClean="0"/>
              <a:t>么我们立足于自然语言处理呢？我们看：</a:t>
            </a:r>
            <a:endParaRPr lang="en-US" altLang="zh-CN" dirty="0" smtClean="0"/>
          </a:p>
          <a:p>
            <a:pPr lvl="2"/>
            <a:r>
              <a:rPr lang="en-US" dirty="0" smtClean="0"/>
              <a:t>04</a:t>
            </a:r>
            <a:r>
              <a:rPr lang="zh-CN" altLang="en-US" dirty="0" smtClean="0"/>
              <a:t>年的一篇报告中提到，仍然有</a:t>
            </a:r>
            <a:r>
              <a:rPr lang="en-US" altLang="zh-CN" dirty="0" smtClean="0"/>
              <a:t>71.8%</a:t>
            </a:r>
            <a:r>
              <a:rPr lang="zh-CN" altLang="en-US" dirty="0" smtClean="0"/>
              <a:t>的需求是用自然语言描述的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、关系：我们这里主要介绍发掘需求之间关系的工作。因为我们发现在</a:t>
            </a:r>
            <a:r>
              <a:rPr lang="en-US" altLang="zh-CN" dirty="0" smtClean="0"/>
              <a:t>RE</a:t>
            </a:r>
            <a:r>
              <a:rPr lang="zh-CN" altLang="en-US" dirty="0" smtClean="0"/>
              <a:t>及其后期工作比如体系结构设计中，需求是作为一个整体来考虑的，并且还经常要进行建模，这样才能</a:t>
            </a:r>
            <a:r>
              <a:rPr lang="en-US" altLang="zh-CN" dirty="0" smtClean="0"/>
              <a:t>drive</a:t>
            </a:r>
            <a:r>
              <a:rPr lang="zh-CN" altLang="en-US" dirty="0" smtClean="0"/>
              <a:t>后面的工作。那么需求之间的关系显然就是这个整体中很重要的一部分了。</a:t>
            </a:r>
            <a:endParaRPr lang="en-US" altLang="zh-CN" dirty="0" smtClean="0"/>
          </a:p>
          <a:p>
            <a:pPr lvl="2"/>
            <a:r>
              <a:rPr lang="zh-CN" altLang="en-US" dirty="0"/>
              <a:t>工</a:t>
            </a:r>
            <a:r>
              <a:rPr lang="zh-CN" altLang="en-US" dirty="0" smtClean="0"/>
              <a:t>作总的来说是两部分：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、处理单个需求（比如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年有处理二义性的，</a:t>
            </a:r>
            <a:r>
              <a:rPr lang="en-US" altLang="zh-CN" dirty="0" smtClean="0"/>
              <a:t>06</a:t>
            </a:r>
            <a:r>
              <a:rPr lang="zh-CN" altLang="en-US" smtClean="0"/>
              <a:t>年有研究怎么提高需求描述文字的质量）；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、处理单个需求之间的关系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325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7-19 Outline</vt:lpstr>
      <vt:lpstr>PowerPoint Presentation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7-19 Outline</dc:title>
  <dc:creator>Yi Li</dc:creator>
  <cp:lastModifiedBy>Yi Li</cp:lastModifiedBy>
  <cp:revision>3</cp:revision>
  <dcterms:created xsi:type="dcterms:W3CDTF">2011-07-10T06:09:42Z</dcterms:created>
  <dcterms:modified xsi:type="dcterms:W3CDTF">2011-07-10T06:24:10Z</dcterms:modified>
</cp:coreProperties>
</file>