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D745-A19C-4CF5-B0FF-B24F9810D234}" type="datetimeFigureOut">
              <a:rPr lang="zh-CN" altLang="en-US" smtClean="0"/>
              <a:t>2012-3-21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EC1-30A1-4C44-AECC-874E9403F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D745-A19C-4CF5-B0FF-B24F9810D234}" type="datetimeFigureOut">
              <a:rPr lang="zh-CN" altLang="en-US" smtClean="0"/>
              <a:t>2012-3-21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EC1-30A1-4C44-AECC-874E9403F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2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D745-A19C-4CF5-B0FF-B24F9810D234}" type="datetimeFigureOut">
              <a:rPr lang="zh-CN" altLang="en-US" smtClean="0"/>
              <a:t>2012-3-21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EC1-30A1-4C44-AECC-874E9403F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4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D745-A19C-4CF5-B0FF-B24F9810D234}" type="datetimeFigureOut">
              <a:rPr lang="zh-CN" altLang="en-US" smtClean="0"/>
              <a:t>2012-3-21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EC1-30A1-4C44-AECC-874E9403F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2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D745-A19C-4CF5-B0FF-B24F9810D234}" type="datetimeFigureOut">
              <a:rPr lang="zh-CN" altLang="en-US" smtClean="0"/>
              <a:t>2012-3-21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EC1-30A1-4C44-AECC-874E9403F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4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D745-A19C-4CF5-B0FF-B24F9810D234}" type="datetimeFigureOut">
              <a:rPr lang="zh-CN" altLang="en-US" smtClean="0"/>
              <a:t>2012-3-21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EC1-30A1-4C44-AECC-874E9403F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8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D745-A19C-4CF5-B0FF-B24F9810D234}" type="datetimeFigureOut">
              <a:rPr lang="zh-CN" altLang="en-US" smtClean="0"/>
              <a:t>2012-3-21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EC1-30A1-4C44-AECC-874E9403F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5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D745-A19C-4CF5-B0FF-B24F9810D234}" type="datetimeFigureOut">
              <a:rPr lang="zh-CN" altLang="en-US" smtClean="0"/>
              <a:t>2012-3-21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EC1-30A1-4C44-AECC-874E9403F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4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D745-A19C-4CF5-B0FF-B24F9810D234}" type="datetimeFigureOut">
              <a:rPr lang="zh-CN" altLang="en-US" smtClean="0"/>
              <a:t>2012-3-21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EC1-30A1-4C44-AECC-874E9403F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2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D745-A19C-4CF5-B0FF-B24F9810D234}" type="datetimeFigureOut">
              <a:rPr lang="zh-CN" altLang="en-US" smtClean="0"/>
              <a:t>2012-3-21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EC1-30A1-4C44-AECC-874E9403F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4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D745-A19C-4CF5-B0FF-B24F9810D234}" type="datetimeFigureOut">
              <a:rPr lang="zh-CN" altLang="en-US" smtClean="0"/>
              <a:t>2012-3-21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1EC1-30A1-4C44-AECC-874E9403F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1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745-A19C-4CF5-B0FF-B24F9810D234}" type="datetimeFigureOut">
              <a:rPr lang="zh-CN" altLang="en-US" smtClean="0"/>
              <a:t>2012-3-21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1EC1-30A1-4C44-AECC-874E9403F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1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CoFM</a:t>
            </a:r>
            <a:r>
              <a:rPr lang="en-US" altLang="zh-CN" dirty="0" smtClean="0"/>
              <a:t> Figures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27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491880" cy="418058"/>
          </a:xfrm>
        </p:spPr>
        <p:txBody>
          <a:bodyPr>
            <a:normAutofit fontScale="90000"/>
          </a:bodyPr>
          <a:lstStyle/>
          <a:p>
            <a:r>
              <a:rPr lang="en-US" altLang="zh-CN" sz="2000" dirty="0" smtClean="0"/>
              <a:t>1. Meta-Model (Implementation)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292080" y="1772816"/>
            <a:ext cx="1296143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Connector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1680" y="1772816"/>
            <a:ext cx="1008111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36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923928" cy="41805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 Model Example (Implementation)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55576" y="980728"/>
            <a:ext cx="2304256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&lt;&lt;Connector&gt;&gt;</a:t>
            </a:r>
          </a:p>
          <a:p>
            <a:pPr algn="ctr"/>
            <a:r>
              <a:rPr lang="en-US" altLang="zh-CN" dirty="0" smtClean="0"/>
              <a:t>a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group constraint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4" idx="2"/>
            <a:endCxn id="7" idx="0"/>
          </p:cNvCxnSpPr>
          <p:nvPr/>
        </p:nvCxnSpPr>
        <p:spPr>
          <a:xfrm flipH="1">
            <a:off x="827584" y="1700808"/>
            <a:ext cx="108012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520" y="2276872"/>
            <a:ext cx="115212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Entity</a:t>
            </a:r>
            <a:r>
              <a:rPr lang="en-US" altLang="zh-CN" baseline="-25000" dirty="0" smtClean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2276872"/>
            <a:ext cx="115212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Entity</a:t>
            </a:r>
            <a:r>
              <a:rPr lang="en-US" altLang="zh-CN" baseline="-25000" dirty="0" err="1" smtClean="0"/>
              <a:t>n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4" idx="2"/>
            <a:endCxn id="8" idx="0"/>
          </p:cNvCxnSpPr>
          <p:nvPr/>
        </p:nvCxnSpPr>
        <p:spPr>
          <a:xfrm>
            <a:off x="1907704" y="1700808"/>
            <a:ext cx="108012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9821" y="1772816"/>
            <a:ext cx="47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xor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08013" y="1772816"/>
            <a:ext cx="47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xor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7904" y="980728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requires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80112" y="980728"/>
            <a:ext cx="2304256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&lt;&lt;Connector&gt;&gt;</a:t>
            </a:r>
          </a:p>
          <a:p>
            <a:pPr algn="ctr"/>
            <a:r>
              <a:rPr lang="en-US" altLang="zh-CN" dirty="0" smtClean="0"/>
              <a:t>an or group constraint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19" idx="2"/>
            <a:endCxn id="21" idx="0"/>
          </p:cNvCxnSpPr>
          <p:nvPr/>
        </p:nvCxnSpPr>
        <p:spPr>
          <a:xfrm flipH="1">
            <a:off x="5652120" y="1700808"/>
            <a:ext cx="108012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76056" y="2276872"/>
            <a:ext cx="115212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Entity</a:t>
            </a:r>
            <a:r>
              <a:rPr lang="en-US" altLang="zh-CN" baseline="-25000" dirty="0" smtClean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236296" y="2276872"/>
            <a:ext cx="115212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Entity</a:t>
            </a:r>
            <a:r>
              <a:rPr lang="en-US" altLang="zh-CN" baseline="-25000" dirty="0" err="1" smtClean="0"/>
              <a:t>n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9" idx="2"/>
            <a:endCxn id="22" idx="0"/>
          </p:cNvCxnSpPr>
          <p:nvPr/>
        </p:nvCxnSpPr>
        <p:spPr>
          <a:xfrm>
            <a:off x="6732240" y="1700808"/>
            <a:ext cx="108012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25516" y="177281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32549" y="177281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4" idx="3"/>
            <a:endCxn id="19" idx="1"/>
          </p:cNvCxnSpPr>
          <p:nvPr/>
        </p:nvCxnSpPr>
        <p:spPr>
          <a:xfrm>
            <a:off x="3059832" y="1340768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41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CoFM Figures</vt:lpstr>
      <vt:lpstr>1. Meta-Model (Implementation)</vt:lpstr>
      <vt:lpstr>1. Model Example (Implementation)</vt:lpstr>
    </vt:vector>
  </TitlesOfParts>
  <Company>yl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CoFM Figures</dc:title>
  <dc:creator>Li Yi</dc:creator>
  <cp:lastModifiedBy>Li Yi</cp:lastModifiedBy>
  <cp:revision>5</cp:revision>
  <dcterms:created xsi:type="dcterms:W3CDTF">2012-03-21T09:15:12Z</dcterms:created>
  <dcterms:modified xsi:type="dcterms:W3CDTF">2012-03-22T08:21:34Z</dcterms:modified>
</cp:coreProperties>
</file>