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6" r:id="rId4"/>
    <p:sldId id="260" r:id="rId5"/>
    <p:sldId id="258" r:id="rId6"/>
    <p:sldId id="261" r:id="rId7"/>
    <p:sldId id="262" r:id="rId8"/>
    <p:sldId id="263" r:id="rId9"/>
  </p:sldIdLst>
  <p:sldSz cx="1828800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914400" indent="-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1828800" indent="-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2743200" indent="-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3657600" indent="-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12" autoAdjust="0"/>
    <p:restoredTop sz="96187" autoAdjust="0"/>
  </p:normalViewPr>
  <p:slideViewPr>
    <p:cSldViewPr snapToGrid="0" snapToObjects="1">
      <p:cViewPr>
        <p:scale>
          <a:sx n="50" d="100"/>
          <a:sy n="50" d="100"/>
        </p:scale>
        <p:origin x="-690" y="53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37CB7-5950-45CD-95B7-B50F69F9432A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335C5-E4C6-458A-B0A7-192B5754EF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52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20D91-84AE-4FB4-9178-E3DEE152042C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485E-DF3B-4E7D-B5DC-692058B94C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31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7AD36-C1BB-40A3-84C4-4CB85E584A79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032A8-168F-49A0-8C13-230FB35B53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5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BA72-DE58-43C4-8C7B-C900B954E2E1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3C6FE-EE4E-40DD-A28E-5B56214FC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0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639D9-029E-4D14-950C-28B5DB581C26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52535-87F2-4403-AF21-C79E08583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A903E-37BD-40F4-9BED-4C3E59398AFB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E62B2-E6BB-49BA-A99B-0DEECDBA4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59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B981-8875-4CE9-BB80-9A08D192F2CF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89B5E-813C-485E-AA41-9C23A3419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6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6927D-74DD-40B3-BAFA-039CF76582C4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A543A-3674-4640-9E09-F724A4A997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08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53A41-924A-476A-A6A2-835D462E429C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38746-32EE-405D-A83C-BE65CFC337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4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2AC19-4774-4A3B-A2B8-76CA7CDA3A7E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11A22-4A80-4F9A-A842-55E674DFA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0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 rtlCol="0">
            <a:normAutofit/>
          </a:bodyPr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9553B-0BFC-468E-AB1B-F0618A1DFB28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5CC18-8B99-4077-85DE-379490299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43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549275"/>
            <a:ext cx="16459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3200400"/>
            <a:ext cx="16459200" cy="905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0"/>
            <a:ext cx="4267200" cy="730250"/>
          </a:xfrm>
          <a:prstGeom prst="rect">
            <a:avLst/>
          </a:prstGeom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7AAB38F-DD40-4DA9-BCAE-C6BC08AD4ED5}" type="datetimeFigureOut">
              <a:rPr lang="en-US" altLang="zh-CN"/>
              <a:pPr>
                <a:defRPr/>
              </a:pPr>
              <a:t>8/23/2011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0"/>
            <a:ext cx="5791200" cy="730250"/>
          </a:xfrm>
          <a:prstGeom prst="rect">
            <a:avLst/>
          </a:prstGeom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0"/>
            <a:ext cx="4267200" cy="730250"/>
          </a:xfrm>
          <a:prstGeom prst="rect">
            <a:avLst/>
          </a:prstGeom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C2F3D09-0887-425F-9D62-DE8450A4BD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685800" indent="-6858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6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485900" indent="-5715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24"/>
          <p:cNvSpPr>
            <a:spLocks noChangeArrowheads="1"/>
          </p:cNvSpPr>
          <p:nvPr/>
        </p:nvSpPr>
        <p:spPr bwMode="auto">
          <a:xfrm>
            <a:off x="8910638" y="20161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2051" name="Group 74"/>
          <p:cNvGrpSpPr>
            <a:grpSpLocks/>
          </p:cNvGrpSpPr>
          <p:nvPr/>
        </p:nvGrpSpPr>
        <p:grpSpPr bwMode="auto">
          <a:xfrm>
            <a:off x="5572125" y="87313"/>
            <a:ext cx="3527425" cy="2098675"/>
            <a:chOff x="5890142" y="3967163"/>
            <a:chExt cx="3328416" cy="2099219"/>
          </a:xfrm>
        </p:grpSpPr>
        <p:sp>
          <p:nvSpPr>
            <p:cNvPr id="2134" name="Rectangle 4"/>
            <p:cNvSpPr>
              <a:spLocks noChangeArrowheads="1"/>
            </p:cNvSpPr>
            <p:nvPr/>
          </p:nvSpPr>
          <p:spPr bwMode="auto">
            <a:xfrm>
              <a:off x="5890142" y="3967163"/>
              <a:ext cx="3328416" cy="57615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600">
                  <a:solidFill>
                    <a:srgbClr val="000000"/>
                  </a:solidFill>
                  <a:ea typeface="宋体" pitchFamily="2" charset="-122"/>
                </a:rPr>
                <a:t>Feature</a:t>
              </a:r>
            </a:p>
          </p:txBody>
        </p:sp>
        <p:sp>
          <p:nvSpPr>
            <p:cNvPr id="2135" name="Rectangle 4"/>
            <p:cNvSpPr>
              <a:spLocks noChangeArrowheads="1"/>
            </p:cNvSpPr>
            <p:nvPr/>
          </p:nvSpPr>
          <p:spPr bwMode="auto">
            <a:xfrm>
              <a:off x="5890142" y="4547544"/>
              <a:ext cx="3328416" cy="15188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880" tIns="137160" rIns="182880" bIns="137160" anchor="ctr"/>
            <a:lstStyle/>
            <a:p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name: String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description: Text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binding-state: 3V-Boolean</a:t>
              </a:r>
            </a:p>
            <a:p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optional: Boolean</a:t>
              </a:r>
            </a:p>
          </p:txBody>
        </p:sp>
      </p:grp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3105150" y="87313"/>
            <a:ext cx="2265363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Feature-Model</a:t>
            </a:r>
          </a:p>
        </p:txBody>
      </p:sp>
      <p:sp>
        <p:nvSpPr>
          <p:cNvPr id="2053" name="AutoShape 10"/>
          <p:cNvSpPr>
            <a:spLocks noChangeAspect="1" noChangeArrowheads="1"/>
          </p:cNvSpPr>
          <p:nvPr/>
        </p:nvSpPr>
        <p:spPr bwMode="auto">
          <a:xfrm rot="-5400000">
            <a:off x="3734594" y="688182"/>
            <a:ext cx="361950" cy="360362"/>
          </a:xfrm>
          <a:prstGeom prst="diamond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2054" name="Straight Arrow Connector 8"/>
          <p:cNvCxnSpPr>
            <a:cxnSpLocks noChangeShapeType="1"/>
            <a:stCxn id="2053" idx="1"/>
            <a:endCxn id="2135" idx="1"/>
          </p:cNvCxnSpPr>
          <p:nvPr/>
        </p:nvCxnSpPr>
        <p:spPr bwMode="auto">
          <a:xfrm rot="16200000" flipH="1">
            <a:off x="4555331" y="410370"/>
            <a:ext cx="377825" cy="1655762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3190875" y="3840163"/>
            <a:ext cx="145097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Relation</a:t>
            </a:r>
          </a:p>
        </p:txBody>
      </p:sp>
      <p:cxnSp>
        <p:nvCxnSpPr>
          <p:cNvPr id="2056" name="Straight Arrow Connector 8"/>
          <p:cNvCxnSpPr>
            <a:cxnSpLocks noChangeShapeType="1"/>
            <a:stCxn id="2053" idx="1"/>
            <a:endCxn id="2055" idx="0"/>
          </p:cNvCxnSpPr>
          <p:nvPr/>
        </p:nvCxnSpPr>
        <p:spPr bwMode="auto">
          <a:xfrm rot="16200000" flipH="1">
            <a:off x="2520950" y="2444751"/>
            <a:ext cx="2790825" cy="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" name="AutoShape 9"/>
          <p:cNvSpPr>
            <a:spLocks noChangeArrowheads="1"/>
          </p:cNvSpPr>
          <p:nvPr/>
        </p:nvSpPr>
        <p:spPr bwMode="auto">
          <a:xfrm rot="-5400000">
            <a:off x="4615657" y="3988594"/>
            <a:ext cx="361950" cy="274637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058" name="Rectangle 4"/>
          <p:cNvSpPr>
            <a:spLocks noChangeArrowheads="1"/>
          </p:cNvSpPr>
          <p:nvPr/>
        </p:nvSpPr>
        <p:spPr bwMode="auto">
          <a:xfrm>
            <a:off x="5573713" y="3144838"/>
            <a:ext cx="255587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Refinement</a:t>
            </a:r>
          </a:p>
        </p:txBody>
      </p:sp>
      <p:cxnSp>
        <p:nvCxnSpPr>
          <p:cNvPr id="2059" name="Straight Arrow Connector 8"/>
          <p:cNvCxnSpPr>
            <a:cxnSpLocks noChangeShapeType="1"/>
            <a:stCxn id="2057" idx="3"/>
            <a:endCxn id="2058" idx="1"/>
          </p:cNvCxnSpPr>
          <p:nvPr/>
        </p:nvCxnSpPr>
        <p:spPr bwMode="auto">
          <a:xfrm flipV="1">
            <a:off x="4933950" y="3432175"/>
            <a:ext cx="639763" cy="69373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Straight Arrow Connector 8"/>
          <p:cNvCxnSpPr>
            <a:cxnSpLocks noChangeShapeType="1"/>
            <a:stCxn id="2057" idx="3"/>
            <a:endCxn id="2113" idx="1"/>
          </p:cNvCxnSpPr>
          <p:nvPr/>
        </p:nvCxnSpPr>
        <p:spPr bwMode="auto">
          <a:xfrm>
            <a:off x="4933950" y="4125913"/>
            <a:ext cx="639763" cy="45561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" name="Oval 30"/>
          <p:cNvSpPr>
            <a:spLocks noChangeArrowheads="1"/>
          </p:cNvSpPr>
          <p:nvPr/>
        </p:nvSpPr>
        <p:spPr bwMode="auto">
          <a:xfrm>
            <a:off x="10175875" y="4649788"/>
            <a:ext cx="192088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62" name="AutoShape 9"/>
          <p:cNvSpPr>
            <a:spLocks noChangeArrowheads="1"/>
          </p:cNvSpPr>
          <p:nvPr/>
        </p:nvSpPr>
        <p:spPr bwMode="auto">
          <a:xfrm rot="-5400000">
            <a:off x="8100219" y="5017294"/>
            <a:ext cx="361950" cy="274638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063" name="Oval 24"/>
          <p:cNvSpPr>
            <a:spLocks noChangeArrowheads="1"/>
          </p:cNvSpPr>
          <p:nvPr/>
        </p:nvSpPr>
        <p:spPr bwMode="auto">
          <a:xfrm>
            <a:off x="7032625" y="198913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64" name="Oval 25"/>
          <p:cNvSpPr>
            <a:spLocks noChangeArrowheads="1"/>
          </p:cNvSpPr>
          <p:nvPr/>
        </p:nvSpPr>
        <p:spPr bwMode="auto">
          <a:xfrm>
            <a:off x="7032625" y="314166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065" name="Straight Arrow Connector 8"/>
          <p:cNvCxnSpPr>
            <a:cxnSpLocks noChangeShapeType="1"/>
            <a:stCxn id="2063" idx="4"/>
            <a:endCxn id="2064" idx="0"/>
          </p:cNvCxnSpPr>
          <p:nvPr/>
        </p:nvCxnSpPr>
        <p:spPr bwMode="auto">
          <a:xfrm>
            <a:off x="7127875" y="2181225"/>
            <a:ext cx="0" cy="9604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" name="Text Box 28"/>
          <p:cNvSpPr txBox="1">
            <a:spLocks noChangeArrowheads="1"/>
          </p:cNvSpPr>
          <p:nvPr/>
        </p:nvSpPr>
        <p:spPr bwMode="auto">
          <a:xfrm>
            <a:off x="6275388" y="2243138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2067" name="Text Box 29"/>
          <p:cNvSpPr txBox="1">
            <a:spLocks noChangeArrowheads="1"/>
          </p:cNvSpPr>
          <p:nvPr/>
        </p:nvSpPr>
        <p:spPr bwMode="auto">
          <a:xfrm>
            <a:off x="6945313" y="2243138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2068" name="Text Box 32"/>
          <p:cNvSpPr txBox="1">
            <a:spLocks noChangeArrowheads="1"/>
          </p:cNvSpPr>
          <p:nvPr/>
        </p:nvSpPr>
        <p:spPr bwMode="auto">
          <a:xfrm>
            <a:off x="6750050" y="2863850"/>
            <a:ext cx="3698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0..1</a:t>
            </a:r>
          </a:p>
        </p:txBody>
      </p:sp>
      <p:sp>
        <p:nvSpPr>
          <p:cNvPr id="2069" name="Text Box 34"/>
          <p:cNvSpPr txBox="1">
            <a:spLocks noChangeArrowheads="1"/>
          </p:cNvSpPr>
          <p:nvPr/>
        </p:nvSpPr>
        <p:spPr bwMode="auto">
          <a:xfrm>
            <a:off x="5581650" y="2243138"/>
            <a:ext cx="568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parent</a:t>
            </a:r>
          </a:p>
        </p:txBody>
      </p:sp>
      <p:sp>
        <p:nvSpPr>
          <p:cNvPr id="2070" name="Text Box 35"/>
          <p:cNvSpPr txBox="1">
            <a:spLocks noChangeArrowheads="1"/>
          </p:cNvSpPr>
          <p:nvPr/>
        </p:nvSpPr>
        <p:spPr bwMode="auto">
          <a:xfrm>
            <a:off x="7207250" y="2243138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child</a:t>
            </a:r>
          </a:p>
        </p:txBody>
      </p:sp>
      <p:sp>
        <p:nvSpPr>
          <p:cNvPr id="2071" name="Rectangle 45"/>
          <p:cNvSpPr>
            <a:spLocks noChangeArrowheads="1"/>
          </p:cNvSpPr>
          <p:nvPr/>
        </p:nvSpPr>
        <p:spPr bwMode="auto">
          <a:xfrm>
            <a:off x="11649075" y="623888"/>
            <a:ext cx="135890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Requires</a:t>
            </a:r>
          </a:p>
        </p:txBody>
      </p:sp>
      <p:sp>
        <p:nvSpPr>
          <p:cNvPr id="2072" name="Rectangle 46"/>
          <p:cNvSpPr>
            <a:spLocks noChangeArrowheads="1"/>
          </p:cNvSpPr>
          <p:nvPr/>
        </p:nvSpPr>
        <p:spPr bwMode="auto">
          <a:xfrm>
            <a:off x="10175875" y="1066800"/>
            <a:ext cx="1358900" cy="57626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Excludes</a:t>
            </a:r>
          </a:p>
        </p:txBody>
      </p:sp>
      <p:sp>
        <p:nvSpPr>
          <p:cNvPr id="2073" name="Rectangle 47"/>
          <p:cNvSpPr>
            <a:spLocks noChangeArrowheads="1"/>
          </p:cNvSpPr>
          <p:nvPr/>
        </p:nvSpPr>
        <p:spPr bwMode="auto">
          <a:xfrm>
            <a:off x="8591550" y="4294188"/>
            <a:ext cx="100965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XOR</a:t>
            </a:r>
          </a:p>
        </p:txBody>
      </p:sp>
      <p:sp>
        <p:nvSpPr>
          <p:cNvPr id="2074" name="Rectangle 48"/>
          <p:cNvSpPr>
            <a:spLocks noChangeArrowheads="1"/>
          </p:cNvSpPr>
          <p:nvPr/>
        </p:nvSpPr>
        <p:spPr bwMode="auto">
          <a:xfrm>
            <a:off x="10315575" y="4294188"/>
            <a:ext cx="100965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OR</a:t>
            </a:r>
          </a:p>
        </p:txBody>
      </p:sp>
      <p:sp>
        <p:nvSpPr>
          <p:cNvPr id="2075" name="Oval 21"/>
          <p:cNvSpPr>
            <a:spLocks noChangeArrowheads="1"/>
          </p:cNvSpPr>
          <p:nvPr/>
        </p:nvSpPr>
        <p:spPr bwMode="auto">
          <a:xfrm>
            <a:off x="10175875" y="201613"/>
            <a:ext cx="190500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076" name="Straight Arrow Connector 8"/>
          <p:cNvCxnSpPr>
            <a:cxnSpLocks noChangeShapeType="1"/>
            <a:stCxn id="2050" idx="6"/>
            <a:endCxn id="2075" idx="2"/>
          </p:cNvCxnSpPr>
          <p:nvPr/>
        </p:nvCxnSpPr>
        <p:spPr bwMode="auto">
          <a:xfrm flipV="1">
            <a:off x="9101138" y="296863"/>
            <a:ext cx="10747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7" name="Text Box 34"/>
          <p:cNvSpPr txBox="1">
            <a:spLocks noChangeArrowheads="1"/>
          </p:cNvSpPr>
          <p:nvPr/>
        </p:nvSpPr>
        <p:spPr bwMode="auto">
          <a:xfrm>
            <a:off x="9153525" y="293688"/>
            <a:ext cx="6810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requirer</a:t>
            </a:r>
          </a:p>
        </p:txBody>
      </p:sp>
      <p:sp>
        <p:nvSpPr>
          <p:cNvPr id="2078" name="Text Box 34"/>
          <p:cNvSpPr txBox="1">
            <a:spLocks noChangeArrowheads="1"/>
          </p:cNvSpPr>
          <p:nvPr/>
        </p:nvSpPr>
        <p:spPr bwMode="auto">
          <a:xfrm>
            <a:off x="9153525" y="788988"/>
            <a:ext cx="7127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requiree</a:t>
            </a:r>
          </a:p>
        </p:txBody>
      </p:sp>
      <p:sp>
        <p:nvSpPr>
          <p:cNvPr id="2079" name="Text Box 28"/>
          <p:cNvSpPr txBox="1">
            <a:spLocks noChangeArrowheads="1"/>
          </p:cNvSpPr>
          <p:nvPr/>
        </p:nvSpPr>
        <p:spPr bwMode="auto">
          <a:xfrm>
            <a:off x="9158288" y="5270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2080" name="Text Box 28"/>
          <p:cNvSpPr txBox="1">
            <a:spLocks noChangeArrowheads="1"/>
          </p:cNvSpPr>
          <p:nvPr/>
        </p:nvSpPr>
        <p:spPr bwMode="auto">
          <a:xfrm>
            <a:off x="9158288" y="41275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cxnSp>
        <p:nvCxnSpPr>
          <p:cNvPr id="2081" name="Straight Arrow Connector 8"/>
          <p:cNvCxnSpPr>
            <a:cxnSpLocks noChangeShapeType="1"/>
            <a:stCxn id="2062" idx="3"/>
            <a:endCxn id="2071" idx="3"/>
          </p:cNvCxnSpPr>
          <p:nvPr/>
        </p:nvCxnSpPr>
        <p:spPr bwMode="auto">
          <a:xfrm flipV="1">
            <a:off x="8418513" y="912813"/>
            <a:ext cx="4589462" cy="4241800"/>
          </a:xfrm>
          <a:prstGeom prst="bentConnector3">
            <a:avLst>
              <a:gd name="adj1" fmla="val 104981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2" name="Straight Arrow Connector 8"/>
          <p:cNvCxnSpPr>
            <a:cxnSpLocks noChangeShapeType="1"/>
            <a:stCxn id="2062" idx="3"/>
            <a:endCxn id="2072" idx="3"/>
          </p:cNvCxnSpPr>
          <p:nvPr/>
        </p:nvCxnSpPr>
        <p:spPr bwMode="auto">
          <a:xfrm flipV="1">
            <a:off x="8418513" y="1354138"/>
            <a:ext cx="3116262" cy="3800475"/>
          </a:xfrm>
          <a:prstGeom prst="bentConnector3">
            <a:avLst>
              <a:gd name="adj1" fmla="val 107338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3" name="Straight Arrow Connector 8"/>
          <p:cNvCxnSpPr>
            <a:cxnSpLocks noChangeShapeType="1"/>
            <a:stCxn id="2062" idx="3"/>
            <a:endCxn id="2073" idx="2"/>
          </p:cNvCxnSpPr>
          <p:nvPr/>
        </p:nvCxnSpPr>
        <p:spPr bwMode="auto">
          <a:xfrm flipV="1">
            <a:off x="8418513" y="4870450"/>
            <a:ext cx="677862" cy="284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4" name="Straight Arrow Connector 8"/>
          <p:cNvCxnSpPr>
            <a:cxnSpLocks noChangeShapeType="1"/>
            <a:stCxn id="2062" idx="3"/>
            <a:endCxn id="2074" idx="2"/>
          </p:cNvCxnSpPr>
          <p:nvPr/>
        </p:nvCxnSpPr>
        <p:spPr bwMode="auto">
          <a:xfrm flipV="1">
            <a:off x="8418513" y="4870450"/>
            <a:ext cx="2401887" cy="284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5" name="Oval 24"/>
          <p:cNvSpPr>
            <a:spLocks noChangeArrowheads="1"/>
          </p:cNvSpPr>
          <p:nvPr/>
        </p:nvSpPr>
        <p:spPr bwMode="auto">
          <a:xfrm>
            <a:off x="8910638" y="68421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86" name="Oval 21"/>
          <p:cNvSpPr>
            <a:spLocks noChangeArrowheads="1"/>
          </p:cNvSpPr>
          <p:nvPr/>
        </p:nvSpPr>
        <p:spPr bwMode="auto">
          <a:xfrm>
            <a:off x="10175875" y="684213"/>
            <a:ext cx="190500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087" name="Straight Arrow Connector 8"/>
          <p:cNvCxnSpPr>
            <a:cxnSpLocks noChangeShapeType="1"/>
            <a:stCxn id="2085" idx="6"/>
            <a:endCxn id="2086" idx="2"/>
          </p:cNvCxnSpPr>
          <p:nvPr/>
        </p:nvCxnSpPr>
        <p:spPr bwMode="auto">
          <a:xfrm flipV="1">
            <a:off x="9101138" y="779463"/>
            <a:ext cx="10747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8" name="Text Box 34"/>
          <p:cNvSpPr txBox="1">
            <a:spLocks noChangeArrowheads="1"/>
          </p:cNvSpPr>
          <p:nvPr/>
        </p:nvSpPr>
        <p:spPr bwMode="auto">
          <a:xfrm>
            <a:off x="9153525" y="1357313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involved</a:t>
            </a:r>
          </a:p>
        </p:txBody>
      </p:sp>
      <p:sp>
        <p:nvSpPr>
          <p:cNvPr id="2089" name="Oval 24"/>
          <p:cNvSpPr>
            <a:spLocks noChangeArrowheads="1"/>
          </p:cNvSpPr>
          <p:nvPr/>
        </p:nvSpPr>
        <p:spPr bwMode="auto">
          <a:xfrm>
            <a:off x="8910638" y="12588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90" name="Oval 21"/>
          <p:cNvSpPr>
            <a:spLocks noChangeArrowheads="1"/>
          </p:cNvSpPr>
          <p:nvPr/>
        </p:nvSpPr>
        <p:spPr bwMode="auto">
          <a:xfrm>
            <a:off x="10175875" y="1258888"/>
            <a:ext cx="190500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091" name="Straight Arrow Connector 8"/>
          <p:cNvCxnSpPr>
            <a:cxnSpLocks noChangeShapeType="1"/>
            <a:stCxn id="2089" idx="6"/>
            <a:endCxn id="2090" idx="2"/>
          </p:cNvCxnSpPr>
          <p:nvPr/>
        </p:nvCxnSpPr>
        <p:spPr bwMode="auto">
          <a:xfrm flipV="1">
            <a:off x="9101138" y="1354138"/>
            <a:ext cx="1074737" cy="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2" name="Text Box 28"/>
          <p:cNvSpPr txBox="1">
            <a:spLocks noChangeArrowheads="1"/>
          </p:cNvSpPr>
          <p:nvPr/>
        </p:nvSpPr>
        <p:spPr bwMode="auto">
          <a:xfrm>
            <a:off x="9158288" y="1106488"/>
            <a:ext cx="123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2</a:t>
            </a:r>
          </a:p>
        </p:txBody>
      </p:sp>
      <p:sp>
        <p:nvSpPr>
          <p:cNvPr id="2093" name="Rectangle 139"/>
          <p:cNvSpPr>
            <a:spLocks noChangeArrowheads="1"/>
          </p:cNvSpPr>
          <p:nvPr/>
        </p:nvSpPr>
        <p:spPr bwMode="auto">
          <a:xfrm>
            <a:off x="8375650" y="3144838"/>
            <a:ext cx="315912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VP-Variant-Constraint</a:t>
            </a:r>
          </a:p>
        </p:txBody>
      </p:sp>
      <p:sp>
        <p:nvSpPr>
          <p:cNvPr id="2094" name="AutoShape 9"/>
          <p:cNvSpPr>
            <a:spLocks noChangeArrowheads="1"/>
          </p:cNvSpPr>
          <p:nvPr/>
        </p:nvSpPr>
        <p:spPr bwMode="auto">
          <a:xfrm>
            <a:off x="9777413" y="3746500"/>
            <a:ext cx="361950" cy="274638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cxnSp>
        <p:nvCxnSpPr>
          <p:cNvPr id="2095" name="Straight Arrow Connector 8"/>
          <p:cNvCxnSpPr>
            <a:cxnSpLocks noChangeShapeType="1"/>
            <a:stCxn id="2073" idx="0"/>
            <a:endCxn id="2094" idx="3"/>
          </p:cNvCxnSpPr>
          <p:nvPr/>
        </p:nvCxnSpPr>
        <p:spPr bwMode="auto">
          <a:xfrm rot="5400000" flipH="1" flipV="1">
            <a:off x="9390857" y="3726656"/>
            <a:ext cx="273050" cy="86201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6" name="Straight Arrow Connector 8"/>
          <p:cNvCxnSpPr>
            <a:cxnSpLocks noChangeShapeType="1"/>
            <a:stCxn id="2074" idx="0"/>
            <a:endCxn id="2094" idx="3"/>
          </p:cNvCxnSpPr>
          <p:nvPr/>
        </p:nvCxnSpPr>
        <p:spPr bwMode="auto">
          <a:xfrm rot="16200000" flipV="1">
            <a:off x="10252869" y="3726657"/>
            <a:ext cx="273050" cy="862012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7" name="Oval 24"/>
          <p:cNvSpPr>
            <a:spLocks noChangeArrowheads="1"/>
          </p:cNvSpPr>
          <p:nvPr/>
        </p:nvSpPr>
        <p:spPr bwMode="auto">
          <a:xfrm>
            <a:off x="8724900" y="198913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98" name="Oval 25"/>
          <p:cNvSpPr>
            <a:spLocks noChangeArrowheads="1"/>
          </p:cNvSpPr>
          <p:nvPr/>
        </p:nvSpPr>
        <p:spPr bwMode="auto">
          <a:xfrm>
            <a:off x="8724900" y="3152775"/>
            <a:ext cx="190500" cy="1920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099" name="Straight Arrow Connector 8"/>
          <p:cNvCxnSpPr>
            <a:cxnSpLocks noChangeShapeType="1"/>
            <a:stCxn id="2097" idx="4"/>
            <a:endCxn id="2098" idx="0"/>
          </p:cNvCxnSpPr>
          <p:nvPr/>
        </p:nvCxnSpPr>
        <p:spPr bwMode="auto">
          <a:xfrm>
            <a:off x="8820150" y="2181225"/>
            <a:ext cx="0" cy="971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0" name="Text Box 29"/>
          <p:cNvSpPr txBox="1">
            <a:spLocks noChangeArrowheads="1"/>
          </p:cNvSpPr>
          <p:nvPr/>
        </p:nvSpPr>
        <p:spPr bwMode="auto">
          <a:xfrm>
            <a:off x="8637588" y="2243138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2101" name="Text Box 33"/>
          <p:cNvSpPr txBox="1">
            <a:spLocks noChangeArrowheads="1"/>
          </p:cNvSpPr>
          <p:nvPr/>
        </p:nvSpPr>
        <p:spPr bwMode="auto">
          <a:xfrm>
            <a:off x="8910638" y="2862263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ea typeface="宋体" pitchFamily="2" charset="-122"/>
              </a:rPr>
              <a:t>0..1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2102" name="Text Box 35"/>
          <p:cNvSpPr txBox="1">
            <a:spLocks noChangeArrowheads="1"/>
          </p:cNvSpPr>
          <p:nvPr/>
        </p:nvSpPr>
        <p:spPr bwMode="auto">
          <a:xfrm>
            <a:off x="8899525" y="2243138"/>
            <a:ext cx="12493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variation-point</a:t>
            </a:r>
          </a:p>
        </p:txBody>
      </p:sp>
      <p:sp>
        <p:nvSpPr>
          <p:cNvPr id="2103" name="Text Box 34"/>
          <p:cNvSpPr txBox="1">
            <a:spLocks noChangeArrowheads="1"/>
          </p:cNvSpPr>
          <p:nvPr/>
        </p:nvSpPr>
        <p:spPr bwMode="auto">
          <a:xfrm>
            <a:off x="9153525" y="1903413"/>
            <a:ext cx="584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variant</a:t>
            </a:r>
          </a:p>
        </p:txBody>
      </p:sp>
      <p:sp>
        <p:nvSpPr>
          <p:cNvPr id="2104" name="Text Box 33"/>
          <p:cNvSpPr txBox="1">
            <a:spLocks noChangeArrowheads="1"/>
          </p:cNvSpPr>
          <p:nvPr/>
        </p:nvSpPr>
        <p:spPr bwMode="auto">
          <a:xfrm>
            <a:off x="10898188" y="2862263"/>
            <a:ext cx="3111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ea typeface="宋体" pitchFamily="2" charset="-122"/>
              </a:rPr>
              <a:t>0..1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2105" name="Oval 24"/>
          <p:cNvSpPr>
            <a:spLocks noChangeArrowheads="1"/>
          </p:cNvSpPr>
          <p:nvPr/>
        </p:nvSpPr>
        <p:spPr bwMode="auto">
          <a:xfrm>
            <a:off x="8910638" y="179863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106" name="Oval 21"/>
          <p:cNvSpPr>
            <a:spLocks noChangeArrowheads="1"/>
          </p:cNvSpPr>
          <p:nvPr/>
        </p:nvSpPr>
        <p:spPr bwMode="auto">
          <a:xfrm>
            <a:off x="10741025" y="3143250"/>
            <a:ext cx="190500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107" name="Straight Arrow Connector 8"/>
          <p:cNvCxnSpPr>
            <a:cxnSpLocks noChangeShapeType="1"/>
            <a:stCxn id="2105" idx="6"/>
            <a:endCxn id="2106" idx="0"/>
          </p:cNvCxnSpPr>
          <p:nvPr/>
        </p:nvCxnSpPr>
        <p:spPr bwMode="auto">
          <a:xfrm>
            <a:off x="9101138" y="1895475"/>
            <a:ext cx="1735137" cy="1247775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8" name="Text Box 28"/>
          <p:cNvSpPr txBox="1">
            <a:spLocks noChangeArrowheads="1"/>
          </p:cNvSpPr>
          <p:nvPr/>
        </p:nvSpPr>
        <p:spPr bwMode="auto">
          <a:xfrm>
            <a:off x="9158288" y="1633538"/>
            <a:ext cx="309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1..</a:t>
            </a:r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09" name="Rounded Rectangle 161"/>
          <p:cNvSpPr>
            <a:spLocks noChangeArrowheads="1"/>
          </p:cNvSpPr>
          <p:nvPr/>
        </p:nvSpPr>
        <p:spPr bwMode="auto">
          <a:xfrm>
            <a:off x="3105150" y="5629275"/>
            <a:ext cx="8696325" cy="9286875"/>
          </a:xfrm>
          <a:prstGeom prst="roundRect">
            <a:avLst>
              <a:gd name="adj" fmla="val 3426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36000" bIns="36000" anchorCtr="1"/>
          <a:lstStyle/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OCL Constraints: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fm: Feature-Model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fm.feature-&gt;select(refined-from-&gt;empty())-&gt;size = 1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f: Feature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f.refined-from-&gt;empty()  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		        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not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f.optional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and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f.binding-state)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r: Refinement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r.child.binding-state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r.parent.binding-state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not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r.child.optional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implies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               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(r.parent.binding-state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r.child.binding-state)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 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c: Requires 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c.state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(c.requirer.binding-state 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		        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c.requiree.binding-state)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 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c: Excludes 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c.state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(c.involved-&gt;exists(binding-state &lt;&gt; true))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c: VP-Variant-Constraint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c.variant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c.variation-point.refined-to.child-&gt;asSet()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c: OR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c.state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(c.variation-point.binding-state 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		    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c.variant-&gt;exists(binding-state))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c: XOR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c.state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(c.variation-point.binding-state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		    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c.variant-&gt;select(binding-state)-&gt;size = 1</a:t>
            </a:r>
          </a:p>
        </p:txBody>
      </p:sp>
      <p:sp>
        <p:nvSpPr>
          <p:cNvPr id="2110" name="Text Box 34"/>
          <p:cNvSpPr txBox="1">
            <a:spLocks noChangeArrowheads="1"/>
          </p:cNvSpPr>
          <p:nvPr/>
        </p:nvSpPr>
        <p:spPr bwMode="auto">
          <a:xfrm>
            <a:off x="5341938" y="2846388"/>
            <a:ext cx="835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refined-to</a:t>
            </a:r>
          </a:p>
        </p:txBody>
      </p:sp>
      <p:sp>
        <p:nvSpPr>
          <p:cNvPr id="2111" name="Text Box 34"/>
          <p:cNvSpPr txBox="1">
            <a:spLocks noChangeArrowheads="1"/>
          </p:cNvSpPr>
          <p:nvPr/>
        </p:nvSpPr>
        <p:spPr bwMode="auto">
          <a:xfrm>
            <a:off x="7207250" y="2846388"/>
            <a:ext cx="1063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refined-from</a:t>
            </a:r>
          </a:p>
        </p:txBody>
      </p:sp>
      <p:sp>
        <p:nvSpPr>
          <p:cNvPr id="2112" name="Text Box 28"/>
          <p:cNvSpPr txBox="1">
            <a:spLocks noChangeArrowheads="1"/>
          </p:cNvSpPr>
          <p:nvPr/>
        </p:nvSpPr>
        <p:spPr bwMode="auto">
          <a:xfrm>
            <a:off x="5178425" y="1116013"/>
            <a:ext cx="3095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1..</a:t>
            </a:r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13" name="Rectangle 4"/>
          <p:cNvSpPr>
            <a:spLocks noChangeArrowheads="1"/>
          </p:cNvSpPr>
          <p:nvPr/>
        </p:nvSpPr>
        <p:spPr bwMode="auto">
          <a:xfrm>
            <a:off x="5573713" y="4294188"/>
            <a:ext cx="2557462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Constraint</a:t>
            </a:r>
          </a:p>
        </p:txBody>
      </p:sp>
      <p:sp>
        <p:nvSpPr>
          <p:cNvPr id="2114" name="Rectangle 4"/>
          <p:cNvSpPr>
            <a:spLocks noChangeArrowheads="1"/>
          </p:cNvSpPr>
          <p:nvPr/>
        </p:nvSpPr>
        <p:spPr bwMode="auto">
          <a:xfrm>
            <a:off x="5573713" y="4867275"/>
            <a:ext cx="2555875" cy="57626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state: 3V-Boolean</a:t>
            </a:r>
          </a:p>
        </p:txBody>
      </p:sp>
      <p:sp>
        <p:nvSpPr>
          <p:cNvPr id="2115" name="Text Box 28"/>
          <p:cNvSpPr txBox="1">
            <a:spLocks noChangeArrowheads="1"/>
          </p:cNvSpPr>
          <p:nvPr/>
        </p:nvSpPr>
        <p:spPr bwMode="auto">
          <a:xfrm>
            <a:off x="3732213" y="354012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16" name="Text Box 28"/>
          <p:cNvSpPr txBox="1">
            <a:spLocks noChangeArrowheads="1"/>
          </p:cNvSpPr>
          <p:nvPr/>
        </p:nvSpPr>
        <p:spPr bwMode="auto">
          <a:xfrm>
            <a:off x="6286500" y="2838450"/>
            <a:ext cx="101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17" name="Text Box 28"/>
          <p:cNvSpPr txBox="1">
            <a:spLocks noChangeArrowheads="1"/>
          </p:cNvSpPr>
          <p:nvPr/>
        </p:nvSpPr>
        <p:spPr bwMode="auto">
          <a:xfrm>
            <a:off x="10002838" y="4127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18" name="Text Box 28"/>
          <p:cNvSpPr txBox="1">
            <a:spLocks noChangeArrowheads="1"/>
          </p:cNvSpPr>
          <p:nvPr/>
        </p:nvSpPr>
        <p:spPr bwMode="auto">
          <a:xfrm>
            <a:off x="10002838" y="527050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19" name="Text Box 28"/>
          <p:cNvSpPr txBox="1">
            <a:spLocks noChangeArrowheads="1"/>
          </p:cNvSpPr>
          <p:nvPr/>
        </p:nvSpPr>
        <p:spPr bwMode="auto">
          <a:xfrm>
            <a:off x="10002838" y="110807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2120" name="Oval 24"/>
          <p:cNvSpPr>
            <a:spLocks noChangeArrowheads="1"/>
          </p:cNvSpPr>
          <p:nvPr/>
        </p:nvSpPr>
        <p:spPr bwMode="auto">
          <a:xfrm>
            <a:off x="6116638" y="199866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121" name="Oval 25"/>
          <p:cNvSpPr>
            <a:spLocks noChangeArrowheads="1"/>
          </p:cNvSpPr>
          <p:nvPr/>
        </p:nvSpPr>
        <p:spPr bwMode="auto">
          <a:xfrm>
            <a:off x="6116638" y="31384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2122" name="Straight Arrow Connector 8"/>
          <p:cNvCxnSpPr>
            <a:cxnSpLocks noChangeShapeType="1"/>
            <a:stCxn id="2120" idx="4"/>
            <a:endCxn id="2121" idx="0"/>
          </p:cNvCxnSpPr>
          <p:nvPr/>
        </p:nvCxnSpPr>
        <p:spPr bwMode="auto">
          <a:xfrm>
            <a:off x="6211888" y="2190750"/>
            <a:ext cx="0" cy="9477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3095625" y="8496300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③</a:t>
            </a:r>
          </a:p>
        </p:txBody>
      </p:sp>
      <p:sp>
        <p:nvSpPr>
          <p:cNvPr id="2124" name="矩形 3"/>
          <p:cNvSpPr>
            <a:spLocks noChangeArrowheads="1"/>
          </p:cNvSpPr>
          <p:nvPr/>
        </p:nvSpPr>
        <p:spPr bwMode="auto">
          <a:xfrm>
            <a:off x="3095625" y="6515100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①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95625" y="7324725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②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95625" y="12011025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95625" y="11212513"/>
            <a:ext cx="4921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⑥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95625" y="10031413"/>
            <a:ext cx="4921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⑤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95625" y="8859838"/>
            <a:ext cx="492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④</a:t>
            </a:r>
          </a:p>
        </p:txBody>
      </p:sp>
      <p:sp>
        <p:nvSpPr>
          <p:cNvPr id="2130" name="Text Box 34"/>
          <p:cNvSpPr txBox="1">
            <a:spLocks noChangeArrowheads="1"/>
          </p:cNvSpPr>
          <p:nvPr/>
        </p:nvSpPr>
        <p:spPr bwMode="auto">
          <a:xfrm>
            <a:off x="4910138" y="1447800"/>
            <a:ext cx="6048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feature</a:t>
            </a:r>
          </a:p>
        </p:txBody>
      </p:sp>
      <p:sp>
        <p:nvSpPr>
          <p:cNvPr id="2131" name="Text Box 34"/>
          <p:cNvSpPr txBox="1">
            <a:spLocks noChangeArrowheads="1"/>
          </p:cNvSpPr>
          <p:nvPr/>
        </p:nvSpPr>
        <p:spPr bwMode="auto">
          <a:xfrm>
            <a:off x="3973513" y="3549650"/>
            <a:ext cx="6461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relation</a:t>
            </a:r>
          </a:p>
        </p:txBody>
      </p:sp>
      <p:sp>
        <p:nvSpPr>
          <p:cNvPr id="2132" name="矩形 3"/>
          <p:cNvSpPr>
            <a:spLocks noChangeArrowheads="1"/>
          </p:cNvSpPr>
          <p:nvPr/>
        </p:nvSpPr>
        <p:spPr bwMode="auto">
          <a:xfrm>
            <a:off x="3095625" y="128222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⑧</a:t>
            </a:r>
          </a:p>
        </p:txBody>
      </p:sp>
      <p:sp>
        <p:nvSpPr>
          <p:cNvPr id="2133" name="矩形 3"/>
          <p:cNvSpPr>
            <a:spLocks noChangeArrowheads="1"/>
          </p:cNvSpPr>
          <p:nvPr/>
        </p:nvSpPr>
        <p:spPr bwMode="auto">
          <a:xfrm>
            <a:off x="3095625" y="139938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4"/>
          <p:cNvSpPr>
            <a:spLocks noChangeArrowheads="1"/>
          </p:cNvSpPr>
          <p:nvPr/>
        </p:nvSpPr>
        <p:spPr bwMode="auto">
          <a:xfrm>
            <a:off x="5016500" y="42179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5" name="Oval 25"/>
          <p:cNvSpPr>
            <a:spLocks noChangeArrowheads="1"/>
          </p:cNvSpPr>
          <p:nvPr/>
        </p:nvSpPr>
        <p:spPr bwMode="auto">
          <a:xfrm>
            <a:off x="6907213" y="42179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076" name="Straight Arrow Connector 8"/>
          <p:cNvCxnSpPr>
            <a:cxnSpLocks noChangeShapeType="1"/>
            <a:stCxn id="3074" idx="6"/>
            <a:endCxn id="3075" idx="2"/>
          </p:cNvCxnSpPr>
          <p:nvPr/>
        </p:nvCxnSpPr>
        <p:spPr bwMode="auto">
          <a:xfrm>
            <a:off x="5207000" y="4314825"/>
            <a:ext cx="170021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7" name="Oval 24"/>
          <p:cNvSpPr>
            <a:spLocks noChangeArrowheads="1"/>
          </p:cNvSpPr>
          <p:nvPr/>
        </p:nvSpPr>
        <p:spPr bwMode="auto">
          <a:xfrm>
            <a:off x="5016500" y="479901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078" name="Oval 25"/>
          <p:cNvSpPr>
            <a:spLocks noChangeArrowheads="1"/>
          </p:cNvSpPr>
          <p:nvPr/>
        </p:nvSpPr>
        <p:spPr bwMode="auto">
          <a:xfrm>
            <a:off x="6907213" y="4799013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079" name="Straight Arrow Connector 8"/>
          <p:cNvCxnSpPr>
            <a:cxnSpLocks noChangeShapeType="1"/>
            <a:stCxn id="3077" idx="6"/>
            <a:endCxn id="3078" idx="2"/>
          </p:cNvCxnSpPr>
          <p:nvPr/>
        </p:nvCxnSpPr>
        <p:spPr bwMode="auto">
          <a:xfrm>
            <a:off x="5207000" y="4895850"/>
            <a:ext cx="170021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" name="Rectangle 4"/>
          <p:cNvSpPr>
            <a:spLocks noChangeArrowheads="1"/>
          </p:cNvSpPr>
          <p:nvPr/>
        </p:nvSpPr>
        <p:spPr bwMode="auto">
          <a:xfrm>
            <a:off x="6907213" y="3665538"/>
            <a:ext cx="352742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Feature</a:t>
            </a:r>
          </a:p>
        </p:txBody>
      </p:sp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6907213" y="4237038"/>
            <a:ext cx="3527425" cy="1517650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0" tIns="137160" rIns="180000" bIns="137160" anchor="ctr"/>
          <a:lstStyle/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name: String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description: Text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binding-state: 3V-Boolean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optional: Boolean</a:t>
            </a:r>
          </a:p>
        </p:txBody>
      </p:sp>
      <p:sp>
        <p:nvSpPr>
          <p:cNvPr id="3082" name="Rectangle 4"/>
          <p:cNvSpPr>
            <a:spLocks noChangeArrowheads="1"/>
          </p:cNvSpPr>
          <p:nvPr/>
        </p:nvSpPr>
        <p:spPr bwMode="auto">
          <a:xfrm rot="-5400000">
            <a:off x="3869531" y="4426745"/>
            <a:ext cx="209867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Refinement</a:t>
            </a:r>
          </a:p>
        </p:txBody>
      </p:sp>
      <p:sp>
        <p:nvSpPr>
          <p:cNvPr id="3083" name="Rectangle 14"/>
          <p:cNvSpPr>
            <a:spLocks noChangeArrowheads="1"/>
          </p:cNvSpPr>
          <p:nvPr/>
        </p:nvSpPr>
        <p:spPr bwMode="auto">
          <a:xfrm>
            <a:off x="11406188" y="2741613"/>
            <a:ext cx="135890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PFM</a:t>
            </a:r>
          </a:p>
        </p:txBody>
      </p:sp>
      <p:sp>
        <p:nvSpPr>
          <p:cNvPr id="3084" name="Rectangle 45"/>
          <p:cNvSpPr>
            <a:spLocks noChangeArrowheads="1"/>
          </p:cNvSpPr>
          <p:nvPr/>
        </p:nvSpPr>
        <p:spPr bwMode="auto">
          <a:xfrm>
            <a:off x="11406188" y="3786188"/>
            <a:ext cx="135890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Requires</a:t>
            </a:r>
          </a:p>
        </p:txBody>
      </p:sp>
      <p:sp>
        <p:nvSpPr>
          <p:cNvPr id="3085" name="Rectangle 46"/>
          <p:cNvSpPr>
            <a:spLocks noChangeArrowheads="1"/>
          </p:cNvSpPr>
          <p:nvPr/>
        </p:nvSpPr>
        <p:spPr bwMode="auto">
          <a:xfrm>
            <a:off x="11406188" y="4610100"/>
            <a:ext cx="1358900" cy="57626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Excludes</a:t>
            </a:r>
          </a:p>
        </p:txBody>
      </p:sp>
      <p:sp>
        <p:nvSpPr>
          <p:cNvPr id="3086" name="Rectangle 139"/>
          <p:cNvSpPr>
            <a:spLocks noChangeArrowheads="1"/>
          </p:cNvSpPr>
          <p:nvPr/>
        </p:nvSpPr>
        <p:spPr bwMode="auto">
          <a:xfrm>
            <a:off x="9605963" y="6505575"/>
            <a:ext cx="3159125" cy="57626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VP-Variant-Constraint</a:t>
            </a:r>
          </a:p>
        </p:txBody>
      </p:sp>
      <p:sp>
        <p:nvSpPr>
          <p:cNvPr id="3087" name="Rectangle 47"/>
          <p:cNvSpPr>
            <a:spLocks noChangeArrowheads="1"/>
          </p:cNvSpPr>
          <p:nvPr/>
        </p:nvSpPr>
        <p:spPr bwMode="auto">
          <a:xfrm>
            <a:off x="7750175" y="6124575"/>
            <a:ext cx="1009650" cy="576263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XOR</a:t>
            </a:r>
          </a:p>
        </p:txBody>
      </p:sp>
      <p:sp>
        <p:nvSpPr>
          <p:cNvPr id="3088" name="Rectangle 48"/>
          <p:cNvSpPr>
            <a:spLocks noChangeArrowheads="1"/>
          </p:cNvSpPr>
          <p:nvPr/>
        </p:nvSpPr>
        <p:spPr bwMode="auto">
          <a:xfrm>
            <a:off x="7750175" y="6897688"/>
            <a:ext cx="1009650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OR</a:t>
            </a:r>
          </a:p>
        </p:txBody>
      </p:sp>
      <p:sp>
        <p:nvSpPr>
          <p:cNvPr id="3089" name="Rectangle 13"/>
          <p:cNvSpPr>
            <a:spLocks noChangeArrowheads="1"/>
          </p:cNvSpPr>
          <p:nvPr/>
        </p:nvSpPr>
        <p:spPr bwMode="auto">
          <a:xfrm>
            <a:off x="4926013" y="2741613"/>
            <a:ext cx="1450975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Relation</a:t>
            </a:r>
          </a:p>
        </p:txBody>
      </p:sp>
      <p:cxnSp>
        <p:nvCxnSpPr>
          <p:cNvPr id="3090" name="Straight Arrow Connector 8"/>
          <p:cNvCxnSpPr>
            <a:cxnSpLocks noChangeShapeType="1"/>
            <a:stCxn id="3093" idx="3"/>
            <a:endCxn id="3084" idx="3"/>
          </p:cNvCxnSpPr>
          <p:nvPr/>
        </p:nvCxnSpPr>
        <p:spPr bwMode="auto">
          <a:xfrm rot="5400000" flipH="1" flipV="1">
            <a:off x="7478713" y="2487613"/>
            <a:ext cx="3698875" cy="6873875"/>
          </a:xfrm>
          <a:prstGeom prst="bentConnector4">
            <a:avLst>
              <a:gd name="adj1" fmla="val -6181"/>
              <a:gd name="adj2" fmla="val 10388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Rectangle 4"/>
          <p:cNvSpPr>
            <a:spLocks noChangeArrowheads="1"/>
          </p:cNvSpPr>
          <p:nvPr/>
        </p:nvSpPr>
        <p:spPr bwMode="auto">
          <a:xfrm>
            <a:off x="4630738" y="6119813"/>
            <a:ext cx="2519362" cy="57626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sz="2600">
                <a:solidFill>
                  <a:srgbClr val="000000"/>
                </a:solidFill>
                <a:ea typeface="宋体" pitchFamily="2" charset="-122"/>
              </a:rPr>
              <a:t>Constraint</a:t>
            </a:r>
          </a:p>
        </p:txBody>
      </p:sp>
      <p:sp>
        <p:nvSpPr>
          <p:cNvPr id="3092" name="Rectangle 4"/>
          <p:cNvSpPr>
            <a:spLocks noChangeArrowheads="1"/>
          </p:cNvSpPr>
          <p:nvPr/>
        </p:nvSpPr>
        <p:spPr bwMode="auto">
          <a:xfrm>
            <a:off x="4630738" y="6692900"/>
            <a:ext cx="2519362" cy="781050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0" tIns="136800" rIns="180000" bIns="136800" anchor="ctr"/>
          <a:lstStyle/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state: 3V-Boolean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formula: CNF</a:t>
            </a:r>
          </a:p>
        </p:txBody>
      </p:sp>
      <p:sp>
        <p:nvSpPr>
          <p:cNvPr id="3093" name="AutoShape 9"/>
          <p:cNvSpPr>
            <a:spLocks noChangeArrowheads="1"/>
          </p:cNvSpPr>
          <p:nvPr/>
        </p:nvSpPr>
        <p:spPr bwMode="auto">
          <a:xfrm>
            <a:off x="5710238" y="7499350"/>
            <a:ext cx="361950" cy="274638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94" name="AutoShape 9"/>
          <p:cNvSpPr>
            <a:spLocks noChangeArrowheads="1"/>
          </p:cNvSpPr>
          <p:nvPr/>
        </p:nvSpPr>
        <p:spPr bwMode="auto">
          <a:xfrm rot="5400000">
            <a:off x="9274969" y="6657181"/>
            <a:ext cx="361950" cy="274638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cxnSp>
        <p:nvCxnSpPr>
          <p:cNvPr id="3095" name="Straight Arrow Connector 8"/>
          <p:cNvCxnSpPr>
            <a:cxnSpLocks noChangeShapeType="1"/>
            <a:stCxn id="3087" idx="3"/>
            <a:endCxn id="3094" idx="3"/>
          </p:cNvCxnSpPr>
          <p:nvPr/>
        </p:nvCxnSpPr>
        <p:spPr bwMode="auto">
          <a:xfrm>
            <a:off x="8759825" y="6413500"/>
            <a:ext cx="558800" cy="3810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6" name="Straight Arrow Connector 8"/>
          <p:cNvCxnSpPr>
            <a:cxnSpLocks noChangeShapeType="1"/>
            <a:stCxn id="3088" idx="3"/>
            <a:endCxn id="3094" idx="3"/>
          </p:cNvCxnSpPr>
          <p:nvPr/>
        </p:nvCxnSpPr>
        <p:spPr bwMode="auto">
          <a:xfrm flipV="1">
            <a:off x="8759825" y="6794500"/>
            <a:ext cx="558800" cy="39211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7" name="AutoShape 10"/>
          <p:cNvSpPr>
            <a:spLocks noChangeAspect="1" noChangeArrowheads="1"/>
          </p:cNvSpPr>
          <p:nvPr/>
        </p:nvSpPr>
        <p:spPr bwMode="auto">
          <a:xfrm rot="5400000">
            <a:off x="11032332" y="2850356"/>
            <a:ext cx="361950" cy="360363"/>
          </a:xfrm>
          <a:prstGeom prst="diamond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3098" name="Straight Arrow Connector 8"/>
          <p:cNvCxnSpPr>
            <a:cxnSpLocks noChangeShapeType="1"/>
            <a:stCxn id="3089" idx="3"/>
            <a:endCxn id="3097" idx="2"/>
          </p:cNvCxnSpPr>
          <p:nvPr/>
        </p:nvCxnSpPr>
        <p:spPr bwMode="auto">
          <a:xfrm>
            <a:off x="6376988" y="3030538"/>
            <a:ext cx="46561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9" name="Straight Arrow Connector 8"/>
          <p:cNvCxnSpPr>
            <a:cxnSpLocks noChangeShapeType="1"/>
            <a:stCxn id="3080" idx="0"/>
            <a:endCxn id="3097" idx="2"/>
          </p:cNvCxnSpPr>
          <p:nvPr/>
        </p:nvCxnSpPr>
        <p:spPr bwMode="auto">
          <a:xfrm rot="5400000" flipH="1" flipV="1">
            <a:off x="9534525" y="2166938"/>
            <a:ext cx="635000" cy="2362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0" name="AutoShape 9"/>
          <p:cNvSpPr>
            <a:spLocks noChangeArrowheads="1"/>
          </p:cNvSpPr>
          <p:nvPr/>
        </p:nvSpPr>
        <p:spPr bwMode="auto">
          <a:xfrm rot="5400000" flipH="1">
            <a:off x="4587082" y="2893219"/>
            <a:ext cx="361950" cy="274637"/>
          </a:xfrm>
          <a:prstGeom prst="triangle">
            <a:avLst>
              <a:gd name="adj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3101" name="直接连接符 82"/>
          <p:cNvCxnSpPr>
            <a:cxnSpLocks noChangeShapeType="1"/>
            <a:stCxn id="3082" idx="0"/>
          </p:cNvCxnSpPr>
          <p:nvPr/>
        </p:nvCxnSpPr>
        <p:spPr bwMode="auto">
          <a:xfrm flipH="1" flipV="1">
            <a:off x="4360863" y="4714875"/>
            <a:ext cx="2698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02" name="Text Box 28"/>
          <p:cNvSpPr txBox="1">
            <a:spLocks noChangeArrowheads="1"/>
          </p:cNvSpPr>
          <p:nvPr/>
        </p:nvSpPr>
        <p:spPr bwMode="auto">
          <a:xfrm>
            <a:off x="6435725" y="2773363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03" name="Text Box 34"/>
          <p:cNvSpPr txBox="1">
            <a:spLocks noChangeArrowheads="1"/>
          </p:cNvSpPr>
          <p:nvPr/>
        </p:nvSpPr>
        <p:spPr bwMode="auto">
          <a:xfrm>
            <a:off x="6435725" y="3040063"/>
            <a:ext cx="6461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relation</a:t>
            </a:r>
          </a:p>
        </p:txBody>
      </p:sp>
      <p:sp>
        <p:nvSpPr>
          <p:cNvPr id="3104" name="Text Box 28"/>
          <p:cNvSpPr txBox="1">
            <a:spLocks noChangeArrowheads="1"/>
          </p:cNvSpPr>
          <p:nvPr/>
        </p:nvSpPr>
        <p:spPr bwMode="auto">
          <a:xfrm>
            <a:off x="8299450" y="3413125"/>
            <a:ext cx="30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1..</a:t>
            </a:r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05" name="Text Box 34"/>
          <p:cNvSpPr txBox="1">
            <a:spLocks noChangeArrowheads="1"/>
          </p:cNvSpPr>
          <p:nvPr/>
        </p:nvSpPr>
        <p:spPr bwMode="auto">
          <a:xfrm>
            <a:off x="8731250" y="3413125"/>
            <a:ext cx="6048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feature</a:t>
            </a:r>
          </a:p>
        </p:txBody>
      </p:sp>
      <p:sp>
        <p:nvSpPr>
          <p:cNvPr id="3106" name="Text Box 28"/>
          <p:cNvSpPr txBox="1">
            <a:spLocks noChangeArrowheads="1"/>
          </p:cNvSpPr>
          <p:nvPr/>
        </p:nvSpPr>
        <p:spPr bwMode="auto">
          <a:xfrm>
            <a:off x="6721475" y="433070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3107" name="Text Box 29"/>
          <p:cNvSpPr txBox="1">
            <a:spLocks noChangeArrowheads="1"/>
          </p:cNvSpPr>
          <p:nvPr/>
        </p:nvSpPr>
        <p:spPr bwMode="auto">
          <a:xfrm>
            <a:off x="6721475" y="4906963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3108" name="Text Box 34"/>
          <p:cNvSpPr txBox="1">
            <a:spLocks noChangeArrowheads="1"/>
          </p:cNvSpPr>
          <p:nvPr/>
        </p:nvSpPr>
        <p:spPr bwMode="auto">
          <a:xfrm>
            <a:off x="6291263" y="4059238"/>
            <a:ext cx="5683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parent</a:t>
            </a:r>
          </a:p>
        </p:txBody>
      </p:sp>
      <p:sp>
        <p:nvSpPr>
          <p:cNvPr id="3109" name="Text Box 35"/>
          <p:cNvSpPr txBox="1">
            <a:spLocks noChangeArrowheads="1"/>
          </p:cNvSpPr>
          <p:nvPr/>
        </p:nvSpPr>
        <p:spPr bwMode="auto">
          <a:xfrm>
            <a:off x="6448425" y="4643438"/>
            <a:ext cx="40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child</a:t>
            </a:r>
          </a:p>
        </p:txBody>
      </p:sp>
      <p:sp>
        <p:nvSpPr>
          <p:cNvPr id="3110" name="Text Box 32"/>
          <p:cNvSpPr txBox="1">
            <a:spLocks noChangeArrowheads="1"/>
          </p:cNvSpPr>
          <p:nvPr/>
        </p:nvSpPr>
        <p:spPr bwMode="auto">
          <a:xfrm>
            <a:off x="5272088" y="4902200"/>
            <a:ext cx="3698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0..1</a:t>
            </a:r>
          </a:p>
        </p:txBody>
      </p:sp>
      <p:sp>
        <p:nvSpPr>
          <p:cNvPr id="3111" name="Text Box 34"/>
          <p:cNvSpPr txBox="1">
            <a:spLocks noChangeArrowheads="1"/>
          </p:cNvSpPr>
          <p:nvPr/>
        </p:nvSpPr>
        <p:spPr bwMode="auto">
          <a:xfrm>
            <a:off x="5268913" y="4059238"/>
            <a:ext cx="835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refined-to</a:t>
            </a:r>
          </a:p>
        </p:txBody>
      </p:sp>
      <p:sp>
        <p:nvSpPr>
          <p:cNvPr id="3112" name="Text Box 34"/>
          <p:cNvSpPr txBox="1">
            <a:spLocks noChangeArrowheads="1"/>
          </p:cNvSpPr>
          <p:nvPr/>
        </p:nvSpPr>
        <p:spPr bwMode="auto">
          <a:xfrm>
            <a:off x="5268913" y="4638675"/>
            <a:ext cx="1063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refined-from</a:t>
            </a:r>
          </a:p>
        </p:txBody>
      </p:sp>
      <p:sp>
        <p:nvSpPr>
          <p:cNvPr id="3113" name="Text Box 28"/>
          <p:cNvSpPr txBox="1">
            <a:spLocks noChangeArrowheads="1"/>
          </p:cNvSpPr>
          <p:nvPr/>
        </p:nvSpPr>
        <p:spPr bwMode="auto">
          <a:xfrm>
            <a:off x="5270500" y="4318000"/>
            <a:ext cx="101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14" name="Oval 24"/>
          <p:cNvSpPr>
            <a:spLocks noChangeArrowheads="1"/>
          </p:cNvSpPr>
          <p:nvPr/>
        </p:nvSpPr>
        <p:spPr bwMode="auto">
          <a:xfrm>
            <a:off x="10244138" y="374173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15" name="Oval 25"/>
          <p:cNvSpPr>
            <a:spLocks noChangeArrowheads="1"/>
          </p:cNvSpPr>
          <p:nvPr/>
        </p:nvSpPr>
        <p:spPr bwMode="auto">
          <a:xfrm>
            <a:off x="11406188" y="374173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16" name="Straight Arrow Connector 8"/>
          <p:cNvCxnSpPr>
            <a:cxnSpLocks noChangeShapeType="1"/>
            <a:stCxn id="3114" idx="6"/>
            <a:endCxn id="3115" idx="2"/>
          </p:cNvCxnSpPr>
          <p:nvPr/>
        </p:nvCxnSpPr>
        <p:spPr bwMode="auto">
          <a:xfrm>
            <a:off x="10434638" y="3838575"/>
            <a:ext cx="9715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7" name="Oval 24"/>
          <p:cNvSpPr>
            <a:spLocks noChangeArrowheads="1"/>
          </p:cNvSpPr>
          <p:nvPr/>
        </p:nvSpPr>
        <p:spPr bwMode="auto">
          <a:xfrm>
            <a:off x="10244138" y="42179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18" name="Oval 25"/>
          <p:cNvSpPr>
            <a:spLocks noChangeArrowheads="1"/>
          </p:cNvSpPr>
          <p:nvPr/>
        </p:nvSpPr>
        <p:spPr bwMode="auto">
          <a:xfrm>
            <a:off x="11406188" y="42179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19" name="Straight Arrow Connector 8"/>
          <p:cNvCxnSpPr>
            <a:cxnSpLocks noChangeShapeType="1"/>
            <a:stCxn id="3117" idx="6"/>
            <a:endCxn id="3118" idx="2"/>
          </p:cNvCxnSpPr>
          <p:nvPr/>
        </p:nvCxnSpPr>
        <p:spPr bwMode="auto">
          <a:xfrm>
            <a:off x="10434638" y="4314825"/>
            <a:ext cx="9715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20" name="Text Box 34"/>
          <p:cNvSpPr txBox="1">
            <a:spLocks noChangeArrowheads="1"/>
          </p:cNvSpPr>
          <p:nvPr/>
        </p:nvSpPr>
        <p:spPr bwMode="auto">
          <a:xfrm>
            <a:off x="10502900" y="3584575"/>
            <a:ext cx="681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requirer</a:t>
            </a:r>
          </a:p>
        </p:txBody>
      </p:sp>
      <p:sp>
        <p:nvSpPr>
          <p:cNvPr id="3121" name="Text Box 34"/>
          <p:cNvSpPr txBox="1">
            <a:spLocks noChangeArrowheads="1"/>
          </p:cNvSpPr>
          <p:nvPr/>
        </p:nvSpPr>
        <p:spPr bwMode="auto">
          <a:xfrm>
            <a:off x="10502900" y="4057650"/>
            <a:ext cx="712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requiree</a:t>
            </a:r>
          </a:p>
        </p:txBody>
      </p:sp>
      <p:sp>
        <p:nvSpPr>
          <p:cNvPr id="3122" name="Text Box 28"/>
          <p:cNvSpPr txBox="1">
            <a:spLocks noChangeArrowheads="1"/>
          </p:cNvSpPr>
          <p:nvPr/>
        </p:nvSpPr>
        <p:spPr bwMode="auto">
          <a:xfrm>
            <a:off x="10496550" y="3843338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3123" name="Text Box 28"/>
          <p:cNvSpPr txBox="1">
            <a:spLocks noChangeArrowheads="1"/>
          </p:cNvSpPr>
          <p:nvPr/>
        </p:nvSpPr>
        <p:spPr bwMode="auto">
          <a:xfrm>
            <a:off x="10496550" y="4319588"/>
            <a:ext cx="123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3124" name="Text Box 28"/>
          <p:cNvSpPr txBox="1">
            <a:spLocks noChangeArrowheads="1"/>
          </p:cNvSpPr>
          <p:nvPr/>
        </p:nvSpPr>
        <p:spPr bwMode="auto">
          <a:xfrm>
            <a:off x="11244263" y="385127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25" name="Text Box 28"/>
          <p:cNvSpPr txBox="1">
            <a:spLocks noChangeArrowheads="1"/>
          </p:cNvSpPr>
          <p:nvPr/>
        </p:nvSpPr>
        <p:spPr bwMode="auto">
          <a:xfrm>
            <a:off x="11244263" y="431482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26" name="Text Box 34"/>
          <p:cNvSpPr txBox="1">
            <a:spLocks noChangeArrowheads="1"/>
          </p:cNvSpPr>
          <p:nvPr/>
        </p:nvSpPr>
        <p:spPr bwMode="auto">
          <a:xfrm>
            <a:off x="10496550" y="4905375"/>
            <a:ext cx="5905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involve</a:t>
            </a:r>
          </a:p>
        </p:txBody>
      </p:sp>
      <p:sp>
        <p:nvSpPr>
          <p:cNvPr id="3127" name="Oval 24"/>
          <p:cNvSpPr>
            <a:spLocks noChangeArrowheads="1"/>
          </p:cNvSpPr>
          <p:nvPr/>
        </p:nvSpPr>
        <p:spPr bwMode="auto">
          <a:xfrm>
            <a:off x="10253663" y="4802188"/>
            <a:ext cx="190500" cy="1920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28" name="Straight Arrow Connector 8"/>
          <p:cNvCxnSpPr>
            <a:cxnSpLocks noChangeShapeType="1"/>
            <a:stCxn id="3127" idx="6"/>
            <a:endCxn id="3085" idx="1"/>
          </p:cNvCxnSpPr>
          <p:nvPr/>
        </p:nvCxnSpPr>
        <p:spPr bwMode="auto">
          <a:xfrm>
            <a:off x="10444163" y="4899025"/>
            <a:ext cx="9620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29" name="Text Box 28"/>
          <p:cNvSpPr txBox="1">
            <a:spLocks noChangeArrowheads="1"/>
          </p:cNvSpPr>
          <p:nvPr/>
        </p:nvSpPr>
        <p:spPr bwMode="auto">
          <a:xfrm>
            <a:off x="10501313" y="4645025"/>
            <a:ext cx="123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2</a:t>
            </a:r>
          </a:p>
        </p:txBody>
      </p:sp>
      <p:sp>
        <p:nvSpPr>
          <p:cNvPr id="3130" name="Text Box 28"/>
          <p:cNvSpPr txBox="1">
            <a:spLocks noChangeArrowheads="1"/>
          </p:cNvSpPr>
          <p:nvPr/>
        </p:nvSpPr>
        <p:spPr bwMode="auto">
          <a:xfrm>
            <a:off x="11241088" y="464661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31" name="Oval 24"/>
          <p:cNvSpPr>
            <a:spLocks noChangeArrowheads="1"/>
          </p:cNvSpPr>
          <p:nvPr/>
        </p:nvSpPr>
        <p:spPr bwMode="auto">
          <a:xfrm>
            <a:off x="9982200" y="5562600"/>
            <a:ext cx="190500" cy="1920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32" name="Oval 25"/>
          <p:cNvSpPr>
            <a:spLocks noChangeArrowheads="1"/>
          </p:cNvSpPr>
          <p:nvPr/>
        </p:nvSpPr>
        <p:spPr bwMode="auto">
          <a:xfrm>
            <a:off x="9982200" y="6505575"/>
            <a:ext cx="190500" cy="1920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33" name="Straight Arrow Connector 8"/>
          <p:cNvCxnSpPr>
            <a:cxnSpLocks noChangeShapeType="1"/>
            <a:stCxn id="3131" idx="4"/>
            <a:endCxn id="3132" idx="0"/>
          </p:cNvCxnSpPr>
          <p:nvPr/>
        </p:nvCxnSpPr>
        <p:spPr bwMode="auto">
          <a:xfrm>
            <a:off x="10077450" y="5754688"/>
            <a:ext cx="0" cy="7508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34" name="Text Box 29"/>
          <p:cNvSpPr txBox="1">
            <a:spLocks noChangeArrowheads="1"/>
          </p:cNvSpPr>
          <p:nvPr/>
        </p:nvSpPr>
        <p:spPr bwMode="auto">
          <a:xfrm>
            <a:off x="9894888" y="5764213"/>
            <a:ext cx="1238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</a:t>
            </a:r>
          </a:p>
        </p:txBody>
      </p:sp>
      <p:sp>
        <p:nvSpPr>
          <p:cNvPr id="3135" name="Text Box 33"/>
          <p:cNvSpPr txBox="1">
            <a:spLocks noChangeArrowheads="1"/>
          </p:cNvSpPr>
          <p:nvPr/>
        </p:nvSpPr>
        <p:spPr bwMode="auto">
          <a:xfrm>
            <a:off x="10139363" y="6249988"/>
            <a:ext cx="3127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ea typeface="宋体" pitchFamily="2" charset="-122"/>
              </a:rPr>
              <a:t>0..1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3136" name="Text Box 35"/>
          <p:cNvSpPr txBox="1">
            <a:spLocks noChangeArrowheads="1"/>
          </p:cNvSpPr>
          <p:nvPr/>
        </p:nvSpPr>
        <p:spPr bwMode="auto">
          <a:xfrm>
            <a:off x="10137775" y="5764213"/>
            <a:ext cx="1249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variation-point</a:t>
            </a:r>
          </a:p>
        </p:txBody>
      </p:sp>
      <p:sp>
        <p:nvSpPr>
          <p:cNvPr id="3137" name="Text Box 34"/>
          <p:cNvSpPr txBox="1">
            <a:spLocks noChangeArrowheads="1"/>
          </p:cNvSpPr>
          <p:nvPr/>
        </p:nvSpPr>
        <p:spPr bwMode="auto">
          <a:xfrm>
            <a:off x="10487025" y="5502275"/>
            <a:ext cx="584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variant</a:t>
            </a:r>
          </a:p>
        </p:txBody>
      </p:sp>
      <p:sp>
        <p:nvSpPr>
          <p:cNvPr id="3138" name="Text Box 33"/>
          <p:cNvSpPr txBox="1">
            <a:spLocks noChangeArrowheads="1"/>
          </p:cNvSpPr>
          <p:nvPr/>
        </p:nvSpPr>
        <p:spPr bwMode="auto">
          <a:xfrm>
            <a:off x="12136438" y="6251575"/>
            <a:ext cx="311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1600">
                <a:ea typeface="宋体" pitchFamily="2" charset="-122"/>
              </a:rPr>
              <a:t>0..1</a:t>
            </a:r>
            <a:endParaRPr lang="zh-CN" altLang="en-US" sz="1600">
              <a:ea typeface="宋体" pitchFamily="2" charset="-122"/>
            </a:endParaRPr>
          </a:p>
        </p:txBody>
      </p:sp>
      <p:sp>
        <p:nvSpPr>
          <p:cNvPr id="3139" name="Oval 24"/>
          <p:cNvSpPr>
            <a:spLocks noChangeArrowheads="1"/>
          </p:cNvSpPr>
          <p:nvPr/>
        </p:nvSpPr>
        <p:spPr bwMode="auto">
          <a:xfrm>
            <a:off x="10244138" y="5397500"/>
            <a:ext cx="190500" cy="1920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140" name="Oval 21"/>
          <p:cNvSpPr>
            <a:spLocks noChangeArrowheads="1"/>
          </p:cNvSpPr>
          <p:nvPr/>
        </p:nvSpPr>
        <p:spPr bwMode="auto">
          <a:xfrm>
            <a:off x="11979275" y="6505575"/>
            <a:ext cx="190500" cy="1905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41" name="Straight Arrow Connector 8"/>
          <p:cNvCxnSpPr>
            <a:cxnSpLocks noChangeShapeType="1"/>
            <a:stCxn id="3139" idx="6"/>
            <a:endCxn id="3140" idx="0"/>
          </p:cNvCxnSpPr>
          <p:nvPr/>
        </p:nvCxnSpPr>
        <p:spPr bwMode="auto">
          <a:xfrm>
            <a:off x="10434638" y="5492750"/>
            <a:ext cx="1639887" cy="1012825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2" name="Text Box 28"/>
          <p:cNvSpPr txBox="1">
            <a:spLocks noChangeArrowheads="1"/>
          </p:cNvSpPr>
          <p:nvPr/>
        </p:nvSpPr>
        <p:spPr bwMode="auto">
          <a:xfrm>
            <a:off x="10491788" y="5232400"/>
            <a:ext cx="309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1..</a:t>
            </a:r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cxnSp>
        <p:nvCxnSpPr>
          <p:cNvPr id="3143" name="直接连接符 82"/>
          <p:cNvCxnSpPr>
            <a:cxnSpLocks noChangeShapeType="1"/>
            <a:endCxn id="3085" idx="3"/>
          </p:cNvCxnSpPr>
          <p:nvPr/>
        </p:nvCxnSpPr>
        <p:spPr bwMode="auto">
          <a:xfrm flipH="1">
            <a:off x="12765088" y="4897438"/>
            <a:ext cx="26987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" name="直接连接符 82"/>
          <p:cNvCxnSpPr>
            <a:cxnSpLocks noChangeShapeType="1"/>
            <a:endCxn id="3086" idx="3"/>
          </p:cNvCxnSpPr>
          <p:nvPr/>
        </p:nvCxnSpPr>
        <p:spPr bwMode="auto">
          <a:xfrm flipH="1">
            <a:off x="12765088" y="6792913"/>
            <a:ext cx="26987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5" name="Oval 24"/>
          <p:cNvSpPr>
            <a:spLocks noChangeArrowheads="1"/>
          </p:cNvSpPr>
          <p:nvPr/>
        </p:nvSpPr>
        <p:spPr bwMode="auto">
          <a:xfrm>
            <a:off x="6907213" y="5397500"/>
            <a:ext cx="190500" cy="19208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cxnSp>
        <p:nvCxnSpPr>
          <p:cNvPr id="3146" name="Straight Arrow Connector 8"/>
          <p:cNvCxnSpPr>
            <a:cxnSpLocks noChangeShapeType="1"/>
            <a:stCxn id="3145" idx="2"/>
            <a:endCxn id="3091" idx="0"/>
          </p:cNvCxnSpPr>
          <p:nvPr/>
        </p:nvCxnSpPr>
        <p:spPr bwMode="auto">
          <a:xfrm rot="10800000" flipV="1">
            <a:off x="5891213" y="5492750"/>
            <a:ext cx="1016000" cy="6270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7" name="Text Box 34"/>
          <p:cNvSpPr txBox="1">
            <a:spLocks noChangeArrowheads="1"/>
          </p:cNvSpPr>
          <p:nvPr/>
        </p:nvSpPr>
        <p:spPr bwMode="auto">
          <a:xfrm>
            <a:off x="6257925" y="5502275"/>
            <a:ext cx="5905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involve</a:t>
            </a:r>
          </a:p>
        </p:txBody>
      </p:sp>
      <p:sp>
        <p:nvSpPr>
          <p:cNvPr id="3148" name="Text Box 28"/>
          <p:cNvSpPr txBox="1">
            <a:spLocks noChangeArrowheads="1"/>
          </p:cNvSpPr>
          <p:nvPr/>
        </p:nvSpPr>
        <p:spPr bwMode="auto">
          <a:xfrm>
            <a:off x="6542088" y="5232400"/>
            <a:ext cx="3095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宋体" pitchFamily="2" charset="-122"/>
              </a:rPr>
              <a:t>1..</a:t>
            </a:r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49" name="Text Box 28"/>
          <p:cNvSpPr txBox="1">
            <a:spLocks noChangeArrowheads="1"/>
          </p:cNvSpPr>
          <p:nvPr/>
        </p:nvSpPr>
        <p:spPr bwMode="auto">
          <a:xfrm>
            <a:off x="5722938" y="5870575"/>
            <a:ext cx="101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7112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711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>
                <a:latin typeface="宋体" pitchFamily="2" charset="-122"/>
                <a:ea typeface="宋体" pitchFamily="2" charset="-122"/>
              </a:rPr>
              <a:t>*</a:t>
            </a:r>
          </a:p>
        </p:txBody>
      </p:sp>
      <p:sp>
        <p:nvSpPr>
          <p:cNvPr id="3150" name="Rounded Rectangle 161"/>
          <p:cNvSpPr>
            <a:spLocks noChangeArrowheads="1"/>
          </p:cNvSpPr>
          <p:nvPr/>
        </p:nvSpPr>
        <p:spPr bwMode="auto">
          <a:xfrm>
            <a:off x="4352925" y="8401050"/>
            <a:ext cx="8696325" cy="10125075"/>
          </a:xfrm>
          <a:prstGeom prst="roundRect">
            <a:avLst>
              <a:gd name="adj" fmla="val 3426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36000" bIns="36000" anchorCtr="1"/>
          <a:lstStyle/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OCL Constraints: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fm: Feature-Model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fm.feature-&gt;select(refined-from-&gt;empty())-&gt;size = 1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f: Feature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f.refined-from-&gt;empty()  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		        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not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f.optional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and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f.binding-state)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r: Refinement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r.child.binding-state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r.parent.binding-state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not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r.child.optional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implies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               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(r.parent.binding-state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r.child.binding-state)</a:t>
            </a:r>
            <a:endParaRPr lang="en-US" altLang="zh-CN" sz="2400" b="1">
              <a:solidFill>
                <a:srgbClr val="000000"/>
              </a:solidFill>
              <a:ea typeface="宋体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 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c: Requires 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c.state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(c.requirer.binding-state 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		        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c.requiree.binding-state)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 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c: Excludes </a:t>
            </a:r>
          </a:p>
          <a:p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c.state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(c.involved-&gt;exists(binding-state=false))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c: VP-Variant-Constraint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c.variant-&gt;forAll(refined-from.parent=c.variation-point)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c: OR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c.state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(c.variation-point.binding-state 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		    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c.variant-&gt;exists(binding-state=true))</a:t>
            </a:r>
          </a:p>
          <a:p>
            <a:pPr>
              <a:spcBef>
                <a:spcPts val="600"/>
              </a:spcBef>
            </a:pP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    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c: XOR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c.state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(c.variation-point.binding-state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         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implies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c.variant-&gt;select(binding-state=true)-&gt;size = 1)</a:t>
            </a:r>
          </a:p>
          <a:p>
            <a:pPr>
              <a:spcBef>
                <a:spcPts val="600"/>
              </a:spcBef>
            </a:pP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context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c: CNF-Constraint</a:t>
            </a:r>
          </a:p>
          <a:p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inv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: c.state = c.formula[f\f.binding-state, f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c.involve</a:t>
            </a:r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] &lt;&gt; false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487863" y="11280775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③</a:t>
            </a:r>
          </a:p>
        </p:txBody>
      </p:sp>
      <p:sp>
        <p:nvSpPr>
          <p:cNvPr id="3152" name="矩形 3"/>
          <p:cNvSpPr>
            <a:spLocks noChangeArrowheads="1"/>
          </p:cNvSpPr>
          <p:nvPr/>
        </p:nvSpPr>
        <p:spPr bwMode="auto">
          <a:xfrm>
            <a:off x="4487863" y="9299575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①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487863" y="10109200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②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487863" y="14795500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⑦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487863" y="13996988"/>
            <a:ext cx="4921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⑥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487863" y="12815888"/>
            <a:ext cx="4921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⑤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487863" y="11644313"/>
            <a:ext cx="492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</a:rPr>
              <a:t>④</a:t>
            </a:r>
          </a:p>
        </p:txBody>
      </p:sp>
      <p:sp>
        <p:nvSpPr>
          <p:cNvPr id="3158" name="矩形 3"/>
          <p:cNvSpPr>
            <a:spLocks noChangeArrowheads="1"/>
          </p:cNvSpPr>
          <p:nvPr/>
        </p:nvSpPr>
        <p:spPr bwMode="auto">
          <a:xfrm>
            <a:off x="4487863" y="156067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⑧</a:t>
            </a:r>
          </a:p>
        </p:txBody>
      </p:sp>
      <p:sp>
        <p:nvSpPr>
          <p:cNvPr id="3159" name="矩形 3"/>
          <p:cNvSpPr>
            <a:spLocks noChangeArrowheads="1"/>
          </p:cNvSpPr>
          <p:nvPr/>
        </p:nvSpPr>
        <p:spPr bwMode="auto">
          <a:xfrm>
            <a:off x="4487863" y="167782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⑨</a:t>
            </a:r>
          </a:p>
        </p:txBody>
      </p:sp>
      <p:sp>
        <p:nvSpPr>
          <p:cNvPr id="3160" name="矩形 3"/>
          <p:cNvSpPr>
            <a:spLocks noChangeArrowheads="1"/>
          </p:cNvSpPr>
          <p:nvPr/>
        </p:nvSpPr>
        <p:spPr bwMode="auto">
          <a:xfrm>
            <a:off x="4487863" y="179689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⑩</a:t>
            </a:r>
          </a:p>
        </p:txBody>
      </p:sp>
      <p:cxnSp>
        <p:nvCxnSpPr>
          <p:cNvPr id="3161" name="Straight Arrow Connector 8"/>
          <p:cNvCxnSpPr>
            <a:cxnSpLocks noChangeShapeType="1"/>
            <a:stCxn id="3091" idx="1"/>
            <a:endCxn id="3100" idx="3"/>
          </p:cNvCxnSpPr>
          <p:nvPr/>
        </p:nvCxnSpPr>
        <p:spPr bwMode="auto">
          <a:xfrm rot="10800000" flipH="1">
            <a:off x="4630738" y="3030538"/>
            <a:ext cx="0" cy="3378200"/>
          </a:xfrm>
          <a:prstGeom prst="bentConnector3">
            <a:avLst>
              <a:gd name="adj1" fmla="val -2147483648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>
            <a:grpSpLocks/>
          </p:cNvGrpSpPr>
          <p:nvPr/>
        </p:nvGrpSpPr>
        <p:grpSpPr bwMode="auto">
          <a:xfrm>
            <a:off x="192088" y="52388"/>
            <a:ext cx="17256125" cy="6350000"/>
            <a:chOff x="192088" y="52388"/>
            <a:chExt cx="17256125" cy="6350000"/>
          </a:xfrm>
        </p:grpSpPr>
        <p:sp>
          <p:nvSpPr>
            <p:cNvPr id="4127" name="矩形 165"/>
            <p:cNvSpPr>
              <a:spLocks noChangeArrowheads="1"/>
            </p:cNvSpPr>
            <p:nvPr/>
          </p:nvSpPr>
          <p:spPr bwMode="auto">
            <a:xfrm>
              <a:off x="9750425" y="1522413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28" name="矩形 166"/>
            <p:cNvSpPr>
              <a:spLocks noChangeArrowheads="1"/>
            </p:cNvSpPr>
            <p:nvPr/>
          </p:nvSpPr>
          <p:spPr bwMode="auto">
            <a:xfrm>
              <a:off x="14062075" y="1522413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2" name="弧形 211"/>
            <p:cNvSpPr/>
            <p:nvPr/>
          </p:nvSpPr>
          <p:spPr>
            <a:xfrm>
              <a:off x="13674725" y="4495800"/>
              <a:ext cx="914400" cy="914400"/>
            </a:xfrm>
            <a:prstGeom prst="arc">
              <a:avLst>
                <a:gd name="adj1" fmla="val 2726165"/>
                <a:gd name="adj2" fmla="val 707629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30" name="矩形 157"/>
            <p:cNvSpPr>
              <a:spLocks noChangeArrowheads="1"/>
            </p:cNvSpPr>
            <p:nvPr/>
          </p:nvSpPr>
          <p:spPr bwMode="auto">
            <a:xfrm>
              <a:off x="12625388" y="3408363"/>
              <a:ext cx="71437" cy="7143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31" name="矩形 165"/>
            <p:cNvSpPr>
              <a:spLocks noChangeArrowheads="1"/>
            </p:cNvSpPr>
            <p:nvPr/>
          </p:nvSpPr>
          <p:spPr bwMode="auto">
            <a:xfrm>
              <a:off x="5124450" y="1938338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32" name="直接箭头连接符 35"/>
            <p:cNvCxnSpPr>
              <a:cxnSpLocks noChangeShapeType="1"/>
              <a:stCxn id="4133" idx="0"/>
              <a:endCxn id="4134" idx="2"/>
            </p:cNvCxnSpPr>
            <p:nvPr/>
          </p:nvCxnSpPr>
          <p:spPr bwMode="auto">
            <a:xfrm flipH="1" flipV="1">
              <a:off x="5387975" y="2011363"/>
              <a:ext cx="142875" cy="10191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3" name="矩形 166"/>
            <p:cNvSpPr>
              <a:spLocks noChangeArrowheads="1"/>
            </p:cNvSpPr>
            <p:nvPr/>
          </p:nvSpPr>
          <p:spPr bwMode="auto">
            <a:xfrm>
              <a:off x="5495925" y="3030538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34" name="矩形 165"/>
            <p:cNvSpPr>
              <a:spLocks noChangeArrowheads="1"/>
            </p:cNvSpPr>
            <p:nvPr/>
          </p:nvSpPr>
          <p:spPr bwMode="auto">
            <a:xfrm>
              <a:off x="5353050" y="1938338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35" name="矩形 166"/>
            <p:cNvSpPr>
              <a:spLocks noChangeArrowheads="1"/>
            </p:cNvSpPr>
            <p:nvPr/>
          </p:nvSpPr>
          <p:spPr bwMode="auto">
            <a:xfrm>
              <a:off x="5407025" y="4533900"/>
              <a:ext cx="71438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36" name="矩形 166"/>
            <p:cNvSpPr>
              <a:spLocks noChangeArrowheads="1"/>
            </p:cNvSpPr>
            <p:nvPr/>
          </p:nvSpPr>
          <p:spPr bwMode="auto">
            <a:xfrm>
              <a:off x="7380288" y="1933575"/>
              <a:ext cx="71437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6" name="弧形 125"/>
            <p:cNvSpPr/>
            <p:nvPr/>
          </p:nvSpPr>
          <p:spPr>
            <a:xfrm>
              <a:off x="10888663" y="1562100"/>
              <a:ext cx="914400" cy="914400"/>
            </a:xfrm>
            <a:prstGeom prst="arc">
              <a:avLst>
                <a:gd name="adj1" fmla="val 2593574"/>
                <a:gd name="adj2" fmla="val 8479421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38" name="圆角矩形 1"/>
            <p:cNvSpPr>
              <a:spLocks noChangeArrowheads="1"/>
            </p:cNvSpPr>
            <p:nvPr/>
          </p:nvSpPr>
          <p:spPr bwMode="auto">
            <a:xfrm>
              <a:off x="6688138" y="52388"/>
              <a:ext cx="2916237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Mobile-Phone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39" name="圆角矩形 41"/>
            <p:cNvSpPr>
              <a:spLocks noChangeArrowheads="1"/>
            </p:cNvSpPr>
            <p:nvPr/>
          </p:nvSpPr>
          <p:spPr bwMode="auto">
            <a:xfrm>
              <a:off x="10469563" y="1520825"/>
              <a:ext cx="1738312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Multi-Media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40" name="圆角矩形 42"/>
            <p:cNvSpPr>
              <a:spLocks noChangeArrowheads="1"/>
            </p:cNvSpPr>
            <p:nvPr/>
          </p:nvSpPr>
          <p:spPr bwMode="auto">
            <a:xfrm>
              <a:off x="1247775" y="1520825"/>
              <a:ext cx="1979613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Calling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41" name="肘形连接符 3"/>
            <p:cNvCxnSpPr>
              <a:cxnSpLocks noChangeShapeType="1"/>
              <a:stCxn id="4138" idx="2"/>
              <a:endCxn id="4140" idx="0"/>
            </p:cNvCxnSpPr>
            <p:nvPr/>
          </p:nvCxnSpPr>
          <p:spPr bwMode="auto">
            <a:xfrm flipH="1">
              <a:off x="2238375" y="542925"/>
              <a:ext cx="5907088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2" name="肘形连接符 3"/>
            <p:cNvCxnSpPr>
              <a:cxnSpLocks noChangeShapeType="1"/>
              <a:stCxn id="4138" idx="2"/>
              <a:endCxn id="4175" idx="0"/>
            </p:cNvCxnSpPr>
            <p:nvPr/>
          </p:nvCxnSpPr>
          <p:spPr bwMode="auto">
            <a:xfrm>
              <a:off x="8145463" y="542925"/>
              <a:ext cx="1096962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3" name="肘形连接符 3"/>
            <p:cNvCxnSpPr>
              <a:cxnSpLocks noChangeShapeType="1"/>
              <a:stCxn id="4138" idx="2"/>
              <a:endCxn id="4174" idx="0"/>
            </p:cNvCxnSpPr>
            <p:nvPr/>
          </p:nvCxnSpPr>
          <p:spPr bwMode="auto">
            <a:xfrm flipH="1">
              <a:off x="6867525" y="542925"/>
              <a:ext cx="1277938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4" name="肘形连接符 3"/>
            <p:cNvCxnSpPr>
              <a:cxnSpLocks noChangeShapeType="1"/>
              <a:stCxn id="4138" idx="2"/>
              <a:endCxn id="4139" idx="0"/>
            </p:cNvCxnSpPr>
            <p:nvPr/>
          </p:nvCxnSpPr>
          <p:spPr bwMode="auto">
            <a:xfrm>
              <a:off x="8145463" y="542925"/>
              <a:ext cx="3194050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45" name="圆角矩形 59"/>
            <p:cNvSpPr>
              <a:spLocks noChangeArrowheads="1"/>
            </p:cNvSpPr>
            <p:nvPr/>
          </p:nvSpPr>
          <p:spPr bwMode="auto">
            <a:xfrm>
              <a:off x="9766300" y="2989263"/>
              <a:ext cx="933450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Music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46" name="圆角矩形 61"/>
            <p:cNvSpPr>
              <a:spLocks noChangeArrowheads="1"/>
            </p:cNvSpPr>
            <p:nvPr/>
          </p:nvSpPr>
          <p:spPr bwMode="auto">
            <a:xfrm>
              <a:off x="11977688" y="2989263"/>
              <a:ext cx="911225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Video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47" name="肘形连接符 3"/>
            <p:cNvCxnSpPr>
              <a:cxnSpLocks noChangeShapeType="1"/>
              <a:stCxn id="4139" idx="2"/>
              <a:endCxn id="4145" idx="0"/>
            </p:cNvCxnSpPr>
            <p:nvPr/>
          </p:nvCxnSpPr>
          <p:spPr bwMode="auto">
            <a:xfrm flipH="1">
              <a:off x="10233025" y="2011363"/>
              <a:ext cx="1106488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8" name="肘形连接符 3"/>
            <p:cNvCxnSpPr>
              <a:cxnSpLocks noChangeShapeType="1"/>
              <a:stCxn id="4139" idx="2"/>
              <a:endCxn id="4168" idx="0"/>
            </p:cNvCxnSpPr>
            <p:nvPr/>
          </p:nvCxnSpPr>
          <p:spPr bwMode="auto">
            <a:xfrm>
              <a:off x="11339513" y="2011363"/>
              <a:ext cx="0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9" name="肘形连接符 3"/>
            <p:cNvCxnSpPr>
              <a:cxnSpLocks noChangeShapeType="1"/>
              <a:stCxn id="4139" idx="2"/>
              <a:endCxn id="4146" idx="0"/>
            </p:cNvCxnSpPr>
            <p:nvPr/>
          </p:nvCxnSpPr>
          <p:spPr bwMode="auto">
            <a:xfrm>
              <a:off x="11339513" y="2011363"/>
              <a:ext cx="1093787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50" name="圆角矩形 73"/>
            <p:cNvSpPr>
              <a:spLocks noChangeArrowheads="1"/>
            </p:cNvSpPr>
            <p:nvPr/>
          </p:nvSpPr>
          <p:spPr bwMode="auto">
            <a:xfrm>
              <a:off x="7521575" y="2989263"/>
              <a:ext cx="2046288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Display Quality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51" name="圆角矩形 76"/>
            <p:cNvSpPr>
              <a:spLocks noChangeArrowheads="1"/>
            </p:cNvSpPr>
            <p:nvPr/>
          </p:nvSpPr>
          <p:spPr bwMode="auto">
            <a:xfrm>
              <a:off x="9744075" y="4454525"/>
              <a:ext cx="2151063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High Resolution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52" name="圆角矩形 79"/>
            <p:cNvSpPr>
              <a:spLocks noChangeArrowheads="1"/>
            </p:cNvSpPr>
            <p:nvPr/>
          </p:nvSpPr>
          <p:spPr bwMode="auto">
            <a:xfrm>
              <a:off x="7010400" y="4454525"/>
              <a:ext cx="2620963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Medium Resolution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53" name="肘形连接符 3"/>
            <p:cNvCxnSpPr>
              <a:cxnSpLocks noChangeShapeType="1"/>
              <a:stCxn id="4150" idx="0"/>
              <a:endCxn id="4175" idx="2"/>
            </p:cNvCxnSpPr>
            <p:nvPr/>
          </p:nvCxnSpPr>
          <p:spPr bwMode="auto">
            <a:xfrm flipV="1">
              <a:off x="8543925" y="2011363"/>
              <a:ext cx="698500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4" name="肘形连接符 3"/>
            <p:cNvCxnSpPr>
              <a:cxnSpLocks noChangeShapeType="1"/>
              <a:stCxn id="4176" idx="0"/>
              <a:endCxn id="4150" idx="2"/>
            </p:cNvCxnSpPr>
            <p:nvPr/>
          </p:nvCxnSpPr>
          <p:spPr bwMode="auto">
            <a:xfrm flipV="1">
              <a:off x="5859463" y="3479800"/>
              <a:ext cx="2684462" cy="9747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5" name="肘形连接符 3"/>
            <p:cNvCxnSpPr>
              <a:cxnSpLocks noChangeShapeType="1"/>
              <a:stCxn id="4152" idx="0"/>
              <a:endCxn id="4150" idx="2"/>
            </p:cNvCxnSpPr>
            <p:nvPr/>
          </p:nvCxnSpPr>
          <p:spPr bwMode="auto">
            <a:xfrm flipV="1">
              <a:off x="8321675" y="3479800"/>
              <a:ext cx="222250" cy="9747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6" name="肘形连接符 3"/>
            <p:cNvCxnSpPr>
              <a:cxnSpLocks noChangeShapeType="1"/>
              <a:stCxn id="4151" idx="0"/>
              <a:endCxn id="4150" idx="2"/>
            </p:cNvCxnSpPr>
            <p:nvPr/>
          </p:nvCxnSpPr>
          <p:spPr bwMode="auto">
            <a:xfrm flipH="1" flipV="1">
              <a:off x="8543925" y="3479800"/>
              <a:ext cx="2276475" cy="9747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7" name="直接箭头连接符 35"/>
            <p:cNvCxnSpPr>
              <a:cxnSpLocks noChangeShapeType="1"/>
              <a:stCxn id="4136" idx="2"/>
              <a:endCxn id="4135" idx="0"/>
            </p:cNvCxnSpPr>
            <p:nvPr/>
          </p:nvCxnSpPr>
          <p:spPr bwMode="auto">
            <a:xfrm rot="5400000">
              <a:off x="5165725" y="2282825"/>
              <a:ext cx="2527300" cy="1974850"/>
            </a:xfrm>
            <a:prstGeom prst="bentConnector3">
              <a:avLst>
                <a:gd name="adj1" fmla="val 68472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8" name="直接箭头连接符 35"/>
            <p:cNvCxnSpPr>
              <a:cxnSpLocks noChangeShapeType="1"/>
              <a:stCxn id="4130" idx="2"/>
              <a:endCxn id="4151" idx="3"/>
            </p:cNvCxnSpPr>
            <p:nvPr/>
          </p:nvCxnSpPr>
          <p:spPr bwMode="auto">
            <a:xfrm rot="5400000">
              <a:off x="11668125" y="3706813"/>
              <a:ext cx="1220788" cy="766762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59" name="组合 50"/>
            <p:cNvGrpSpPr>
              <a:grpSpLocks/>
            </p:cNvGrpSpPr>
            <p:nvPr/>
          </p:nvGrpSpPr>
          <p:grpSpPr bwMode="auto">
            <a:xfrm>
              <a:off x="6365875" y="3668713"/>
              <a:ext cx="138113" cy="139700"/>
              <a:chOff x="3733800" y="3208520"/>
              <a:chExt cx="138234" cy="138234"/>
            </a:xfrm>
          </p:grpSpPr>
          <p:cxnSp>
            <p:nvCxnSpPr>
              <p:cNvPr id="4252" name="直接连接符 48"/>
              <p:cNvCxnSpPr>
                <a:cxnSpLocks noChangeShapeType="1"/>
              </p:cNvCxnSpPr>
              <p:nvPr/>
            </p:nvCxnSpPr>
            <p:spPr bwMode="auto">
              <a:xfrm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53" name="直接连接符 106"/>
              <p:cNvCxnSpPr>
                <a:cxnSpLocks noChangeShapeType="1"/>
              </p:cNvCxnSpPr>
              <p:nvPr/>
            </p:nvCxnSpPr>
            <p:spPr bwMode="auto">
              <a:xfrm flipH="1"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160" name="直接箭头连接符 35"/>
            <p:cNvCxnSpPr>
              <a:cxnSpLocks noChangeShapeType="1"/>
              <a:stCxn id="4168" idx="2"/>
              <a:endCxn id="4162" idx="1"/>
            </p:cNvCxnSpPr>
            <p:nvPr/>
          </p:nvCxnSpPr>
          <p:spPr bwMode="auto">
            <a:xfrm rot="16200000" flipH="1">
              <a:off x="11393488" y="3425825"/>
              <a:ext cx="744538" cy="852487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1" name="直接箭头连接符 35"/>
            <p:cNvCxnSpPr>
              <a:cxnSpLocks noChangeShapeType="1"/>
              <a:stCxn id="4176" idx="2"/>
              <a:endCxn id="4162" idx="2"/>
            </p:cNvCxnSpPr>
            <p:nvPr/>
          </p:nvCxnSpPr>
          <p:spPr bwMode="auto">
            <a:xfrm rot="5400000" flipH="1" flipV="1">
              <a:off x="8665369" y="1418432"/>
              <a:ext cx="720725" cy="6332537"/>
            </a:xfrm>
            <a:prstGeom prst="bentConnector3">
              <a:avLst>
                <a:gd name="adj1" fmla="val -31736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62" name="矩形 64"/>
            <p:cNvSpPr>
              <a:spLocks noChangeArrowheads="1"/>
            </p:cNvSpPr>
            <p:nvPr/>
          </p:nvSpPr>
          <p:spPr bwMode="auto">
            <a:xfrm>
              <a:off x="12192000" y="4224338"/>
              <a:ext cx="0" cy="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4163" name="组合 121"/>
            <p:cNvGrpSpPr>
              <a:grpSpLocks/>
            </p:cNvGrpSpPr>
            <p:nvPr/>
          </p:nvGrpSpPr>
          <p:grpSpPr bwMode="auto">
            <a:xfrm>
              <a:off x="9509125" y="5105400"/>
              <a:ext cx="138113" cy="138113"/>
              <a:chOff x="3733800" y="3208520"/>
              <a:chExt cx="138234" cy="138234"/>
            </a:xfrm>
          </p:grpSpPr>
          <p:cxnSp>
            <p:nvCxnSpPr>
              <p:cNvPr id="4250" name="直接连接符 122"/>
              <p:cNvCxnSpPr>
                <a:cxnSpLocks noChangeShapeType="1"/>
              </p:cNvCxnSpPr>
              <p:nvPr/>
            </p:nvCxnSpPr>
            <p:spPr bwMode="auto">
              <a:xfrm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51" name="直接连接符 123"/>
              <p:cNvCxnSpPr>
                <a:cxnSpLocks noChangeShapeType="1"/>
              </p:cNvCxnSpPr>
              <p:nvPr/>
            </p:nvCxnSpPr>
            <p:spPr bwMode="auto">
              <a:xfrm flipH="1"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0" name="弧形 69"/>
            <p:cNvSpPr/>
            <p:nvPr/>
          </p:nvSpPr>
          <p:spPr>
            <a:xfrm>
              <a:off x="8013700" y="3008313"/>
              <a:ext cx="914400" cy="914400"/>
            </a:xfrm>
            <a:prstGeom prst="arc">
              <a:avLst>
                <a:gd name="adj1" fmla="val 1439264"/>
                <a:gd name="adj2" fmla="val 9446322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165" name="直接箭头连接符 35"/>
            <p:cNvCxnSpPr>
              <a:cxnSpLocks noChangeShapeType="1"/>
              <a:stCxn id="4146" idx="2"/>
              <a:endCxn id="4170" idx="2"/>
            </p:cNvCxnSpPr>
            <p:nvPr/>
          </p:nvCxnSpPr>
          <p:spPr bwMode="auto">
            <a:xfrm rot="5400000" flipH="1">
              <a:off x="10311606" y="1358107"/>
              <a:ext cx="1468437" cy="2774950"/>
            </a:xfrm>
            <a:prstGeom prst="bentConnector3">
              <a:avLst>
                <a:gd name="adj1" fmla="val -15560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6" name="直接箭头连接符 35"/>
            <p:cNvCxnSpPr>
              <a:cxnSpLocks noChangeShapeType="1"/>
              <a:stCxn id="4167" idx="0"/>
              <a:endCxn id="4169" idx="2"/>
            </p:cNvCxnSpPr>
            <p:nvPr/>
          </p:nvCxnSpPr>
          <p:spPr bwMode="auto">
            <a:xfrm rot="16200000" flipV="1">
              <a:off x="9919494" y="2124869"/>
              <a:ext cx="1265238" cy="1022350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67" name="矩形 157"/>
            <p:cNvSpPr>
              <a:spLocks noChangeArrowheads="1"/>
            </p:cNvSpPr>
            <p:nvPr/>
          </p:nvSpPr>
          <p:spPr bwMode="auto">
            <a:xfrm>
              <a:off x="11026775" y="3268663"/>
              <a:ext cx="71438" cy="7143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68" name="圆角矩形 60"/>
            <p:cNvSpPr>
              <a:spLocks noChangeArrowheads="1"/>
            </p:cNvSpPr>
            <p:nvPr/>
          </p:nvSpPr>
          <p:spPr bwMode="auto">
            <a:xfrm>
              <a:off x="10806113" y="2989263"/>
              <a:ext cx="1065212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Picture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69" name="矩形 159"/>
            <p:cNvSpPr>
              <a:spLocks noChangeArrowheads="1"/>
            </p:cNvSpPr>
            <p:nvPr/>
          </p:nvSpPr>
          <p:spPr bwMode="auto">
            <a:xfrm>
              <a:off x="10004425" y="1931988"/>
              <a:ext cx="71438" cy="71437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0" name="矩形 161"/>
            <p:cNvSpPr>
              <a:spLocks noChangeArrowheads="1"/>
            </p:cNvSpPr>
            <p:nvPr/>
          </p:nvSpPr>
          <p:spPr bwMode="auto">
            <a:xfrm>
              <a:off x="9621838" y="1939925"/>
              <a:ext cx="71437" cy="7143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1" name="矩形 165"/>
            <p:cNvSpPr>
              <a:spLocks noChangeArrowheads="1"/>
            </p:cNvSpPr>
            <p:nvPr/>
          </p:nvSpPr>
          <p:spPr bwMode="auto">
            <a:xfrm>
              <a:off x="8558213" y="1527175"/>
              <a:ext cx="71437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2" name="矩形 166"/>
            <p:cNvSpPr>
              <a:spLocks noChangeArrowheads="1"/>
            </p:cNvSpPr>
            <p:nvPr/>
          </p:nvSpPr>
          <p:spPr bwMode="auto">
            <a:xfrm>
              <a:off x="7602538" y="1538288"/>
              <a:ext cx="71437" cy="7302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73" name="直接箭头连接符 35"/>
            <p:cNvCxnSpPr>
              <a:cxnSpLocks noChangeShapeType="1"/>
              <a:stCxn id="4172" idx="0"/>
              <a:endCxn id="4171" idx="0"/>
            </p:cNvCxnSpPr>
            <p:nvPr/>
          </p:nvCxnSpPr>
          <p:spPr bwMode="auto">
            <a:xfrm rot="5400000" flipH="1" flipV="1">
              <a:off x="8110537" y="1055688"/>
              <a:ext cx="11113" cy="954088"/>
            </a:xfrm>
            <a:prstGeom prst="bentConnector3">
              <a:avLst>
                <a:gd name="adj1" fmla="val 2249912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74" name="圆角矩形 39"/>
            <p:cNvSpPr>
              <a:spLocks noChangeArrowheads="1"/>
            </p:cNvSpPr>
            <p:nvPr/>
          </p:nvSpPr>
          <p:spPr bwMode="auto">
            <a:xfrm>
              <a:off x="5703888" y="1520825"/>
              <a:ext cx="2327275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Route Navigation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5" name="圆角矩形 40"/>
            <p:cNvSpPr>
              <a:spLocks noChangeArrowheads="1"/>
            </p:cNvSpPr>
            <p:nvPr/>
          </p:nvSpPr>
          <p:spPr bwMode="auto">
            <a:xfrm>
              <a:off x="8167688" y="1520825"/>
              <a:ext cx="2147887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Content Display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6" name="圆角矩形 77"/>
            <p:cNvSpPr>
              <a:spLocks noChangeArrowheads="1"/>
            </p:cNvSpPr>
            <p:nvPr/>
          </p:nvSpPr>
          <p:spPr bwMode="auto">
            <a:xfrm>
              <a:off x="4813300" y="4454525"/>
              <a:ext cx="2090738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Low Resolution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7" name="圆角矩形 42"/>
            <p:cNvSpPr>
              <a:spLocks noChangeArrowheads="1"/>
            </p:cNvSpPr>
            <p:nvPr/>
          </p:nvSpPr>
          <p:spPr bwMode="auto">
            <a:xfrm>
              <a:off x="2081213" y="2990850"/>
              <a:ext cx="1649412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 Answer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78" name="圆角矩形 42"/>
            <p:cNvSpPr>
              <a:spLocks noChangeArrowheads="1"/>
            </p:cNvSpPr>
            <p:nvPr/>
          </p:nvSpPr>
          <p:spPr bwMode="auto">
            <a:xfrm>
              <a:off x="3848100" y="2990850"/>
              <a:ext cx="117951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 Out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79" name="肘形连接符 3"/>
            <p:cNvCxnSpPr>
              <a:cxnSpLocks noChangeShapeType="1"/>
              <a:stCxn id="4140" idx="2"/>
              <a:endCxn id="4177" idx="0"/>
            </p:cNvCxnSpPr>
            <p:nvPr/>
          </p:nvCxnSpPr>
          <p:spPr bwMode="auto">
            <a:xfrm>
              <a:off x="2238375" y="2011363"/>
              <a:ext cx="666750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0" name="肘形连接符 3"/>
            <p:cNvCxnSpPr>
              <a:cxnSpLocks noChangeShapeType="1"/>
              <a:stCxn id="4140" idx="2"/>
              <a:endCxn id="4178" idx="0"/>
            </p:cNvCxnSpPr>
            <p:nvPr/>
          </p:nvCxnSpPr>
          <p:spPr bwMode="auto">
            <a:xfrm>
              <a:off x="2238375" y="2011363"/>
              <a:ext cx="2198688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81" name="圆角矩形 42"/>
            <p:cNvSpPr>
              <a:spLocks noChangeArrowheads="1"/>
            </p:cNvSpPr>
            <p:nvPr/>
          </p:nvSpPr>
          <p:spPr bwMode="auto">
            <a:xfrm>
              <a:off x="212725" y="4456113"/>
              <a:ext cx="2643188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Ringtone Customize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82" name="圆角矩形 42"/>
            <p:cNvSpPr>
              <a:spLocks noChangeArrowheads="1"/>
            </p:cNvSpPr>
            <p:nvPr/>
          </p:nvSpPr>
          <p:spPr bwMode="auto">
            <a:xfrm>
              <a:off x="192088" y="2990850"/>
              <a:ext cx="17811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Ringing Alert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83" name="肘形连接符 3"/>
            <p:cNvCxnSpPr>
              <a:cxnSpLocks noChangeShapeType="1"/>
              <a:stCxn id="4140" idx="2"/>
              <a:endCxn id="4182" idx="0"/>
            </p:cNvCxnSpPr>
            <p:nvPr/>
          </p:nvCxnSpPr>
          <p:spPr bwMode="auto">
            <a:xfrm flipH="1">
              <a:off x="1082675" y="2011363"/>
              <a:ext cx="1155700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4" name="肘形连接符 3"/>
            <p:cNvCxnSpPr>
              <a:cxnSpLocks noChangeShapeType="1"/>
              <a:stCxn id="4182" idx="2"/>
              <a:endCxn id="4181" idx="0"/>
            </p:cNvCxnSpPr>
            <p:nvPr/>
          </p:nvCxnSpPr>
          <p:spPr bwMode="auto">
            <a:xfrm>
              <a:off x="1082675" y="3479800"/>
              <a:ext cx="450850" cy="9763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85" name="椭圆 6"/>
            <p:cNvSpPr>
              <a:spLocks noChangeArrowheads="1"/>
            </p:cNvSpPr>
            <p:nvPr/>
          </p:nvSpPr>
          <p:spPr bwMode="auto">
            <a:xfrm>
              <a:off x="1425575" y="43418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86" name="椭圆 78"/>
            <p:cNvSpPr>
              <a:spLocks noChangeArrowheads="1"/>
            </p:cNvSpPr>
            <p:nvPr/>
          </p:nvSpPr>
          <p:spPr bwMode="auto">
            <a:xfrm>
              <a:off x="9132888" y="1403350"/>
              <a:ext cx="217487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87" name="椭圆 79"/>
            <p:cNvSpPr>
              <a:spLocks noChangeArrowheads="1"/>
            </p:cNvSpPr>
            <p:nvPr/>
          </p:nvSpPr>
          <p:spPr bwMode="auto">
            <a:xfrm>
              <a:off x="5751513" y="43418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88" name="椭圆 80"/>
            <p:cNvSpPr>
              <a:spLocks noChangeArrowheads="1"/>
            </p:cNvSpPr>
            <p:nvPr/>
          </p:nvSpPr>
          <p:spPr bwMode="auto">
            <a:xfrm>
              <a:off x="8212138" y="4341813"/>
              <a:ext cx="217487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89" name="椭圆 81"/>
            <p:cNvSpPr>
              <a:spLocks noChangeArrowheads="1"/>
            </p:cNvSpPr>
            <p:nvPr/>
          </p:nvSpPr>
          <p:spPr bwMode="auto">
            <a:xfrm>
              <a:off x="10712450" y="43418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0" name="椭圆 82"/>
            <p:cNvSpPr>
              <a:spLocks noChangeArrowheads="1"/>
            </p:cNvSpPr>
            <p:nvPr/>
          </p:nvSpPr>
          <p:spPr bwMode="auto">
            <a:xfrm>
              <a:off x="10125075" y="290036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1" name="椭圆 83"/>
            <p:cNvSpPr>
              <a:spLocks noChangeArrowheads="1"/>
            </p:cNvSpPr>
            <p:nvPr/>
          </p:nvSpPr>
          <p:spPr bwMode="auto">
            <a:xfrm>
              <a:off x="12325350" y="290036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2" name="椭圆 84"/>
            <p:cNvSpPr>
              <a:spLocks noChangeArrowheads="1"/>
            </p:cNvSpPr>
            <p:nvPr/>
          </p:nvSpPr>
          <p:spPr bwMode="auto">
            <a:xfrm>
              <a:off x="11229975" y="2900363"/>
              <a:ext cx="217488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3" name="椭圆 85"/>
            <p:cNvSpPr>
              <a:spLocks noChangeArrowheads="1"/>
            </p:cNvSpPr>
            <p:nvPr/>
          </p:nvSpPr>
          <p:spPr bwMode="auto">
            <a:xfrm>
              <a:off x="11229975" y="1403350"/>
              <a:ext cx="217488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4" name="椭圆 86"/>
            <p:cNvSpPr>
              <a:spLocks noChangeArrowheads="1"/>
            </p:cNvSpPr>
            <p:nvPr/>
          </p:nvSpPr>
          <p:spPr bwMode="auto">
            <a:xfrm>
              <a:off x="6759575" y="1403350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5" name="圆角矩形 70"/>
            <p:cNvSpPr>
              <a:spLocks noChangeArrowheads="1"/>
            </p:cNvSpPr>
            <p:nvPr/>
          </p:nvSpPr>
          <p:spPr bwMode="auto">
            <a:xfrm>
              <a:off x="3143250" y="5483225"/>
              <a:ext cx="9677400" cy="914400"/>
            </a:xfrm>
            <a:prstGeom prst="roundRect">
              <a:avLst>
                <a:gd name="adj" fmla="val 16667"/>
              </a:avLst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91440" bIns="91440" anchor="ctr"/>
            <a:lstStyle/>
            <a:p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6" name="TextBox 71"/>
            <p:cNvSpPr txBox="1">
              <a:spLocks noChangeArrowheads="1"/>
            </p:cNvSpPr>
            <p:nvPr/>
          </p:nvSpPr>
          <p:spPr bwMode="auto">
            <a:xfrm>
              <a:off x="3238500" y="5740400"/>
              <a:ext cx="9350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Legend</a:t>
              </a:r>
              <a:endParaRPr lang="zh-CN" altLang="en-US" sz="2400"/>
            </a:p>
          </p:txBody>
        </p:sp>
        <p:sp>
          <p:nvSpPr>
            <p:cNvPr id="4197" name="圆角矩形 128"/>
            <p:cNvSpPr>
              <a:spLocks noChangeArrowheads="1"/>
            </p:cNvSpPr>
            <p:nvPr/>
          </p:nvSpPr>
          <p:spPr bwMode="auto">
            <a:xfrm>
              <a:off x="4335463" y="6037263"/>
              <a:ext cx="571500" cy="284162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98" name="TextBox 129"/>
            <p:cNvSpPr txBox="1">
              <a:spLocks noChangeArrowheads="1"/>
            </p:cNvSpPr>
            <p:nvPr/>
          </p:nvSpPr>
          <p:spPr bwMode="auto">
            <a:xfrm>
              <a:off x="5019675" y="5972175"/>
              <a:ext cx="22018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Mandatory Feature</a:t>
              </a:r>
              <a:endParaRPr lang="zh-CN" altLang="en-US" sz="2000"/>
            </a:p>
          </p:txBody>
        </p:sp>
        <p:cxnSp>
          <p:nvCxnSpPr>
            <p:cNvPr id="4199" name="肘形连接符 3"/>
            <p:cNvCxnSpPr>
              <a:cxnSpLocks noChangeShapeType="1"/>
            </p:cNvCxnSpPr>
            <p:nvPr/>
          </p:nvCxnSpPr>
          <p:spPr bwMode="auto">
            <a:xfrm flipH="1" flipV="1">
              <a:off x="7245350" y="5810250"/>
              <a:ext cx="400050" cy="2540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" name="TextBox 134"/>
            <p:cNvSpPr txBox="1">
              <a:spLocks noChangeArrowheads="1"/>
            </p:cNvSpPr>
            <p:nvPr/>
          </p:nvSpPr>
          <p:spPr bwMode="auto">
            <a:xfrm>
              <a:off x="7664450" y="5756275"/>
              <a:ext cx="13985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Refinement</a:t>
              </a:r>
              <a:endParaRPr lang="zh-CN" altLang="en-US" sz="2000"/>
            </a:p>
          </p:txBody>
        </p:sp>
        <p:cxnSp>
          <p:nvCxnSpPr>
            <p:cNvPr id="4201" name="直接箭头连接符 35"/>
            <p:cNvCxnSpPr>
              <a:cxnSpLocks noChangeShapeType="1"/>
            </p:cNvCxnSpPr>
            <p:nvPr/>
          </p:nvCxnSpPr>
          <p:spPr bwMode="auto">
            <a:xfrm>
              <a:off x="9263063" y="5719763"/>
              <a:ext cx="749300" cy="0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2" name="TextBox 137"/>
            <p:cNvSpPr txBox="1">
              <a:spLocks noChangeArrowheads="1"/>
            </p:cNvSpPr>
            <p:nvPr/>
          </p:nvSpPr>
          <p:spPr bwMode="auto">
            <a:xfrm>
              <a:off x="10042525" y="5508625"/>
              <a:ext cx="1092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Requires</a:t>
              </a:r>
              <a:endParaRPr lang="zh-CN" altLang="en-US" sz="2000"/>
            </a:p>
          </p:txBody>
        </p:sp>
        <p:cxnSp>
          <p:nvCxnSpPr>
            <p:cNvPr id="4203" name="直接箭头连接符 35"/>
            <p:cNvCxnSpPr>
              <a:cxnSpLocks noChangeShapeType="1"/>
            </p:cNvCxnSpPr>
            <p:nvPr/>
          </p:nvCxnSpPr>
          <p:spPr bwMode="auto">
            <a:xfrm>
              <a:off x="9263063" y="6202363"/>
              <a:ext cx="749300" cy="0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204" name="组合 139"/>
            <p:cNvGrpSpPr>
              <a:grpSpLocks/>
            </p:cNvGrpSpPr>
            <p:nvPr/>
          </p:nvGrpSpPr>
          <p:grpSpPr bwMode="auto">
            <a:xfrm>
              <a:off x="9567863" y="6132513"/>
              <a:ext cx="139700" cy="139700"/>
              <a:chOff x="3733800" y="3208520"/>
              <a:chExt cx="138234" cy="138234"/>
            </a:xfrm>
          </p:grpSpPr>
          <p:cxnSp>
            <p:nvCxnSpPr>
              <p:cNvPr id="4248" name="直接连接符 140"/>
              <p:cNvCxnSpPr>
                <a:cxnSpLocks noChangeShapeType="1"/>
              </p:cNvCxnSpPr>
              <p:nvPr/>
            </p:nvCxnSpPr>
            <p:spPr bwMode="auto">
              <a:xfrm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49" name="直接连接符 141"/>
              <p:cNvCxnSpPr>
                <a:cxnSpLocks noChangeShapeType="1"/>
              </p:cNvCxnSpPr>
              <p:nvPr/>
            </p:nvCxnSpPr>
            <p:spPr bwMode="auto">
              <a:xfrm flipH="1">
                <a:off x="3733800" y="3208520"/>
                <a:ext cx="138234" cy="1382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05" name="TextBox 142"/>
            <p:cNvSpPr txBox="1">
              <a:spLocks noChangeArrowheads="1"/>
            </p:cNvSpPr>
            <p:nvPr/>
          </p:nvSpPr>
          <p:spPr bwMode="auto">
            <a:xfrm>
              <a:off x="10042525" y="5994400"/>
              <a:ext cx="1081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Excludes</a:t>
              </a:r>
              <a:endParaRPr lang="zh-CN" altLang="en-US" sz="2000"/>
            </a:p>
          </p:txBody>
        </p:sp>
        <p:sp>
          <p:nvSpPr>
            <p:cNvPr id="145" name="弧形 144"/>
            <p:cNvSpPr>
              <a:spLocks noChangeAspect="1"/>
            </p:cNvSpPr>
            <p:nvPr/>
          </p:nvSpPr>
          <p:spPr>
            <a:xfrm>
              <a:off x="11331575" y="5618163"/>
              <a:ext cx="685800" cy="685800"/>
            </a:xfrm>
            <a:prstGeom prst="arc">
              <a:avLst>
                <a:gd name="adj1" fmla="val 1508551"/>
                <a:gd name="adj2" fmla="val 9326896"/>
              </a:avLst>
            </a:prstGeom>
            <a:noFill/>
            <a:ln w="15875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6" name="弧形 145"/>
            <p:cNvSpPr>
              <a:spLocks noChangeAspect="1"/>
            </p:cNvSpPr>
            <p:nvPr/>
          </p:nvSpPr>
          <p:spPr>
            <a:xfrm>
              <a:off x="11331575" y="5126038"/>
              <a:ext cx="685800" cy="685800"/>
            </a:xfrm>
            <a:prstGeom prst="arc">
              <a:avLst>
                <a:gd name="adj1" fmla="val 1508551"/>
                <a:gd name="adj2" fmla="val 9326896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08" name="TextBox 146"/>
            <p:cNvSpPr txBox="1">
              <a:spLocks noChangeArrowheads="1"/>
            </p:cNvSpPr>
            <p:nvPr/>
          </p:nvSpPr>
          <p:spPr bwMode="auto">
            <a:xfrm>
              <a:off x="12033250" y="5508625"/>
              <a:ext cx="6207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XOR</a:t>
              </a:r>
              <a:endParaRPr lang="zh-CN" altLang="en-US" sz="2000"/>
            </a:p>
          </p:txBody>
        </p:sp>
        <p:sp>
          <p:nvSpPr>
            <p:cNvPr id="4209" name="TextBox 147"/>
            <p:cNvSpPr txBox="1">
              <a:spLocks noChangeArrowheads="1"/>
            </p:cNvSpPr>
            <p:nvPr/>
          </p:nvSpPr>
          <p:spPr bwMode="auto">
            <a:xfrm>
              <a:off x="12033250" y="5994400"/>
              <a:ext cx="4937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OR</a:t>
              </a:r>
              <a:endParaRPr lang="zh-CN" altLang="en-US" sz="2000"/>
            </a:p>
          </p:txBody>
        </p:sp>
        <p:sp>
          <p:nvSpPr>
            <p:cNvPr id="4210" name="圆角矩形 128"/>
            <p:cNvSpPr>
              <a:spLocks noChangeArrowheads="1"/>
            </p:cNvSpPr>
            <p:nvPr/>
          </p:nvSpPr>
          <p:spPr bwMode="auto">
            <a:xfrm>
              <a:off x="4344988" y="5621338"/>
              <a:ext cx="571500" cy="284162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11" name="椭圆 88"/>
            <p:cNvSpPr>
              <a:spLocks noChangeArrowheads="1"/>
            </p:cNvSpPr>
            <p:nvPr/>
          </p:nvSpPr>
          <p:spPr bwMode="auto">
            <a:xfrm>
              <a:off x="4557713" y="5549900"/>
              <a:ext cx="144462" cy="14287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12" name="TextBox 129"/>
            <p:cNvSpPr txBox="1">
              <a:spLocks noChangeArrowheads="1"/>
            </p:cNvSpPr>
            <p:nvPr/>
          </p:nvSpPr>
          <p:spPr bwMode="auto">
            <a:xfrm>
              <a:off x="5019675" y="5508625"/>
              <a:ext cx="19446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Optional Feature</a:t>
              </a:r>
              <a:endParaRPr lang="zh-CN" altLang="en-US" sz="2000"/>
            </a:p>
          </p:txBody>
        </p:sp>
        <p:sp>
          <p:nvSpPr>
            <p:cNvPr id="4213" name="圆角矩形 39"/>
            <p:cNvSpPr>
              <a:spLocks noChangeArrowheads="1"/>
            </p:cNvSpPr>
            <p:nvPr/>
          </p:nvSpPr>
          <p:spPr bwMode="auto">
            <a:xfrm>
              <a:off x="3473450" y="1522413"/>
              <a:ext cx="210026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Internet Access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14" name="肘形连接符 3"/>
            <p:cNvCxnSpPr>
              <a:cxnSpLocks noChangeShapeType="1"/>
              <a:stCxn id="4138" idx="2"/>
              <a:endCxn id="4213" idx="0"/>
            </p:cNvCxnSpPr>
            <p:nvPr/>
          </p:nvCxnSpPr>
          <p:spPr bwMode="auto">
            <a:xfrm flipH="1">
              <a:off x="4524375" y="542925"/>
              <a:ext cx="3621088" cy="9794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15" name="椭圆 111"/>
            <p:cNvSpPr>
              <a:spLocks noChangeArrowheads="1"/>
            </p:cNvSpPr>
            <p:nvPr/>
          </p:nvSpPr>
          <p:spPr bwMode="auto">
            <a:xfrm>
              <a:off x="4414838" y="1403350"/>
              <a:ext cx="217487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16" name="圆角矩形 39"/>
            <p:cNvSpPr>
              <a:spLocks noChangeArrowheads="1"/>
            </p:cNvSpPr>
            <p:nvPr/>
          </p:nvSpPr>
          <p:spPr bwMode="auto">
            <a:xfrm>
              <a:off x="5299075" y="2990850"/>
              <a:ext cx="199231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Online Update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17" name="肘形连接符 3"/>
            <p:cNvCxnSpPr>
              <a:cxnSpLocks noChangeShapeType="1"/>
              <a:stCxn id="4174" idx="2"/>
              <a:endCxn id="4216" idx="0"/>
            </p:cNvCxnSpPr>
            <p:nvPr/>
          </p:nvCxnSpPr>
          <p:spPr bwMode="auto">
            <a:xfrm flipH="1">
              <a:off x="6296025" y="2011363"/>
              <a:ext cx="571500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18" name="椭圆 117"/>
            <p:cNvSpPr>
              <a:spLocks noChangeArrowheads="1"/>
            </p:cNvSpPr>
            <p:nvPr/>
          </p:nvSpPr>
          <p:spPr bwMode="auto">
            <a:xfrm>
              <a:off x="6188075" y="290036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19" name="圆角矩形 42"/>
            <p:cNvSpPr>
              <a:spLocks noChangeArrowheads="1"/>
            </p:cNvSpPr>
            <p:nvPr/>
          </p:nvSpPr>
          <p:spPr bwMode="auto">
            <a:xfrm>
              <a:off x="219075" y="5913438"/>
              <a:ext cx="2628900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Ringtone Download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20" name="肘形连接符 3"/>
            <p:cNvCxnSpPr>
              <a:cxnSpLocks noChangeShapeType="1"/>
              <a:stCxn id="4181" idx="2"/>
              <a:endCxn id="4219" idx="0"/>
            </p:cNvCxnSpPr>
            <p:nvPr/>
          </p:nvCxnSpPr>
          <p:spPr bwMode="auto">
            <a:xfrm flipH="1">
              <a:off x="1533525" y="4945063"/>
              <a:ext cx="0" cy="9683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21" name="椭圆 135"/>
            <p:cNvSpPr>
              <a:spLocks noChangeArrowheads="1"/>
            </p:cNvSpPr>
            <p:nvPr/>
          </p:nvSpPr>
          <p:spPr bwMode="auto">
            <a:xfrm>
              <a:off x="1425575" y="57896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22" name="矩形 64"/>
            <p:cNvSpPr>
              <a:spLocks noChangeArrowheads="1"/>
            </p:cNvSpPr>
            <p:nvPr/>
          </p:nvSpPr>
          <p:spPr bwMode="auto">
            <a:xfrm>
              <a:off x="5141913" y="4135438"/>
              <a:ext cx="36512" cy="3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23" name="直接箭头连接符 35"/>
            <p:cNvCxnSpPr>
              <a:cxnSpLocks noChangeShapeType="1"/>
              <a:stCxn id="4222" idx="0"/>
              <a:endCxn id="4131" idx="2"/>
            </p:cNvCxnSpPr>
            <p:nvPr/>
          </p:nvCxnSpPr>
          <p:spPr bwMode="auto">
            <a:xfrm flipV="1">
              <a:off x="5159375" y="2011363"/>
              <a:ext cx="0" cy="21240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24" name="直接箭头连接符 35"/>
            <p:cNvCxnSpPr>
              <a:cxnSpLocks noChangeShapeType="1"/>
              <a:stCxn id="4219" idx="3"/>
              <a:endCxn id="4222" idx="1"/>
            </p:cNvCxnSpPr>
            <p:nvPr/>
          </p:nvCxnSpPr>
          <p:spPr bwMode="auto">
            <a:xfrm flipV="1">
              <a:off x="2847975" y="4152900"/>
              <a:ext cx="2293938" cy="2005013"/>
            </a:xfrm>
            <a:prstGeom prst="bentConnector3">
              <a:avLst>
                <a:gd name="adj1" fmla="val 6806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25" name="圆角矩形 42"/>
            <p:cNvSpPr>
              <a:spLocks noChangeArrowheads="1"/>
            </p:cNvSpPr>
            <p:nvPr/>
          </p:nvSpPr>
          <p:spPr bwMode="auto">
            <a:xfrm>
              <a:off x="12395200" y="1520825"/>
              <a:ext cx="2257425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Message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26" name="肘形连接符 3"/>
            <p:cNvCxnSpPr>
              <a:cxnSpLocks noChangeShapeType="1"/>
              <a:stCxn id="4138" idx="2"/>
              <a:endCxn id="4225" idx="0"/>
            </p:cNvCxnSpPr>
            <p:nvPr/>
          </p:nvCxnSpPr>
          <p:spPr bwMode="auto">
            <a:xfrm>
              <a:off x="8147050" y="542925"/>
              <a:ext cx="5376863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27" name="圆角矩形 42"/>
            <p:cNvSpPr>
              <a:spLocks noChangeArrowheads="1"/>
            </p:cNvSpPr>
            <p:nvPr/>
          </p:nvSpPr>
          <p:spPr bwMode="auto">
            <a:xfrm>
              <a:off x="14949488" y="2990850"/>
              <a:ext cx="14001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Send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28" name="圆角矩形 42"/>
            <p:cNvSpPr>
              <a:spLocks noChangeArrowheads="1"/>
            </p:cNvSpPr>
            <p:nvPr/>
          </p:nvSpPr>
          <p:spPr bwMode="auto">
            <a:xfrm>
              <a:off x="13082588" y="2990850"/>
              <a:ext cx="1735137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Receive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29" name="肘形连接符 3"/>
            <p:cNvCxnSpPr>
              <a:cxnSpLocks noChangeShapeType="1"/>
              <a:stCxn id="4225" idx="2"/>
              <a:endCxn id="4227" idx="0"/>
            </p:cNvCxnSpPr>
            <p:nvPr/>
          </p:nvCxnSpPr>
          <p:spPr bwMode="auto">
            <a:xfrm>
              <a:off x="13523913" y="2011363"/>
              <a:ext cx="2125662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0" name="肘形连接符 3"/>
            <p:cNvCxnSpPr>
              <a:cxnSpLocks noChangeShapeType="1"/>
              <a:stCxn id="4225" idx="2"/>
              <a:endCxn id="4228" idx="0"/>
            </p:cNvCxnSpPr>
            <p:nvPr/>
          </p:nvCxnSpPr>
          <p:spPr bwMode="auto">
            <a:xfrm>
              <a:off x="13523913" y="2011363"/>
              <a:ext cx="427037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1" name="肘形连接符 3"/>
            <p:cNvCxnSpPr>
              <a:cxnSpLocks noChangeShapeType="1"/>
              <a:stCxn id="4227" idx="2"/>
              <a:endCxn id="4232" idx="0"/>
            </p:cNvCxnSpPr>
            <p:nvPr/>
          </p:nvCxnSpPr>
          <p:spPr bwMode="auto">
            <a:xfrm>
              <a:off x="15649576" y="3479800"/>
              <a:ext cx="656431" cy="9763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32" name="圆角矩形 42"/>
            <p:cNvSpPr>
              <a:spLocks noChangeArrowheads="1"/>
            </p:cNvSpPr>
            <p:nvPr/>
          </p:nvSpPr>
          <p:spPr bwMode="auto">
            <a:xfrm>
              <a:off x="15163800" y="4456113"/>
              <a:ext cx="228441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Delivery Confirm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33" name="椭圆 185"/>
            <p:cNvSpPr>
              <a:spLocks noChangeArrowheads="1"/>
            </p:cNvSpPr>
            <p:nvPr/>
          </p:nvSpPr>
          <p:spPr bwMode="auto">
            <a:xfrm>
              <a:off x="16197263" y="43418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34" name="圆角矩形 42"/>
            <p:cNvSpPr>
              <a:spLocks noChangeArrowheads="1"/>
            </p:cNvSpPr>
            <p:nvPr/>
          </p:nvSpPr>
          <p:spPr bwMode="auto">
            <a:xfrm>
              <a:off x="13347700" y="4456113"/>
              <a:ext cx="155416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Notify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35" name="肘形连接符 3"/>
            <p:cNvCxnSpPr>
              <a:cxnSpLocks noChangeShapeType="1"/>
              <a:stCxn id="4228" idx="2"/>
              <a:endCxn id="4234" idx="0"/>
            </p:cNvCxnSpPr>
            <p:nvPr/>
          </p:nvCxnSpPr>
          <p:spPr bwMode="auto">
            <a:xfrm>
              <a:off x="13949363" y="3479800"/>
              <a:ext cx="176212" cy="9763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36" name="圆角矩形 42"/>
            <p:cNvSpPr>
              <a:spLocks noChangeArrowheads="1"/>
            </p:cNvSpPr>
            <p:nvPr/>
          </p:nvSpPr>
          <p:spPr bwMode="auto">
            <a:xfrm>
              <a:off x="12946063" y="5913438"/>
              <a:ext cx="13493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Sounding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37" name="圆角矩形 42"/>
            <p:cNvSpPr>
              <a:spLocks noChangeArrowheads="1"/>
            </p:cNvSpPr>
            <p:nvPr/>
          </p:nvSpPr>
          <p:spPr bwMode="auto">
            <a:xfrm>
              <a:off x="14411325" y="5913438"/>
              <a:ext cx="127952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vibrating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38" name="肘形连接符 3"/>
            <p:cNvCxnSpPr>
              <a:cxnSpLocks noChangeShapeType="1"/>
              <a:stCxn id="4234" idx="2"/>
              <a:endCxn id="4236" idx="0"/>
            </p:cNvCxnSpPr>
            <p:nvPr/>
          </p:nvCxnSpPr>
          <p:spPr bwMode="auto">
            <a:xfrm flipH="1">
              <a:off x="13620750" y="4945063"/>
              <a:ext cx="504825" cy="9683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9" name="肘形连接符 3"/>
            <p:cNvCxnSpPr>
              <a:cxnSpLocks noChangeShapeType="1"/>
              <a:stCxn id="4234" idx="2"/>
              <a:endCxn id="4237" idx="0"/>
            </p:cNvCxnSpPr>
            <p:nvPr/>
          </p:nvCxnSpPr>
          <p:spPr bwMode="auto">
            <a:xfrm>
              <a:off x="14125575" y="4945063"/>
              <a:ext cx="925513" cy="9683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40" name="椭圆 197"/>
            <p:cNvSpPr>
              <a:spLocks noChangeArrowheads="1"/>
            </p:cNvSpPr>
            <p:nvPr/>
          </p:nvSpPr>
          <p:spPr bwMode="auto">
            <a:xfrm>
              <a:off x="13512800" y="57896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41" name="椭圆 198"/>
            <p:cNvSpPr>
              <a:spLocks noChangeArrowheads="1"/>
            </p:cNvSpPr>
            <p:nvPr/>
          </p:nvSpPr>
          <p:spPr bwMode="auto">
            <a:xfrm>
              <a:off x="14943138" y="57896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42" name="圆角矩形 42"/>
            <p:cNvSpPr>
              <a:spLocks noChangeArrowheads="1"/>
            </p:cNvSpPr>
            <p:nvPr/>
          </p:nvSpPr>
          <p:spPr bwMode="auto">
            <a:xfrm>
              <a:off x="15800388" y="5911850"/>
              <a:ext cx="1647825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97200" rIns="72000" bIns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Continual Notifying 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400">
                  <a:solidFill>
                    <a:srgbClr val="000000"/>
                  </a:solidFill>
                  <a:ea typeface="宋体" pitchFamily="2" charset="-122"/>
                </a:rPr>
                <a:t>of Unread Msg</a:t>
              </a:r>
              <a:endParaRPr lang="zh-CN" altLang="en-US" sz="1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43" name="肘形连接符 3"/>
            <p:cNvCxnSpPr>
              <a:cxnSpLocks noChangeShapeType="1"/>
              <a:stCxn id="4234" idx="2"/>
              <a:endCxn id="4242" idx="0"/>
            </p:cNvCxnSpPr>
            <p:nvPr/>
          </p:nvCxnSpPr>
          <p:spPr bwMode="auto">
            <a:xfrm>
              <a:off x="14125575" y="4945063"/>
              <a:ext cx="2498725" cy="9667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44" name="椭圆 215"/>
            <p:cNvSpPr>
              <a:spLocks noChangeArrowheads="1"/>
            </p:cNvSpPr>
            <p:nvPr/>
          </p:nvSpPr>
          <p:spPr bwMode="auto">
            <a:xfrm>
              <a:off x="16516350" y="57896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45" name="椭圆 85"/>
            <p:cNvSpPr>
              <a:spLocks noChangeArrowheads="1"/>
            </p:cNvSpPr>
            <p:nvPr/>
          </p:nvSpPr>
          <p:spPr bwMode="auto">
            <a:xfrm>
              <a:off x="13414375" y="1403350"/>
              <a:ext cx="217488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246" name="直接箭头连接符 35"/>
            <p:cNvCxnSpPr>
              <a:cxnSpLocks noChangeShapeType="1"/>
              <a:stCxn id="4128" idx="0"/>
              <a:endCxn id="4127" idx="0"/>
            </p:cNvCxnSpPr>
            <p:nvPr/>
          </p:nvCxnSpPr>
          <p:spPr bwMode="auto">
            <a:xfrm rot="16200000" flipV="1">
              <a:off x="11941969" y="-632618"/>
              <a:ext cx="12700" cy="4310062"/>
            </a:xfrm>
            <a:prstGeom prst="bentConnector3">
              <a:avLst>
                <a:gd name="adj1" fmla="val 1800000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圆角矩形 70"/>
            <p:cNvSpPr>
              <a:spLocks noChangeArrowheads="1"/>
            </p:cNvSpPr>
            <p:nvPr/>
          </p:nvSpPr>
          <p:spPr bwMode="auto">
            <a:xfrm>
              <a:off x="12488863" y="85725"/>
              <a:ext cx="4959350" cy="1079500"/>
            </a:xfrm>
            <a:prstGeom prst="roundRect">
              <a:avLst>
                <a:gd name="adj" fmla="val 8333"/>
              </a:avLst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90000" rIns="72000" bIns="91440" anchor="ctr"/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Other Constraints:</a:t>
              </a:r>
            </a:p>
            <a:p>
              <a:pPr marL="457200" indent="-457200">
                <a:buFont typeface="+mj-lt"/>
                <a:buAutoNum type="arabicPeriod"/>
                <a:defRPr/>
              </a:pP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  <a:sym typeface="Symbol"/>
                </a:rPr>
                <a:t></a:t>
              </a: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</a:rPr>
                <a:t>(Content Display) </a:t>
              </a:r>
              <a:r>
                <a:rPr lang="en-US" altLang="zh-CN" sz="2000" dirty="0">
                  <a:solidFill>
                    <a:srgbClr val="000000"/>
                  </a:solidFill>
                  <a:ea typeface="宋体" pitchFamily="2" charset="-122"/>
                  <a:sym typeface="Symbol"/>
                </a:rPr>
                <a:t> (Route Navigation)  (Message Service)  (Picture)  (Video)</a:t>
              </a:r>
              <a:endParaRPr lang="zh-CN" altLang="en-US" sz="200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cxnSp>
        <p:nvCxnSpPr>
          <p:cNvPr id="4099" name="直接连接符 2"/>
          <p:cNvCxnSpPr>
            <a:cxnSpLocks noChangeShapeType="1"/>
          </p:cNvCxnSpPr>
          <p:nvPr/>
        </p:nvCxnSpPr>
        <p:spPr bwMode="auto">
          <a:xfrm>
            <a:off x="17641888" y="85725"/>
            <a:ext cx="0" cy="6440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7329488" y="6526213"/>
            <a:ext cx="2981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800"/>
              <a:t>a. The original PFM</a:t>
            </a:r>
            <a:endParaRPr lang="zh-CN" altLang="en-US" sz="2800"/>
          </a:p>
        </p:txBody>
      </p:sp>
      <p:sp>
        <p:nvSpPr>
          <p:cNvPr id="4101" name="TextBox 134"/>
          <p:cNvSpPr txBox="1">
            <a:spLocks noChangeArrowheads="1"/>
          </p:cNvSpPr>
          <p:nvPr/>
        </p:nvSpPr>
        <p:spPr bwMode="auto">
          <a:xfrm>
            <a:off x="19213513" y="6526213"/>
            <a:ext cx="4465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800"/>
              <a:t>b. A configuration of the PFM</a:t>
            </a:r>
            <a:endParaRPr lang="zh-CN" altLang="en-US" sz="2800"/>
          </a:p>
        </p:txBody>
      </p:sp>
      <p:grpSp>
        <p:nvGrpSpPr>
          <p:cNvPr id="4102" name="组合 11"/>
          <p:cNvGrpSpPr>
            <a:grpSpLocks/>
          </p:cNvGrpSpPr>
          <p:nvPr/>
        </p:nvGrpSpPr>
        <p:grpSpPr bwMode="auto">
          <a:xfrm>
            <a:off x="17829213" y="52388"/>
            <a:ext cx="7234237" cy="6350000"/>
            <a:chOff x="17828982" y="52388"/>
            <a:chExt cx="7234019" cy="6350000"/>
          </a:xfrm>
        </p:grpSpPr>
        <p:sp>
          <p:nvSpPr>
            <p:cNvPr id="4103" name="圆角矩形 42"/>
            <p:cNvSpPr>
              <a:spLocks noChangeArrowheads="1"/>
            </p:cNvSpPr>
            <p:nvPr/>
          </p:nvSpPr>
          <p:spPr bwMode="auto">
            <a:xfrm>
              <a:off x="23662826" y="3700320"/>
              <a:ext cx="14001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Send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4" name="圆角矩形 1"/>
            <p:cNvSpPr>
              <a:spLocks noChangeArrowheads="1"/>
            </p:cNvSpPr>
            <p:nvPr/>
          </p:nvSpPr>
          <p:spPr bwMode="auto">
            <a:xfrm>
              <a:off x="20099744" y="52388"/>
              <a:ext cx="2916237" cy="4905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Mobile-Phone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5" name="圆角矩形 42"/>
            <p:cNvSpPr>
              <a:spLocks noChangeArrowheads="1"/>
            </p:cNvSpPr>
            <p:nvPr/>
          </p:nvSpPr>
          <p:spPr bwMode="auto">
            <a:xfrm>
              <a:off x="18884669" y="1520825"/>
              <a:ext cx="1979613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Calling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06" name="肘形连接符 3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19874476" y="542925"/>
              <a:ext cx="1683387" cy="977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7" name="圆角矩形 42"/>
            <p:cNvSpPr>
              <a:spLocks noChangeArrowheads="1"/>
            </p:cNvSpPr>
            <p:nvPr/>
          </p:nvSpPr>
          <p:spPr bwMode="auto">
            <a:xfrm>
              <a:off x="19718107" y="2990850"/>
              <a:ext cx="1649412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 Answer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8" name="圆角矩形 42"/>
            <p:cNvSpPr>
              <a:spLocks noChangeArrowheads="1"/>
            </p:cNvSpPr>
            <p:nvPr/>
          </p:nvSpPr>
          <p:spPr bwMode="auto">
            <a:xfrm>
              <a:off x="21484994" y="2990850"/>
              <a:ext cx="117951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Call Out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09" name="肘形连接符 3"/>
            <p:cNvCxnSpPr>
              <a:cxnSpLocks noChangeShapeType="1"/>
              <a:stCxn id="4105" idx="2"/>
              <a:endCxn id="4107" idx="0"/>
            </p:cNvCxnSpPr>
            <p:nvPr/>
          </p:nvCxnSpPr>
          <p:spPr bwMode="auto">
            <a:xfrm>
              <a:off x="19875269" y="2011363"/>
              <a:ext cx="666750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" name="肘形连接符 3"/>
            <p:cNvCxnSpPr>
              <a:cxnSpLocks noChangeShapeType="1"/>
              <a:stCxn id="4105" idx="2"/>
              <a:endCxn id="4108" idx="0"/>
            </p:cNvCxnSpPr>
            <p:nvPr/>
          </p:nvCxnSpPr>
          <p:spPr bwMode="auto">
            <a:xfrm>
              <a:off x="19875269" y="2011363"/>
              <a:ext cx="2198688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1" name="圆角矩形 42"/>
            <p:cNvSpPr>
              <a:spLocks noChangeArrowheads="1"/>
            </p:cNvSpPr>
            <p:nvPr/>
          </p:nvSpPr>
          <p:spPr bwMode="auto">
            <a:xfrm>
              <a:off x="17828982" y="2990850"/>
              <a:ext cx="17811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Ringing Alert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12" name="肘形连接符 3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 flipH="1">
              <a:off x="18719569" y="2011363"/>
              <a:ext cx="1155700" cy="9794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3" name="圆角矩形 42"/>
            <p:cNvSpPr>
              <a:spLocks noChangeArrowheads="1"/>
            </p:cNvSpPr>
            <p:nvPr/>
          </p:nvSpPr>
          <p:spPr bwMode="auto">
            <a:xfrm>
              <a:off x="22448648" y="2104167"/>
              <a:ext cx="2257425" cy="4905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Message Service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14" name="肘形连接符 3"/>
            <p:cNvCxnSpPr>
              <a:cxnSpLocks noChangeShapeType="1"/>
              <a:stCxn id="4104" idx="2"/>
              <a:endCxn id="4113" idx="0"/>
            </p:cNvCxnSpPr>
            <p:nvPr/>
          </p:nvCxnSpPr>
          <p:spPr bwMode="auto">
            <a:xfrm>
              <a:off x="21557863" y="542925"/>
              <a:ext cx="2019498" cy="156124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5" name="圆角矩形 42"/>
            <p:cNvSpPr>
              <a:spLocks noChangeArrowheads="1"/>
            </p:cNvSpPr>
            <p:nvPr/>
          </p:nvSpPr>
          <p:spPr bwMode="auto">
            <a:xfrm>
              <a:off x="21795926" y="3700320"/>
              <a:ext cx="1735137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Receive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16" name="肘形连接符 3"/>
            <p:cNvCxnSpPr>
              <a:cxnSpLocks noChangeShapeType="1"/>
              <a:stCxn id="4113" idx="2"/>
              <a:endCxn id="4103" idx="0"/>
            </p:cNvCxnSpPr>
            <p:nvPr/>
          </p:nvCxnSpPr>
          <p:spPr bwMode="auto">
            <a:xfrm>
              <a:off x="23577361" y="2594705"/>
              <a:ext cx="785553" cy="110561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肘形连接符 3"/>
            <p:cNvCxnSpPr>
              <a:cxnSpLocks noChangeShapeType="1"/>
              <a:stCxn id="4113" idx="2"/>
              <a:endCxn id="4115" idx="0"/>
            </p:cNvCxnSpPr>
            <p:nvPr/>
          </p:nvCxnSpPr>
          <p:spPr bwMode="auto">
            <a:xfrm flipH="1">
              <a:off x="22663495" y="2594705"/>
              <a:ext cx="913866" cy="110561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8" name="圆角矩形 42"/>
            <p:cNvSpPr>
              <a:spLocks noChangeArrowheads="1"/>
            </p:cNvSpPr>
            <p:nvPr/>
          </p:nvSpPr>
          <p:spPr bwMode="auto">
            <a:xfrm>
              <a:off x="22486720" y="4897561"/>
              <a:ext cx="1554163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Msg Notify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19" name="肘形连接符 3"/>
            <p:cNvCxnSpPr>
              <a:cxnSpLocks noChangeShapeType="1"/>
              <a:stCxn id="4115" idx="2"/>
              <a:endCxn id="4118" idx="0"/>
            </p:cNvCxnSpPr>
            <p:nvPr/>
          </p:nvCxnSpPr>
          <p:spPr bwMode="auto">
            <a:xfrm>
              <a:off x="22663495" y="4189270"/>
              <a:ext cx="600307" cy="70829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0" name="圆角矩形 42"/>
            <p:cNvSpPr>
              <a:spLocks noChangeArrowheads="1"/>
            </p:cNvSpPr>
            <p:nvPr/>
          </p:nvSpPr>
          <p:spPr bwMode="auto">
            <a:xfrm>
              <a:off x="23109873" y="5913438"/>
              <a:ext cx="1349375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Sounding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21" name="肘形连接符 3"/>
            <p:cNvCxnSpPr>
              <a:cxnSpLocks noChangeShapeType="1"/>
              <a:stCxn id="4118" idx="2"/>
              <a:endCxn id="4120" idx="0"/>
            </p:cNvCxnSpPr>
            <p:nvPr/>
          </p:nvCxnSpPr>
          <p:spPr bwMode="auto">
            <a:xfrm>
              <a:off x="23263802" y="5386511"/>
              <a:ext cx="520759" cy="52692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2" name="椭圆 197"/>
            <p:cNvSpPr>
              <a:spLocks noChangeArrowheads="1"/>
            </p:cNvSpPr>
            <p:nvPr/>
          </p:nvSpPr>
          <p:spPr bwMode="auto">
            <a:xfrm>
              <a:off x="23676610" y="57896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23" name="椭圆 85"/>
            <p:cNvSpPr>
              <a:spLocks noChangeArrowheads="1"/>
            </p:cNvSpPr>
            <p:nvPr/>
          </p:nvSpPr>
          <p:spPr bwMode="auto">
            <a:xfrm>
              <a:off x="23467823" y="1986692"/>
              <a:ext cx="217488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24" name="圆角矩形 42"/>
            <p:cNvSpPr>
              <a:spLocks noChangeArrowheads="1"/>
            </p:cNvSpPr>
            <p:nvPr/>
          </p:nvSpPr>
          <p:spPr bwMode="auto">
            <a:xfrm>
              <a:off x="17833853" y="4456113"/>
              <a:ext cx="2643188" cy="48895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Ringtone Customize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125" name="肘形连接符 3"/>
            <p:cNvCxnSpPr>
              <a:cxnSpLocks noChangeShapeType="1"/>
              <a:endCxn id="4124" idx="0"/>
            </p:cNvCxnSpPr>
            <p:nvPr/>
          </p:nvCxnSpPr>
          <p:spPr bwMode="auto">
            <a:xfrm>
              <a:off x="18703803" y="3479800"/>
              <a:ext cx="450850" cy="9763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6" name="椭圆 6"/>
            <p:cNvSpPr>
              <a:spLocks noChangeArrowheads="1"/>
            </p:cNvSpPr>
            <p:nvPr/>
          </p:nvSpPr>
          <p:spPr bwMode="auto">
            <a:xfrm>
              <a:off x="19046703" y="4341813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 42"/>
          <p:cNvSpPr>
            <a:spLocks noChangeArrowheads="1"/>
          </p:cNvSpPr>
          <p:nvPr/>
        </p:nvSpPr>
        <p:spPr bwMode="auto">
          <a:xfrm>
            <a:off x="1974850" y="654050"/>
            <a:ext cx="8416925" cy="8969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&lt;&lt;Problem&gt;&gt;</a:t>
            </a:r>
          </a:p>
          <a:p>
            <a:pPr algn="ctr"/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Efficient Detecting of All False-Optional Features in a PFM</a:t>
            </a:r>
            <a:endParaRPr lang="zh-CN" altLang="en-US" sz="2400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3" name="圆角矩形 42"/>
          <p:cNvSpPr>
            <a:spLocks noChangeArrowheads="1"/>
          </p:cNvSpPr>
          <p:nvPr/>
        </p:nvSpPr>
        <p:spPr bwMode="auto">
          <a:xfrm>
            <a:off x="2562225" y="4070350"/>
            <a:ext cx="3009900" cy="898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&lt;&lt;Optimizing Goal&gt;&gt;</a:t>
            </a:r>
          </a:p>
          <a:p>
            <a:pPr algn="ctr"/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Scale-Decrease</a:t>
            </a:r>
            <a:endParaRPr lang="zh-CN" altLang="en-US" sz="2400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4" name="圆角矩形 42"/>
          <p:cNvSpPr>
            <a:spLocks noChangeArrowheads="1"/>
          </p:cNvSpPr>
          <p:nvPr/>
        </p:nvSpPr>
        <p:spPr bwMode="auto">
          <a:xfrm>
            <a:off x="6664325" y="4068763"/>
            <a:ext cx="3330575" cy="900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&lt;&lt;Optimizing Goal&gt;&gt;</a:t>
            </a:r>
          </a:p>
          <a:p>
            <a:pPr algn="ctr"/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Invoking-Times-Decrease</a:t>
            </a:r>
            <a:endParaRPr lang="zh-CN" altLang="en-US" sz="2400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5" name="圆角矩形 42"/>
          <p:cNvSpPr>
            <a:spLocks noChangeArrowheads="1"/>
          </p:cNvSpPr>
          <p:nvPr/>
        </p:nvSpPr>
        <p:spPr bwMode="auto">
          <a:xfrm>
            <a:off x="2974975" y="6034088"/>
            <a:ext cx="2179638" cy="900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&lt;&lt;Technique&gt;&gt;</a:t>
            </a:r>
          </a:p>
          <a:p>
            <a:pPr algn="ctr"/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Atomic Sets</a:t>
            </a:r>
            <a:endParaRPr lang="zh-CN" altLang="en-US" sz="2400" i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6" name="圆角矩形 42"/>
          <p:cNvSpPr>
            <a:spLocks noChangeArrowheads="1"/>
          </p:cNvSpPr>
          <p:nvPr/>
        </p:nvSpPr>
        <p:spPr bwMode="auto">
          <a:xfrm>
            <a:off x="6492875" y="6034088"/>
            <a:ext cx="3673475" cy="900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pPr algn="ctr"/>
            <a:r>
              <a:rPr lang="en-US" altLang="zh-CN" sz="2400" b="1">
                <a:solidFill>
                  <a:srgbClr val="000000"/>
                </a:solidFill>
                <a:ea typeface="宋体" pitchFamily="2" charset="-122"/>
              </a:rPr>
              <a:t>&lt;&lt;Technique&gt;&gt;</a:t>
            </a:r>
          </a:p>
          <a:p>
            <a:pPr algn="ctr"/>
            <a:r>
              <a:rPr lang="en-US" altLang="zh-CN" sz="2400" i="1">
                <a:solidFill>
                  <a:srgbClr val="000000"/>
                </a:solidFill>
                <a:ea typeface="宋体" pitchFamily="2" charset="-122"/>
              </a:rPr>
              <a:t>Reasoning-Based Detection</a:t>
            </a:r>
            <a:endParaRPr lang="zh-CN" altLang="en-US" sz="2400" i="1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5127" name="组合 47"/>
          <p:cNvGrpSpPr>
            <a:grpSpLocks/>
          </p:cNvGrpSpPr>
          <p:nvPr/>
        </p:nvGrpSpPr>
        <p:grpSpPr bwMode="auto">
          <a:xfrm>
            <a:off x="1974850" y="2465388"/>
            <a:ext cx="8416925" cy="898525"/>
            <a:chOff x="1975409" y="2465802"/>
            <a:chExt cx="8416366" cy="897683"/>
          </a:xfrm>
        </p:grpSpPr>
        <p:sp>
          <p:nvSpPr>
            <p:cNvPr id="5145" name="圆角矩形 42"/>
            <p:cNvSpPr>
              <a:spLocks noChangeArrowheads="1"/>
            </p:cNvSpPr>
            <p:nvPr/>
          </p:nvSpPr>
          <p:spPr bwMode="auto">
            <a:xfrm>
              <a:off x="1975409" y="2465802"/>
              <a:ext cx="4177741" cy="8976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36000" rIns="72000" bIns="36000" anchor="ctr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&lt;&lt;Difficulty&gt;&gt;</a:t>
              </a:r>
            </a:p>
            <a:p>
              <a:pPr algn="ctr"/>
              <a:r>
                <a:rPr lang="en-US" altLang="zh-CN" sz="2400" i="1">
                  <a:solidFill>
                    <a:srgbClr val="000000"/>
                  </a:solidFill>
                  <a:ea typeface="宋体" pitchFamily="2" charset="-122"/>
                </a:rPr>
                <a:t>Efficient Feature-Level Checking</a:t>
              </a:r>
              <a:endParaRPr lang="zh-CN" altLang="en-US" sz="2400" i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5146" name="圆角矩形 42"/>
            <p:cNvSpPr>
              <a:spLocks noChangeArrowheads="1"/>
            </p:cNvSpPr>
            <p:nvPr/>
          </p:nvSpPr>
          <p:spPr bwMode="auto">
            <a:xfrm>
              <a:off x="6267450" y="2465802"/>
              <a:ext cx="4124325" cy="8976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lIns="72000" tIns="36000" rIns="72000" bIns="36000" anchor="ctr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000000"/>
                  </a:solidFill>
                  <a:ea typeface="宋体" pitchFamily="2" charset="-122"/>
                </a:rPr>
                <a:t>&lt;&lt;Difficulty&gt;&gt;</a:t>
              </a:r>
            </a:p>
            <a:p>
              <a:pPr algn="ctr"/>
              <a:r>
                <a:rPr lang="en-US" altLang="zh-CN" sz="2400" i="1">
                  <a:solidFill>
                    <a:srgbClr val="000000"/>
                  </a:solidFill>
                  <a:ea typeface="宋体" pitchFamily="2" charset="-122"/>
                </a:rPr>
                <a:t>Efficient Model-Level Detecting</a:t>
              </a:r>
              <a:endParaRPr lang="zh-CN" altLang="en-US" sz="2400" i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5128" name="AutoShape 10"/>
          <p:cNvSpPr>
            <a:spLocks noChangeAspect="1" noChangeArrowheads="1"/>
          </p:cNvSpPr>
          <p:nvPr/>
        </p:nvSpPr>
        <p:spPr bwMode="auto">
          <a:xfrm>
            <a:off x="6002338" y="1563688"/>
            <a:ext cx="361950" cy="360362"/>
          </a:xfrm>
          <a:prstGeom prst="diamond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endParaRPr lang="zh-CN" altLang="zh-CN" sz="26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5129" name="Straight Arrow Connector 8"/>
          <p:cNvCxnSpPr>
            <a:cxnSpLocks noChangeShapeType="1"/>
            <a:stCxn id="5128" idx="2"/>
            <a:endCxn id="5145" idx="0"/>
          </p:cNvCxnSpPr>
          <p:nvPr/>
        </p:nvCxnSpPr>
        <p:spPr bwMode="auto">
          <a:xfrm rot="5400000">
            <a:off x="4852988" y="1135062"/>
            <a:ext cx="541338" cy="211931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Straight Arrow Connector 8"/>
          <p:cNvCxnSpPr>
            <a:cxnSpLocks noChangeShapeType="1"/>
            <a:stCxn id="5128" idx="2"/>
            <a:endCxn id="5146" idx="0"/>
          </p:cNvCxnSpPr>
          <p:nvPr/>
        </p:nvCxnSpPr>
        <p:spPr bwMode="auto">
          <a:xfrm rot="16200000" flipH="1">
            <a:off x="6985794" y="1121569"/>
            <a:ext cx="541338" cy="21463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Straight Arrow Connector 8"/>
          <p:cNvCxnSpPr>
            <a:cxnSpLocks noChangeShapeType="1"/>
            <a:stCxn id="5145" idx="2"/>
            <a:endCxn id="5123" idx="0"/>
          </p:cNvCxnSpPr>
          <p:nvPr/>
        </p:nvCxnSpPr>
        <p:spPr bwMode="auto">
          <a:xfrm>
            <a:off x="4064000" y="3363913"/>
            <a:ext cx="3175" cy="7064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Straight Arrow Connector 8"/>
          <p:cNvCxnSpPr>
            <a:cxnSpLocks noChangeShapeType="1"/>
            <a:stCxn id="5146" idx="2"/>
            <a:endCxn id="5124" idx="0"/>
          </p:cNvCxnSpPr>
          <p:nvPr/>
        </p:nvCxnSpPr>
        <p:spPr bwMode="auto">
          <a:xfrm flipH="1">
            <a:off x="8329613" y="3363913"/>
            <a:ext cx="0" cy="7048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TextBox 24"/>
          <p:cNvSpPr txBox="1">
            <a:spLocks noChangeArrowheads="1"/>
          </p:cNvSpPr>
          <p:nvPr/>
        </p:nvSpPr>
        <p:spPr bwMode="auto">
          <a:xfrm>
            <a:off x="2698750" y="35052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i="1"/>
              <a:t>deal-with</a:t>
            </a:r>
            <a:endParaRPr lang="zh-CN" altLang="en-US" sz="2400" i="1"/>
          </a:p>
        </p:txBody>
      </p:sp>
      <p:sp>
        <p:nvSpPr>
          <p:cNvPr id="5134" name="TextBox 25"/>
          <p:cNvSpPr txBox="1">
            <a:spLocks noChangeArrowheads="1"/>
          </p:cNvSpPr>
          <p:nvPr/>
        </p:nvSpPr>
        <p:spPr bwMode="auto">
          <a:xfrm>
            <a:off x="6959600" y="350520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i="1"/>
              <a:t>deal-with</a:t>
            </a:r>
            <a:endParaRPr lang="zh-CN" altLang="en-US" sz="2400" i="1"/>
          </a:p>
        </p:txBody>
      </p:sp>
      <p:cxnSp>
        <p:nvCxnSpPr>
          <p:cNvPr id="5135" name="Straight Arrow Connector 8"/>
          <p:cNvCxnSpPr>
            <a:cxnSpLocks noChangeShapeType="1"/>
            <a:stCxn id="5123" idx="2"/>
            <a:endCxn id="5125" idx="0"/>
          </p:cNvCxnSpPr>
          <p:nvPr/>
        </p:nvCxnSpPr>
        <p:spPr bwMode="auto">
          <a:xfrm flipH="1">
            <a:off x="4064000" y="4968875"/>
            <a:ext cx="3175" cy="10652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6" name="TextBox 29"/>
          <p:cNvSpPr txBox="1">
            <a:spLocks noChangeArrowheads="1"/>
          </p:cNvSpPr>
          <p:nvPr/>
        </p:nvSpPr>
        <p:spPr bwMode="auto">
          <a:xfrm>
            <a:off x="2244725" y="5080000"/>
            <a:ext cx="181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i="1"/>
              <a:t>contribute-to</a:t>
            </a:r>
            <a:endParaRPr lang="zh-CN" altLang="en-US" sz="2400" i="1"/>
          </a:p>
        </p:txBody>
      </p:sp>
      <p:cxnSp>
        <p:nvCxnSpPr>
          <p:cNvPr id="5137" name="Straight Arrow Connector 8"/>
          <p:cNvCxnSpPr>
            <a:cxnSpLocks noChangeShapeType="1"/>
            <a:stCxn id="5124" idx="2"/>
            <a:endCxn id="5126" idx="0"/>
          </p:cNvCxnSpPr>
          <p:nvPr/>
        </p:nvCxnSpPr>
        <p:spPr bwMode="auto">
          <a:xfrm>
            <a:off x="8329613" y="4968875"/>
            <a:ext cx="0" cy="10652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Straight Arrow Connector 8"/>
          <p:cNvCxnSpPr>
            <a:cxnSpLocks noChangeShapeType="1"/>
            <a:stCxn id="37" idx="2"/>
            <a:endCxn id="39" idx="0"/>
          </p:cNvCxnSpPr>
          <p:nvPr/>
        </p:nvCxnSpPr>
        <p:spPr bwMode="auto">
          <a:xfrm rot="16200000" flipH="1">
            <a:off x="5677693" y="3752057"/>
            <a:ext cx="1065213" cy="349885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>
          <a:xfrm>
            <a:off x="4400550" y="4848225"/>
            <a:ext cx="120650" cy="1206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899400" y="6034088"/>
            <a:ext cx="120650" cy="1206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41" name="TextBox 40"/>
          <p:cNvSpPr txBox="1">
            <a:spLocks noChangeArrowheads="1"/>
          </p:cNvSpPr>
          <p:nvPr/>
        </p:nvSpPr>
        <p:spPr bwMode="auto">
          <a:xfrm>
            <a:off x="8329613" y="5080000"/>
            <a:ext cx="181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i="1"/>
              <a:t>contribute-to</a:t>
            </a:r>
            <a:endParaRPr lang="zh-CN" altLang="en-US" sz="2400" i="1"/>
          </a:p>
        </p:txBody>
      </p:sp>
      <p:sp>
        <p:nvSpPr>
          <p:cNvPr id="5142" name="TextBox 41"/>
          <p:cNvSpPr txBox="1">
            <a:spLocks noChangeArrowheads="1"/>
          </p:cNvSpPr>
          <p:nvPr/>
        </p:nvSpPr>
        <p:spPr bwMode="auto">
          <a:xfrm>
            <a:off x="4941888" y="5080000"/>
            <a:ext cx="181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i="1"/>
              <a:t>contribute-to</a:t>
            </a:r>
            <a:endParaRPr lang="zh-CN" altLang="en-US" sz="2400" i="1"/>
          </a:p>
        </p:txBody>
      </p:sp>
      <p:sp>
        <p:nvSpPr>
          <p:cNvPr id="5143" name="圆角矩形 48"/>
          <p:cNvSpPr>
            <a:spLocks noChangeArrowheads="1"/>
          </p:cNvSpPr>
          <p:nvPr/>
        </p:nvSpPr>
        <p:spPr bwMode="auto">
          <a:xfrm>
            <a:off x="2698750" y="5848350"/>
            <a:ext cx="7693025" cy="166687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36000" rIns="72000" bIns="36000" anchor="ctr"/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44" name="TextBox 55"/>
          <p:cNvSpPr txBox="1">
            <a:spLocks noChangeArrowheads="1"/>
          </p:cNvSpPr>
          <p:nvPr/>
        </p:nvSpPr>
        <p:spPr bwMode="auto">
          <a:xfrm>
            <a:off x="4075113" y="7043738"/>
            <a:ext cx="4940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 b="1"/>
              <a:t>The Main Contributions of This Paper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弧形 77"/>
          <p:cNvSpPr/>
          <p:nvPr/>
        </p:nvSpPr>
        <p:spPr>
          <a:xfrm>
            <a:off x="2017713" y="6542088"/>
            <a:ext cx="914400" cy="914400"/>
          </a:xfrm>
          <a:prstGeom prst="arc">
            <a:avLst>
              <a:gd name="adj1" fmla="val 2239834"/>
              <a:gd name="adj2" fmla="val 8461072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47" name="圆角矩形 79"/>
          <p:cNvSpPr>
            <a:spLocks noChangeArrowheads="1"/>
          </p:cNvSpPr>
          <p:nvPr/>
        </p:nvSpPr>
        <p:spPr bwMode="auto">
          <a:xfrm>
            <a:off x="5005388" y="3221038"/>
            <a:ext cx="471487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48" name="圆角矩形 79"/>
          <p:cNvSpPr>
            <a:spLocks noChangeArrowheads="1"/>
          </p:cNvSpPr>
          <p:nvPr/>
        </p:nvSpPr>
        <p:spPr bwMode="auto">
          <a:xfrm>
            <a:off x="1744663" y="928688"/>
            <a:ext cx="1227137" cy="828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&lt;&lt;Root&gt;&gt;</a:t>
            </a:r>
          </a:p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49" name="圆角矩形 79"/>
          <p:cNvSpPr>
            <a:spLocks noChangeArrowheads="1"/>
          </p:cNvSpPr>
          <p:nvPr/>
        </p:nvSpPr>
        <p:spPr bwMode="auto">
          <a:xfrm>
            <a:off x="1666875" y="2265363"/>
            <a:ext cx="471488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50" name="肘形连接符 3"/>
          <p:cNvCxnSpPr>
            <a:cxnSpLocks noChangeShapeType="1"/>
            <a:stCxn id="6215" idx="0"/>
            <a:endCxn id="6149" idx="2"/>
          </p:cNvCxnSpPr>
          <p:nvPr/>
        </p:nvCxnSpPr>
        <p:spPr bwMode="auto">
          <a:xfrm flipH="1" flipV="1">
            <a:off x="1903413" y="2738438"/>
            <a:ext cx="1058862" cy="3698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圆角矩形 79"/>
          <p:cNvSpPr>
            <a:spLocks noChangeArrowheads="1"/>
          </p:cNvSpPr>
          <p:nvPr/>
        </p:nvSpPr>
        <p:spPr bwMode="auto">
          <a:xfrm>
            <a:off x="1644650" y="4144963"/>
            <a:ext cx="471488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52" name="圆角矩形 79"/>
          <p:cNvSpPr>
            <a:spLocks noChangeArrowheads="1"/>
          </p:cNvSpPr>
          <p:nvPr/>
        </p:nvSpPr>
        <p:spPr bwMode="auto">
          <a:xfrm>
            <a:off x="2725738" y="4144963"/>
            <a:ext cx="471487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53" name="肘形连接符 3"/>
          <p:cNvCxnSpPr>
            <a:cxnSpLocks noChangeShapeType="1"/>
            <a:stCxn id="6151" idx="3"/>
            <a:endCxn id="6152" idx="1"/>
          </p:cNvCxnSpPr>
          <p:nvPr/>
        </p:nvCxnSpPr>
        <p:spPr bwMode="auto">
          <a:xfrm>
            <a:off x="2116138" y="4379913"/>
            <a:ext cx="6096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4" name="圆角矩形 79"/>
          <p:cNvSpPr>
            <a:spLocks noChangeArrowheads="1"/>
          </p:cNvSpPr>
          <p:nvPr/>
        </p:nvSpPr>
        <p:spPr bwMode="auto">
          <a:xfrm>
            <a:off x="1644650" y="5222875"/>
            <a:ext cx="471488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55" name="圆角矩形 79"/>
          <p:cNvSpPr>
            <a:spLocks noChangeArrowheads="1"/>
          </p:cNvSpPr>
          <p:nvPr/>
        </p:nvSpPr>
        <p:spPr bwMode="auto">
          <a:xfrm>
            <a:off x="2725738" y="5222875"/>
            <a:ext cx="471487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56" name="肘形连接符 3"/>
          <p:cNvCxnSpPr>
            <a:cxnSpLocks noChangeShapeType="1"/>
            <a:stCxn id="6154" idx="3"/>
            <a:endCxn id="6155" idx="1"/>
          </p:cNvCxnSpPr>
          <p:nvPr/>
        </p:nvCxnSpPr>
        <p:spPr bwMode="auto">
          <a:xfrm>
            <a:off x="2116138" y="5459413"/>
            <a:ext cx="6096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57" name="组合 121"/>
          <p:cNvGrpSpPr>
            <a:grpSpLocks/>
          </p:cNvGrpSpPr>
          <p:nvPr/>
        </p:nvGrpSpPr>
        <p:grpSpPr bwMode="auto">
          <a:xfrm>
            <a:off x="2352675" y="5389563"/>
            <a:ext cx="138113" cy="138112"/>
            <a:chOff x="3733800" y="3208520"/>
            <a:chExt cx="138234" cy="138234"/>
          </a:xfrm>
        </p:grpSpPr>
        <p:cxnSp>
          <p:nvCxnSpPr>
            <p:cNvPr id="6230" name="直接连接符 122"/>
            <p:cNvCxnSpPr>
              <a:cxnSpLocks noChangeShapeType="1"/>
            </p:cNvCxnSpPr>
            <p:nvPr/>
          </p:nvCxnSpPr>
          <p:spPr bwMode="auto">
            <a:xfrm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1" name="直接连接符 123"/>
            <p:cNvCxnSpPr>
              <a:cxnSpLocks noChangeShapeType="1"/>
            </p:cNvCxnSpPr>
            <p:nvPr/>
          </p:nvCxnSpPr>
          <p:spPr bwMode="auto">
            <a:xfrm flipH="1"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58" name="圆角矩形 79"/>
          <p:cNvSpPr>
            <a:spLocks noChangeArrowheads="1"/>
          </p:cNvSpPr>
          <p:nvPr/>
        </p:nvSpPr>
        <p:spPr bwMode="auto">
          <a:xfrm>
            <a:off x="2243138" y="6515100"/>
            <a:ext cx="471487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59" name="圆角矩形 79"/>
          <p:cNvSpPr>
            <a:spLocks noChangeArrowheads="1"/>
          </p:cNvSpPr>
          <p:nvPr/>
        </p:nvSpPr>
        <p:spPr bwMode="auto">
          <a:xfrm>
            <a:off x="1470025" y="7624763"/>
            <a:ext cx="420688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0" name="圆角矩形 79"/>
          <p:cNvSpPr>
            <a:spLocks noChangeArrowheads="1"/>
          </p:cNvSpPr>
          <p:nvPr/>
        </p:nvSpPr>
        <p:spPr bwMode="auto">
          <a:xfrm>
            <a:off x="2266950" y="7624763"/>
            <a:ext cx="420688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1" name="圆角矩形 79"/>
          <p:cNvSpPr>
            <a:spLocks noChangeArrowheads="1"/>
          </p:cNvSpPr>
          <p:nvPr/>
        </p:nvSpPr>
        <p:spPr bwMode="auto">
          <a:xfrm>
            <a:off x="3065463" y="7624763"/>
            <a:ext cx="423862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62" name="肘形连接符 3"/>
          <p:cNvCxnSpPr>
            <a:cxnSpLocks noChangeShapeType="1"/>
            <a:stCxn id="6159" idx="0"/>
            <a:endCxn id="6158" idx="2"/>
          </p:cNvCxnSpPr>
          <p:nvPr/>
        </p:nvCxnSpPr>
        <p:spPr bwMode="auto">
          <a:xfrm flipV="1">
            <a:off x="1681163" y="6986588"/>
            <a:ext cx="798512" cy="638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肘形连接符 3"/>
          <p:cNvCxnSpPr>
            <a:cxnSpLocks noChangeShapeType="1"/>
            <a:stCxn id="6161" idx="0"/>
            <a:endCxn id="6158" idx="2"/>
          </p:cNvCxnSpPr>
          <p:nvPr/>
        </p:nvCxnSpPr>
        <p:spPr bwMode="auto">
          <a:xfrm flipH="1" flipV="1">
            <a:off x="2479675" y="6986588"/>
            <a:ext cx="798513" cy="638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肘形连接符 3"/>
          <p:cNvCxnSpPr>
            <a:cxnSpLocks noChangeShapeType="1"/>
            <a:stCxn id="6160" idx="0"/>
            <a:endCxn id="6158" idx="2"/>
          </p:cNvCxnSpPr>
          <p:nvPr/>
        </p:nvCxnSpPr>
        <p:spPr bwMode="auto">
          <a:xfrm flipV="1">
            <a:off x="2478088" y="6986588"/>
            <a:ext cx="1587" cy="638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弧形 42"/>
          <p:cNvSpPr/>
          <p:nvPr/>
        </p:nvSpPr>
        <p:spPr>
          <a:xfrm>
            <a:off x="2066925" y="8556625"/>
            <a:ext cx="914400" cy="914400"/>
          </a:xfrm>
          <a:prstGeom prst="arc">
            <a:avLst>
              <a:gd name="adj1" fmla="val 2239834"/>
              <a:gd name="adj2" fmla="val 8461072"/>
            </a:avLst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66" name="圆角矩形 79"/>
          <p:cNvSpPr>
            <a:spLocks noChangeArrowheads="1"/>
          </p:cNvSpPr>
          <p:nvPr/>
        </p:nvSpPr>
        <p:spPr bwMode="auto">
          <a:xfrm>
            <a:off x="2290763" y="8534400"/>
            <a:ext cx="471487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7" name="圆角矩形 79"/>
          <p:cNvSpPr>
            <a:spLocks noChangeArrowheads="1"/>
          </p:cNvSpPr>
          <p:nvPr/>
        </p:nvSpPr>
        <p:spPr bwMode="auto">
          <a:xfrm>
            <a:off x="1517650" y="9634538"/>
            <a:ext cx="420688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1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8" name="圆角矩形 79"/>
          <p:cNvSpPr>
            <a:spLocks noChangeArrowheads="1"/>
          </p:cNvSpPr>
          <p:nvPr/>
        </p:nvSpPr>
        <p:spPr bwMode="auto">
          <a:xfrm>
            <a:off x="2314575" y="9634538"/>
            <a:ext cx="420688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69" name="圆角矩形 79"/>
          <p:cNvSpPr>
            <a:spLocks noChangeArrowheads="1"/>
          </p:cNvSpPr>
          <p:nvPr/>
        </p:nvSpPr>
        <p:spPr bwMode="auto">
          <a:xfrm>
            <a:off x="3113088" y="9634538"/>
            <a:ext cx="423862" cy="4810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en-US" altLang="zh-CN" sz="2400" baseline="-15000">
                <a:solidFill>
                  <a:srgbClr val="000000"/>
                </a:solidFill>
                <a:ea typeface="宋体" pitchFamily="2" charset="-122"/>
              </a:rPr>
              <a:t>n</a:t>
            </a:r>
            <a:endParaRPr lang="zh-CN" altLang="en-US" sz="2400" baseline="-150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70" name="肘形连接符 3"/>
          <p:cNvCxnSpPr>
            <a:cxnSpLocks noChangeShapeType="1"/>
            <a:stCxn id="6167" idx="0"/>
            <a:endCxn id="6166" idx="2"/>
          </p:cNvCxnSpPr>
          <p:nvPr/>
        </p:nvCxnSpPr>
        <p:spPr bwMode="auto">
          <a:xfrm flipV="1">
            <a:off x="1728788" y="9005888"/>
            <a:ext cx="798512" cy="6286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肘形连接符 3"/>
          <p:cNvCxnSpPr>
            <a:cxnSpLocks noChangeShapeType="1"/>
            <a:stCxn id="6169" idx="0"/>
            <a:endCxn id="6166" idx="2"/>
          </p:cNvCxnSpPr>
          <p:nvPr/>
        </p:nvCxnSpPr>
        <p:spPr bwMode="auto">
          <a:xfrm flipH="1" flipV="1">
            <a:off x="2527300" y="9005888"/>
            <a:ext cx="798513" cy="6286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肘形连接符 3"/>
          <p:cNvCxnSpPr>
            <a:cxnSpLocks noChangeShapeType="1"/>
            <a:stCxn id="6168" idx="0"/>
            <a:endCxn id="6166" idx="2"/>
          </p:cNvCxnSpPr>
          <p:nvPr/>
        </p:nvCxnSpPr>
        <p:spPr bwMode="auto">
          <a:xfrm flipV="1">
            <a:off x="2525713" y="9005888"/>
            <a:ext cx="1587" cy="6286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肘形连接符 3"/>
          <p:cNvCxnSpPr>
            <a:cxnSpLocks noChangeShapeType="1"/>
          </p:cNvCxnSpPr>
          <p:nvPr/>
        </p:nvCxnSpPr>
        <p:spPr bwMode="auto">
          <a:xfrm>
            <a:off x="2767013" y="7864475"/>
            <a:ext cx="2174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肘形连接符 3"/>
          <p:cNvCxnSpPr>
            <a:cxnSpLocks noChangeShapeType="1"/>
          </p:cNvCxnSpPr>
          <p:nvPr/>
        </p:nvCxnSpPr>
        <p:spPr bwMode="auto">
          <a:xfrm>
            <a:off x="2814638" y="9874250"/>
            <a:ext cx="215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5" name="TextBox 55"/>
          <p:cNvSpPr txBox="1">
            <a:spLocks noChangeArrowheads="1"/>
          </p:cNvSpPr>
          <p:nvPr/>
        </p:nvSpPr>
        <p:spPr bwMode="auto">
          <a:xfrm>
            <a:off x="6124575" y="6853238"/>
            <a:ext cx="2006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</a:t>
            </a:r>
            <a:r>
              <a:rPr lang="en-US" altLang="zh-CN"/>
              <a:t>c</a:t>
            </a:r>
            <a:r>
              <a:rPr lang="en-US" altLang="zh-CN" baseline="-15000"/>
              <a:t>i</a:t>
            </a:r>
            <a:r>
              <a:rPr lang="en-US" altLang="zh-CN">
                <a:sym typeface="Symbol" pitchFamily="18" charset="2"/>
              </a:rPr>
              <a:t>c</a:t>
            </a:r>
            <a:r>
              <a:rPr lang="en-US" altLang="zh-CN" baseline="-15000"/>
              <a:t>j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6176" name="对象 57"/>
          <p:cNvGraphicFramePr>
            <a:graphicFrameLocks noChangeAspect="1"/>
          </p:cNvGraphicFramePr>
          <p:nvPr/>
        </p:nvGraphicFramePr>
        <p:xfrm>
          <a:off x="4702175" y="6581775"/>
          <a:ext cx="16049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公式" r:id="rId3" imgW="368140" imgH="266584" progId="Equation.3">
                  <p:embed/>
                </p:oleObj>
              </mc:Choice>
              <mc:Fallback>
                <p:oleObj name="公式" r:id="rId3" imgW="368140" imgH="266584" progId="Equation.3">
                  <p:embed/>
                  <p:pic>
                    <p:nvPicPr>
                      <p:cNvPr id="0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6581775"/>
                        <a:ext cx="1604963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TextBox 55"/>
          <p:cNvSpPr txBox="1">
            <a:spLocks noChangeArrowheads="1"/>
          </p:cNvSpPr>
          <p:nvPr/>
        </p:nvSpPr>
        <p:spPr bwMode="auto">
          <a:xfrm>
            <a:off x="10144125" y="6696075"/>
            <a:ext cx="1614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c</a:t>
            </a:r>
            <a:r>
              <a:rPr lang="en-US" altLang="zh-CN" baseline="-15000"/>
              <a:t>i</a:t>
            </a:r>
            <a:r>
              <a:rPr lang="en-US" altLang="zh-CN">
                <a:sym typeface="Symbol" pitchFamily="18" charset="2"/>
              </a:rPr>
              <a:t>p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6178" name="对象 57"/>
          <p:cNvGraphicFramePr>
            <a:graphicFrameLocks noChangeAspect="1"/>
          </p:cNvGraphicFramePr>
          <p:nvPr/>
        </p:nvGraphicFramePr>
        <p:xfrm>
          <a:off x="9067800" y="6424613"/>
          <a:ext cx="12731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公式" r:id="rId5" imgW="291847" imgH="266469" progId="Equation.3">
                  <p:embed/>
                </p:oleObj>
              </mc:Choice>
              <mc:Fallback>
                <p:oleObj name="公式" r:id="rId5" imgW="291847" imgH="266469" progId="Equation.3">
                  <p:embed/>
                  <p:pic>
                    <p:nvPicPr>
                      <p:cNvPr id="0" name="对象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6424613"/>
                        <a:ext cx="127317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9" name="圆角矩形 79"/>
          <p:cNvSpPr>
            <a:spLocks noChangeArrowheads="1"/>
          </p:cNvSpPr>
          <p:nvPr/>
        </p:nvSpPr>
        <p:spPr bwMode="auto">
          <a:xfrm>
            <a:off x="6111875" y="9121775"/>
            <a:ext cx="346075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80" name="圆角矩形 79"/>
          <p:cNvSpPr>
            <a:spLocks noChangeArrowheads="1"/>
          </p:cNvSpPr>
          <p:nvPr/>
        </p:nvSpPr>
        <p:spPr bwMode="auto">
          <a:xfrm>
            <a:off x="7237413" y="9121775"/>
            <a:ext cx="342900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81" name="肘形连接符 3"/>
          <p:cNvCxnSpPr>
            <a:cxnSpLocks noChangeShapeType="1"/>
            <a:endCxn id="6179" idx="0"/>
          </p:cNvCxnSpPr>
          <p:nvPr/>
        </p:nvCxnSpPr>
        <p:spPr bwMode="auto">
          <a:xfrm flipH="1">
            <a:off x="6284913" y="8507413"/>
            <a:ext cx="536575" cy="614362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2" name="肘形连接符 3"/>
          <p:cNvCxnSpPr>
            <a:cxnSpLocks noChangeShapeType="1"/>
            <a:stCxn id="6179" idx="3"/>
            <a:endCxn id="6180" idx="1"/>
          </p:cNvCxnSpPr>
          <p:nvPr/>
        </p:nvCxnSpPr>
        <p:spPr bwMode="auto">
          <a:xfrm flipV="1">
            <a:off x="6457950" y="9323388"/>
            <a:ext cx="7794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3" name="肘形连接符 3"/>
          <p:cNvCxnSpPr>
            <a:cxnSpLocks noChangeShapeType="1"/>
            <a:endCxn id="6180" idx="0"/>
          </p:cNvCxnSpPr>
          <p:nvPr/>
        </p:nvCxnSpPr>
        <p:spPr bwMode="auto">
          <a:xfrm>
            <a:off x="6881813" y="8482013"/>
            <a:ext cx="527050" cy="639762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4" name="圆角矩形 79"/>
          <p:cNvSpPr>
            <a:spLocks noChangeArrowheads="1"/>
          </p:cNvSpPr>
          <p:nvPr/>
        </p:nvSpPr>
        <p:spPr bwMode="auto">
          <a:xfrm>
            <a:off x="6669088" y="8245475"/>
            <a:ext cx="358775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6185" name="组合 121"/>
          <p:cNvGrpSpPr>
            <a:grpSpLocks/>
          </p:cNvGrpSpPr>
          <p:nvPr/>
        </p:nvGrpSpPr>
        <p:grpSpPr bwMode="auto">
          <a:xfrm rot="2700000">
            <a:off x="7142163" y="8815388"/>
            <a:ext cx="138112" cy="138112"/>
            <a:chOff x="3733800" y="3208520"/>
            <a:chExt cx="138234" cy="138234"/>
          </a:xfrm>
        </p:grpSpPr>
        <p:cxnSp>
          <p:nvCxnSpPr>
            <p:cNvPr id="6228" name="直接连接符 122"/>
            <p:cNvCxnSpPr>
              <a:cxnSpLocks noChangeShapeType="1"/>
            </p:cNvCxnSpPr>
            <p:nvPr/>
          </p:nvCxnSpPr>
          <p:spPr bwMode="auto">
            <a:xfrm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9" name="直接连接符 123"/>
            <p:cNvCxnSpPr>
              <a:cxnSpLocks noChangeShapeType="1"/>
            </p:cNvCxnSpPr>
            <p:nvPr/>
          </p:nvCxnSpPr>
          <p:spPr bwMode="auto">
            <a:xfrm flipH="1"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86" name="圆角矩形 79"/>
          <p:cNvSpPr>
            <a:spLocks noChangeArrowheads="1"/>
          </p:cNvSpPr>
          <p:nvPr/>
        </p:nvSpPr>
        <p:spPr bwMode="auto">
          <a:xfrm>
            <a:off x="8158163" y="9109075"/>
            <a:ext cx="346075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87" name="圆角矩形 79"/>
          <p:cNvSpPr>
            <a:spLocks noChangeArrowheads="1"/>
          </p:cNvSpPr>
          <p:nvPr/>
        </p:nvSpPr>
        <p:spPr bwMode="auto">
          <a:xfrm>
            <a:off x="9283700" y="9109075"/>
            <a:ext cx="341313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88" name="肘形连接符 3"/>
          <p:cNvCxnSpPr>
            <a:cxnSpLocks noChangeShapeType="1"/>
            <a:endCxn id="6186" idx="0"/>
          </p:cNvCxnSpPr>
          <p:nvPr/>
        </p:nvCxnSpPr>
        <p:spPr bwMode="auto">
          <a:xfrm flipH="1">
            <a:off x="8331200" y="8494713"/>
            <a:ext cx="534988" cy="614362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9" name="肘形连接符 3"/>
          <p:cNvCxnSpPr>
            <a:cxnSpLocks noChangeShapeType="1"/>
            <a:stCxn id="6186" idx="3"/>
            <a:endCxn id="6187" idx="1"/>
          </p:cNvCxnSpPr>
          <p:nvPr/>
        </p:nvCxnSpPr>
        <p:spPr bwMode="auto">
          <a:xfrm flipV="1">
            <a:off x="8504238" y="9310688"/>
            <a:ext cx="779462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0" name="肘形连接符 3"/>
          <p:cNvCxnSpPr>
            <a:cxnSpLocks noChangeShapeType="1"/>
            <a:endCxn id="6187" idx="0"/>
          </p:cNvCxnSpPr>
          <p:nvPr/>
        </p:nvCxnSpPr>
        <p:spPr bwMode="auto">
          <a:xfrm>
            <a:off x="8928100" y="8469313"/>
            <a:ext cx="527050" cy="639762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1" name="圆角矩形 79"/>
          <p:cNvSpPr>
            <a:spLocks noChangeArrowheads="1"/>
          </p:cNvSpPr>
          <p:nvPr/>
        </p:nvSpPr>
        <p:spPr bwMode="auto">
          <a:xfrm>
            <a:off x="8713788" y="8232775"/>
            <a:ext cx="358775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92" name="圆角矩形 79"/>
          <p:cNvSpPr>
            <a:spLocks noChangeArrowheads="1"/>
          </p:cNvSpPr>
          <p:nvPr/>
        </p:nvSpPr>
        <p:spPr bwMode="auto">
          <a:xfrm>
            <a:off x="4386263" y="9121775"/>
            <a:ext cx="341312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C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93" name="肘形连接符 3"/>
          <p:cNvCxnSpPr>
            <a:cxnSpLocks noChangeShapeType="1"/>
            <a:stCxn id="6192" idx="0"/>
            <a:endCxn id="6195" idx="2"/>
          </p:cNvCxnSpPr>
          <p:nvPr/>
        </p:nvCxnSpPr>
        <p:spPr bwMode="auto">
          <a:xfrm flipV="1">
            <a:off x="4557713" y="8647113"/>
            <a:ext cx="473075" cy="4746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4" name="肘形连接符 3"/>
          <p:cNvCxnSpPr>
            <a:cxnSpLocks noChangeShapeType="1"/>
            <a:endCxn id="6192" idx="3"/>
          </p:cNvCxnSpPr>
          <p:nvPr/>
        </p:nvCxnSpPr>
        <p:spPr bwMode="auto">
          <a:xfrm flipH="1">
            <a:off x="4727575" y="8547100"/>
            <a:ext cx="365125" cy="776288"/>
          </a:xfrm>
          <a:prstGeom prst="curvedConnector3">
            <a:avLst>
              <a:gd name="adj1" fmla="val -62764"/>
            </a:avLst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5" name="圆角矩形 79"/>
          <p:cNvSpPr>
            <a:spLocks noChangeArrowheads="1"/>
          </p:cNvSpPr>
          <p:nvPr/>
        </p:nvSpPr>
        <p:spPr bwMode="auto">
          <a:xfrm>
            <a:off x="4862513" y="8245475"/>
            <a:ext cx="334962" cy="4016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0" rIns="72000" bIns="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P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6196" name="组合 121"/>
          <p:cNvGrpSpPr>
            <a:grpSpLocks/>
          </p:cNvGrpSpPr>
          <p:nvPr/>
        </p:nvGrpSpPr>
        <p:grpSpPr bwMode="auto">
          <a:xfrm rot="1800000">
            <a:off x="5197475" y="9002713"/>
            <a:ext cx="138113" cy="138112"/>
            <a:chOff x="3733800" y="3208520"/>
            <a:chExt cx="138234" cy="138234"/>
          </a:xfrm>
        </p:grpSpPr>
        <p:cxnSp>
          <p:nvCxnSpPr>
            <p:cNvPr id="6226" name="直接连接符 122"/>
            <p:cNvCxnSpPr>
              <a:cxnSpLocks noChangeShapeType="1"/>
            </p:cNvCxnSpPr>
            <p:nvPr/>
          </p:nvCxnSpPr>
          <p:spPr bwMode="auto">
            <a:xfrm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7" name="直接连接符 123"/>
            <p:cNvCxnSpPr>
              <a:cxnSpLocks noChangeShapeType="1"/>
            </p:cNvCxnSpPr>
            <p:nvPr/>
          </p:nvCxnSpPr>
          <p:spPr bwMode="auto">
            <a:xfrm flipH="1"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97" name="圆角矩形 42"/>
          <p:cNvSpPr>
            <a:spLocks noChangeArrowheads="1"/>
          </p:cNvSpPr>
          <p:nvPr/>
        </p:nvSpPr>
        <p:spPr bwMode="auto">
          <a:xfrm>
            <a:off x="14368463" y="1393825"/>
            <a:ext cx="2643187" cy="4889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Ringtone Customize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98" name="圆角矩形 79"/>
          <p:cNvSpPr>
            <a:spLocks noChangeArrowheads="1"/>
          </p:cNvSpPr>
          <p:nvPr/>
        </p:nvSpPr>
        <p:spPr bwMode="auto">
          <a:xfrm>
            <a:off x="3946525" y="2378075"/>
            <a:ext cx="471488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6199" name="肘形连接符 3"/>
          <p:cNvCxnSpPr>
            <a:cxnSpLocks noChangeShapeType="1"/>
            <a:stCxn id="6147" idx="0"/>
            <a:endCxn id="6198" idx="2"/>
          </p:cNvCxnSpPr>
          <p:nvPr/>
        </p:nvCxnSpPr>
        <p:spPr bwMode="auto">
          <a:xfrm flipH="1" flipV="1">
            <a:off x="4181475" y="2849563"/>
            <a:ext cx="1060450" cy="371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00" name="椭圆 82"/>
          <p:cNvSpPr>
            <a:spLocks noChangeArrowheads="1"/>
          </p:cNvSpPr>
          <p:nvPr/>
        </p:nvSpPr>
        <p:spPr bwMode="auto">
          <a:xfrm>
            <a:off x="5133975" y="309086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1" name="椭圆 82"/>
          <p:cNvSpPr>
            <a:spLocks noChangeArrowheads="1"/>
          </p:cNvSpPr>
          <p:nvPr/>
        </p:nvSpPr>
        <p:spPr bwMode="auto">
          <a:xfrm>
            <a:off x="4073525" y="225425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2" name="椭圆 82"/>
          <p:cNvSpPr>
            <a:spLocks noChangeArrowheads="1"/>
          </p:cNvSpPr>
          <p:nvPr/>
        </p:nvSpPr>
        <p:spPr bwMode="auto">
          <a:xfrm>
            <a:off x="1795463" y="213995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3" name="椭圆 82"/>
          <p:cNvSpPr>
            <a:spLocks noChangeArrowheads="1"/>
          </p:cNvSpPr>
          <p:nvPr/>
        </p:nvSpPr>
        <p:spPr bwMode="auto">
          <a:xfrm>
            <a:off x="1773238" y="40211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4" name="椭圆 82"/>
          <p:cNvSpPr>
            <a:spLocks noChangeArrowheads="1"/>
          </p:cNvSpPr>
          <p:nvPr/>
        </p:nvSpPr>
        <p:spPr bwMode="auto">
          <a:xfrm>
            <a:off x="2854325" y="40211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5" name="椭圆 82"/>
          <p:cNvSpPr>
            <a:spLocks noChangeArrowheads="1"/>
          </p:cNvSpPr>
          <p:nvPr/>
        </p:nvSpPr>
        <p:spPr bwMode="auto">
          <a:xfrm>
            <a:off x="1773238" y="51038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6" name="椭圆 82"/>
          <p:cNvSpPr>
            <a:spLocks noChangeArrowheads="1"/>
          </p:cNvSpPr>
          <p:nvPr/>
        </p:nvSpPr>
        <p:spPr bwMode="auto">
          <a:xfrm>
            <a:off x="2854325" y="51038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7" name="椭圆 82"/>
          <p:cNvSpPr>
            <a:spLocks noChangeArrowheads="1"/>
          </p:cNvSpPr>
          <p:nvPr/>
        </p:nvSpPr>
        <p:spPr bwMode="auto">
          <a:xfrm>
            <a:off x="2371725" y="639127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8" name="椭圆 82"/>
          <p:cNvSpPr>
            <a:spLocks noChangeArrowheads="1"/>
          </p:cNvSpPr>
          <p:nvPr/>
        </p:nvSpPr>
        <p:spPr bwMode="auto">
          <a:xfrm>
            <a:off x="1573213" y="749935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09" name="椭圆 82"/>
          <p:cNvSpPr>
            <a:spLocks noChangeArrowheads="1"/>
          </p:cNvSpPr>
          <p:nvPr/>
        </p:nvSpPr>
        <p:spPr bwMode="auto">
          <a:xfrm>
            <a:off x="2370138" y="749935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0" name="椭圆 82"/>
          <p:cNvSpPr>
            <a:spLocks noChangeArrowheads="1"/>
          </p:cNvSpPr>
          <p:nvPr/>
        </p:nvSpPr>
        <p:spPr bwMode="auto">
          <a:xfrm>
            <a:off x="3170238" y="749935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1" name="椭圆 82"/>
          <p:cNvSpPr>
            <a:spLocks noChangeArrowheads="1"/>
          </p:cNvSpPr>
          <p:nvPr/>
        </p:nvSpPr>
        <p:spPr bwMode="auto">
          <a:xfrm>
            <a:off x="1620838" y="95091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2" name="椭圆 82"/>
          <p:cNvSpPr>
            <a:spLocks noChangeArrowheads="1"/>
          </p:cNvSpPr>
          <p:nvPr/>
        </p:nvSpPr>
        <p:spPr bwMode="auto">
          <a:xfrm>
            <a:off x="2417763" y="95091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3" name="椭圆 82"/>
          <p:cNvSpPr>
            <a:spLocks noChangeArrowheads="1"/>
          </p:cNvSpPr>
          <p:nvPr/>
        </p:nvSpPr>
        <p:spPr bwMode="auto">
          <a:xfrm>
            <a:off x="3217863" y="95091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4" name="椭圆 82"/>
          <p:cNvSpPr>
            <a:spLocks noChangeArrowheads="1"/>
          </p:cNvSpPr>
          <p:nvPr/>
        </p:nvSpPr>
        <p:spPr bwMode="auto">
          <a:xfrm>
            <a:off x="2419350" y="840898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5" name="圆角矩形 79"/>
          <p:cNvSpPr>
            <a:spLocks noChangeArrowheads="1"/>
          </p:cNvSpPr>
          <p:nvPr/>
        </p:nvSpPr>
        <p:spPr bwMode="auto">
          <a:xfrm>
            <a:off x="2725738" y="3108325"/>
            <a:ext cx="471487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6" name="圆角矩形 79"/>
          <p:cNvSpPr>
            <a:spLocks noChangeArrowheads="1"/>
          </p:cNvSpPr>
          <p:nvPr/>
        </p:nvSpPr>
        <p:spPr bwMode="auto">
          <a:xfrm>
            <a:off x="10795000" y="9166225"/>
            <a:ext cx="2022475" cy="809625"/>
          </a:xfrm>
          <a:prstGeom prst="roundRect">
            <a:avLst>
              <a:gd name="adj" fmla="val 121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7" name="椭圆 82"/>
          <p:cNvSpPr>
            <a:spLocks noChangeArrowheads="1"/>
          </p:cNvSpPr>
          <p:nvPr/>
        </p:nvSpPr>
        <p:spPr bwMode="auto">
          <a:xfrm>
            <a:off x="11698288" y="90408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18" name="TextBox 1"/>
          <p:cNvSpPr txBox="1">
            <a:spLocks noChangeArrowheads="1"/>
          </p:cNvSpPr>
          <p:nvPr/>
        </p:nvSpPr>
        <p:spPr bwMode="auto">
          <a:xfrm>
            <a:off x="10793413" y="9590088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 i="1"/>
              <a:t>binding-state</a:t>
            </a:r>
            <a:r>
              <a:rPr lang="en-US" altLang="zh-CN" sz="1800"/>
              <a:t> = </a:t>
            </a:r>
            <a:r>
              <a:rPr lang="en-US" altLang="zh-CN" sz="1800" i="1"/>
              <a:t>true</a:t>
            </a:r>
            <a:endParaRPr lang="zh-CN" altLang="en-US" sz="1800" i="1"/>
          </a:p>
        </p:txBody>
      </p:sp>
      <p:cxnSp>
        <p:nvCxnSpPr>
          <p:cNvPr id="6219" name="直接连接符 3"/>
          <p:cNvCxnSpPr>
            <a:cxnSpLocks noChangeShapeType="1"/>
          </p:cNvCxnSpPr>
          <p:nvPr/>
        </p:nvCxnSpPr>
        <p:spPr bwMode="auto">
          <a:xfrm>
            <a:off x="10795000" y="9571038"/>
            <a:ext cx="20224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20" name="圆角矩形 79"/>
          <p:cNvSpPr>
            <a:spLocks noChangeArrowheads="1"/>
          </p:cNvSpPr>
          <p:nvPr/>
        </p:nvSpPr>
        <p:spPr bwMode="auto">
          <a:xfrm>
            <a:off x="10839450" y="10537825"/>
            <a:ext cx="2022475" cy="809625"/>
          </a:xfrm>
          <a:prstGeom prst="roundRect">
            <a:avLst>
              <a:gd name="adj" fmla="val 121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1" name="椭圆 82"/>
          <p:cNvSpPr>
            <a:spLocks noChangeArrowheads="1"/>
          </p:cNvSpPr>
          <p:nvPr/>
        </p:nvSpPr>
        <p:spPr bwMode="auto">
          <a:xfrm>
            <a:off x="11742738" y="104124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2" name="TextBox 88"/>
          <p:cNvSpPr txBox="1">
            <a:spLocks noChangeArrowheads="1"/>
          </p:cNvSpPr>
          <p:nvPr/>
        </p:nvSpPr>
        <p:spPr bwMode="auto">
          <a:xfrm>
            <a:off x="10837863" y="10961688"/>
            <a:ext cx="2079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 i="1"/>
              <a:t>binding-state</a:t>
            </a:r>
            <a:r>
              <a:rPr lang="en-US" altLang="zh-CN" sz="1800"/>
              <a:t> = </a:t>
            </a:r>
            <a:r>
              <a:rPr lang="en-US" altLang="zh-CN" sz="1800" i="1"/>
              <a:t>false</a:t>
            </a:r>
            <a:endParaRPr lang="zh-CN" altLang="en-US" sz="1800" i="1"/>
          </a:p>
        </p:txBody>
      </p:sp>
      <p:cxnSp>
        <p:nvCxnSpPr>
          <p:cNvPr id="6223" name="直接连接符 89"/>
          <p:cNvCxnSpPr>
            <a:cxnSpLocks noChangeShapeType="1"/>
          </p:cNvCxnSpPr>
          <p:nvPr/>
        </p:nvCxnSpPr>
        <p:spPr bwMode="auto">
          <a:xfrm>
            <a:off x="10839450" y="10942638"/>
            <a:ext cx="20224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24" name="圆角矩形 79"/>
          <p:cNvSpPr>
            <a:spLocks noChangeArrowheads="1"/>
          </p:cNvSpPr>
          <p:nvPr/>
        </p:nvSpPr>
        <p:spPr bwMode="auto">
          <a:xfrm>
            <a:off x="8094663" y="503078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225" name="椭圆 82"/>
          <p:cNvSpPr>
            <a:spLocks noChangeArrowheads="1"/>
          </p:cNvSpPr>
          <p:nvPr/>
        </p:nvSpPr>
        <p:spPr bwMode="auto">
          <a:xfrm>
            <a:off x="8224838" y="49117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3"/>
          <p:cNvGrpSpPr>
            <a:grpSpLocks/>
          </p:cNvGrpSpPr>
          <p:nvPr/>
        </p:nvGrpSpPr>
        <p:grpSpPr bwMode="auto">
          <a:xfrm>
            <a:off x="227013" y="642938"/>
            <a:ext cx="1093787" cy="1695450"/>
            <a:chOff x="1660614" y="1167935"/>
            <a:chExt cx="1092963" cy="1694710"/>
          </a:xfrm>
        </p:grpSpPr>
        <p:sp>
          <p:nvSpPr>
            <p:cNvPr id="7298" name="圆角矩形 79"/>
            <p:cNvSpPr>
              <a:spLocks noChangeArrowheads="1"/>
            </p:cNvSpPr>
            <p:nvPr/>
          </p:nvSpPr>
          <p:spPr bwMode="auto">
            <a:xfrm>
              <a:off x="2281977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99" name="圆角矩形 79"/>
            <p:cNvSpPr>
              <a:spLocks noChangeArrowheads="1"/>
            </p:cNvSpPr>
            <p:nvPr/>
          </p:nvSpPr>
          <p:spPr bwMode="auto">
            <a:xfrm>
              <a:off x="1660614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300" name="肘形连接符 3"/>
            <p:cNvCxnSpPr>
              <a:cxnSpLocks noChangeShapeType="1"/>
              <a:stCxn id="7298" idx="0"/>
              <a:endCxn id="7299" idx="2"/>
            </p:cNvCxnSpPr>
            <p:nvPr/>
          </p:nvCxnSpPr>
          <p:spPr bwMode="auto">
            <a:xfrm flipH="1" flipV="1">
              <a:off x="1896414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01" name="椭圆 82"/>
            <p:cNvSpPr>
              <a:spLocks noChangeArrowheads="1"/>
            </p:cNvSpPr>
            <p:nvPr/>
          </p:nvSpPr>
          <p:spPr bwMode="auto">
            <a:xfrm>
              <a:off x="2409827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302" name="椭圆 82"/>
            <p:cNvSpPr>
              <a:spLocks noChangeArrowheads="1"/>
            </p:cNvSpPr>
            <p:nvPr/>
          </p:nvSpPr>
          <p:spPr bwMode="auto">
            <a:xfrm>
              <a:off x="1788464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7171" name="组合 32"/>
          <p:cNvGrpSpPr>
            <a:grpSpLocks/>
          </p:cNvGrpSpPr>
          <p:nvPr/>
        </p:nvGrpSpPr>
        <p:grpSpPr bwMode="auto">
          <a:xfrm>
            <a:off x="2206625" y="642938"/>
            <a:ext cx="1533525" cy="1785937"/>
            <a:chOff x="3956139" y="1167935"/>
            <a:chExt cx="1533548" cy="1784776"/>
          </a:xfrm>
        </p:grpSpPr>
        <p:sp>
          <p:nvSpPr>
            <p:cNvPr id="7291" name="圆角矩形 79"/>
            <p:cNvSpPr>
              <a:spLocks noChangeArrowheads="1"/>
            </p:cNvSpPr>
            <p:nvPr/>
          </p:nvSpPr>
          <p:spPr bwMode="auto">
            <a:xfrm>
              <a:off x="4577502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92" name="圆角矩形 79"/>
            <p:cNvSpPr>
              <a:spLocks noChangeArrowheads="1"/>
            </p:cNvSpPr>
            <p:nvPr/>
          </p:nvSpPr>
          <p:spPr bwMode="auto">
            <a:xfrm>
              <a:off x="3956139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293" name="肘形连接符 3"/>
            <p:cNvCxnSpPr>
              <a:cxnSpLocks noChangeShapeType="1"/>
              <a:stCxn id="7291" idx="0"/>
              <a:endCxn id="7292" idx="2"/>
            </p:cNvCxnSpPr>
            <p:nvPr/>
          </p:nvCxnSpPr>
          <p:spPr bwMode="auto">
            <a:xfrm flipH="1" flipV="1">
              <a:off x="4191939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94" name="椭圆 82"/>
            <p:cNvSpPr>
              <a:spLocks noChangeArrowheads="1"/>
            </p:cNvSpPr>
            <p:nvPr/>
          </p:nvSpPr>
          <p:spPr bwMode="auto">
            <a:xfrm>
              <a:off x="4705352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95" name="椭圆 82"/>
            <p:cNvSpPr>
              <a:spLocks noChangeArrowheads="1"/>
            </p:cNvSpPr>
            <p:nvPr/>
          </p:nvSpPr>
          <p:spPr bwMode="auto">
            <a:xfrm>
              <a:off x="4083989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96" name="矩形 20"/>
            <p:cNvSpPr>
              <a:spLocks noChangeArrowheads="1"/>
            </p:cNvSpPr>
            <p:nvPr/>
          </p:nvSpPr>
          <p:spPr bwMode="auto">
            <a:xfrm>
              <a:off x="4389639" y="121556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  <p:sp>
          <p:nvSpPr>
            <p:cNvPr id="7297" name="矩形 21"/>
            <p:cNvSpPr>
              <a:spLocks noChangeArrowheads="1"/>
            </p:cNvSpPr>
            <p:nvPr/>
          </p:nvSpPr>
          <p:spPr bwMode="auto">
            <a:xfrm>
              <a:off x="5006863" y="2306380"/>
              <a:ext cx="4828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O</a:t>
              </a:r>
              <a:endParaRPr lang="zh-CN" altLang="en-US"/>
            </a:p>
          </p:txBody>
        </p:sp>
      </p:grpSp>
      <p:grpSp>
        <p:nvGrpSpPr>
          <p:cNvPr id="7172" name="组合 33"/>
          <p:cNvGrpSpPr>
            <a:grpSpLocks/>
          </p:cNvGrpSpPr>
          <p:nvPr/>
        </p:nvGrpSpPr>
        <p:grpSpPr bwMode="auto">
          <a:xfrm>
            <a:off x="4132263" y="642938"/>
            <a:ext cx="1589087" cy="1785937"/>
            <a:chOff x="5975439" y="1167935"/>
            <a:chExt cx="1588412" cy="1784776"/>
          </a:xfrm>
        </p:grpSpPr>
        <p:sp>
          <p:nvSpPr>
            <p:cNvPr id="7284" name="圆角矩形 79"/>
            <p:cNvSpPr>
              <a:spLocks noChangeArrowheads="1"/>
            </p:cNvSpPr>
            <p:nvPr/>
          </p:nvSpPr>
          <p:spPr bwMode="auto">
            <a:xfrm>
              <a:off x="6596802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85" name="圆角矩形 79"/>
            <p:cNvSpPr>
              <a:spLocks noChangeArrowheads="1"/>
            </p:cNvSpPr>
            <p:nvPr/>
          </p:nvSpPr>
          <p:spPr bwMode="auto">
            <a:xfrm>
              <a:off x="5975439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286" name="肘形连接符 3"/>
            <p:cNvCxnSpPr>
              <a:cxnSpLocks noChangeShapeType="1"/>
              <a:stCxn id="7284" idx="0"/>
              <a:endCxn id="7285" idx="2"/>
            </p:cNvCxnSpPr>
            <p:nvPr/>
          </p:nvCxnSpPr>
          <p:spPr bwMode="auto">
            <a:xfrm flipH="1" flipV="1">
              <a:off x="6211239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7" name="椭圆 82"/>
            <p:cNvSpPr>
              <a:spLocks noChangeArrowheads="1"/>
            </p:cNvSpPr>
            <p:nvPr/>
          </p:nvSpPr>
          <p:spPr bwMode="auto">
            <a:xfrm>
              <a:off x="6724652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88" name="椭圆 82"/>
            <p:cNvSpPr>
              <a:spLocks noChangeArrowheads="1"/>
            </p:cNvSpPr>
            <p:nvPr/>
          </p:nvSpPr>
          <p:spPr bwMode="auto">
            <a:xfrm>
              <a:off x="6103289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89" name="矩形 29"/>
            <p:cNvSpPr>
              <a:spLocks noChangeArrowheads="1"/>
            </p:cNvSpPr>
            <p:nvPr/>
          </p:nvSpPr>
          <p:spPr bwMode="auto">
            <a:xfrm>
              <a:off x="6408939" y="121556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  <p:sp>
          <p:nvSpPr>
            <p:cNvPr id="7290" name="矩形 31"/>
            <p:cNvSpPr>
              <a:spLocks noChangeArrowheads="1"/>
            </p:cNvSpPr>
            <p:nvPr/>
          </p:nvSpPr>
          <p:spPr bwMode="auto">
            <a:xfrm>
              <a:off x="7024921" y="230638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</p:grpSp>
      <p:grpSp>
        <p:nvGrpSpPr>
          <p:cNvPr id="7173" name="组合 39"/>
          <p:cNvGrpSpPr>
            <a:grpSpLocks/>
          </p:cNvGrpSpPr>
          <p:nvPr/>
        </p:nvGrpSpPr>
        <p:grpSpPr bwMode="auto">
          <a:xfrm>
            <a:off x="227013" y="2700338"/>
            <a:ext cx="1093787" cy="1695450"/>
            <a:chOff x="1660614" y="1167935"/>
            <a:chExt cx="1092963" cy="1694710"/>
          </a:xfrm>
        </p:grpSpPr>
        <p:sp>
          <p:nvSpPr>
            <p:cNvPr id="7279" name="圆角矩形 79"/>
            <p:cNvSpPr>
              <a:spLocks noChangeArrowheads="1"/>
            </p:cNvSpPr>
            <p:nvPr/>
          </p:nvSpPr>
          <p:spPr bwMode="auto">
            <a:xfrm>
              <a:off x="2281977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80" name="圆角矩形 79"/>
            <p:cNvSpPr>
              <a:spLocks noChangeArrowheads="1"/>
            </p:cNvSpPr>
            <p:nvPr/>
          </p:nvSpPr>
          <p:spPr bwMode="auto">
            <a:xfrm>
              <a:off x="1660614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281" name="肘形连接符 3"/>
            <p:cNvCxnSpPr>
              <a:cxnSpLocks noChangeShapeType="1"/>
              <a:stCxn id="7279" idx="0"/>
              <a:endCxn id="7280" idx="2"/>
            </p:cNvCxnSpPr>
            <p:nvPr/>
          </p:nvCxnSpPr>
          <p:spPr bwMode="auto">
            <a:xfrm flipH="1" flipV="1">
              <a:off x="1896414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82" name="椭圆 82"/>
            <p:cNvSpPr>
              <a:spLocks noChangeArrowheads="1"/>
            </p:cNvSpPr>
            <p:nvPr/>
          </p:nvSpPr>
          <p:spPr bwMode="auto">
            <a:xfrm>
              <a:off x="2409827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83" name="椭圆 82"/>
            <p:cNvSpPr>
              <a:spLocks noChangeArrowheads="1"/>
            </p:cNvSpPr>
            <p:nvPr/>
          </p:nvSpPr>
          <p:spPr bwMode="auto">
            <a:xfrm>
              <a:off x="1788464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7174" name="组合 45"/>
          <p:cNvGrpSpPr>
            <a:grpSpLocks/>
          </p:cNvGrpSpPr>
          <p:nvPr/>
        </p:nvGrpSpPr>
        <p:grpSpPr bwMode="auto">
          <a:xfrm>
            <a:off x="2206625" y="2700338"/>
            <a:ext cx="1533525" cy="1785937"/>
            <a:chOff x="3956139" y="1167935"/>
            <a:chExt cx="1533548" cy="1784776"/>
          </a:xfrm>
        </p:grpSpPr>
        <p:sp>
          <p:nvSpPr>
            <p:cNvPr id="7272" name="圆角矩形 79"/>
            <p:cNvSpPr>
              <a:spLocks noChangeArrowheads="1"/>
            </p:cNvSpPr>
            <p:nvPr/>
          </p:nvSpPr>
          <p:spPr bwMode="auto">
            <a:xfrm>
              <a:off x="4577502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73" name="圆角矩形 79"/>
            <p:cNvSpPr>
              <a:spLocks noChangeArrowheads="1"/>
            </p:cNvSpPr>
            <p:nvPr/>
          </p:nvSpPr>
          <p:spPr bwMode="auto">
            <a:xfrm>
              <a:off x="3956139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274" name="肘形连接符 3"/>
            <p:cNvCxnSpPr>
              <a:cxnSpLocks noChangeShapeType="1"/>
              <a:stCxn id="7272" idx="0"/>
              <a:endCxn id="7273" idx="2"/>
            </p:cNvCxnSpPr>
            <p:nvPr/>
          </p:nvCxnSpPr>
          <p:spPr bwMode="auto">
            <a:xfrm flipH="1" flipV="1">
              <a:off x="4191939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5" name="椭圆 82"/>
            <p:cNvSpPr>
              <a:spLocks noChangeArrowheads="1"/>
            </p:cNvSpPr>
            <p:nvPr/>
          </p:nvSpPr>
          <p:spPr bwMode="auto">
            <a:xfrm>
              <a:off x="4705352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76" name="椭圆 82"/>
            <p:cNvSpPr>
              <a:spLocks noChangeArrowheads="1"/>
            </p:cNvSpPr>
            <p:nvPr/>
          </p:nvSpPr>
          <p:spPr bwMode="auto">
            <a:xfrm>
              <a:off x="4083989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77" name="矩形 51"/>
            <p:cNvSpPr>
              <a:spLocks noChangeArrowheads="1"/>
            </p:cNvSpPr>
            <p:nvPr/>
          </p:nvSpPr>
          <p:spPr bwMode="auto">
            <a:xfrm>
              <a:off x="4389639" y="121556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  <p:sp>
          <p:nvSpPr>
            <p:cNvPr id="7278" name="矩形 52"/>
            <p:cNvSpPr>
              <a:spLocks noChangeArrowheads="1"/>
            </p:cNvSpPr>
            <p:nvPr/>
          </p:nvSpPr>
          <p:spPr bwMode="auto">
            <a:xfrm>
              <a:off x="5006863" y="2306380"/>
              <a:ext cx="4828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O</a:t>
              </a:r>
              <a:endParaRPr lang="zh-CN" altLang="en-US"/>
            </a:p>
          </p:txBody>
        </p:sp>
      </p:grpSp>
      <p:grpSp>
        <p:nvGrpSpPr>
          <p:cNvPr id="7175" name="组合 53"/>
          <p:cNvGrpSpPr>
            <a:grpSpLocks/>
          </p:cNvGrpSpPr>
          <p:nvPr/>
        </p:nvGrpSpPr>
        <p:grpSpPr bwMode="auto">
          <a:xfrm>
            <a:off x="4132263" y="2700338"/>
            <a:ext cx="1589087" cy="1785937"/>
            <a:chOff x="5975439" y="1167935"/>
            <a:chExt cx="1588412" cy="1784776"/>
          </a:xfrm>
        </p:grpSpPr>
        <p:sp>
          <p:nvSpPr>
            <p:cNvPr id="7265" name="圆角矩形 79"/>
            <p:cNvSpPr>
              <a:spLocks noChangeArrowheads="1"/>
            </p:cNvSpPr>
            <p:nvPr/>
          </p:nvSpPr>
          <p:spPr bwMode="auto">
            <a:xfrm>
              <a:off x="6596802" y="2390685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66" name="圆角矩形 79"/>
            <p:cNvSpPr>
              <a:spLocks noChangeArrowheads="1"/>
            </p:cNvSpPr>
            <p:nvPr/>
          </p:nvSpPr>
          <p:spPr bwMode="auto">
            <a:xfrm>
              <a:off x="5975439" y="1300073"/>
              <a:ext cx="471600" cy="47196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7267" name="肘形连接符 3"/>
            <p:cNvCxnSpPr>
              <a:cxnSpLocks noChangeShapeType="1"/>
              <a:stCxn id="7265" idx="0"/>
              <a:endCxn id="7266" idx="2"/>
            </p:cNvCxnSpPr>
            <p:nvPr/>
          </p:nvCxnSpPr>
          <p:spPr bwMode="auto">
            <a:xfrm flipH="1" flipV="1">
              <a:off x="6211239" y="1772033"/>
              <a:ext cx="621363" cy="6186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68" name="椭圆 82"/>
            <p:cNvSpPr>
              <a:spLocks noChangeArrowheads="1"/>
            </p:cNvSpPr>
            <p:nvPr/>
          </p:nvSpPr>
          <p:spPr bwMode="auto">
            <a:xfrm>
              <a:off x="6724652" y="226124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69" name="椭圆 82"/>
            <p:cNvSpPr>
              <a:spLocks noChangeArrowheads="1"/>
            </p:cNvSpPr>
            <p:nvPr/>
          </p:nvSpPr>
          <p:spPr bwMode="auto">
            <a:xfrm>
              <a:off x="6103289" y="1167935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270" name="矩形 59"/>
            <p:cNvSpPr>
              <a:spLocks noChangeArrowheads="1"/>
            </p:cNvSpPr>
            <p:nvPr/>
          </p:nvSpPr>
          <p:spPr bwMode="auto">
            <a:xfrm>
              <a:off x="6408939" y="121556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  <p:sp>
          <p:nvSpPr>
            <p:cNvPr id="7271" name="矩形 60"/>
            <p:cNvSpPr>
              <a:spLocks noChangeArrowheads="1"/>
            </p:cNvSpPr>
            <p:nvPr/>
          </p:nvSpPr>
          <p:spPr bwMode="auto">
            <a:xfrm>
              <a:off x="7024921" y="2306380"/>
              <a:ext cx="5389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Wingdings 2" pitchFamily="18" charset="2"/>
                </a:rPr>
                <a:t>P</a:t>
              </a:r>
              <a:endParaRPr lang="zh-CN" altLang="en-US">
                <a:latin typeface="Wingdings 2" pitchFamily="18" charset="2"/>
              </a:endParaRPr>
            </a:p>
          </p:txBody>
        </p:sp>
      </p:grpSp>
      <p:sp>
        <p:nvSpPr>
          <p:cNvPr id="7176" name="圆角矩形 79"/>
          <p:cNvSpPr>
            <a:spLocks noChangeArrowheads="1"/>
          </p:cNvSpPr>
          <p:nvPr/>
        </p:nvSpPr>
        <p:spPr bwMode="auto">
          <a:xfrm>
            <a:off x="9382125" y="3175000"/>
            <a:ext cx="473075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77" name="圆角矩形 79"/>
          <p:cNvSpPr>
            <a:spLocks noChangeArrowheads="1"/>
          </p:cNvSpPr>
          <p:nvPr/>
        </p:nvSpPr>
        <p:spPr bwMode="auto">
          <a:xfrm>
            <a:off x="9885363" y="2198688"/>
            <a:ext cx="471487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78" name="肘形连接符 3"/>
          <p:cNvCxnSpPr>
            <a:cxnSpLocks noChangeShapeType="1"/>
            <a:stCxn id="7176" idx="0"/>
            <a:endCxn id="7177" idx="2"/>
          </p:cNvCxnSpPr>
          <p:nvPr/>
        </p:nvCxnSpPr>
        <p:spPr bwMode="auto">
          <a:xfrm flipV="1">
            <a:off x="9618663" y="2670175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9" name="椭圆 82"/>
          <p:cNvSpPr>
            <a:spLocks noChangeArrowheads="1"/>
          </p:cNvSpPr>
          <p:nvPr/>
        </p:nvSpPr>
        <p:spPr bwMode="auto">
          <a:xfrm>
            <a:off x="9510713" y="30464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80" name="圆角矩形 79"/>
          <p:cNvSpPr>
            <a:spLocks noChangeArrowheads="1"/>
          </p:cNvSpPr>
          <p:nvPr/>
        </p:nvSpPr>
        <p:spPr bwMode="auto">
          <a:xfrm>
            <a:off x="9382125" y="1220788"/>
            <a:ext cx="473075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81" name="肘形连接符 3"/>
          <p:cNvCxnSpPr>
            <a:cxnSpLocks noChangeShapeType="1"/>
            <a:stCxn id="7177" idx="0"/>
            <a:endCxn id="7180" idx="2"/>
          </p:cNvCxnSpPr>
          <p:nvPr/>
        </p:nvCxnSpPr>
        <p:spPr bwMode="auto">
          <a:xfrm flipH="1" flipV="1">
            <a:off x="9618663" y="1693863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2" name="椭圆 82"/>
          <p:cNvSpPr>
            <a:spLocks noChangeArrowheads="1"/>
          </p:cNvSpPr>
          <p:nvPr/>
        </p:nvSpPr>
        <p:spPr bwMode="auto">
          <a:xfrm>
            <a:off x="10012363" y="20669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83" name="肘形连接符 3"/>
          <p:cNvCxnSpPr>
            <a:cxnSpLocks noChangeShapeType="1"/>
            <a:stCxn id="7177" idx="3"/>
            <a:endCxn id="7176" idx="3"/>
          </p:cNvCxnSpPr>
          <p:nvPr/>
        </p:nvCxnSpPr>
        <p:spPr bwMode="auto">
          <a:xfrm flipH="1">
            <a:off x="9855200" y="2435225"/>
            <a:ext cx="501650" cy="976313"/>
          </a:xfrm>
          <a:prstGeom prst="bentConnector3">
            <a:avLst>
              <a:gd name="adj1" fmla="val -45528"/>
            </a:avLst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4" name="圆角矩形 79"/>
          <p:cNvSpPr>
            <a:spLocks noChangeArrowheads="1"/>
          </p:cNvSpPr>
          <p:nvPr/>
        </p:nvSpPr>
        <p:spPr bwMode="auto">
          <a:xfrm>
            <a:off x="11439525" y="320198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85" name="圆角矩形 79"/>
          <p:cNvSpPr>
            <a:spLocks noChangeArrowheads="1"/>
          </p:cNvSpPr>
          <p:nvPr/>
        </p:nvSpPr>
        <p:spPr bwMode="auto">
          <a:xfrm>
            <a:off x="11942763" y="2224088"/>
            <a:ext cx="471487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86" name="肘形连接符 3"/>
          <p:cNvCxnSpPr>
            <a:cxnSpLocks noChangeShapeType="1"/>
            <a:stCxn id="7184" idx="0"/>
            <a:endCxn id="7185" idx="2"/>
          </p:cNvCxnSpPr>
          <p:nvPr/>
        </p:nvCxnSpPr>
        <p:spPr bwMode="auto">
          <a:xfrm flipV="1">
            <a:off x="11676063" y="2697163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7" name="椭圆 82"/>
          <p:cNvSpPr>
            <a:spLocks noChangeArrowheads="1"/>
          </p:cNvSpPr>
          <p:nvPr/>
        </p:nvSpPr>
        <p:spPr bwMode="auto">
          <a:xfrm>
            <a:off x="11568113" y="30718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88" name="圆角矩形 79"/>
          <p:cNvSpPr>
            <a:spLocks noChangeArrowheads="1"/>
          </p:cNvSpPr>
          <p:nvPr/>
        </p:nvSpPr>
        <p:spPr bwMode="auto">
          <a:xfrm>
            <a:off x="11439525" y="1247775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89" name="肘形连接符 3"/>
          <p:cNvCxnSpPr>
            <a:cxnSpLocks noChangeShapeType="1"/>
            <a:stCxn id="7185" idx="0"/>
            <a:endCxn id="7188" idx="2"/>
          </p:cNvCxnSpPr>
          <p:nvPr/>
        </p:nvCxnSpPr>
        <p:spPr bwMode="auto">
          <a:xfrm flipH="1" flipV="1">
            <a:off x="11676063" y="1719263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0" name="椭圆 82"/>
          <p:cNvSpPr>
            <a:spLocks noChangeArrowheads="1"/>
          </p:cNvSpPr>
          <p:nvPr/>
        </p:nvSpPr>
        <p:spPr bwMode="auto">
          <a:xfrm>
            <a:off x="12069763" y="20923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91" name="肘形连接符 3"/>
          <p:cNvCxnSpPr>
            <a:cxnSpLocks noChangeShapeType="1"/>
            <a:stCxn id="7185" idx="3"/>
            <a:endCxn id="7184" idx="3"/>
          </p:cNvCxnSpPr>
          <p:nvPr/>
        </p:nvCxnSpPr>
        <p:spPr bwMode="auto">
          <a:xfrm flipH="1">
            <a:off x="11912600" y="2460625"/>
            <a:ext cx="501650" cy="976313"/>
          </a:xfrm>
          <a:prstGeom prst="bentConnector3">
            <a:avLst>
              <a:gd name="adj1" fmla="val -45528"/>
            </a:avLst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92" name="组合 121"/>
          <p:cNvGrpSpPr>
            <a:grpSpLocks/>
          </p:cNvGrpSpPr>
          <p:nvPr/>
        </p:nvGrpSpPr>
        <p:grpSpPr bwMode="auto">
          <a:xfrm>
            <a:off x="12579350" y="2871788"/>
            <a:ext cx="138113" cy="138112"/>
            <a:chOff x="3733800" y="3208520"/>
            <a:chExt cx="138234" cy="138234"/>
          </a:xfrm>
        </p:grpSpPr>
        <p:cxnSp>
          <p:nvCxnSpPr>
            <p:cNvPr id="7263" name="直接连接符 122"/>
            <p:cNvCxnSpPr>
              <a:cxnSpLocks noChangeShapeType="1"/>
            </p:cNvCxnSpPr>
            <p:nvPr/>
          </p:nvCxnSpPr>
          <p:spPr bwMode="auto">
            <a:xfrm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4" name="直接连接符 123"/>
            <p:cNvCxnSpPr>
              <a:cxnSpLocks noChangeShapeType="1"/>
            </p:cNvCxnSpPr>
            <p:nvPr/>
          </p:nvCxnSpPr>
          <p:spPr bwMode="auto">
            <a:xfrm flipH="1">
              <a:off x="3733800" y="3208520"/>
              <a:ext cx="138234" cy="138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93" name="圆角矩形 79"/>
          <p:cNvSpPr>
            <a:spLocks noChangeArrowheads="1"/>
          </p:cNvSpPr>
          <p:nvPr/>
        </p:nvSpPr>
        <p:spPr bwMode="auto">
          <a:xfrm>
            <a:off x="7600950" y="3175000"/>
            <a:ext cx="473075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94" name="圆角矩形 79"/>
          <p:cNvSpPr>
            <a:spLocks noChangeArrowheads="1"/>
          </p:cNvSpPr>
          <p:nvPr/>
        </p:nvSpPr>
        <p:spPr bwMode="auto">
          <a:xfrm>
            <a:off x="8104188" y="2198688"/>
            <a:ext cx="471487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95" name="肘形连接符 3"/>
          <p:cNvCxnSpPr>
            <a:cxnSpLocks noChangeShapeType="1"/>
            <a:stCxn id="7193" idx="0"/>
            <a:endCxn id="7194" idx="2"/>
          </p:cNvCxnSpPr>
          <p:nvPr/>
        </p:nvCxnSpPr>
        <p:spPr bwMode="auto">
          <a:xfrm flipV="1">
            <a:off x="7837488" y="2670175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6" name="椭圆 82"/>
          <p:cNvSpPr>
            <a:spLocks noChangeArrowheads="1"/>
          </p:cNvSpPr>
          <p:nvPr/>
        </p:nvSpPr>
        <p:spPr bwMode="auto">
          <a:xfrm>
            <a:off x="7729538" y="30464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197" name="圆角矩形 79"/>
          <p:cNvSpPr>
            <a:spLocks noChangeArrowheads="1"/>
          </p:cNvSpPr>
          <p:nvPr/>
        </p:nvSpPr>
        <p:spPr bwMode="auto">
          <a:xfrm>
            <a:off x="7600950" y="1220788"/>
            <a:ext cx="473075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198" name="肘形连接符 3"/>
          <p:cNvCxnSpPr>
            <a:cxnSpLocks noChangeShapeType="1"/>
            <a:stCxn id="7194" idx="0"/>
            <a:endCxn id="7197" idx="2"/>
          </p:cNvCxnSpPr>
          <p:nvPr/>
        </p:nvCxnSpPr>
        <p:spPr bwMode="auto">
          <a:xfrm flipH="1" flipV="1">
            <a:off x="7837488" y="1693863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9" name="椭圆 82"/>
          <p:cNvSpPr>
            <a:spLocks noChangeArrowheads="1"/>
          </p:cNvSpPr>
          <p:nvPr/>
        </p:nvSpPr>
        <p:spPr bwMode="auto">
          <a:xfrm>
            <a:off x="8231188" y="20669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00" name="圆角矩形 79"/>
          <p:cNvSpPr>
            <a:spLocks noChangeArrowheads="1"/>
          </p:cNvSpPr>
          <p:nvPr/>
        </p:nvSpPr>
        <p:spPr bwMode="auto">
          <a:xfrm>
            <a:off x="7600950" y="5969000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01" name="圆角矩形 79"/>
          <p:cNvSpPr>
            <a:spLocks noChangeArrowheads="1"/>
          </p:cNvSpPr>
          <p:nvPr/>
        </p:nvSpPr>
        <p:spPr bwMode="auto">
          <a:xfrm>
            <a:off x="8104188" y="4991100"/>
            <a:ext cx="471487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02" name="肘形连接符 3"/>
          <p:cNvCxnSpPr>
            <a:cxnSpLocks noChangeShapeType="1"/>
            <a:stCxn id="7200" idx="0"/>
            <a:endCxn id="7201" idx="2"/>
          </p:cNvCxnSpPr>
          <p:nvPr/>
        </p:nvCxnSpPr>
        <p:spPr bwMode="auto">
          <a:xfrm flipV="1">
            <a:off x="7837488" y="5464175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3" name="椭圆 82"/>
          <p:cNvSpPr>
            <a:spLocks noChangeArrowheads="1"/>
          </p:cNvSpPr>
          <p:nvPr/>
        </p:nvSpPr>
        <p:spPr bwMode="auto">
          <a:xfrm>
            <a:off x="7729538" y="58388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04" name="圆角矩形 79"/>
          <p:cNvSpPr>
            <a:spLocks noChangeArrowheads="1"/>
          </p:cNvSpPr>
          <p:nvPr/>
        </p:nvSpPr>
        <p:spPr bwMode="auto">
          <a:xfrm>
            <a:off x="7600950" y="401478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05" name="肘形连接符 3"/>
          <p:cNvCxnSpPr>
            <a:cxnSpLocks noChangeShapeType="1"/>
            <a:stCxn id="7201" idx="0"/>
            <a:endCxn id="7204" idx="2"/>
          </p:cNvCxnSpPr>
          <p:nvPr/>
        </p:nvCxnSpPr>
        <p:spPr bwMode="auto">
          <a:xfrm flipH="1" flipV="1">
            <a:off x="7837488" y="4486275"/>
            <a:ext cx="501650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6" name="椭圆 82"/>
          <p:cNvSpPr>
            <a:spLocks noChangeArrowheads="1"/>
          </p:cNvSpPr>
          <p:nvPr/>
        </p:nvSpPr>
        <p:spPr bwMode="auto">
          <a:xfrm>
            <a:off x="8231188" y="48593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07" name="矩形 60"/>
          <p:cNvSpPr>
            <a:spLocks noChangeArrowheads="1"/>
          </p:cNvSpPr>
          <p:nvPr/>
        </p:nvSpPr>
        <p:spPr bwMode="auto">
          <a:xfrm>
            <a:off x="8045450" y="3927475"/>
            <a:ext cx="538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08" name="矩形 52"/>
          <p:cNvSpPr>
            <a:spLocks noChangeArrowheads="1"/>
          </p:cNvSpPr>
          <p:nvPr/>
        </p:nvSpPr>
        <p:spPr bwMode="auto">
          <a:xfrm>
            <a:off x="8537575" y="4903788"/>
            <a:ext cx="48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09" name="矩形 52"/>
          <p:cNvSpPr>
            <a:spLocks noChangeArrowheads="1"/>
          </p:cNvSpPr>
          <p:nvPr/>
        </p:nvSpPr>
        <p:spPr bwMode="auto">
          <a:xfrm>
            <a:off x="8040688" y="5881688"/>
            <a:ext cx="48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10" name="圆角矩形 79"/>
          <p:cNvSpPr>
            <a:spLocks noChangeArrowheads="1"/>
          </p:cNvSpPr>
          <p:nvPr/>
        </p:nvSpPr>
        <p:spPr bwMode="auto">
          <a:xfrm>
            <a:off x="9617075" y="5969000"/>
            <a:ext cx="471488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11" name="圆角矩形 79"/>
          <p:cNvSpPr>
            <a:spLocks noChangeArrowheads="1"/>
          </p:cNvSpPr>
          <p:nvPr/>
        </p:nvSpPr>
        <p:spPr bwMode="auto">
          <a:xfrm>
            <a:off x="10118725" y="4991100"/>
            <a:ext cx="471488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12" name="肘形连接符 3"/>
          <p:cNvCxnSpPr>
            <a:cxnSpLocks noChangeShapeType="1"/>
            <a:stCxn id="7210" idx="0"/>
            <a:endCxn id="7211" idx="2"/>
          </p:cNvCxnSpPr>
          <p:nvPr/>
        </p:nvCxnSpPr>
        <p:spPr bwMode="auto">
          <a:xfrm flipV="1">
            <a:off x="9852025" y="5464175"/>
            <a:ext cx="503238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3" name="椭圆 82"/>
          <p:cNvSpPr>
            <a:spLocks noChangeArrowheads="1"/>
          </p:cNvSpPr>
          <p:nvPr/>
        </p:nvSpPr>
        <p:spPr bwMode="auto">
          <a:xfrm>
            <a:off x="9744075" y="58388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14" name="圆角矩形 79"/>
          <p:cNvSpPr>
            <a:spLocks noChangeArrowheads="1"/>
          </p:cNvSpPr>
          <p:nvPr/>
        </p:nvSpPr>
        <p:spPr bwMode="auto">
          <a:xfrm>
            <a:off x="9617075" y="4014788"/>
            <a:ext cx="471488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15" name="肘形连接符 3"/>
          <p:cNvCxnSpPr>
            <a:cxnSpLocks noChangeShapeType="1"/>
            <a:stCxn id="7211" idx="0"/>
            <a:endCxn id="7214" idx="2"/>
          </p:cNvCxnSpPr>
          <p:nvPr/>
        </p:nvCxnSpPr>
        <p:spPr bwMode="auto">
          <a:xfrm flipH="1" flipV="1">
            <a:off x="9852025" y="4486275"/>
            <a:ext cx="503238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6" name="椭圆 82"/>
          <p:cNvSpPr>
            <a:spLocks noChangeArrowheads="1"/>
          </p:cNvSpPr>
          <p:nvPr/>
        </p:nvSpPr>
        <p:spPr bwMode="auto">
          <a:xfrm>
            <a:off x="10247313" y="48593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17" name="矩形 60"/>
          <p:cNvSpPr>
            <a:spLocks noChangeArrowheads="1"/>
          </p:cNvSpPr>
          <p:nvPr/>
        </p:nvSpPr>
        <p:spPr bwMode="auto">
          <a:xfrm>
            <a:off x="10059988" y="3927475"/>
            <a:ext cx="539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18" name="矩形 52"/>
          <p:cNvSpPr>
            <a:spLocks noChangeArrowheads="1"/>
          </p:cNvSpPr>
          <p:nvPr/>
        </p:nvSpPr>
        <p:spPr bwMode="auto">
          <a:xfrm>
            <a:off x="10056813" y="5881688"/>
            <a:ext cx="48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19" name="圆角矩形 79"/>
          <p:cNvSpPr>
            <a:spLocks noChangeArrowheads="1"/>
          </p:cNvSpPr>
          <p:nvPr/>
        </p:nvSpPr>
        <p:spPr bwMode="auto">
          <a:xfrm>
            <a:off x="11795125" y="5969000"/>
            <a:ext cx="471488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20" name="圆角矩形 79"/>
          <p:cNvSpPr>
            <a:spLocks noChangeArrowheads="1"/>
          </p:cNvSpPr>
          <p:nvPr/>
        </p:nvSpPr>
        <p:spPr bwMode="auto">
          <a:xfrm>
            <a:off x="12296775" y="4991100"/>
            <a:ext cx="471488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21" name="肘形连接符 3"/>
          <p:cNvCxnSpPr>
            <a:cxnSpLocks noChangeShapeType="1"/>
            <a:stCxn id="7219" idx="0"/>
            <a:endCxn id="7220" idx="2"/>
          </p:cNvCxnSpPr>
          <p:nvPr/>
        </p:nvCxnSpPr>
        <p:spPr bwMode="auto">
          <a:xfrm flipV="1">
            <a:off x="12030075" y="5464175"/>
            <a:ext cx="503238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2" name="椭圆 82"/>
          <p:cNvSpPr>
            <a:spLocks noChangeArrowheads="1"/>
          </p:cNvSpPr>
          <p:nvPr/>
        </p:nvSpPr>
        <p:spPr bwMode="auto">
          <a:xfrm>
            <a:off x="11922125" y="58388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23" name="圆角矩形 79"/>
          <p:cNvSpPr>
            <a:spLocks noChangeArrowheads="1"/>
          </p:cNvSpPr>
          <p:nvPr/>
        </p:nvSpPr>
        <p:spPr bwMode="auto">
          <a:xfrm>
            <a:off x="11795125" y="4014788"/>
            <a:ext cx="471488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cxnSp>
        <p:nvCxnSpPr>
          <p:cNvPr id="7224" name="肘形连接符 3"/>
          <p:cNvCxnSpPr>
            <a:cxnSpLocks noChangeShapeType="1"/>
            <a:stCxn id="7220" idx="0"/>
            <a:endCxn id="7223" idx="2"/>
          </p:cNvCxnSpPr>
          <p:nvPr/>
        </p:nvCxnSpPr>
        <p:spPr bwMode="auto">
          <a:xfrm flipH="1" flipV="1">
            <a:off x="12030075" y="4486275"/>
            <a:ext cx="503238" cy="504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5" name="椭圆 82"/>
          <p:cNvSpPr>
            <a:spLocks noChangeArrowheads="1"/>
          </p:cNvSpPr>
          <p:nvPr/>
        </p:nvSpPr>
        <p:spPr bwMode="auto">
          <a:xfrm>
            <a:off x="12425363" y="48593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26" name="矩形 60"/>
          <p:cNvSpPr>
            <a:spLocks noChangeArrowheads="1"/>
          </p:cNvSpPr>
          <p:nvPr/>
        </p:nvSpPr>
        <p:spPr bwMode="auto">
          <a:xfrm>
            <a:off x="12238038" y="3927475"/>
            <a:ext cx="539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27" name="矩形 60"/>
          <p:cNvSpPr>
            <a:spLocks noChangeArrowheads="1"/>
          </p:cNvSpPr>
          <p:nvPr/>
        </p:nvSpPr>
        <p:spPr bwMode="auto">
          <a:xfrm>
            <a:off x="10550525" y="4903788"/>
            <a:ext cx="539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28" name="矩形 60"/>
          <p:cNvSpPr>
            <a:spLocks noChangeArrowheads="1"/>
          </p:cNvSpPr>
          <p:nvPr/>
        </p:nvSpPr>
        <p:spPr bwMode="auto">
          <a:xfrm>
            <a:off x="12736513" y="4903788"/>
            <a:ext cx="5381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29" name="矩形 60"/>
          <p:cNvSpPr>
            <a:spLocks noChangeArrowheads="1"/>
          </p:cNvSpPr>
          <p:nvPr/>
        </p:nvSpPr>
        <p:spPr bwMode="auto">
          <a:xfrm>
            <a:off x="12223750" y="5881688"/>
            <a:ext cx="539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30" name="圆角矩形 79"/>
          <p:cNvSpPr>
            <a:spLocks noChangeArrowheads="1"/>
          </p:cNvSpPr>
          <p:nvPr/>
        </p:nvSpPr>
        <p:spPr bwMode="auto">
          <a:xfrm>
            <a:off x="1928813" y="5365750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1" name="圆角矩形 79"/>
          <p:cNvSpPr>
            <a:spLocks noChangeArrowheads="1"/>
          </p:cNvSpPr>
          <p:nvPr/>
        </p:nvSpPr>
        <p:spPr bwMode="auto">
          <a:xfrm>
            <a:off x="1928813" y="6527800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2" name="圆角矩形 79"/>
          <p:cNvSpPr>
            <a:spLocks noChangeArrowheads="1"/>
          </p:cNvSpPr>
          <p:nvPr/>
        </p:nvSpPr>
        <p:spPr bwMode="auto">
          <a:xfrm>
            <a:off x="1928813" y="7661275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3" name="矩形 60"/>
          <p:cNvSpPr>
            <a:spLocks noChangeArrowheads="1"/>
          </p:cNvSpPr>
          <p:nvPr/>
        </p:nvSpPr>
        <p:spPr bwMode="auto">
          <a:xfrm>
            <a:off x="1895475" y="4779963"/>
            <a:ext cx="5381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34" name="矩形 60"/>
          <p:cNvSpPr>
            <a:spLocks noChangeArrowheads="1"/>
          </p:cNvSpPr>
          <p:nvPr/>
        </p:nvSpPr>
        <p:spPr bwMode="auto">
          <a:xfrm>
            <a:off x="1895475" y="5940425"/>
            <a:ext cx="538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35" name="矩形 60"/>
          <p:cNvSpPr>
            <a:spLocks noChangeArrowheads="1"/>
          </p:cNvSpPr>
          <p:nvPr/>
        </p:nvSpPr>
        <p:spPr bwMode="auto">
          <a:xfrm>
            <a:off x="1895475" y="7077075"/>
            <a:ext cx="538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36" name="圆角矩形 79"/>
          <p:cNvSpPr>
            <a:spLocks noChangeArrowheads="1"/>
          </p:cNvSpPr>
          <p:nvPr/>
        </p:nvSpPr>
        <p:spPr bwMode="auto">
          <a:xfrm>
            <a:off x="3325813" y="536733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7" name="椭圆 82"/>
          <p:cNvSpPr>
            <a:spLocks noChangeArrowheads="1"/>
          </p:cNvSpPr>
          <p:nvPr/>
        </p:nvSpPr>
        <p:spPr bwMode="auto">
          <a:xfrm>
            <a:off x="3454400" y="523716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8" name="圆角矩形 79"/>
          <p:cNvSpPr>
            <a:spLocks noChangeArrowheads="1"/>
          </p:cNvSpPr>
          <p:nvPr/>
        </p:nvSpPr>
        <p:spPr bwMode="auto">
          <a:xfrm>
            <a:off x="3325813" y="652938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39" name="椭圆 82"/>
          <p:cNvSpPr>
            <a:spLocks noChangeArrowheads="1"/>
          </p:cNvSpPr>
          <p:nvPr/>
        </p:nvSpPr>
        <p:spPr bwMode="auto">
          <a:xfrm>
            <a:off x="3454400" y="63992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0" name="圆角矩形 79"/>
          <p:cNvSpPr>
            <a:spLocks noChangeArrowheads="1"/>
          </p:cNvSpPr>
          <p:nvPr/>
        </p:nvSpPr>
        <p:spPr bwMode="auto">
          <a:xfrm>
            <a:off x="3325813" y="7662863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b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1" name="椭圆 82"/>
          <p:cNvSpPr>
            <a:spLocks noChangeArrowheads="1"/>
          </p:cNvSpPr>
          <p:nvPr/>
        </p:nvSpPr>
        <p:spPr bwMode="auto">
          <a:xfrm>
            <a:off x="3454400" y="753268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2" name="矩形 52"/>
          <p:cNvSpPr>
            <a:spLocks noChangeArrowheads="1"/>
          </p:cNvSpPr>
          <p:nvPr/>
        </p:nvSpPr>
        <p:spPr bwMode="auto">
          <a:xfrm>
            <a:off x="3321050" y="4779963"/>
            <a:ext cx="48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43" name="矩形 52"/>
          <p:cNvSpPr>
            <a:spLocks noChangeArrowheads="1"/>
          </p:cNvSpPr>
          <p:nvPr/>
        </p:nvSpPr>
        <p:spPr bwMode="auto">
          <a:xfrm>
            <a:off x="3321050" y="5940425"/>
            <a:ext cx="48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44" name="矩形 60"/>
          <p:cNvSpPr>
            <a:spLocks noChangeArrowheads="1"/>
          </p:cNvSpPr>
          <p:nvPr/>
        </p:nvSpPr>
        <p:spPr bwMode="auto">
          <a:xfrm>
            <a:off x="3294063" y="7077075"/>
            <a:ext cx="538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45" name="圆角矩形 79"/>
          <p:cNvSpPr>
            <a:spLocks noChangeArrowheads="1"/>
          </p:cNvSpPr>
          <p:nvPr/>
        </p:nvSpPr>
        <p:spPr bwMode="auto">
          <a:xfrm>
            <a:off x="2630488" y="5365750"/>
            <a:ext cx="471487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6" name="椭圆 82"/>
          <p:cNvSpPr>
            <a:spLocks noChangeArrowheads="1"/>
          </p:cNvSpPr>
          <p:nvPr/>
        </p:nvSpPr>
        <p:spPr bwMode="auto">
          <a:xfrm>
            <a:off x="2759075" y="523398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7" name="圆角矩形 79"/>
          <p:cNvSpPr>
            <a:spLocks noChangeArrowheads="1"/>
          </p:cNvSpPr>
          <p:nvPr/>
        </p:nvSpPr>
        <p:spPr bwMode="auto">
          <a:xfrm>
            <a:off x="2630488" y="6527800"/>
            <a:ext cx="471487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8" name="椭圆 82"/>
          <p:cNvSpPr>
            <a:spLocks noChangeArrowheads="1"/>
          </p:cNvSpPr>
          <p:nvPr/>
        </p:nvSpPr>
        <p:spPr bwMode="auto">
          <a:xfrm>
            <a:off x="2759075" y="63960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49" name="圆角矩形 79"/>
          <p:cNvSpPr>
            <a:spLocks noChangeArrowheads="1"/>
          </p:cNvSpPr>
          <p:nvPr/>
        </p:nvSpPr>
        <p:spPr bwMode="auto">
          <a:xfrm>
            <a:off x="2630488" y="7661275"/>
            <a:ext cx="471487" cy="473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a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0" name="椭圆 82"/>
          <p:cNvSpPr>
            <a:spLocks noChangeArrowheads="1"/>
          </p:cNvSpPr>
          <p:nvPr/>
        </p:nvSpPr>
        <p:spPr bwMode="auto">
          <a:xfrm>
            <a:off x="2759075" y="7529513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1" name="矩形 60"/>
          <p:cNvSpPr>
            <a:spLocks noChangeArrowheads="1"/>
          </p:cNvSpPr>
          <p:nvPr/>
        </p:nvSpPr>
        <p:spPr bwMode="auto">
          <a:xfrm>
            <a:off x="2597150" y="5940425"/>
            <a:ext cx="538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52" name="矩形 60"/>
          <p:cNvSpPr>
            <a:spLocks noChangeArrowheads="1"/>
          </p:cNvSpPr>
          <p:nvPr/>
        </p:nvSpPr>
        <p:spPr bwMode="auto">
          <a:xfrm>
            <a:off x="2597150" y="7077075"/>
            <a:ext cx="538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53" name="矩形 52"/>
          <p:cNvSpPr>
            <a:spLocks noChangeArrowheads="1"/>
          </p:cNvSpPr>
          <p:nvPr/>
        </p:nvSpPr>
        <p:spPr bwMode="auto">
          <a:xfrm>
            <a:off x="2625725" y="4779963"/>
            <a:ext cx="48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54" name="圆角矩形 79"/>
          <p:cNvSpPr>
            <a:spLocks noChangeArrowheads="1"/>
          </p:cNvSpPr>
          <p:nvPr/>
        </p:nvSpPr>
        <p:spPr bwMode="auto">
          <a:xfrm>
            <a:off x="7256463" y="7823200"/>
            <a:ext cx="473075" cy="4714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5" name="椭圆 82"/>
          <p:cNvSpPr>
            <a:spLocks noChangeArrowheads="1"/>
          </p:cNvSpPr>
          <p:nvPr/>
        </p:nvSpPr>
        <p:spPr bwMode="auto">
          <a:xfrm>
            <a:off x="7386638" y="7704138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6" name="圆角矩形 79"/>
          <p:cNvSpPr>
            <a:spLocks noChangeArrowheads="1"/>
          </p:cNvSpPr>
          <p:nvPr/>
        </p:nvSpPr>
        <p:spPr bwMode="auto">
          <a:xfrm>
            <a:off x="7256463" y="947578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7" name="椭圆 82"/>
          <p:cNvSpPr>
            <a:spLocks noChangeArrowheads="1"/>
          </p:cNvSpPr>
          <p:nvPr/>
        </p:nvSpPr>
        <p:spPr bwMode="auto">
          <a:xfrm>
            <a:off x="7386638" y="9356725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58" name="矩形 60"/>
          <p:cNvSpPr>
            <a:spLocks noChangeArrowheads="1"/>
          </p:cNvSpPr>
          <p:nvPr/>
        </p:nvSpPr>
        <p:spPr bwMode="auto">
          <a:xfrm>
            <a:off x="7729538" y="7735888"/>
            <a:ext cx="5381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P</a:t>
            </a:r>
            <a:endParaRPr lang="zh-CN" altLang="en-US">
              <a:latin typeface="Wingdings 2" pitchFamily="18" charset="2"/>
            </a:endParaRPr>
          </a:p>
        </p:txBody>
      </p:sp>
      <p:sp>
        <p:nvSpPr>
          <p:cNvPr id="7259" name="矩形 52"/>
          <p:cNvSpPr>
            <a:spLocks noChangeArrowheads="1"/>
          </p:cNvSpPr>
          <p:nvPr/>
        </p:nvSpPr>
        <p:spPr bwMode="auto">
          <a:xfrm>
            <a:off x="7734300" y="9388475"/>
            <a:ext cx="48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Wingdings 2" pitchFamily="18" charset="2"/>
              </a:rPr>
              <a:t>O</a:t>
            </a:r>
            <a:endParaRPr lang="zh-CN" altLang="en-US"/>
          </a:p>
        </p:txBody>
      </p:sp>
      <p:sp>
        <p:nvSpPr>
          <p:cNvPr id="7260" name="圆角矩形 79"/>
          <p:cNvSpPr>
            <a:spLocks noChangeArrowheads="1"/>
          </p:cNvSpPr>
          <p:nvPr/>
        </p:nvSpPr>
        <p:spPr bwMode="auto">
          <a:xfrm>
            <a:off x="10056813" y="7751763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f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61" name="椭圆 82"/>
          <p:cNvSpPr>
            <a:spLocks noChangeArrowheads="1"/>
          </p:cNvSpPr>
          <p:nvPr/>
        </p:nvSpPr>
        <p:spPr bwMode="auto">
          <a:xfrm>
            <a:off x="10186988" y="7632700"/>
            <a:ext cx="215900" cy="2159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72000" tIns="36000" rIns="72000" bIns="36000" anchor="ctr">
            <a:spAutoFit/>
          </a:bodyPr>
          <a:lstStyle/>
          <a:p>
            <a:pPr algn="ctr"/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262" name="圆角矩形 79"/>
          <p:cNvSpPr>
            <a:spLocks noChangeArrowheads="1"/>
          </p:cNvSpPr>
          <p:nvPr/>
        </p:nvSpPr>
        <p:spPr bwMode="auto">
          <a:xfrm>
            <a:off x="2205038" y="3322638"/>
            <a:ext cx="473075" cy="4714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 algn="ctr"/>
            <a:r>
              <a:rPr lang="en-US" altLang="zh-CN" sz="2400">
                <a:solidFill>
                  <a:srgbClr val="000000"/>
                </a:solidFill>
                <a:ea typeface="宋体" pitchFamily="2" charset="-122"/>
              </a:rPr>
              <a:t>r</a:t>
            </a:r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59"/>
          <p:cNvGrpSpPr>
            <a:grpSpLocks/>
          </p:cNvGrpSpPr>
          <p:nvPr/>
        </p:nvGrpSpPr>
        <p:grpSpPr bwMode="auto">
          <a:xfrm>
            <a:off x="1619250" y="2322513"/>
            <a:ext cx="4389438" cy="4049712"/>
            <a:chOff x="1624943" y="2322773"/>
            <a:chExt cx="4389315" cy="4049119"/>
          </a:xfrm>
        </p:grpSpPr>
        <p:sp>
          <p:nvSpPr>
            <p:cNvPr id="8221" name="圆角矩形 79"/>
            <p:cNvSpPr>
              <a:spLocks noChangeArrowheads="1"/>
            </p:cNvSpPr>
            <p:nvPr/>
          </p:nvSpPr>
          <p:spPr bwMode="auto">
            <a:xfrm>
              <a:off x="3458065" y="2450775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2" name="圆角矩形 79"/>
            <p:cNvSpPr>
              <a:spLocks noChangeArrowheads="1"/>
            </p:cNvSpPr>
            <p:nvPr/>
          </p:nvSpPr>
          <p:spPr bwMode="auto">
            <a:xfrm>
              <a:off x="2692357" y="356771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3" name="圆角矩形 79"/>
            <p:cNvSpPr>
              <a:spLocks noChangeArrowheads="1"/>
            </p:cNvSpPr>
            <p:nvPr/>
          </p:nvSpPr>
          <p:spPr bwMode="auto">
            <a:xfrm>
              <a:off x="3458065" y="356771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4" name="圆角矩形 79"/>
            <p:cNvSpPr>
              <a:spLocks noChangeArrowheads="1"/>
            </p:cNvSpPr>
            <p:nvPr/>
          </p:nvSpPr>
          <p:spPr bwMode="auto">
            <a:xfrm>
              <a:off x="3873619" y="467547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g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5" name="圆角矩形 79"/>
            <p:cNvSpPr>
              <a:spLocks noChangeArrowheads="1"/>
            </p:cNvSpPr>
            <p:nvPr/>
          </p:nvSpPr>
          <p:spPr bwMode="auto">
            <a:xfrm>
              <a:off x="4627800" y="467547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h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6" name="圆角矩形 79"/>
            <p:cNvSpPr>
              <a:spLocks noChangeArrowheads="1"/>
            </p:cNvSpPr>
            <p:nvPr/>
          </p:nvSpPr>
          <p:spPr bwMode="auto">
            <a:xfrm>
              <a:off x="1725351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i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7" name="圆角矩形 79"/>
            <p:cNvSpPr>
              <a:spLocks noChangeArrowheads="1"/>
            </p:cNvSpPr>
            <p:nvPr/>
          </p:nvSpPr>
          <p:spPr bwMode="auto">
            <a:xfrm>
              <a:off x="2467365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j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8" name="圆角矩形 79"/>
            <p:cNvSpPr>
              <a:spLocks noChangeArrowheads="1"/>
            </p:cNvSpPr>
            <p:nvPr/>
          </p:nvSpPr>
          <p:spPr bwMode="auto">
            <a:xfrm>
              <a:off x="3982372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l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29" name="圆角矩形 79"/>
            <p:cNvSpPr>
              <a:spLocks noChangeArrowheads="1"/>
            </p:cNvSpPr>
            <p:nvPr/>
          </p:nvSpPr>
          <p:spPr bwMode="auto">
            <a:xfrm>
              <a:off x="4711034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m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30" name="圆角矩形 79"/>
            <p:cNvSpPr>
              <a:spLocks noChangeArrowheads="1"/>
            </p:cNvSpPr>
            <p:nvPr/>
          </p:nvSpPr>
          <p:spPr bwMode="auto">
            <a:xfrm>
              <a:off x="5443370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n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8231" name="肘形连接符 3"/>
            <p:cNvCxnSpPr>
              <a:cxnSpLocks noChangeShapeType="1"/>
              <a:stCxn id="8222" idx="0"/>
              <a:endCxn id="8221" idx="2"/>
            </p:cNvCxnSpPr>
            <p:nvPr/>
          </p:nvCxnSpPr>
          <p:spPr bwMode="auto">
            <a:xfrm flipV="1">
              <a:off x="2928101" y="2923850"/>
              <a:ext cx="765708" cy="6438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2" name="肘形连接符 3"/>
            <p:cNvCxnSpPr>
              <a:cxnSpLocks noChangeShapeType="1"/>
              <a:stCxn id="8223" idx="0"/>
              <a:endCxn id="8221" idx="2"/>
            </p:cNvCxnSpPr>
            <p:nvPr/>
          </p:nvCxnSpPr>
          <p:spPr bwMode="auto">
            <a:xfrm flipV="1">
              <a:off x="3693809" y="2923850"/>
              <a:ext cx="0" cy="6438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3" name="肘形连接符 3"/>
            <p:cNvCxnSpPr>
              <a:cxnSpLocks noChangeShapeType="1"/>
              <a:stCxn id="8256" idx="0"/>
              <a:endCxn id="8221" idx="2"/>
            </p:cNvCxnSpPr>
            <p:nvPr/>
          </p:nvCxnSpPr>
          <p:spPr bwMode="auto">
            <a:xfrm flipH="1" flipV="1">
              <a:off x="3693809" y="2923850"/>
              <a:ext cx="765707" cy="64386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234" name="组合 69"/>
            <p:cNvGrpSpPr>
              <a:grpSpLocks/>
            </p:cNvGrpSpPr>
            <p:nvPr/>
          </p:nvGrpSpPr>
          <p:grpSpPr bwMode="auto">
            <a:xfrm>
              <a:off x="4223772" y="3435952"/>
              <a:ext cx="471487" cy="604837"/>
              <a:chOff x="5935543" y="3332426"/>
              <a:chExt cx="471487" cy="604837"/>
            </a:xfrm>
          </p:grpSpPr>
          <p:sp>
            <p:nvSpPr>
              <p:cNvPr id="8256" name="圆角矩形 79"/>
              <p:cNvSpPr>
                <a:spLocks noChangeArrowheads="1"/>
              </p:cNvSpPr>
              <p:nvPr/>
            </p:nvSpPr>
            <p:spPr bwMode="auto">
              <a:xfrm>
                <a:off x="5935543" y="3464188"/>
                <a:ext cx="471487" cy="47307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/>
              <a:lstStyle/>
              <a:p>
                <a:pPr algn="ctr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c</a:t>
                </a:r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8257" name="椭圆 82"/>
              <p:cNvSpPr>
                <a:spLocks noChangeArrowheads="1"/>
              </p:cNvSpPr>
              <p:nvPr/>
            </p:nvSpPr>
            <p:spPr bwMode="auto">
              <a:xfrm>
                <a:off x="6064130" y="3332426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algn="ctr"/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8235" name="圆角矩形 79"/>
            <p:cNvSpPr>
              <a:spLocks noChangeArrowheads="1"/>
            </p:cNvSpPr>
            <p:nvPr/>
          </p:nvSpPr>
          <p:spPr bwMode="auto">
            <a:xfrm>
              <a:off x="2313629" y="467547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36" name="圆角矩形 79"/>
            <p:cNvSpPr>
              <a:spLocks noChangeArrowheads="1"/>
            </p:cNvSpPr>
            <p:nvPr/>
          </p:nvSpPr>
          <p:spPr bwMode="auto">
            <a:xfrm>
              <a:off x="3065168" y="467547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f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8237" name="肘形连接符 3"/>
            <p:cNvCxnSpPr>
              <a:cxnSpLocks noChangeShapeType="1"/>
              <a:stCxn id="8235" idx="0"/>
              <a:endCxn id="8222" idx="2"/>
            </p:cNvCxnSpPr>
            <p:nvPr/>
          </p:nvCxnSpPr>
          <p:spPr bwMode="auto">
            <a:xfrm flipV="1">
              <a:off x="2549373" y="4040789"/>
              <a:ext cx="378728" cy="63468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8" name="肘形连接符 3"/>
            <p:cNvCxnSpPr>
              <a:cxnSpLocks noChangeShapeType="1"/>
              <a:stCxn id="8236" idx="0"/>
              <a:endCxn id="8222" idx="2"/>
            </p:cNvCxnSpPr>
            <p:nvPr/>
          </p:nvCxnSpPr>
          <p:spPr bwMode="auto">
            <a:xfrm flipH="1" flipV="1">
              <a:off x="2928101" y="4040789"/>
              <a:ext cx="372811" cy="63468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9" name="肘形连接符 3"/>
            <p:cNvCxnSpPr>
              <a:cxnSpLocks noChangeShapeType="1"/>
              <a:stCxn id="8224" idx="0"/>
              <a:endCxn id="8256" idx="2"/>
            </p:cNvCxnSpPr>
            <p:nvPr/>
          </p:nvCxnSpPr>
          <p:spPr bwMode="auto">
            <a:xfrm flipV="1">
              <a:off x="4109363" y="4040789"/>
              <a:ext cx="350153" cy="63468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0" name="肘形连接符 3"/>
            <p:cNvCxnSpPr>
              <a:cxnSpLocks noChangeShapeType="1"/>
              <a:stCxn id="8225" idx="0"/>
              <a:endCxn id="8256" idx="2"/>
            </p:cNvCxnSpPr>
            <p:nvPr/>
          </p:nvCxnSpPr>
          <p:spPr bwMode="auto">
            <a:xfrm flipH="1" flipV="1">
              <a:off x="4459516" y="4040789"/>
              <a:ext cx="404028" cy="63468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1" name="肘形连接符 3"/>
            <p:cNvCxnSpPr>
              <a:cxnSpLocks noChangeShapeType="1"/>
              <a:stCxn id="8226" idx="0"/>
              <a:endCxn id="8235" idx="2"/>
            </p:cNvCxnSpPr>
            <p:nvPr/>
          </p:nvCxnSpPr>
          <p:spPr bwMode="auto">
            <a:xfrm flipV="1">
              <a:off x="1961095" y="5148549"/>
              <a:ext cx="588278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2" name="肘形连接符 3"/>
            <p:cNvCxnSpPr>
              <a:cxnSpLocks noChangeShapeType="1"/>
              <a:stCxn id="8227" idx="0"/>
              <a:endCxn id="8235" idx="2"/>
            </p:cNvCxnSpPr>
            <p:nvPr/>
          </p:nvCxnSpPr>
          <p:spPr bwMode="auto">
            <a:xfrm flipH="1" flipV="1">
              <a:off x="2549373" y="5148549"/>
              <a:ext cx="153736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3" name="肘形连接符 3"/>
            <p:cNvCxnSpPr>
              <a:cxnSpLocks noChangeShapeType="1"/>
              <a:stCxn id="8228" idx="0"/>
              <a:endCxn id="8225" idx="2"/>
            </p:cNvCxnSpPr>
            <p:nvPr/>
          </p:nvCxnSpPr>
          <p:spPr bwMode="auto">
            <a:xfrm flipV="1">
              <a:off x="4218116" y="5148549"/>
              <a:ext cx="645428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4" name="肘形连接符 3"/>
            <p:cNvCxnSpPr>
              <a:cxnSpLocks noChangeShapeType="1"/>
              <a:stCxn id="8229" idx="0"/>
              <a:endCxn id="8225" idx="2"/>
            </p:cNvCxnSpPr>
            <p:nvPr/>
          </p:nvCxnSpPr>
          <p:spPr bwMode="auto">
            <a:xfrm flipH="1" flipV="1">
              <a:off x="4863544" y="5148549"/>
              <a:ext cx="83234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5" name="肘形连接符 3"/>
            <p:cNvCxnSpPr>
              <a:cxnSpLocks noChangeShapeType="1"/>
              <a:stCxn id="8230" idx="0"/>
              <a:endCxn id="8225" idx="2"/>
            </p:cNvCxnSpPr>
            <p:nvPr/>
          </p:nvCxnSpPr>
          <p:spPr bwMode="auto">
            <a:xfrm flipH="1" flipV="1">
              <a:off x="4863544" y="5148549"/>
              <a:ext cx="815570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6" name="椭圆 82"/>
            <p:cNvSpPr>
              <a:spLocks noChangeArrowheads="1"/>
            </p:cNvSpPr>
            <p:nvPr/>
          </p:nvSpPr>
          <p:spPr bwMode="auto">
            <a:xfrm>
              <a:off x="2441422" y="4543712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47" name="椭圆 82"/>
            <p:cNvSpPr>
              <a:spLocks noChangeArrowheads="1"/>
            </p:cNvSpPr>
            <p:nvPr/>
          </p:nvSpPr>
          <p:spPr bwMode="auto">
            <a:xfrm>
              <a:off x="3192961" y="4543712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8248" name="肘形连接符 3"/>
            <p:cNvCxnSpPr>
              <a:cxnSpLocks noChangeShapeType="1"/>
              <a:stCxn id="8249" idx="0"/>
              <a:endCxn id="8236" idx="2"/>
            </p:cNvCxnSpPr>
            <p:nvPr/>
          </p:nvCxnSpPr>
          <p:spPr bwMode="auto">
            <a:xfrm flipH="1" flipV="1">
              <a:off x="3300912" y="5148549"/>
              <a:ext cx="134448" cy="64833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9" name="圆角矩形 79"/>
            <p:cNvSpPr>
              <a:spLocks noChangeArrowheads="1"/>
            </p:cNvSpPr>
            <p:nvPr/>
          </p:nvSpPr>
          <p:spPr bwMode="auto">
            <a:xfrm>
              <a:off x="3199616" y="5796882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k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50" name="椭圆 82"/>
            <p:cNvSpPr>
              <a:spLocks noChangeArrowheads="1"/>
            </p:cNvSpPr>
            <p:nvPr/>
          </p:nvSpPr>
          <p:spPr bwMode="auto">
            <a:xfrm>
              <a:off x="3328203" y="5665120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51" name="任意多边形 78"/>
            <p:cNvSpPr>
              <a:spLocks/>
            </p:cNvSpPr>
            <p:nvPr/>
          </p:nvSpPr>
          <p:spPr bwMode="auto">
            <a:xfrm>
              <a:off x="2601610" y="2322773"/>
              <a:ext cx="1451759" cy="1831700"/>
            </a:xfrm>
            <a:custGeom>
              <a:avLst/>
              <a:gdLst>
                <a:gd name="T0" fmla="*/ 1439719 w 1451759"/>
                <a:gd name="T1" fmla="*/ 171528 h 1831700"/>
                <a:gd name="T2" fmla="*/ 1373044 w 1451759"/>
                <a:gd name="T3" fmla="*/ 47703 h 1831700"/>
                <a:gd name="T4" fmla="*/ 1258744 w 1451759"/>
                <a:gd name="T5" fmla="*/ 9603 h 1831700"/>
                <a:gd name="T6" fmla="*/ 1087294 w 1451759"/>
                <a:gd name="T7" fmla="*/ 78 h 1831700"/>
                <a:gd name="T8" fmla="*/ 944419 w 1451759"/>
                <a:gd name="T9" fmla="*/ 9603 h 1831700"/>
                <a:gd name="T10" fmla="*/ 792019 w 1451759"/>
                <a:gd name="T11" fmla="*/ 66753 h 1831700"/>
                <a:gd name="T12" fmla="*/ 696769 w 1451759"/>
                <a:gd name="T13" fmla="*/ 190578 h 1831700"/>
                <a:gd name="T14" fmla="*/ 544369 w 1451759"/>
                <a:gd name="T15" fmla="*/ 419178 h 1831700"/>
                <a:gd name="T16" fmla="*/ 401494 w 1451759"/>
                <a:gd name="T17" fmla="*/ 666828 h 1831700"/>
                <a:gd name="T18" fmla="*/ 163369 w 1451759"/>
                <a:gd name="T19" fmla="*/ 1028778 h 1831700"/>
                <a:gd name="T20" fmla="*/ 30019 w 1451759"/>
                <a:gd name="T21" fmla="*/ 1295478 h 1831700"/>
                <a:gd name="T22" fmla="*/ 1444 w 1451759"/>
                <a:gd name="T23" fmla="*/ 1495503 h 1831700"/>
                <a:gd name="T24" fmla="*/ 10969 w 1451759"/>
                <a:gd name="T25" fmla="*/ 1676478 h 1831700"/>
                <a:gd name="T26" fmla="*/ 68119 w 1451759"/>
                <a:gd name="T27" fmla="*/ 1790778 h 1831700"/>
                <a:gd name="T28" fmla="*/ 201469 w 1451759"/>
                <a:gd name="T29" fmla="*/ 1828878 h 1831700"/>
                <a:gd name="T30" fmla="*/ 468169 w 1451759"/>
                <a:gd name="T31" fmla="*/ 1828878 h 1831700"/>
                <a:gd name="T32" fmla="*/ 982519 w 1451759"/>
                <a:gd name="T33" fmla="*/ 1828878 h 1831700"/>
                <a:gd name="T34" fmla="*/ 1192069 w 1451759"/>
                <a:gd name="T35" fmla="*/ 1819353 h 1831700"/>
                <a:gd name="T36" fmla="*/ 1344469 w 1451759"/>
                <a:gd name="T37" fmla="*/ 1790778 h 1831700"/>
                <a:gd name="T38" fmla="*/ 1420669 w 1451759"/>
                <a:gd name="T39" fmla="*/ 1657428 h 1831700"/>
                <a:gd name="T40" fmla="*/ 1449244 w 1451759"/>
                <a:gd name="T41" fmla="*/ 1228803 h 1831700"/>
                <a:gd name="T42" fmla="*/ 1449244 w 1451759"/>
                <a:gd name="T43" fmla="*/ 714453 h 1831700"/>
                <a:gd name="T44" fmla="*/ 1439719 w 1451759"/>
                <a:gd name="T45" fmla="*/ 171528 h 18317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51759" h="1831700">
                  <a:moveTo>
                    <a:pt x="1439719" y="171528"/>
                  </a:moveTo>
                  <a:cubicBezTo>
                    <a:pt x="1427019" y="60403"/>
                    <a:pt x="1403206" y="74690"/>
                    <a:pt x="1373044" y="47703"/>
                  </a:cubicBezTo>
                  <a:cubicBezTo>
                    <a:pt x="1342881" y="20715"/>
                    <a:pt x="1306369" y="17540"/>
                    <a:pt x="1258744" y="9603"/>
                  </a:cubicBezTo>
                  <a:cubicBezTo>
                    <a:pt x="1211119" y="1666"/>
                    <a:pt x="1139681" y="78"/>
                    <a:pt x="1087294" y="78"/>
                  </a:cubicBezTo>
                  <a:cubicBezTo>
                    <a:pt x="1034907" y="78"/>
                    <a:pt x="993631" y="-1509"/>
                    <a:pt x="944419" y="9603"/>
                  </a:cubicBezTo>
                  <a:cubicBezTo>
                    <a:pt x="895207" y="20715"/>
                    <a:pt x="833294" y="36591"/>
                    <a:pt x="792019" y="66753"/>
                  </a:cubicBezTo>
                  <a:cubicBezTo>
                    <a:pt x="750744" y="96915"/>
                    <a:pt x="738044" y="131841"/>
                    <a:pt x="696769" y="190578"/>
                  </a:cubicBezTo>
                  <a:cubicBezTo>
                    <a:pt x="655494" y="249315"/>
                    <a:pt x="593581" y="339803"/>
                    <a:pt x="544369" y="419178"/>
                  </a:cubicBezTo>
                  <a:cubicBezTo>
                    <a:pt x="495157" y="498553"/>
                    <a:pt x="464994" y="565228"/>
                    <a:pt x="401494" y="666828"/>
                  </a:cubicBezTo>
                  <a:cubicBezTo>
                    <a:pt x="337994" y="768428"/>
                    <a:pt x="225281" y="924003"/>
                    <a:pt x="163369" y="1028778"/>
                  </a:cubicBezTo>
                  <a:cubicBezTo>
                    <a:pt x="101457" y="1133553"/>
                    <a:pt x="57006" y="1217691"/>
                    <a:pt x="30019" y="1295478"/>
                  </a:cubicBezTo>
                  <a:cubicBezTo>
                    <a:pt x="3032" y="1373265"/>
                    <a:pt x="4619" y="1432003"/>
                    <a:pt x="1444" y="1495503"/>
                  </a:cubicBezTo>
                  <a:cubicBezTo>
                    <a:pt x="-1731" y="1559003"/>
                    <a:pt x="-143" y="1627266"/>
                    <a:pt x="10969" y="1676478"/>
                  </a:cubicBezTo>
                  <a:cubicBezTo>
                    <a:pt x="22081" y="1725690"/>
                    <a:pt x="36369" y="1765378"/>
                    <a:pt x="68119" y="1790778"/>
                  </a:cubicBezTo>
                  <a:cubicBezTo>
                    <a:pt x="99869" y="1816178"/>
                    <a:pt x="134794" y="1822528"/>
                    <a:pt x="201469" y="1828878"/>
                  </a:cubicBezTo>
                  <a:cubicBezTo>
                    <a:pt x="268144" y="1835228"/>
                    <a:pt x="468169" y="1828878"/>
                    <a:pt x="468169" y="1828878"/>
                  </a:cubicBezTo>
                  <a:lnTo>
                    <a:pt x="982519" y="1828878"/>
                  </a:lnTo>
                  <a:cubicBezTo>
                    <a:pt x="1103169" y="1827291"/>
                    <a:pt x="1131744" y="1825703"/>
                    <a:pt x="1192069" y="1819353"/>
                  </a:cubicBezTo>
                  <a:cubicBezTo>
                    <a:pt x="1252394" y="1813003"/>
                    <a:pt x="1306369" y="1817765"/>
                    <a:pt x="1344469" y="1790778"/>
                  </a:cubicBezTo>
                  <a:cubicBezTo>
                    <a:pt x="1382569" y="1763791"/>
                    <a:pt x="1403207" y="1751090"/>
                    <a:pt x="1420669" y="1657428"/>
                  </a:cubicBezTo>
                  <a:cubicBezTo>
                    <a:pt x="1438131" y="1563766"/>
                    <a:pt x="1444482" y="1385965"/>
                    <a:pt x="1449244" y="1228803"/>
                  </a:cubicBezTo>
                  <a:cubicBezTo>
                    <a:pt x="1454006" y="1071641"/>
                    <a:pt x="1450832" y="892253"/>
                    <a:pt x="1449244" y="714453"/>
                  </a:cubicBezTo>
                  <a:cubicBezTo>
                    <a:pt x="1447657" y="536653"/>
                    <a:pt x="1452419" y="282653"/>
                    <a:pt x="1439719" y="171528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endParaRPr lang="zh-CN" altLang="en-US"/>
            </a:p>
          </p:txBody>
        </p:sp>
        <p:sp>
          <p:nvSpPr>
            <p:cNvPr id="8252" name="任意多边形 80"/>
            <p:cNvSpPr>
              <a:spLocks/>
            </p:cNvSpPr>
            <p:nvPr/>
          </p:nvSpPr>
          <p:spPr bwMode="auto">
            <a:xfrm>
              <a:off x="1624943" y="4458910"/>
              <a:ext cx="1397211" cy="1893016"/>
            </a:xfrm>
            <a:custGeom>
              <a:avLst/>
              <a:gdLst>
                <a:gd name="T0" fmla="*/ 187536 w 1397211"/>
                <a:gd name="T1" fmla="*/ 1883491 h 1893016"/>
                <a:gd name="T2" fmla="*/ 549486 w 1397211"/>
                <a:gd name="T3" fmla="*/ 1883491 h 1893016"/>
                <a:gd name="T4" fmla="*/ 1025736 w 1397211"/>
                <a:gd name="T5" fmla="*/ 1893016 h 1893016"/>
                <a:gd name="T6" fmla="*/ 1244811 w 1397211"/>
                <a:gd name="T7" fmla="*/ 1883491 h 1893016"/>
                <a:gd name="T8" fmla="*/ 1349586 w 1397211"/>
                <a:gd name="T9" fmla="*/ 1845391 h 1893016"/>
                <a:gd name="T10" fmla="*/ 1387686 w 1397211"/>
                <a:gd name="T11" fmla="*/ 1769191 h 1893016"/>
                <a:gd name="T12" fmla="*/ 1397211 w 1397211"/>
                <a:gd name="T13" fmla="*/ 1645366 h 1893016"/>
                <a:gd name="T14" fmla="*/ 1387686 w 1397211"/>
                <a:gd name="T15" fmla="*/ 1464391 h 1893016"/>
                <a:gd name="T16" fmla="*/ 1378161 w 1397211"/>
                <a:gd name="T17" fmla="*/ 1331041 h 1893016"/>
                <a:gd name="T18" fmla="*/ 1311486 w 1397211"/>
                <a:gd name="T19" fmla="*/ 1121491 h 1893016"/>
                <a:gd name="T20" fmla="*/ 1244811 w 1397211"/>
                <a:gd name="T21" fmla="*/ 892891 h 1893016"/>
                <a:gd name="T22" fmla="*/ 1225761 w 1397211"/>
                <a:gd name="T23" fmla="*/ 750016 h 1893016"/>
                <a:gd name="T24" fmla="*/ 1225761 w 1397211"/>
                <a:gd name="T25" fmla="*/ 616666 h 1893016"/>
                <a:gd name="T26" fmla="*/ 1225761 w 1397211"/>
                <a:gd name="T27" fmla="*/ 435691 h 1893016"/>
                <a:gd name="T28" fmla="*/ 1225761 w 1397211"/>
                <a:gd name="T29" fmla="*/ 283291 h 1893016"/>
                <a:gd name="T30" fmla="*/ 1216236 w 1397211"/>
                <a:gd name="T31" fmla="*/ 149941 h 1893016"/>
                <a:gd name="T32" fmla="*/ 1178136 w 1397211"/>
                <a:gd name="T33" fmla="*/ 102316 h 1893016"/>
                <a:gd name="T34" fmla="*/ 1130511 w 1397211"/>
                <a:gd name="T35" fmla="*/ 73741 h 1893016"/>
                <a:gd name="T36" fmla="*/ 997161 w 1397211"/>
                <a:gd name="T37" fmla="*/ 16591 h 1893016"/>
                <a:gd name="T38" fmla="*/ 797136 w 1397211"/>
                <a:gd name="T39" fmla="*/ 7066 h 1893016"/>
                <a:gd name="T40" fmla="*/ 692361 w 1397211"/>
                <a:gd name="T41" fmla="*/ 111841 h 1893016"/>
                <a:gd name="T42" fmla="*/ 578061 w 1397211"/>
                <a:gd name="T43" fmla="*/ 340441 h 1893016"/>
                <a:gd name="T44" fmla="*/ 425661 w 1397211"/>
                <a:gd name="T45" fmla="*/ 664291 h 1893016"/>
                <a:gd name="T46" fmla="*/ 292311 w 1397211"/>
                <a:gd name="T47" fmla="*/ 930991 h 1893016"/>
                <a:gd name="T48" fmla="*/ 178011 w 1397211"/>
                <a:gd name="T49" fmla="*/ 1150066 h 1893016"/>
                <a:gd name="T50" fmla="*/ 63711 w 1397211"/>
                <a:gd name="T51" fmla="*/ 1254841 h 1893016"/>
                <a:gd name="T52" fmla="*/ 6561 w 1397211"/>
                <a:gd name="T53" fmla="*/ 1483441 h 1893016"/>
                <a:gd name="T54" fmla="*/ 6561 w 1397211"/>
                <a:gd name="T55" fmla="*/ 1702516 h 1893016"/>
                <a:gd name="T56" fmla="*/ 54186 w 1397211"/>
                <a:gd name="T57" fmla="*/ 1864441 h 1893016"/>
                <a:gd name="T58" fmla="*/ 187536 w 1397211"/>
                <a:gd name="T59" fmla="*/ 1883491 h 189301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397211" h="1893016">
                  <a:moveTo>
                    <a:pt x="187536" y="1883491"/>
                  </a:moveTo>
                  <a:lnTo>
                    <a:pt x="549486" y="1883491"/>
                  </a:lnTo>
                  <a:lnTo>
                    <a:pt x="1025736" y="1893016"/>
                  </a:lnTo>
                  <a:cubicBezTo>
                    <a:pt x="1141623" y="1893016"/>
                    <a:pt x="1190836" y="1891428"/>
                    <a:pt x="1244811" y="1883491"/>
                  </a:cubicBezTo>
                  <a:cubicBezTo>
                    <a:pt x="1298786" y="1875554"/>
                    <a:pt x="1325774" y="1864441"/>
                    <a:pt x="1349586" y="1845391"/>
                  </a:cubicBezTo>
                  <a:cubicBezTo>
                    <a:pt x="1373398" y="1826341"/>
                    <a:pt x="1379749" y="1802528"/>
                    <a:pt x="1387686" y="1769191"/>
                  </a:cubicBezTo>
                  <a:cubicBezTo>
                    <a:pt x="1395623" y="1735854"/>
                    <a:pt x="1397211" y="1696166"/>
                    <a:pt x="1397211" y="1645366"/>
                  </a:cubicBezTo>
                  <a:cubicBezTo>
                    <a:pt x="1397211" y="1594566"/>
                    <a:pt x="1390861" y="1516778"/>
                    <a:pt x="1387686" y="1464391"/>
                  </a:cubicBezTo>
                  <a:cubicBezTo>
                    <a:pt x="1384511" y="1412004"/>
                    <a:pt x="1390861" y="1388191"/>
                    <a:pt x="1378161" y="1331041"/>
                  </a:cubicBezTo>
                  <a:cubicBezTo>
                    <a:pt x="1365461" y="1273891"/>
                    <a:pt x="1333711" y="1194516"/>
                    <a:pt x="1311486" y="1121491"/>
                  </a:cubicBezTo>
                  <a:cubicBezTo>
                    <a:pt x="1289261" y="1048466"/>
                    <a:pt x="1259098" y="954803"/>
                    <a:pt x="1244811" y="892891"/>
                  </a:cubicBezTo>
                  <a:cubicBezTo>
                    <a:pt x="1230524" y="830979"/>
                    <a:pt x="1228936" y="796053"/>
                    <a:pt x="1225761" y="750016"/>
                  </a:cubicBezTo>
                  <a:cubicBezTo>
                    <a:pt x="1222586" y="703979"/>
                    <a:pt x="1225761" y="616666"/>
                    <a:pt x="1225761" y="616666"/>
                  </a:cubicBezTo>
                  <a:lnTo>
                    <a:pt x="1225761" y="435691"/>
                  </a:lnTo>
                  <a:cubicBezTo>
                    <a:pt x="1225761" y="380129"/>
                    <a:pt x="1227348" y="330916"/>
                    <a:pt x="1225761" y="283291"/>
                  </a:cubicBezTo>
                  <a:cubicBezTo>
                    <a:pt x="1224174" y="235666"/>
                    <a:pt x="1224174" y="180104"/>
                    <a:pt x="1216236" y="149941"/>
                  </a:cubicBezTo>
                  <a:cubicBezTo>
                    <a:pt x="1208298" y="119778"/>
                    <a:pt x="1192424" y="115016"/>
                    <a:pt x="1178136" y="102316"/>
                  </a:cubicBezTo>
                  <a:cubicBezTo>
                    <a:pt x="1163849" y="89616"/>
                    <a:pt x="1160673" y="88028"/>
                    <a:pt x="1130511" y="73741"/>
                  </a:cubicBezTo>
                  <a:cubicBezTo>
                    <a:pt x="1100349" y="59454"/>
                    <a:pt x="1052724" y="27704"/>
                    <a:pt x="997161" y="16591"/>
                  </a:cubicBezTo>
                  <a:cubicBezTo>
                    <a:pt x="941598" y="5478"/>
                    <a:pt x="847936" y="-8809"/>
                    <a:pt x="797136" y="7066"/>
                  </a:cubicBezTo>
                  <a:cubicBezTo>
                    <a:pt x="746336" y="22941"/>
                    <a:pt x="728874" y="56278"/>
                    <a:pt x="692361" y="111841"/>
                  </a:cubicBezTo>
                  <a:cubicBezTo>
                    <a:pt x="655849" y="167403"/>
                    <a:pt x="622511" y="248366"/>
                    <a:pt x="578061" y="340441"/>
                  </a:cubicBezTo>
                  <a:cubicBezTo>
                    <a:pt x="533611" y="432516"/>
                    <a:pt x="473286" y="565866"/>
                    <a:pt x="425661" y="664291"/>
                  </a:cubicBezTo>
                  <a:cubicBezTo>
                    <a:pt x="378036" y="762716"/>
                    <a:pt x="333586" y="850028"/>
                    <a:pt x="292311" y="930991"/>
                  </a:cubicBezTo>
                  <a:cubicBezTo>
                    <a:pt x="251036" y="1011954"/>
                    <a:pt x="216111" y="1096091"/>
                    <a:pt x="178011" y="1150066"/>
                  </a:cubicBezTo>
                  <a:cubicBezTo>
                    <a:pt x="139911" y="1204041"/>
                    <a:pt x="92286" y="1199278"/>
                    <a:pt x="63711" y="1254841"/>
                  </a:cubicBezTo>
                  <a:cubicBezTo>
                    <a:pt x="35136" y="1310403"/>
                    <a:pt x="16086" y="1408829"/>
                    <a:pt x="6561" y="1483441"/>
                  </a:cubicBezTo>
                  <a:cubicBezTo>
                    <a:pt x="-2964" y="1558053"/>
                    <a:pt x="-1376" y="1639016"/>
                    <a:pt x="6561" y="1702516"/>
                  </a:cubicBezTo>
                  <a:cubicBezTo>
                    <a:pt x="14498" y="1766016"/>
                    <a:pt x="27198" y="1834278"/>
                    <a:pt x="54186" y="1864441"/>
                  </a:cubicBezTo>
                  <a:cubicBezTo>
                    <a:pt x="81173" y="1894604"/>
                    <a:pt x="124829" y="1889047"/>
                    <a:pt x="187536" y="1883491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endParaRPr lang="zh-CN" altLang="en-US"/>
            </a:p>
          </p:txBody>
        </p:sp>
        <p:sp>
          <p:nvSpPr>
            <p:cNvPr id="8253" name="圆角矩形 81"/>
            <p:cNvSpPr>
              <a:spLocks noChangeArrowheads="1"/>
            </p:cNvSpPr>
            <p:nvPr/>
          </p:nvSpPr>
          <p:spPr bwMode="auto">
            <a:xfrm>
              <a:off x="2967428" y="4458909"/>
              <a:ext cx="684000" cy="778591"/>
            </a:xfrm>
            <a:prstGeom prst="roundRect">
              <a:avLst>
                <a:gd name="adj" fmla="val 28852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54" name="圆角矩形 82"/>
            <p:cNvSpPr>
              <a:spLocks noChangeArrowheads="1"/>
            </p:cNvSpPr>
            <p:nvPr/>
          </p:nvSpPr>
          <p:spPr bwMode="auto">
            <a:xfrm>
              <a:off x="3103678" y="5586973"/>
              <a:ext cx="684000" cy="778591"/>
            </a:xfrm>
            <a:prstGeom prst="roundRect">
              <a:avLst>
                <a:gd name="adj" fmla="val 28852"/>
              </a:avLst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55" name="任意多边形 83"/>
            <p:cNvSpPr>
              <a:spLocks/>
            </p:cNvSpPr>
            <p:nvPr/>
          </p:nvSpPr>
          <p:spPr bwMode="auto">
            <a:xfrm>
              <a:off x="3773868" y="3358933"/>
              <a:ext cx="2240390" cy="3012959"/>
            </a:xfrm>
            <a:custGeom>
              <a:avLst/>
              <a:gdLst>
                <a:gd name="T0" fmla="*/ 943736 w 2240390"/>
                <a:gd name="T1" fmla="*/ 3012043 h 3012959"/>
                <a:gd name="T2" fmla="*/ 1467611 w 2240390"/>
                <a:gd name="T3" fmla="*/ 3012043 h 3012959"/>
                <a:gd name="T4" fmla="*/ 1820036 w 2240390"/>
                <a:gd name="T5" fmla="*/ 3012043 h 3012959"/>
                <a:gd name="T6" fmla="*/ 2048636 w 2240390"/>
                <a:gd name="T7" fmla="*/ 3002518 h 3012959"/>
                <a:gd name="T8" fmla="*/ 2191511 w 2240390"/>
                <a:gd name="T9" fmla="*/ 2964418 h 3012959"/>
                <a:gd name="T10" fmla="*/ 2229611 w 2240390"/>
                <a:gd name="T11" fmla="*/ 2878693 h 3012959"/>
                <a:gd name="T12" fmla="*/ 2239136 w 2240390"/>
                <a:gd name="T13" fmla="*/ 2735818 h 3012959"/>
                <a:gd name="T14" fmla="*/ 2229611 w 2240390"/>
                <a:gd name="T15" fmla="*/ 2478643 h 3012959"/>
                <a:gd name="T16" fmla="*/ 2143886 w 2240390"/>
                <a:gd name="T17" fmla="*/ 2297668 h 3012959"/>
                <a:gd name="T18" fmla="*/ 1934336 w 2240390"/>
                <a:gd name="T19" fmla="*/ 1945243 h 3012959"/>
                <a:gd name="T20" fmla="*/ 1686686 w 2240390"/>
                <a:gd name="T21" fmla="*/ 1488043 h 3012959"/>
                <a:gd name="T22" fmla="*/ 1458086 w 2240390"/>
                <a:gd name="T23" fmla="*/ 964168 h 3012959"/>
                <a:gd name="T24" fmla="*/ 1219961 w 2240390"/>
                <a:gd name="T25" fmla="*/ 430768 h 3012959"/>
                <a:gd name="T26" fmla="*/ 1038986 w 2240390"/>
                <a:gd name="T27" fmla="*/ 183118 h 3012959"/>
                <a:gd name="T28" fmla="*/ 829436 w 2240390"/>
                <a:gd name="T29" fmla="*/ 11668 h 3012959"/>
                <a:gd name="T30" fmla="*/ 562736 w 2240390"/>
                <a:gd name="T31" fmla="*/ 21193 h 3012959"/>
                <a:gd name="T32" fmla="*/ 467486 w 2240390"/>
                <a:gd name="T33" fmla="*/ 68818 h 3012959"/>
                <a:gd name="T34" fmla="*/ 410336 w 2240390"/>
                <a:gd name="T35" fmla="*/ 135493 h 3012959"/>
                <a:gd name="T36" fmla="*/ 381761 w 2240390"/>
                <a:gd name="T37" fmla="*/ 240268 h 3012959"/>
                <a:gd name="T38" fmla="*/ 372236 w 2240390"/>
                <a:gd name="T39" fmla="*/ 535543 h 3012959"/>
                <a:gd name="T40" fmla="*/ 305561 w 2240390"/>
                <a:gd name="T41" fmla="*/ 792718 h 3012959"/>
                <a:gd name="T42" fmla="*/ 200786 w 2240390"/>
                <a:gd name="T43" fmla="*/ 1021318 h 3012959"/>
                <a:gd name="T44" fmla="*/ 86486 w 2240390"/>
                <a:gd name="T45" fmla="*/ 1202293 h 3012959"/>
                <a:gd name="T46" fmla="*/ 10286 w 2240390"/>
                <a:gd name="T47" fmla="*/ 1335643 h 3012959"/>
                <a:gd name="T48" fmla="*/ 761 w 2240390"/>
                <a:gd name="T49" fmla="*/ 1649968 h 3012959"/>
                <a:gd name="T50" fmla="*/ 10286 w 2240390"/>
                <a:gd name="T51" fmla="*/ 2002393 h 3012959"/>
                <a:gd name="T52" fmla="*/ 38861 w 2240390"/>
                <a:gd name="T53" fmla="*/ 2183368 h 3012959"/>
                <a:gd name="T54" fmla="*/ 86486 w 2240390"/>
                <a:gd name="T55" fmla="*/ 2431018 h 3012959"/>
                <a:gd name="T56" fmla="*/ 86486 w 2240390"/>
                <a:gd name="T57" fmla="*/ 2764393 h 3012959"/>
                <a:gd name="T58" fmla="*/ 96011 w 2240390"/>
                <a:gd name="T59" fmla="*/ 2954893 h 3012959"/>
                <a:gd name="T60" fmla="*/ 181736 w 2240390"/>
                <a:gd name="T61" fmla="*/ 2992993 h 3012959"/>
                <a:gd name="T62" fmla="*/ 305561 w 2240390"/>
                <a:gd name="T63" fmla="*/ 3002518 h 3012959"/>
                <a:gd name="T64" fmla="*/ 581786 w 2240390"/>
                <a:gd name="T65" fmla="*/ 3012043 h 3012959"/>
                <a:gd name="T66" fmla="*/ 943736 w 2240390"/>
                <a:gd name="T67" fmla="*/ 3012043 h 30129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240390" h="3012959">
                  <a:moveTo>
                    <a:pt x="943736" y="3012043"/>
                  </a:moveTo>
                  <a:lnTo>
                    <a:pt x="1467611" y="3012043"/>
                  </a:lnTo>
                  <a:lnTo>
                    <a:pt x="1820036" y="3012043"/>
                  </a:lnTo>
                  <a:cubicBezTo>
                    <a:pt x="1916873" y="3010456"/>
                    <a:pt x="1986724" y="3010455"/>
                    <a:pt x="2048636" y="3002518"/>
                  </a:cubicBezTo>
                  <a:cubicBezTo>
                    <a:pt x="2110548" y="2994581"/>
                    <a:pt x="2161349" y="2985055"/>
                    <a:pt x="2191511" y="2964418"/>
                  </a:cubicBezTo>
                  <a:cubicBezTo>
                    <a:pt x="2221673" y="2943781"/>
                    <a:pt x="2221674" y="2916793"/>
                    <a:pt x="2229611" y="2878693"/>
                  </a:cubicBezTo>
                  <a:cubicBezTo>
                    <a:pt x="2237548" y="2840593"/>
                    <a:pt x="2239136" y="2802493"/>
                    <a:pt x="2239136" y="2735818"/>
                  </a:cubicBezTo>
                  <a:cubicBezTo>
                    <a:pt x="2239136" y="2669143"/>
                    <a:pt x="2245486" y="2551668"/>
                    <a:pt x="2229611" y="2478643"/>
                  </a:cubicBezTo>
                  <a:cubicBezTo>
                    <a:pt x="2213736" y="2405618"/>
                    <a:pt x="2193099" y="2386568"/>
                    <a:pt x="2143886" y="2297668"/>
                  </a:cubicBezTo>
                  <a:cubicBezTo>
                    <a:pt x="2094674" y="2208768"/>
                    <a:pt x="2010536" y="2080180"/>
                    <a:pt x="1934336" y="1945243"/>
                  </a:cubicBezTo>
                  <a:cubicBezTo>
                    <a:pt x="1858136" y="1810305"/>
                    <a:pt x="1766061" y="1651555"/>
                    <a:pt x="1686686" y="1488043"/>
                  </a:cubicBezTo>
                  <a:cubicBezTo>
                    <a:pt x="1607311" y="1324530"/>
                    <a:pt x="1535873" y="1140380"/>
                    <a:pt x="1458086" y="964168"/>
                  </a:cubicBezTo>
                  <a:cubicBezTo>
                    <a:pt x="1380299" y="787956"/>
                    <a:pt x="1289811" y="560943"/>
                    <a:pt x="1219961" y="430768"/>
                  </a:cubicBezTo>
                  <a:cubicBezTo>
                    <a:pt x="1150111" y="300593"/>
                    <a:pt x="1104073" y="252968"/>
                    <a:pt x="1038986" y="183118"/>
                  </a:cubicBezTo>
                  <a:cubicBezTo>
                    <a:pt x="973899" y="113268"/>
                    <a:pt x="908811" y="38655"/>
                    <a:pt x="829436" y="11668"/>
                  </a:cubicBezTo>
                  <a:cubicBezTo>
                    <a:pt x="750061" y="-15319"/>
                    <a:pt x="623061" y="11668"/>
                    <a:pt x="562736" y="21193"/>
                  </a:cubicBezTo>
                  <a:cubicBezTo>
                    <a:pt x="502411" y="30718"/>
                    <a:pt x="492886" y="49768"/>
                    <a:pt x="467486" y="68818"/>
                  </a:cubicBezTo>
                  <a:cubicBezTo>
                    <a:pt x="442086" y="87868"/>
                    <a:pt x="424623" y="106918"/>
                    <a:pt x="410336" y="135493"/>
                  </a:cubicBezTo>
                  <a:cubicBezTo>
                    <a:pt x="396049" y="164068"/>
                    <a:pt x="388111" y="173593"/>
                    <a:pt x="381761" y="240268"/>
                  </a:cubicBezTo>
                  <a:cubicBezTo>
                    <a:pt x="375411" y="306943"/>
                    <a:pt x="384936" y="443468"/>
                    <a:pt x="372236" y="535543"/>
                  </a:cubicBezTo>
                  <a:cubicBezTo>
                    <a:pt x="359536" y="627618"/>
                    <a:pt x="334136" y="711755"/>
                    <a:pt x="305561" y="792718"/>
                  </a:cubicBezTo>
                  <a:cubicBezTo>
                    <a:pt x="276986" y="873680"/>
                    <a:pt x="237298" y="953056"/>
                    <a:pt x="200786" y="1021318"/>
                  </a:cubicBezTo>
                  <a:cubicBezTo>
                    <a:pt x="164274" y="1089580"/>
                    <a:pt x="118236" y="1149906"/>
                    <a:pt x="86486" y="1202293"/>
                  </a:cubicBezTo>
                  <a:cubicBezTo>
                    <a:pt x="54736" y="1254680"/>
                    <a:pt x="24573" y="1261031"/>
                    <a:pt x="10286" y="1335643"/>
                  </a:cubicBezTo>
                  <a:cubicBezTo>
                    <a:pt x="-4001" y="1410255"/>
                    <a:pt x="761" y="1538843"/>
                    <a:pt x="761" y="1649968"/>
                  </a:cubicBezTo>
                  <a:cubicBezTo>
                    <a:pt x="761" y="1761093"/>
                    <a:pt x="3936" y="1913493"/>
                    <a:pt x="10286" y="2002393"/>
                  </a:cubicBezTo>
                  <a:cubicBezTo>
                    <a:pt x="16636" y="2091293"/>
                    <a:pt x="26161" y="2111931"/>
                    <a:pt x="38861" y="2183368"/>
                  </a:cubicBezTo>
                  <a:cubicBezTo>
                    <a:pt x="51561" y="2254805"/>
                    <a:pt x="78548" y="2334180"/>
                    <a:pt x="86486" y="2431018"/>
                  </a:cubicBezTo>
                  <a:cubicBezTo>
                    <a:pt x="94423" y="2527855"/>
                    <a:pt x="84899" y="2677081"/>
                    <a:pt x="86486" y="2764393"/>
                  </a:cubicBezTo>
                  <a:cubicBezTo>
                    <a:pt x="88073" y="2851705"/>
                    <a:pt x="80136" y="2916793"/>
                    <a:pt x="96011" y="2954893"/>
                  </a:cubicBezTo>
                  <a:cubicBezTo>
                    <a:pt x="111886" y="2992993"/>
                    <a:pt x="146811" y="2985056"/>
                    <a:pt x="181736" y="2992993"/>
                  </a:cubicBezTo>
                  <a:cubicBezTo>
                    <a:pt x="216661" y="3000930"/>
                    <a:pt x="238886" y="2999343"/>
                    <a:pt x="305561" y="3002518"/>
                  </a:cubicBezTo>
                  <a:cubicBezTo>
                    <a:pt x="372236" y="3005693"/>
                    <a:pt x="472249" y="3010456"/>
                    <a:pt x="581786" y="3012043"/>
                  </a:cubicBezTo>
                  <a:cubicBezTo>
                    <a:pt x="691323" y="3013630"/>
                    <a:pt x="827054" y="3012836"/>
                    <a:pt x="943736" y="3012043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endParaRPr lang="zh-CN" altLang="en-US"/>
            </a:p>
          </p:txBody>
        </p:sp>
      </p:grpSp>
      <p:grpSp>
        <p:nvGrpSpPr>
          <p:cNvPr id="8195" name="组合 162"/>
          <p:cNvGrpSpPr>
            <a:grpSpLocks/>
          </p:cNvGrpSpPr>
          <p:nvPr/>
        </p:nvGrpSpPr>
        <p:grpSpPr bwMode="auto">
          <a:xfrm>
            <a:off x="6562725" y="3565525"/>
            <a:ext cx="2151063" cy="2697163"/>
            <a:chOff x="6471672" y="2450773"/>
            <a:chExt cx="2151323" cy="2697776"/>
          </a:xfrm>
        </p:grpSpPr>
        <p:sp>
          <p:nvSpPr>
            <p:cNvPr id="8205" name="圆角矩形 79"/>
            <p:cNvSpPr>
              <a:spLocks noChangeArrowheads="1"/>
            </p:cNvSpPr>
            <p:nvPr/>
          </p:nvSpPr>
          <p:spPr bwMode="auto">
            <a:xfrm>
              <a:off x="7313308" y="2450773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206" name="圆角矩形 79"/>
            <p:cNvSpPr>
              <a:spLocks noChangeArrowheads="1"/>
            </p:cNvSpPr>
            <p:nvPr/>
          </p:nvSpPr>
          <p:spPr bwMode="auto">
            <a:xfrm>
              <a:off x="6471672" y="3567714"/>
              <a:ext cx="471487" cy="4730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/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8207" name="肘形连接符 3"/>
            <p:cNvCxnSpPr>
              <a:cxnSpLocks noChangeShapeType="1"/>
              <a:stCxn id="8206" idx="0"/>
              <a:endCxn id="8205" idx="2"/>
            </p:cNvCxnSpPr>
            <p:nvPr/>
          </p:nvCxnSpPr>
          <p:spPr bwMode="auto">
            <a:xfrm flipV="1">
              <a:off x="6707416" y="2923848"/>
              <a:ext cx="841636" cy="64386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肘形连接符 3"/>
            <p:cNvCxnSpPr>
              <a:cxnSpLocks noChangeShapeType="1"/>
              <a:stCxn id="8219" idx="0"/>
              <a:endCxn id="8205" idx="2"/>
            </p:cNvCxnSpPr>
            <p:nvPr/>
          </p:nvCxnSpPr>
          <p:spPr bwMode="auto">
            <a:xfrm flipV="1">
              <a:off x="7549052" y="2923848"/>
              <a:ext cx="0" cy="64386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肘形连接符 3"/>
            <p:cNvCxnSpPr>
              <a:cxnSpLocks noChangeShapeType="1"/>
              <a:stCxn id="8217" idx="0"/>
              <a:endCxn id="8205" idx="2"/>
            </p:cNvCxnSpPr>
            <p:nvPr/>
          </p:nvCxnSpPr>
          <p:spPr bwMode="auto">
            <a:xfrm flipH="1" flipV="1">
              <a:off x="7549052" y="2923848"/>
              <a:ext cx="838200" cy="64386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肘形连接符 3"/>
            <p:cNvCxnSpPr>
              <a:cxnSpLocks noChangeShapeType="1"/>
              <a:stCxn id="8215" idx="0"/>
              <a:endCxn id="8219" idx="2"/>
            </p:cNvCxnSpPr>
            <p:nvPr/>
          </p:nvCxnSpPr>
          <p:spPr bwMode="auto">
            <a:xfrm flipV="1">
              <a:off x="7549052" y="4040789"/>
              <a:ext cx="0" cy="63468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1" name="椭圆 82"/>
            <p:cNvSpPr>
              <a:spLocks noChangeArrowheads="1"/>
            </p:cNvSpPr>
            <p:nvPr/>
          </p:nvSpPr>
          <p:spPr bwMode="auto">
            <a:xfrm>
              <a:off x="6600259" y="3435952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36000" rIns="72000" bIns="36000" anchor="ctr">
              <a:spAutoFit/>
            </a:bodyPr>
            <a:lstStyle/>
            <a:p>
              <a:pPr algn="ctr"/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8212" name="组合 153"/>
            <p:cNvGrpSpPr>
              <a:grpSpLocks/>
            </p:cNvGrpSpPr>
            <p:nvPr/>
          </p:nvGrpSpPr>
          <p:grpSpPr bwMode="auto">
            <a:xfrm>
              <a:off x="7313308" y="3435952"/>
              <a:ext cx="471487" cy="604837"/>
              <a:chOff x="8742058" y="3417695"/>
              <a:chExt cx="471487" cy="604837"/>
            </a:xfrm>
          </p:grpSpPr>
          <p:sp>
            <p:nvSpPr>
              <p:cNvPr id="8219" name="圆角矩形 79"/>
              <p:cNvSpPr>
                <a:spLocks noChangeArrowheads="1"/>
              </p:cNvSpPr>
              <p:nvPr/>
            </p:nvSpPr>
            <p:spPr bwMode="auto">
              <a:xfrm>
                <a:off x="8742058" y="3549457"/>
                <a:ext cx="471487" cy="47307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/>
              <a:lstStyle/>
              <a:p>
                <a:pPr algn="ctr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f</a:t>
                </a:r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8220" name="椭圆 82"/>
              <p:cNvSpPr>
                <a:spLocks noChangeArrowheads="1"/>
              </p:cNvSpPr>
              <p:nvPr/>
            </p:nvSpPr>
            <p:spPr bwMode="auto">
              <a:xfrm>
                <a:off x="8870645" y="3417695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algn="ctr"/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8213" name="组合 154"/>
            <p:cNvGrpSpPr>
              <a:grpSpLocks/>
            </p:cNvGrpSpPr>
            <p:nvPr/>
          </p:nvGrpSpPr>
          <p:grpSpPr bwMode="auto">
            <a:xfrm>
              <a:off x="8151508" y="3435952"/>
              <a:ext cx="471487" cy="604837"/>
              <a:chOff x="9580258" y="3399438"/>
              <a:chExt cx="471487" cy="604837"/>
            </a:xfrm>
          </p:grpSpPr>
          <p:sp>
            <p:nvSpPr>
              <p:cNvPr id="8217" name="圆角矩形 79"/>
              <p:cNvSpPr>
                <a:spLocks noChangeArrowheads="1"/>
              </p:cNvSpPr>
              <p:nvPr/>
            </p:nvSpPr>
            <p:spPr bwMode="auto">
              <a:xfrm>
                <a:off x="9580258" y="3531200"/>
                <a:ext cx="471487" cy="47307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/>
              <a:lstStyle/>
              <a:p>
                <a:pPr algn="ctr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c</a:t>
                </a:r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8218" name="椭圆 82"/>
              <p:cNvSpPr>
                <a:spLocks noChangeArrowheads="1"/>
              </p:cNvSpPr>
              <p:nvPr/>
            </p:nvSpPr>
            <p:spPr bwMode="auto">
              <a:xfrm>
                <a:off x="9708845" y="3399438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algn="ctr"/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8214" name="组合 158"/>
            <p:cNvGrpSpPr>
              <a:grpSpLocks/>
            </p:cNvGrpSpPr>
            <p:nvPr/>
          </p:nvGrpSpPr>
          <p:grpSpPr bwMode="auto">
            <a:xfrm>
              <a:off x="7313308" y="4543712"/>
              <a:ext cx="471487" cy="604837"/>
              <a:chOff x="7313003" y="4543712"/>
              <a:chExt cx="471487" cy="604837"/>
            </a:xfrm>
          </p:grpSpPr>
          <p:sp>
            <p:nvSpPr>
              <p:cNvPr id="8215" name="圆角矩形 79"/>
              <p:cNvSpPr>
                <a:spLocks noChangeArrowheads="1"/>
              </p:cNvSpPr>
              <p:nvPr/>
            </p:nvSpPr>
            <p:spPr bwMode="auto">
              <a:xfrm>
                <a:off x="7313003" y="4675474"/>
                <a:ext cx="471487" cy="47307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/>
              <a:lstStyle/>
              <a:p>
                <a:pPr algn="ctr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k</a:t>
                </a:r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8216" name="椭圆 82"/>
              <p:cNvSpPr>
                <a:spLocks noChangeArrowheads="1"/>
              </p:cNvSpPr>
              <p:nvPr/>
            </p:nvSpPr>
            <p:spPr bwMode="auto">
              <a:xfrm>
                <a:off x="7441590" y="4543712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72000" tIns="36000" rIns="72000" bIns="36000" anchor="ctr">
                <a:spAutoFit/>
              </a:bodyPr>
              <a:lstStyle/>
              <a:p>
                <a:pPr algn="ctr"/>
                <a:endParaRPr lang="zh-CN" altLang="en-US" sz="24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</p:grpSp>
      <p:cxnSp>
        <p:nvCxnSpPr>
          <p:cNvPr id="8196" name="直接连接符 2"/>
          <p:cNvCxnSpPr>
            <a:cxnSpLocks noChangeShapeType="1"/>
          </p:cNvCxnSpPr>
          <p:nvPr/>
        </p:nvCxnSpPr>
        <p:spPr bwMode="auto">
          <a:xfrm>
            <a:off x="6249988" y="3567113"/>
            <a:ext cx="0" cy="29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-2643188" y="7678738"/>
            <a:ext cx="298132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800"/>
              <a:t>a. The original PFM</a:t>
            </a:r>
            <a:endParaRPr lang="zh-CN" altLang="en-US" sz="2800"/>
          </a:p>
        </p:txBody>
      </p:sp>
      <p:sp>
        <p:nvSpPr>
          <p:cNvPr id="8198" name="TextBox 134"/>
          <p:cNvSpPr txBox="1">
            <a:spLocks noChangeArrowheads="1"/>
          </p:cNvSpPr>
          <p:nvPr/>
        </p:nvSpPr>
        <p:spPr bwMode="auto">
          <a:xfrm>
            <a:off x="1920875" y="6573838"/>
            <a:ext cx="3786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/>
              <a:t>a. A PFM and the atomic-sets</a:t>
            </a:r>
            <a:endParaRPr lang="zh-CN" altLang="en-US" sz="2400"/>
          </a:p>
        </p:txBody>
      </p:sp>
      <p:sp>
        <p:nvSpPr>
          <p:cNvPr id="8199" name="TextBox 134"/>
          <p:cNvSpPr txBox="1">
            <a:spLocks noChangeArrowheads="1"/>
          </p:cNvSpPr>
          <p:nvPr/>
        </p:nvSpPr>
        <p:spPr bwMode="auto">
          <a:xfrm>
            <a:off x="6315075" y="6573838"/>
            <a:ext cx="2646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rIns="7200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400"/>
              <a:t>b. The reduced PFM</a:t>
            </a:r>
            <a:endParaRPr lang="zh-CN" altLang="en-US" sz="2400"/>
          </a:p>
        </p:txBody>
      </p:sp>
      <p:sp>
        <p:nvSpPr>
          <p:cNvPr id="8200" name="圆角矩形 70"/>
          <p:cNvSpPr>
            <a:spLocks noChangeArrowheads="1"/>
          </p:cNvSpPr>
          <p:nvPr/>
        </p:nvSpPr>
        <p:spPr bwMode="auto">
          <a:xfrm>
            <a:off x="5137150" y="2413000"/>
            <a:ext cx="2225675" cy="936625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91440" bIns="91440" anchor="ctr"/>
          <a:lstStyle/>
          <a:p>
            <a:endParaRPr lang="zh-CN" alt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201" name="TextBox 71"/>
          <p:cNvSpPr txBox="1">
            <a:spLocks noChangeArrowheads="1"/>
          </p:cNvSpPr>
          <p:nvPr/>
        </p:nvSpPr>
        <p:spPr bwMode="auto">
          <a:xfrm>
            <a:off x="5816600" y="2416175"/>
            <a:ext cx="935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2000"/>
              <a:t>Legend</a:t>
            </a:r>
            <a:endParaRPr lang="zh-CN" altLang="en-US" sz="2400"/>
          </a:p>
        </p:txBody>
      </p:sp>
      <p:grpSp>
        <p:nvGrpSpPr>
          <p:cNvPr id="8202" name="组合 174"/>
          <p:cNvGrpSpPr>
            <a:grpSpLocks/>
          </p:cNvGrpSpPr>
          <p:nvPr/>
        </p:nvGrpSpPr>
        <p:grpSpPr bwMode="auto">
          <a:xfrm>
            <a:off x="5305425" y="2827338"/>
            <a:ext cx="1958975" cy="400050"/>
            <a:chOff x="6071007" y="2874175"/>
            <a:chExt cx="1959306" cy="400110"/>
          </a:xfrm>
        </p:grpSpPr>
        <p:sp>
          <p:nvSpPr>
            <p:cNvPr id="8203" name="任意多边形 170"/>
            <p:cNvSpPr>
              <a:spLocks/>
            </p:cNvSpPr>
            <p:nvPr/>
          </p:nvSpPr>
          <p:spPr bwMode="auto">
            <a:xfrm>
              <a:off x="6071007" y="2883653"/>
              <a:ext cx="463268" cy="381155"/>
            </a:xfrm>
            <a:custGeom>
              <a:avLst/>
              <a:gdLst>
                <a:gd name="T0" fmla="*/ 98437 w 729651"/>
                <a:gd name="T1" fmla="*/ 1237 h 600322"/>
                <a:gd name="T2" fmla="*/ 76496 w 729651"/>
                <a:gd name="T3" fmla="*/ 1237 h 600322"/>
                <a:gd name="T4" fmla="*/ 52117 w 729651"/>
                <a:gd name="T5" fmla="*/ 13427 h 600322"/>
                <a:gd name="T6" fmla="*/ 27738 w 729651"/>
                <a:gd name="T7" fmla="*/ 40244 h 600322"/>
                <a:gd name="T8" fmla="*/ 3359 w 729651"/>
                <a:gd name="T9" fmla="*/ 98754 h 600322"/>
                <a:gd name="T10" fmla="*/ 3359 w 729651"/>
                <a:gd name="T11" fmla="*/ 137760 h 600322"/>
                <a:gd name="T12" fmla="*/ 32614 w 729651"/>
                <a:gd name="T13" fmla="*/ 152388 h 600322"/>
                <a:gd name="T14" fmla="*/ 86248 w 729651"/>
                <a:gd name="T15" fmla="*/ 152388 h 600322"/>
                <a:gd name="T16" fmla="*/ 137443 w 729651"/>
                <a:gd name="T17" fmla="*/ 152388 h 600322"/>
                <a:gd name="T18" fmla="*/ 176450 w 729651"/>
                <a:gd name="T19" fmla="*/ 135323 h 600322"/>
                <a:gd name="T20" fmla="*/ 186202 w 729651"/>
                <a:gd name="T21" fmla="*/ 101191 h 600322"/>
                <a:gd name="T22" fmla="*/ 164261 w 729651"/>
                <a:gd name="T23" fmla="*/ 52433 h 600322"/>
                <a:gd name="T24" fmla="*/ 142319 w 729651"/>
                <a:gd name="T25" fmla="*/ 25616 h 600322"/>
                <a:gd name="T26" fmla="*/ 125254 w 729651"/>
                <a:gd name="T27" fmla="*/ 8551 h 600322"/>
                <a:gd name="T28" fmla="*/ 98437 w 729651"/>
                <a:gd name="T29" fmla="*/ 1237 h 6003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9651" h="600322">
                  <a:moveTo>
                    <a:pt x="384598" y="4834"/>
                  </a:moveTo>
                  <a:cubicBezTo>
                    <a:pt x="352848" y="72"/>
                    <a:pt x="329036" y="-3104"/>
                    <a:pt x="298873" y="4834"/>
                  </a:cubicBezTo>
                  <a:cubicBezTo>
                    <a:pt x="268710" y="12772"/>
                    <a:pt x="235373" y="27059"/>
                    <a:pt x="203623" y="52459"/>
                  </a:cubicBezTo>
                  <a:cubicBezTo>
                    <a:pt x="171873" y="77859"/>
                    <a:pt x="140123" y="101672"/>
                    <a:pt x="108373" y="157234"/>
                  </a:cubicBezTo>
                  <a:cubicBezTo>
                    <a:pt x="76623" y="212796"/>
                    <a:pt x="28998" y="322334"/>
                    <a:pt x="13123" y="385834"/>
                  </a:cubicBezTo>
                  <a:cubicBezTo>
                    <a:pt x="-2752" y="449334"/>
                    <a:pt x="-5927" y="503309"/>
                    <a:pt x="13123" y="538234"/>
                  </a:cubicBezTo>
                  <a:cubicBezTo>
                    <a:pt x="32173" y="573159"/>
                    <a:pt x="73448" y="585859"/>
                    <a:pt x="127423" y="595384"/>
                  </a:cubicBezTo>
                  <a:cubicBezTo>
                    <a:pt x="181398" y="604909"/>
                    <a:pt x="336973" y="595384"/>
                    <a:pt x="336973" y="595384"/>
                  </a:cubicBezTo>
                  <a:cubicBezTo>
                    <a:pt x="405235" y="595384"/>
                    <a:pt x="478261" y="606496"/>
                    <a:pt x="536998" y="595384"/>
                  </a:cubicBezTo>
                  <a:cubicBezTo>
                    <a:pt x="595735" y="584272"/>
                    <a:pt x="657648" y="562046"/>
                    <a:pt x="689398" y="528709"/>
                  </a:cubicBezTo>
                  <a:cubicBezTo>
                    <a:pt x="721148" y="495372"/>
                    <a:pt x="735435" y="449334"/>
                    <a:pt x="727498" y="395359"/>
                  </a:cubicBezTo>
                  <a:cubicBezTo>
                    <a:pt x="719561" y="341384"/>
                    <a:pt x="670348" y="254072"/>
                    <a:pt x="641773" y="204859"/>
                  </a:cubicBezTo>
                  <a:cubicBezTo>
                    <a:pt x="613198" y="155647"/>
                    <a:pt x="581448" y="128659"/>
                    <a:pt x="556048" y="100084"/>
                  </a:cubicBezTo>
                  <a:cubicBezTo>
                    <a:pt x="530648" y="71509"/>
                    <a:pt x="516361" y="49284"/>
                    <a:pt x="489373" y="33409"/>
                  </a:cubicBezTo>
                  <a:cubicBezTo>
                    <a:pt x="462386" y="17534"/>
                    <a:pt x="416348" y="9596"/>
                    <a:pt x="384598" y="4834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2000" tIns="36000" rIns="72000" bIns="36000" anchor="ctr"/>
            <a:lstStyle/>
            <a:p>
              <a:endParaRPr lang="zh-CN" altLang="en-US"/>
            </a:p>
          </p:txBody>
        </p:sp>
        <p:sp>
          <p:nvSpPr>
            <p:cNvPr id="8204" name="TextBox 71"/>
            <p:cNvSpPr txBox="1">
              <a:spLocks noChangeArrowheads="1"/>
            </p:cNvSpPr>
            <p:nvPr/>
          </p:nvSpPr>
          <p:spPr bwMode="auto">
            <a:xfrm>
              <a:off x="6721108" y="2874175"/>
              <a:ext cx="13092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2000"/>
                <a:t>Atomic Set</a:t>
              </a:r>
              <a:endParaRPr lang="zh-CN" altLang="en-US" sz="24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604398"/>
                  </p:ext>
                </p:extLst>
              </p:nvPr>
            </p:nvGraphicFramePr>
            <p:xfrm>
              <a:off x="1066799" y="3238500"/>
              <a:ext cx="15692652" cy="91303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058"/>
                    <a:gridCol w="3971498"/>
                    <a:gridCol w="5732060"/>
                    <a:gridCol w="5268036"/>
                  </a:tblGrid>
                  <a:tr h="51435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ID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Cause</a:t>
                          </a:r>
                          <a:endParaRPr lang="zh-CN" alt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Effect</a:t>
                          </a:r>
                          <a:endParaRPr lang="zh-CN" alt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95885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nearest </a:t>
                          </a:r>
                        </a:p>
                        <a:p>
                          <a:pPr algn="ctr"/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polluted ancestor: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 nearest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polluted descendants set: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Des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 feature: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280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 unselectable false-optional 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&lt;any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possible situation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&lt;empty&gt;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at least one is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&lt;Impossible combination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of a and Des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true-optional, and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at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least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 one is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unremovable false-optional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, and</a:t>
                          </a:r>
                          <a:endParaRPr lang="en-US" altLang="zh-CN" sz="2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at most one is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smtClean="0">
                              <a:solidFill>
                                <a:schemeClr val="tx1"/>
                              </a:solidFill>
                            </a:rPr>
                            <a:t>or, nontrivial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unremovable false-optional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, and</a:t>
                          </a:r>
                          <a:endParaRPr lang="en-US" altLang="zh-CN" sz="2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two or more is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If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𝐶𝑆𝑇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Symbol"/>
                                </a:rPr>
                                <m:t>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Symbol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Symbol"/>
                                </a:rPr>
                                <m:t>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Symbol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⋀"/>
                                      <m:limLoc m:val="subSup"/>
                                      <m:supHide m:val="on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sym typeface="Symbol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sym typeface="Symbo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sym typeface="Symbol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sym typeface="Symbol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∈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𝐷𝑒𝑠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sym typeface="Symbol"/>
                                        </a:rPr>
                                        <m:t>¬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Symbo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Symbol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sym typeface="Symbol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oMath>
                          </a14:m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altLang="zh-CN" sz="2400" b="0" i="0" dirty="0" err="1" smtClean="0">
                              <a:solidFill>
                                <a:schemeClr val="tx1"/>
                              </a:solidFill>
                            </a:rPr>
                            <a:t>satisfiable</a:t>
                          </a: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),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     nontrivial true-optional;</a:t>
                          </a:r>
                          <a:endParaRPr lang="en-US" altLang="zh-CN" sz="2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else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     unremovable false-optional;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604398"/>
                  </p:ext>
                </p:extLst>
              </p:nvPr>
            </p:nvGraphicFramePr>
            <p:xfrm>
              <a:off x="1066799" y="3238500"/>
              <a:ext cx="15692652" cy="91303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1058"/>
                    <a:gridCol w="3971498"/>
                    <a:gridCol w="5732060"/>
                    <a:gridCol w="5268036"/>
                  </a:tblGrid>
                  <a:tr h="51435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Rule</a:t>
                          </a:r>
                        </a:p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ID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Cause</a:t>
                          </a:r>
                          <a:endParaRPr lang="zh-CN" alt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Effect</a:t>
                          </a:r>
                          <a:endParaRPr lang="zh-CN" alt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95885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nearest </a:t>
                          </a:r>
                        </a:p>
                        <a:p>
                          <a:pPr algn="ctr"/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polluted ancestor: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 nearest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polluted descendants set: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Des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The feature: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280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 unselectable false-optional 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&lt;any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possible situation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</a:p>
                        <a:p>
                          <a:pPr algn="r"/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&lt;empty&gt;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at least one is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&lt;Impossible combination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of a and Des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true-optional, and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at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least</a:t>
                          </a:r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 one is</a:t>
                          </a:r>
                          <a:r>
                            <a:rPr lang="en-US" altLang="zh-CN" sz="24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188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or, nontrivial 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unremovable false-optional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, and</a:t>
                          </a:r>
                          <a:endParaRPr lang="en-US" altLang="zh-CN" sz="2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at most one is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1622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the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root</a:t>
                          </a:r>
                          <a:endParaRPr lang="en-US" altLang="zh-CN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1" smtClean="0">
                              <a:solidFill>
                                <a:schemeClr val="tx1"/>
                              </a:solidFill>
                            </a:rPr>
                            <a:t>or, nontrivial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true-optional</a:t>
                          </a:r>
                        </a:p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or,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unremovable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 false-optional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4400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trivial true-optional</a:t>
                          </a: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400" b="0" i="1" baseline="0" dirty="0" smtClean="0">
                              <a:solidFill>
                                <a:schemeClr val="tx1"/>
                              </a:solidFill>
                            </a:rPr>
                            <a:t>unremovable false-optional</a:t>
                          </a:r>
                          <a:r>
                            <a:rPr lang="en-US" altLang="zh-CN" sz="2400" b="0" i="0" baseline="0" dirty="0" smtClean="0">
                              <a:solidFill>
                                <a:schemeClr val="tx1"/>
                              </a:solidFill>
                            </a:rPr>
                            <a:t>, and</a:t>
                          </a:r>
                          <a:endParaRPr lang="en-US" altLang="zh-CN" sz="2400" b="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indent="-342900" algn="l">
                            <a:buFont typeface="Arial" pitchFamily="34" charset="0"/>
                            <a:buChar char="•"/>
                          </a:pPr>
                          <a:r>
                            <a:rPr lang="en-US" altLang="zh-CN" sz="2400" b="0" i="0" dirty="0" smtClean="0">
                              <a:solidFill>
                                <a:schemeClr val="tx1"/>
                              </a:solidFill>
                            </a:rPr>
                            <a:t>two or more is </a:t>
                          </a:r>
                          <a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</a:rPr>
                            <a:t>nontrivial true-optional</a:t>
                          </a:r>
                          <a:endParaRPr lang="zh-CN" altLang="en-US" sz="2400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44000" marR="0" marT="45717" marB="45717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7917" t="-464286" r="-116" b="-86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18500</TotalTime>
  <Words>733</Words>
  <Application>Microsoft Office PowerPoint</Application>
  <PresentationFormat>自定义</PresentationFormat>
  <Paragraphs>407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Zhang</dc:creator>
  <cp:lastModifiedBy>Zhang Wei</cp:lastModifiedBy>
  <cp:revision>881</cp:revision>
  <dcterms:created xsi:type="dcterms:W3CDTF">2010-12-16T09:48:59Z</dcterms:created>
  <dcterms:modified xsi:type="dcterms:W3CDTF">2011-08-24T01:01:29Z</dcterms:modified>
</cp:coreProperties>
</file>