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1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DD12-40B6-4577-A7D4-B72A714F1985}" type="datetimeFigureOut">
              <a:rPr lang="en-US" smtClean="0"/>
              <a:t>8/24/2010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5747-D215-4FAC-AAD3-3819C90C3C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DD12-40B6-4577-A7D4-B72A714F1985}" type="datetimeFigureOut">
              <a:rPr lang="en-US" smtClean="0"/>
              <a:t>8/24/2010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5747-D215-4FAC-AAD3-3819C90C3C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DD12-40B6-4577-A7D4-B72A714F1985}" type="datetimeFigureOut">
              <a:rPr lang="en-US" smtClean="0"/>
              <a:t>8/24/2010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5747-D215-4FAC-AAD3-3819C90C3C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DD12-40B6-4577-A7D4-B72A714F1985}" type="datetimeFigureOut">
              <a:rPr lang="en-US" smtClean="0"/>
              <a:t>8/24/2010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5747-D215-4FAC-AAD3-3819C90C3C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DD12-40B6-4577-A7D4-B72A714F1985}" type="datetimeFigureOut">
              <a:rPr lang="en-US" smtClean="0"/>
              <a:t>8/24/2010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5747-D215-4FAC-AAD3-3819C90C3C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DD12-40B6-4577-A7D4-B72A714F1985}" type="datetimeFigureOut">
              <a:rPr lang="en-US" smtClean="0"/>
              <a:t>8/24/2010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5747-D215-4FAC-AAD3-3819C90C3C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DD12-40B6-4577-A7D4-B72A714F1985}" type="datetimeFigureOut">
              <a:rPr lang="en-US" smtClean="0"/>
              <a:t>8/24/2010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5747-D215-4FAC-AAD3-3819C90C3C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DD12-40B6-4577-A7D4-B72A714F1985}" type="datetimeFigureOut">
              <a:rPr lang="en-US" smtClean="0"/>
              <a:t>8/24/2010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5747-D215-4FAC-AAD3-3819C90C3C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DD12-40B6-4577-A7D4-B72A714F1985}" type="datetimeFigureOut">
              <a:rPr lang="en-US" smtClean="0"/>
              <a:t>8/24/2010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5747-D215-4FAC-AAD3-3819C90C3C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DD12-40B6-4577-A7D4-B72A714F1985}" type="datetimeFigureOut">
              <a:rPr lang="en-US" smtClean="0"/>
              <a:t>8/24/2010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5747-D215-4FAC-AAD3-3819C90C3C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DD12-40B6-4577-A7D4-B72A714F1985}" type="datetimeFigureOut">
              <a:rPr lang="en-US" smtClean="0"/>
              <a:t>8/24/2010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5747-D215-4FAC-AAD3-3819C90C3C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FDD12-40B6-4577-A7D4-B72A714F1985}" type="datetimeFigureOut">
              <a:rPr lang="en-US" smtClean="0"/>
              <a:t>8/24/2010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55747-D215-4FAC-AAD3-3819C90C3C6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CoFM</a:t>
            </a:r>
            <a:r>
              <a:rPr lang="en-US" dirty="0" smtClean="0"/>
              <a:t> Interware10 Outline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CoFM</a:t>
            </a:r>
            <a:r>
              <a:rPr lang="en-US" dirty="0"/>
              <a:t>: a web-based system for efficient and dependable feature modeling</a:t>
            </a:r>
            <a:endParaRPr lang="zh-CN" alt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Preliminaries: The Feature Model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CoFM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CoFM</a:t>
            </a:r>
            <a:r>
              <a:rPr lang="en-US" dirty="0" smtClean="0"/>
              <a:t> System</a:t>
            </a:r>
          </a:p>
          <a:p>
            <a:r>
              <a:rPr lang="en-US" dirty="0" smtClean="0"/>
              <a:t>Case Study</a:t>
            </a:r>
          </a:p>
          <a:p>
            <a:r>
              <a:rPr lang="en-US" dirty="0" smtClean="0"/>
              <a:t>Related Work</a:t>
            </a:r>
          </a:p>
          <a:p>
            <a:r>
              <a:rPr lang="en-US" dirty="0" smtClean="0"/>
              <a:t>Conclusions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CoFM</a:t>
            </a:r>
            <a:r>
              <a:rPr lang="en-US" dirty="0" smtClean="0"/>
              <a:t> Method</a:t>
            </a:r>
          </a:p>
          <a:p>
            <a:pPr lvl="1"/>
            <a:r>
              <a:rPr lang="en-US" dirty="0" smtClean="0"/>
              <a:t>Meta-model</a:t>
            </a:r>
          </a:p>
          <a:p>
            <a:pPr lvl="1"/>
            <a:r>
              <a:rPr lang="en-US" dirty="0" smtClean="0"/>
              <a:t>Process   (See </a:t>
            </a:r>
            <a:r>
              <a:rPr lang="en-US" dirty="0" err="1" smtClean="0"/>
              <a:t>gIBIS</a:t>
            </a:r>
            <a:r>
              <a:rPr lang="en-US" smtClean="0"/>
              <a:t> section 2)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CoFM</a:t>
            </a:r>
            <a:r>
              <a:rPr lang="en-US" dirty="0" smtClean="0"/>
              <a:t> System</a:t>
            </a:r>
          </a:p>
          <a:p>
            <a:pPr lvl="1"/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Production (modeling support)</a:t>
            </a:r>
          </a:p>
          <a:p>
            <a:pPr lvl="2"/>
            <a:r>
              <a:rPr lang="en-US" dirty="0" smtClean="0"/>
              <a:t>Operations &amp; Rules (Rewrite as pre- &amp; post- conditions)</a:t>
            </a:r>
          </a:p>
          <a:p>
            <a:pPr lvl="2"/>
            <a:r>
              <a:rPr lang="en-US" dirty="0" smtClean="0"/>
              <a:t>Views</a:t>
            </a:r>
          </a:p>
          <a:p>
            <a:pPr lvl="2"/>
            <a:r>
              <a:rPr lang="en-US" dirty="0" smtClean="0"/>
              <a:t>Model Checking</a:t>
            </a:r>
          </a:p>
          <a:p>
            <a:pPr lvl="1"/>
            <a:r>
              <a:rPr lang="en-US" dirty="0" smtClean="0"/>
              <a:t>Awareness</a:t>
            </a:r>
          </a:p>
          <a:p>
            <a:pPr lvl="1"/>
            <a:r>
              <a:rPr lang="en-US" dirty="0" smtClean="0"/>
              <a:t>Communication</a:t>
            </a:r>
          </a:p>
          <a:p>
            <a:pPr lvl="1"/>
            <a:r>
              <a:rPr lang="en-US" dirty="0" smtClean="0"/>
              <a:t>Coordination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68</Words>
  <Application>Microsoft Office PowerPoint</Application>
  <PresentationFormat>全屏显示(4:3)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CoFM Interware10 Outline</vt:lpstr>
      <vt:lpstr>幻灯片 2</vt:lpstr>
      <vt:lpstr>幻灯片 3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CoFM Interware10 Outline</dc:title>
  <dc:creator>Yi Li</dc:creator>
  <cp:lastModifiedBy>Yi Li</cp:lastModifiedBy>
  <cp:revision>4</cp:revision>
  <dcterms:created xsi:type="dcterms:W3CDTF">2010-08-24T14:23:50Z</dcterms:created>
  <dcterms:modified xsi:type="dcterms:W3CDTF">2010-08-24T14:37:19Z</dcterms:modified>
</cp:coreProperties>
</file>