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48" autoAdjust="0"/>
  </p:normalViewPr>
  <p:slideViewPr>
    <p:cSldViewPr>
      <p:cViewPr>
        <p:scale>
          <a:sx n="100" d="100"/>
          <a:sy n="100" d="100"/>
        </p:scale>
        <p:origin x="-69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Unchanged in last 20 mins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38</c:v>
                </c:pt>
                <c:pt idx="2">
                  <c:v>70</c:v>
                </c:pt>
                <c:pt idx="3">
                  <c:v>80</c:v>
                </c:pt>
                <c:pt idx="4">
                  <c:v>71</c:v>
                </c:pt>
                <c:pt idx="5">
                  <c:v>65</c:v>
                </c:pt>
                <c:pt idx="6">
                  <c:v>58</c:v>
                </c:pt>
                <c:pt idx="7">
                  <c:v>66</c:v>
                </c:pt>
                <c:pt idx="8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Changed in last 20 mins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37</c:v>
                </c:pt>
                <c:pt idx="4">
                  <c:v>44</c:v>
                </c:pt>
                <c:pt idx="5">
                  <c:v>47</c:v>
                </c:pt>
                <c:pt idx="6">
                  <c:v>43</c:v>
                </c:pt>
                <c:pt idx="7">
                  <c:v>50</c:v>
                </c:pt>
                <c:pt idx="8">
                  <c:v>60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Newly created in last 20 mins</c:v>
                </c:pt>
              </c:strCache>
            </c:strRef>
          </c:tx>
          <c:spPr>
            <a:solidFill>
              <a:prstClr val="black"/>
            </a:solidFill>
            <a:ln>
              <a:noFill/>
            </a:ln>
          </c:spPr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43</c:v>
                </c:pt>
                <c:pt idx="1">
                  <c:v>39</c:v>
                </c:pt>
                <c:pt idx="2">
                  <c:v>40</c:v>
                </c:pt>
                <c:pt idx="3">
                  <c:v>11</c:v>
                </c:pt>
                <c:pt idx="4">
                  <c:v>2</c:v>
                </c:pt>
                <c:pt idx="5">
                  <c:v>9</c:v>
                </c:pt>
                <c:pt idx="6">
                  <c:v>10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</c:ser>
        <c:dLbls/>
        <c:overlap val="100"/>
        <c:axId val="54049024"/>
        <c:axId val="54055296"/>
      </c:barChart>
      <c:catAx>
        <c:axId val="54049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passed </a:t>
                </a:r>
                <a:r>
                  <a:rPr lang="en-US" dirty="0" smtClean="0"/>
                  <a:t>(</a:t>
                </a:r>
                <a:r>
                  <a:rPr lang="en-US" dirty="0"/>
                  <a:t>in minutes)</a:t>
                </a:r>
              </a:p>
            </c:rich>
          </c:tx>
          <c:layout/>
        </c:title>
        <c:numFmt formatCode="General" sourceLinked="1"/>
        <c:tickLblPos val="nextTo"/>
        <c:crossAx val="54055296"/>
        <c:crosses val="autoZero"/>
        <c:auto val="1"/>
        <c:lblAlgn val="ctr"/>
        <c:lblOffset val="100"/>
      </c:catAx>
      <c:valAx>
        <c:axId val="540552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Features</a:t>
                </a:r>
                <a:endParaRPr lang="zh-CN"/>
              </a:p>
            </c:rich>
          </c:tx>
          <c:layout/>
        </c:title>
        <c:numFmt formatCode="General" sourceLinked="1"/>
        <c:tickLblPos val="nextTo"/>
        <c:crossAx val="540490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3653-3414-4808-827C-0BA3A7E0C158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E5F51-9A77-4C32-8688-41CB9816F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5F51-9A77-4C32-8688-41CB9816F9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5F51-9A77-4C32-8688-41CB9816F9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25AC-2BC8-46E5-A0F8-B44C3AA5BDAA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475DF-442D-4940-818C-02E80F71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1800" y="28194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32004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6" name="矩形 5"/>
          <p:cNvSpPr/>
          <p:nvPr/>
        </p:nvSpPr>
        <p:spPr>
          <a:xfrm>
            <a:off x="2971800" y="3733800"/>
            <a:ext cx="14478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2514600" y="3276601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000" y="32766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Refinement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3000" y="2362200"/>
            <a:ext cx="12954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等腰三角形 30"/>
          <p:cNvSpPr/>
          <p:nvPr/>
        </p:nvSpPr>
        <p:spPr>
          <a:xfrm rot="16200000">
            <a:off x="4419600" y="2895600"/>
            <a:ext cx="228600" cy="2286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2487" y="38862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+parent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4360" y="42341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15390" y="25424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4360" y="37007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590" y="454152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89120" y="405384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+child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9200" y="36576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5132" y="364902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0..1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肘形连接符 49"/>
          <p:cNvCxnSpPr>
            <a:stCxn id="6" idx="3"/>
          </p:cNvCxnSpPr>
          <p:nvPr/>
        </p:nvCxnSpPr>
        <p:spPr>
          <a:xfrm flipV="1">
            <a:off x="4419600" y="3657600"/>
            <a:ext cx="838200" cy="2667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flipV="1">
            <a:off x="4419600" y="3657600"/>
            <a:ext cx="1524000" cy="6096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971800" y="4114800"/>
            <a:ext cx="1447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optionality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cxnSp>
        <p:nvCxnSpPr>
          <p:cNvPr id="68" name="形状 67"/>
          <p:cNvCxnSpPr>
            <a:stCxn id="13" idx="3"/>
          </p:cNvCxnSpPr>
          <p:nvPr/>
        </p:nvCxnSpPr>
        <p:spPr>
          <a:xfrm flipH="1">
            <a:off x="4419600" y="2552700"/>
            <a:ext cx="1828800" cy="2171700"/>
          </a:xfrm>
          <a:prstGeom prst="bentConnector4">
            <a:avLst>
              <a:gd name="adj1" fmla="val -12500"/>
              <a:gd name="adj2" fmla="val 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7" idx="3"/>
            <a:endCxn id="4" idx="1"/>
          </p:cNvCxnSpPr>
          <p:nvPr/>
        </p:nvCxnSpPr>
        <p:spPr>
          <a:xfrm flipV="1">
            <a:off x="2743200" y="3009900"/>
            <a:ext cx="228600" cy="381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7" idx="3"/>
            <a:endCxn id="6" idx="1"/>
          </p:cNvCxnSpPr>
          <p:nvPr/>
        </p:nvCxnSpPr>
        <p:spPr>
          <a:xfrm>
            <a:off x="2743200" y="3390901"/>
            <a:ext cx="228600" cy="5333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1" idx="3"/>
            <a:endCxn id="13" idx="1"/>
          </p:cNvCxnSpPr>
          <p:nvPr/>
        </p:nvCxnSpPr>
        <p:spPr>
          <a:xfrm flipV="1">
            <a:off x="4648200" y="2552700"/>
            <a:ext cx="3048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1" idx="3"/>
            <a:endCxn id="12" idx="1"/>
          </p:cNvCxnSpPr>
          <p:nvPr/>
        </p:nvCxnSpPr>
        <p:spPr>
          <a:xfrm>
            <a:off x="4648200" y="3009900"/>
            <a:ext cx="304800" cy="457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219200" y="198120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89" name="菱形 88"/>
          <p:cNvSpPr/>
          <p:nvPr/>
        </p:nvSpPr>
        <p:spPr>
          <a:xfrm>
            <a:off x="1752600" y="2514600"/>
            <a:ext cx="228600" cy="304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直接连接符 90"/>
          <p:cNvCxnSpPr>
            <a:stCxn id="89" idx="2"/>
            <a:endCxn id="5" idx="0"/>
          </p:cNvCxnSpPr>
          <p:nvPr/>
        </p:nvCxnSpPr>
        <p:spPr>
          <a:xfrm rot="5400000">
            <a:off x="1676400" y="30099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28800" y="2999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990600" y="600870"/>
            <a:ext cx="7086600" cy="4992211"/>
            <a:chOff x="990600" y="600870"/>
            <a:chExt cx="7086600" cy="4992211"/>
          </a:xfrm>
        </p:grpSpPr>
        <p:cxnSp>
          <p:nvCxnSpPr>
            <p:cNvPr id="134" name="形状 133"/>
            <p:cNvCxnSpPr>
              <a:endCxn id="120" idx="1"/>
            </p:cNvCxnSpPr>
            <p:nvPr/>
          </p:nvCxnSpPr>
          <p:spPr>
            <a:xfrm rot="16200000" flipH="1">
              <a:off x="933450" y="2800350"/>
              <a:ext cx="12573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形状 137"/>
            <p:cNvCxnSpPr>
              <a:endCxn id="122" idx="1"/>
            </p:cNvCxnSpPr>
            <p:nvPr/>
          </p:nvCxnSpPr>
          <p:spPr>
            <a:xfrm rot="16200000" flipH="1">
              <a:off x="400050" y="3333750"/>
              <a:ext cx="23241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形状 135"/>
            <p:cNvCxnSpPr>
              <a:endCxn id="121" idx="1"/>
            </p:cNvCxnSpPr>
            <p:nvPr/>
          </p:nvCxnSpPr>
          <p:spPr>
            <a:xfrm rot="16200000" flipH="1">
              <a:off x="666750" y="3067050"/>
              <a:ext cx="17907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2971800" y="2209800"/>
              <a:ext cx="1295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+supporters</a:t>
              </a:r>
            </a:p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+opponents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4724400" y="16002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Relationship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71800" y="18288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Element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724400" y="25146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Feature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4267200" y="2057401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53200" y="20574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Refinement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53200" y="11430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Constraint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16200000">
              <a:off x="6172200" y="16764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45087" y="2667000"/>
              <a:ext cx="6367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+parent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24525" y="28498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5590" y="1323201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6960" y="24815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0200" y="2873375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1720" y="2834640"/>
              <a:ext cx="5453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+child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53200" y="24384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43800" y="2439352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肘形连接符 49"/>
            <p:cNvCxnSpPr>
              <a:stCxn id="6" idx="3"/>
            </p:cNvCxnSpPr>
            <p:nvPr/>
          </p:nvCxnSpPr>
          <p:spPr>
            <a:xfrm flipV="1">
              <a:off x="6172200" y="2438400"/>
              <a:ext cx="838200" cy="266700"/>
            </a:xfrm>
            <a:prstGeom prst="bentConnector3">
              <a:avLst>
                <a:gd name="adj1" fmla="val 7636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flipV="1">
              <a:off x="6172200" y="2438400"/>
              <a:ext cx="1524000" cy="609600"/>
            </a:xfrm>
            <a:prstGeom prst="bentConnector3">
              <a:avLst>
                <a:gd name="adj1" fmla="val 885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形状 67"/>
            <p:cNvCxnSpPr>
              <a:stCxn id="13" idx="3"/>
            </p:cNvCxnSpPr>
            <p:nvPr/>
          </p:nvCxnSpPr>
          <p:spPr>
            <a:xfrm flipH="1">
              <a:off x="6172200" y="1333500"/>
              <a:ext cx="1676400" cy="1870075"/>
            </a:xfrm>
            <a:prstGeom prst="bentConnector4">
              <a:avLst>
                <a:gd name="adj1" fmla="val -10000"/>
                <a:gd name="adj2" fmla="val 999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7" idx="3"/>
              <a:endCxn id="4" idx="1"/>
            </p:cNvCxnSpPr>
            <p:nvPr/>
          </p:nvCxnSpPr>
          <p:spPr>
            <a:xfrm flipV="1">
              <a:off x="4495800" y="1790700"/>
              <a:ext cx="228600" cy="381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形状 74"/>
            <p:cNvCxnSpPr>
              <a:stCxn id="7" idx="3"/>
              <a:endCxn id="6" idx="1"/>
            </p:cNvCxnSpPr>
            <p:nvPr/>
          </p:nvCxnSpPr>
          <p:spPr>
            <a:xfrm>
              <a:off x="4495800" y="2171701"/>
              <a:ext cx="228600" cy="5333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31" idx="3"/>
              <a:endCxn id="13" idx="1"/>
            </p:cNvCxnSpPr>
            <p:nvPr/>
          </p:nvCxnSpPr>
          <p:spPr>
            <a:xfrm flipV="1">
              <a:off x="6400800" y="13335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31" idx="3"/>
              <a:endCxn id="12" idx="1"/>
            </p:cNvCxnSpPr>
            <p:nvPr/>
          </p:nvCxnSpPr>
          <p:spPr>
            <a:xfrm>
              <a:off x="6400800" y="17907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971800" y="34290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EFM</a:t>
              </a:r>
            </a:p>
          </p:txBody>
        </p:sp>
        <p:sp>
          <p:nvSpPr>
            <p:cNvPr id="89" name="菱形 88"/>
            <p:cNvSpPr/>
            <p:nvPr/>
          </p:nvSpPr>
          <p:spPr>
            <a:xfrm>
              <a:off x="3505200" y="3124200"/>
              <a:ext cx="228600" cy="30480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直接连接符 90"/>
            <p:cNvCxnSpPr>
              <a:stCxn id="86" idx="2"/>
              <a:endCxn id="89" idx="0"/>
            </p:cNvCxnSpPr>
            <p:nvPr/>
          </p:nvCxnSpPr>
          <p:spPr>
            <a:xfrm rot="5400000">
              <a:off x="3467100" y="2971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flipV="1">
              <a:off x="3581400" y="2819400"/>
              <a:ext cx="261610" cy="276999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肘形连接符 31"/>
            <p:cNvCxnSpPr/>
            <p:nvPr/>
          </p:nvCxnSpPr>
          <p:spPr>
            <a:xfrm>
              <a:off x="5943600" y="2895600"/>
              <a:ext cx="228600" cy="152400"/>
            </a:xfrm>
            <a:prstGeom prst="bentConnector3">
              <a:avLst>
                <a:gd name="adj1" fmla="val 13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形状 36"/>
            <p:cNvCxnSpPr>
              <a:stCxn id="6" idx="2"/>
            </p:cNvCxnSpPr>
            <p:nvPr/>
          </p:nvCxnSpPr>
          <p:spPr>
            <a:xfrm rot="16200000" flipH="1">
              <a:off x="5657850" y="2686050"/>
              <a:ext cx="304800" cy="7239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4724400" y="34290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724400" y="39624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Description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724400" y="44958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Optionality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876800" y="2909882"/>
              <a:ext cx="304800" cy="214318"/>
              <a:chOff x="5486400" y="5105400"/>
              <a:chExt cx="304800" cy="228600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5486400" y="51816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5486400" y="52578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5524500" y="5219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肘形连接符 73"/>
            <p:cNvCxnSpPr>
              <a:endCxn id="52" idx="3"/>
            </p:cNvCxnSpPr>
            <p:nvPr/>
          </p:nvCxnSpPr>
          <p:spPr>
            <a:xfrm>
              <a:off x="5029200" y="3352800"/>
              <a:ext cx="1143000" cy="266700"/>
            </a:xfrm>
            <a:prstGeom prst="bentConnector3">
              <a:avLst>
                <a:gd name="adj1" fmla="val 1373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914900" y="32385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形状 83"/>
            <p:cNvCxnSpPr>
              <a:endCxn id="53" idx="3"/>
            </p:cNvCxnSpPr>
            <p:nvPr/>
          </p:nvCxnSpPr>
          <p:spPr>
            <a:xfrm rot="5400000">
              <a:off x="6119813" y="3671888"/>
              <a:ext cx="533400" cy="42862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形状 94"/>
            <p:cNvCxnSpPr>
              <a:endCxn id="54" idx="3"/>
            </p:cNvCxnSpPr>
            <p:nvPr/>
          </p:nvCxnSpPr>
          <p:spPr>
            <a:xfrm rot="5400000">
              <a:off x="6117036" y="4205685"/>
              <a:ext cx="535780" cy="42545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肘形连接符 104"/>
            <p:cNvCxnSpPr>
              <a:stCxn id="7" idx="3"/>
              <a:endCxn id="52" idx="1"/>
            </p:cNvCxnSpPr>
            <p:nvPr/>
          </p:nvCxnSpPr>
          <p:spPr>
            <a:xfrm>
              <a:off x="4495800" y="2171701"/>
              <a:ext cx="228600" cy="14477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7" idx="3"/>
              <a:endCxn id="53" idx="1"/>
            </p:cNvCxnSpPr>
            <p:nvPr/>
          </p:nvCxnSpPr>
          <p:spPr>
            <a:xfrm>
              <a:off x="4495800" y="2171701"/>
              <a:ext cx="228600" cy="1981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>
              <a:stCxn id="7" idx="3"/>
              <a:endCxn id="54" idx="1"/>
            </p:cNvCxnSpPr>
            <p:nvPr/>
          </p:nvCxnSpPr>
          <p:spPr>
            <a:xfrm>
              <a:off x="4495800" y="2171701"/>
              <a:ext cx="228600" cy="25145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990600" y="21336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Stakeholder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200400" y="434340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View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1752600" y="34290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Global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752600" y="39624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Working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752600" y="44958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Personal</a:t>
              </a:r>
            </a:p>
          </p:txBody>
        </p:sp>
        <p:cxnSp>
          <p:nvCxnSpPr>
            <p:cNvPr id="124" name="直接连接符 123"/>
            <p:cNvCxnSpPr>
              <a:stCxn id="88" idx="2"/>
              <a:endCxn id="119" idx="0"/>
            </p:cNvCxnSpPr>
            <p:nvPr/>
          </p:nvCxnSpPr>
          <p:spPr>
            <a:xfrm rot="5400000">
              <a:off x="3352800" y="4076700"/>
              <a:ext cx="53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等腰三角形 124"/>
            <p:cNvSpPr/>
            <p:nvPr/>
          </p:nvSpPr>
          <p:spPr>
            <a:xfrm rot="5400000">
              <a:off x="2971800" y="44196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肘形连接符 127"/>
            <p:cNvCxnSpPr>
              <a:stCxn id="120" idx="3"/>
              <a:endCxn id="125" idx="3"/>
            </p:cNvCxnSpPr>
            <p:nvPr/>
          </p:nvCxnSpPr>
          <p:spPr>
            <a:xfrm>
              <a:off x="2743200" y="3619500"/>
              <a:ext cx="228600" cy="914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连接符 131"/>
            <p:cNvCxnSpPr>
              <a:stCxn id="122" idx="3"/>
              <a:endCxn id="125" idx="3"/>
            </p:cNvCxnSpPr>
            <p:nvPr/>
          </p:nvCxnSpPr>
          <p:spPr>
            <a:xfrm flipV="1">
              <a:off x="2743200" y="4533900"/>
              <a:ext cx="228600" cy="152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>
              <a:off x="2080260" y="1369695"/>
              <a:ext cx="1143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Operation</a:t>
              </a:r>
            </a:p>
          </p:txBody>
        </p:sp>
        <p:cxnSp>
          <p:nvCxnSpPr>
            <p:cNvPr id="150" name="直接连接符 149"/>
            <p:cNvCxnSpPr/>
            <p:nvPr/>
          </p:nvCxnSpPr>
          <p:spPr>
            <a:xfrm rot="5400000">
              <a:off x="2314578" y="20574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15240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Create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8956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</p:txBody>
        </p:sp>
        <p:sp>
          <p:nvSpPr>
            <p:cNvPr id="153" name="等腰三角形 152"/>
            <p:cNvSpPr/>
            <p:nvPr/>
          </p:nvSpPr>
          <p:spPr>
            <a:xfrm rot="10800000">
              <a:off x="2514600" y="1210470"/>
              <a:ext cx="228600" cy="1524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5" name="肘形连接符 154"/>
            <p:cNvCxnSpPr>
              <a:stCxn id="151" idx="2"/>
            </p:cNvCxnSpPr>
            <p:nvPr/>
          </p:nvCxnSpPr>
          <p:spPr>
            <a:xfrm rot="16200000" flipH="1">
              <a:off x="21717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肘形连接符 156"/>
            <p:cNvCxnSpPr>
              <a:stCxn id="152" idx="2"/>
            </p:cNvCxnSpPr>
            <p:nvPr/>
          </p:nvCxnSpPr>
          <p:spPr>
            <a:xfrm rot="5400000">
              <a:off x="28575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581400" y="381000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581400" y="4114800"/>
              <a:ext cx="152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419598" y="33959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19598" y="3929390"/>
              <a:ext cx="256802" cy="26161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21202" y="4462790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71600" y="251460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33801" y="5167631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Has attribute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直角三角形 146"/>
            <p:cNvSpPr/>
            <p:nvPr/>
          </p:nvSpPr>
          <p:spPr>
            <a:xfrm>
              <a:off x="5029200" y="5059681"/>
              <a:ext cx="228600" cy="228600"/>
            </a:xfrm>
            <a:prstGeom prst="rtTriangl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>
            <a:xfrm rot="16200000" flipV="1">
              <a:off x="4381500" y="4431031"/>
              <a:ext cx="1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rot="5400000">
              <a:off x="3467100" y="5326380"/>
              <a:ext cx="53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47" idx="4"/>
            </p:cNvCxnSpPr>
            <p:nvPr/>
          </p:nvCxnSpPr>
          <p:spPr>
            <a:xfrm rot="5400000">
              <a:off x="5105401" y="5440680"/>
              <a:ext cx="3047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3733800" y="5593080"/>
              <a:ext cx="1524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rot="5400000">
              <a:off x="3467100" y="3619500"/>
              <a:ext cx="1981200" cy="8382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6139190" y="3982581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143998" y="44627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000998" y="30149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148922" y="3406775"/>
              <a:ext cx="404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1..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52990" y="21336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743200" y="21336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肘形连接符 96"/>
            <p:cNvCxnSpPr>
              <a:stCxn id="121" idx="3"/>
              <a:endCxn id="125" idx="3"/>
            </p:cNvCxnSpPr>
            <p:nvPr/>
          </p:nvCxnSpPr>
          <p:spPr>
            <a:xfrm>
              <a:off x="2743200" y="4152900"/>
              <a:ext cx="2286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0800000" flipV="1">
              <a:off x="2286000" y="2362198"/>
              <a:ext cx="6858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457200" y="0"/>
            <a:ext cx="5816166" cy="6019800"/>
            <a:chOff x="457200" y="0"/>
            <a:chExt cx="5816166" cy="6019800"/>
          </a:xfrm>
        </p:grpSpPr>
        <p:cxnSp>
          <p:nvCxnSpPr>
            <p:cNvPr id="44" name="直接箭头连接符 43"/>
            <p:cNvCxnSpPr/>
            <p:nvPr/>
          </p:nvCxnSpPr>
          <p:spPr>
            <a:xfrm rot="10800000">
              <a:off x="2743200" y="1219200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圆角矩形 3"/>
            <p:cNvSpPr/>
            <p:nvPr/>
          </p:nvSpPr>
          <p:spPr>
            <a:xfrm>
              <a:off x="2267885" y="152400"/>
              <a:ext cx="1676400" cy="42949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Communicate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352800" y="990600"/>
              <a:ext cx="1447800" cy="58189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Resolve Conflicts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19200" y="990600"/>
              <a:ext cx="1524000" cy="58189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Submit Operations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>
              <a:stCxn id="5" idx="0"/>
            </p:cNvCxnSpPr>
            <p:nvPr/>
          </p:nvCxnSpPr>
          <p:spPr>
            <a:xfrm rot="16200000" flipV="1">
              <a:off x="3524250" y="438150"/>
              <a:ext cx="381000" cy="7239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0800000" flipV="1">
              <a:off x="2133600" y="609600"/>
              <a:ext cx="762000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838200" y="0"/>
              <a:ext cx="4114800" cy="1676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7725" y="123825"/>
              <a:ext cx="147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1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905000" y="1828800"/>
              <a:ext cx="762000" cy="6096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Infer Votes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286000" y="2743200"/>
              <a:ext cx="1828800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EFM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572000" y="274320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706285" y="388620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15285" y="388620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Update Views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15285" y="4800600"/>
              <a:ext cx="15240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2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706285" y="4800600"/>
              <a:ext cx="1524000" cy="6096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Stakeholder 3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4114800" y="30480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形状 74"/>
            <p:cNvCxnSpPr>
              <a:stCxn id="32" idx="0"/>
              <a:endCxn id="15" idx="3"/>
            </p:cNvCxnSpPr>
            <p:nvPr/>
          </p:nvCxnSpPr>
          <p:spPr>
            <a:xfrm rot="16200000" flipV="1">
              <a:off x="4191000" y="1600200"/>
              <a:ext cx="1905000" cy="3810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形状 80"/>
            <p:cNvCxnSpPr>
              <a:stCxn id="21" idx="1"/>
              <a:endCxn id="56" idx="0"/>
            </p:cNvCxnSpPr>
            <p:nvPr/>
          </p:nvCxnSpPr>
          <p:spPr>
            <a:xfrm rot="10800000" flipV="1">
              <a:off x="1277286" y="3162300"/>
              <a:ext cx="1008715" cy="723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形状 82"/>
            <p:cNvCxnSpPr>
              <a:endCxn id="33" idx="0"/>
            </p:cNvCxnSpPr>
            <p:nvPr/>
          </p:nvCxnSpPr>
          <p:spPr>
            <a:xfrm>
              <a:off x="4172885" y="3429000"/>
              <a:ext cx="1295400" cy="4572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56" idx="2"/>
              <a:endCxn id="57" idx="0"/>
            </p:cNvCxnSpPr>
            <p:nvPr/>
          </p:nvCxnSpPr>
          <p:spPr>
            <a:xfrm rot="5400000">
              <a:off x="1086785" y="46101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33" idx="2"/>
              <a:endCxn id="58" idx="0"/>
            </p:cNvCxnSpPr>
            <p:nvPr/>
          </p:nvCxnSpPr>
          <p:spPr>
            <a:xfrm rot="5400000">
              <a:off x="5277785" y="46101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5400000">
              <a:off x="2878279" y="3885406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43585" y="3911025"/>
              <a:ext cx="6976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. . .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548966" y="5562600"/>
              <a:ext cx="1447800" cy="4572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1440" bIns="91440" rtlCol="0" anchor="ctr"/>
            <a:lstStyle/>
            <a:p>
              <a:pPr algn="ctr">
                <a:lnSpc>
                  <a:spcPts val="1700"/>
                </a:lnSpc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Stakeholder Activity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3301566" y="5562600"/>
              <a:ext cx="1524000" cy="457200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Supporting Activity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7200" y="5611090"/>
              <a:ext cx="10486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LEGEND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30366" y="5562600"/>
              <a:ext cx="1143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Artifact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 flipH="1" flipV="1">
              <a:off x="3106085" y="3886200"/>
              <a:ext cx="609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2307176" y="3847703"/>
              <a:ext cx="5326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57" idx="3"/>
            </p:cNvCxnSpPr>
            <p:nvPr/>
          </p:nvCxnSpPr>
          <p:spPr>
            <a:xfrm>
              <a:off x="2039285" y="51054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 flipH="1" flipV="1">
              <a:off x="2420285" y="4953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 flipH="1" flipV="1">
              <a:off x="2153585" y="44577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3677188" y="3846909"/>
              <a:ext cx="5326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1"/>
            </p:cNvCxnSpPr>
            <p:nvPr/>
          </p:nvCxnSpPr>
          <p:spPr>
            <a:xfrm rot="10800000">
              <a:off x="3942697" y="5104606"/>
              <a:ext cx="763588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 flipH="1" flipV="1">
              <a:off x="3790297" y="4952206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 flipH="1" flipV="1">
              <a:off x="3523597" y="4456906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形状 87"/>
            <p:cNvCxnSpPr>
              <a:endCxn id="19" idx="1"/>
            </p:cNvCxnSpPr>
            <p:nvPr/>
          </p:nvCxnSpPr>
          <p:spPr>
            <a:xfrm rot="16200000" flipH="1">
              <a:off x="1472045" y="1700645"/>
              <a:ext cx="561110" cy="3048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圆角矩形 48"/>
          <p:cNvSpPr/>
          <p:nvPr/>
        </p:nvSpPr>
        <p:spPr>
          <a:xfrm>
            <a:off x="3200400" y="1828800"/>
            <a:ext cx="1676400" cy="6096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 and Apply Changes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箭头连接符 53"/>
          <p:cNvCxnSpPr>
            <a:stCxn id="19" idx="3"/>
            <a:endCxn id="49" idx="1"/>
          </p:cNvCxnSpPr>
          <p:nvPr/>
        </p:nvCxnSpPr>
        <p:spPr>
          <a:xfrm>
            <a:off x="2667000" y="2133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9" idx="2"/>
            <a:endCxn id="21" idx="0"/>
          </p:cNvCxnSpPr>
          <p:nvPr/>
        </p:nvCxnSpPr>
        <p:spPr>
          <a:xfrm rot="5400000">
            <a:off x="3467100" y="2171700"/>
            <a:ext cx="304800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457200" y="1600200"/>
            <a:ext cx="5867400" cy="3660577"/>
            <a:chOff x="457200" y="1600200"/>
            <a:chExt cx="5867400" cy="3660577"/>
          </a:xfrm>
        </p:grpSpPr>
        <p:sp>
          <p:nvSpPr>
            <p:cNvPr id="3" name="TextBox 2"/>
            <p:cNvSpPr txBox="1"/>
            <p:nvPr/>
          </p:nvSpPr>
          <p:spPr>
            <a:xfrm>
              <a:off x="914401" y="1981200"/>
              <a:ext cx="838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25146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914400" y="25146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7200" y="2145268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S1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7800" y="2667000"/>
              <a:ext cx="838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1200" y="19812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EFM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5400000">
              <a:off x="2324100" y="24003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1714501" y="2628899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1181100" y="2400300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19400" y="243840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0600" y="3124200"/>
              <a:ext cx="15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Duplicate Creation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2400" y="1600200"/>
              <a:ext cx="10667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name N for feature F1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25146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962400" y="2514600"/>
              <a:ext cx="1981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05200" y="2145268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26670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name N for feature F2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19812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EFM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5372100" y="24003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4762501" y="2628899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4229100" y="2400300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67400" y="243840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7352" y="3124200"/>
              <a:ext cx="1541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Conflicting Aliases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" y="434042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直接箭头连接符 46"/>
            <p:cNvCxnSpPr>
              <a:stCxn id="60" idx="3"/>
            </p:cNvCxnSpPr>
            <p:nvPr/>
          </p:nvCxnSpPr>
          <p:spPr>
            <a:xfrm>
              <a:off x="1266825" y="4333220"/>
              <a:ext cx="1704975" cy="101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57200" y="3971091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rot="5400000">
              <a:off x="2552700" y="4226123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2095499" y="4454722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6200000" flipH="1">
              <a:off x="1714498" y="4226123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10050" y="4264223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2327" y="4953000"/>
              <a:ext cx="151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Unreachable Vote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62025" y="4180820"/>
              <a:ext cx="3048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0" y="36957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(created by S1)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24000" y="3657600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NO on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76400" y="458218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YES on 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6000" y="3810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EFM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68288" y="4953000"/>
              <a:ext cx="1867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+mj-lt"/>
                  <a:cs typeface="Times New Roman" pitchFamily="18" charset="0"/>
                </a:rPr>
                <a:t>Unreachable Inference</a:t>
              </a:r>
              <a:endParaRPr lang="en-US" sz="1400" b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340423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直接箭头连接符 100"/>
            <p:cNvCxnSpPr>
              <a:stCxn id="107" idx="3"/>
            </p:cNvCxnSpPr>
            <p:nvPr/>
          </p:nvCxnSpPr>
          <p:spPr>
            <a:xfrm>
              <a:off x="4314825" y="4333220"/>
              <a:ext cx="1628775" cy="101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505200" y="3971091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rot="5400000">
              <a:off x="5600700" y="4226123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5143499" y="4454722"/>
              <a:ext cx="228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16200000" flipH="1">
              <a:off x="4762498" y="4226123"/>
              <a:ext cx="2286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867400" y="426720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Times New Roman" pitchFamily="18" charset="0"/>
                  <a:cs typeface="Times New Roman" pitchFamily="18" charset="0"/>
                </a:rPr>
                <a:t>time</a:t>
              </a:r>
              <a:endParaRPr 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886200" y="4180820"/>
              <a:ext cx="428625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10000" y="3452336"/>
              <a:ext cx="914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(feature created by S1)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95800" y="3657600"/>
              <a:ext cx="83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vote  NO on F1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91000" y="458218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create constraint F1 </a:t>
              </a:r>
              <a:r>
                <a:rPr lang="en-US" sz="1400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F2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181600" y="38100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itchFamily="18" charset="0"/>
                  <a:cs typeface="Times New Roman" pitchFamily="18" charset="0"/>
                </a:rPr>
                <a:t>update EFM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571370" y="685800"/>
            <a:ext cx="5163060" cy="3905310"/>
            <a:chOff x="1571370" y="685800"/>
            <a:chExt cx="5163060" cy="3905310"/>
          </a:xfrm>
        </p:grpSpPr>
        <p:sp>
          <p:nvSpPr>
            <p:cNvPr id="5" name="TextBox 4"/>
            <p:cNvSpPr txBox="1"/>
            <p:nvPr/>
          </p:nvSpPr>
          <p:spPr>
            <a:xfrm>
              <a:off x="1571370" y="2743200"/>
              <a:ext cx="95609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requires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04770" y="1905000"/>
              <a:ext cx="700184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104770" y="3429000"/>
              <a:ext cx="700184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直接箭头连接符 3"/>
            <p:cNvCxnSpPr>
              <a:stCxn id="2" idx="2"/>
              <a:endCxn id="3" idx="0"/>
            </p:cNvCxnSpPr>
            <p:nvPr/>
          </p:nvCxnSpPr>
          <p:spPr>
            <a:xfrm rot="5400000">
              <a:off x="1959562" y="29337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0570" y="2743200"/>
              <a:ext cx="512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66770" y="198120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81400" y="1905000"/>
              <a:ext cx="700184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1400" y="3429000"/>
              <a:ext cx="700184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stCxn id="11" idx="2"/>
              <a:endCxn id="12" idx="0"/>
            </p:cNvCxnSpPr>
            <p:nvPr/>
          </p:nvCxnSpPr>
          <p:spPr>
            <a:xfrm rot="5400000">
              <a:off x="3436192" y="29337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90770" y="198120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4219830" y="2743200"/>
              <a:ext cx="762000" cy="38100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181600" y="1905000"/>
              <a:ext cx="700184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67216" y="3429000"/>
              <a:ext cx="700184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>
              <a:stCxn id="17" idx="2"/>
              <a:endCxn id="18" idx="0"/>
            </p:cNvCxnSpPr>
            <p:nvPr/>
          </p:nvCxnSpPr>
          <p:spPr>
            <a:xfrm rot="5400000">
              <a:off x="5029200" y="2926508"/>
              <a:ext cx="990600" cy="143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7205" y="2754868"/>
              <a:ext cx="512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972430" y="1981200"/>
              <a:ext cx="762000" cy="38100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5972430" y="3505200"/>
              <a:ext cx="762000" cy="38100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4191000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6430" y="4191000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6155" y="4171890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rot="5400000">
              <a:off x="3598203" y="155775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52925" y="1181100"/>
              <a:ext cx="1513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Inferred Votes</a:t>
              </a:r>
              <a:endParaRPr 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200400" y="1143000"/>
              <a:ext cx="1143000" cy="45720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YES/NO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7627" y="762000"/>
              <a:ext cx="271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YES/NO</a:t>
              </a:r>
              <a:r>
                <a:rPr lang="en-US" dirty="0" smtClean="0"/>
                <a:t>       Voting Operation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81200" y="990600"/>
              <a:ext cx="9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981200" y="685800"/>
              <a:ext cx="4191000" cy="990600"/>
            </a:xfrm>
            <a:prstGeom prst="round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028825" y="1406525"/>
          <a:ext cx="6172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02898" y="32450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9950" y="24860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650" y="169545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0025" y="153352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4825" y="1771650"/>
            <a:ext cx="44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8675" y="169545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1914525"/>
            <a:ext cx="440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7325" y="173355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1175" y="1876425"/>
            <a:ext cx="44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4400" y="6096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066800" y="838200"/>
            <a:ext cx="16764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Browser</a:t>
            </a:r>
          </a:p>
        </p:txBody>
      </p:sp>
      <p:sp>
        <p:nvSpPr>
          <p:cNvPr id="3" name="矩形 2"/>
          <p:cNvSpPr/>
          <p:nvPr/>
        </p:nvSpPr>
        <p:spPr>
          <a:xfrm>
            <a:off x="1066800" y="1219200"/>
            <a:ext cx="16764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Editor</a:t>
            </a:r>
          </a:p>
        </p:txBody>
      </p:sp>
      <p:sp>
        <p:nvSpPr>
          <p:cNvPr id="4" name="矩形 3"/>
          <p:cNvSpPr/>
          <p:nvPr/>
        </p:nvSpPr>
        <p:spPr>
          <a:xfrm>
            <a:off x="1066800" y="1600200"/>
            <a:ext cx="1676400" cy="5334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Constraints Browser</a:t>
            </a:r>
          </a:p>
        </p:txBody>
      </p:sp>
      <p:sp>
        <p:nvSpPr>
          <p:cNvPr id="5" name="矩形 4"/>
          <p:cNvSpPr/>
          <p:nvPr/>
        </p:nvSpPr>
        <p:spPr>
          <a:xfrm>
            <a:off x="2743200" y="1371600"/>
            <a:ext cx="914400" cy="762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History List</a:t>
            </a:r>
          </a:p>
        </p:txBody>
      </p:sp>
      <p:sp>
        <p:nvSpPr>
          <p:cNvPr id="6" name="矩形 5"/>
          <p:cNvSpPr/>
          <p:nvPr/>
        </p:nvSpPr>
        <p:spPr>
          <a:xfrm>
            <a:off x="2743200" y="838200"/>
            <a:ext cx="914400" cy="5334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List</a:t>
            </a:r>
          </a:p>
        </p:txBody>
      </p:sp>
      <p:sp>
        <p:nvSpPr>
          <p:cNvPr id="7" name="矩形 6"/>
          <p:cNvSpPr/>
          <p:nvPr/>
        </p:nvSpPr>
        <p:spPr>
          <a:xfrm>
            <a:off x="1066800" y="2133600"/>
            <a:ext cx="25908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Discussion &amp; Comments</a:t>
            </a:r>
          </a:p>
        </p:txBody>
      </p:sp>
      <p:sp>
        <p:nvSpPr>
          <p:cNvPr id="8" name="矩形 7"/>
          <p:cNvSpPr/>
          <p:nvPr/>
        </p:nvSpPr>
        <p:spPr>
          <a:xfrm>
            <a:off x="4419600" y="2133600"/>
            <a:ext cx="20574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Model</a:t>
            </a:r>
          </a:p>
        </p:txBody>
      </p:sp>
      <p:sp>
        <p:nvSpPr>
          <p:cNvPr id="9" name="矩形 8"/>
          <p:cNvSpPr/>
          <p:nvPr/>
        </p:nvSpPr>
        <p:spPr>
          <a:xfrm>
            <a:off x="4419600" y="685800"/>
            <a:ext cx="20574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i="1" dirty="0" smtClean="0"/>
              <a:t>Data Views</a:t>
            </a:r>
            <a:endParaRPr lang="en-US" sz="1200" i="1" dirty="0"/>
          </a:p>
        </p:txBody>
      </p:sp>
      <p:sp>
        <p:nvSpPr>
          <p:cNvPr id="11" name="矩形 10"/>
          <p:cNvSpPr/>
          <p:nvPr/>
        </p:nvSpPr>
        <p:spPr>
          <a:xfrm>
            <a:off x="4419600" y="990600"/>
            <a:ext cx="838200" cy="4572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Set</a:t>
            </a:r>
          </a:p>
        </p:txBody>
      </p:sp>
      <p:sp>
        <p:nvSpPr>
          <p:cNvPr id="12" name="矩形 11"/>
          <p:cNvSpPr/>
          <p:nvPr/>
        </p:nvSpPr>
        <p:spPr>
          <a:xfrm>
            <a:off x="5257800" y="990600"/>
            <a:ext cx="1219200" cy="4572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Global View</a:t>
            </a:r>
          </a:p>
        </p:txBody>
      </p:sp>
      <p:sp>
        <p:nvSpPr>
          <p:cNvPr id="13" name="矩形 12"/>
          <p:cNvSpPr/>
          <p:nvPr/>
        </p:nvSpPr>
        <p:spPr>
          <a:xfrm>
            <a:off x="4419600" y="1447800"/>
            <a:ext cx="990600" cy="5334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View</a:t>
            </a:r>
          </a:p>
        </p:txBody>
      </p:sp>
      <p:sp>
        <p:nvSpPr>
          <p:cNvPr id="14" name="矩形 13"/>
          <p:cNvSpPr/>
          <p:nvPr/>
        </p:nvSpPr>
        <p:spPr>
          <a:xfrm>
            <a:off x="5410200" y="1447800"/>
            <a:ext cx="1066800" cy="5334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Personal View</a:t>
            </a:r>
          </a:p>
        </p:txBody>
      </p:sp>
      <p:sp>
        <p:nvSpPr>
          <p:cNvPr id="15" name="矩形 14"/>
          <p:cNvSpPr/>
          <p:nvPr/>
        </p:nvSpPr>
        <p:spPr>
          <a:xfrm>
            <a:off x="2667000" y="3505200"/>
            <a:ext cx="25908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Connector</a:t>
            </a:r>
          </a:p>
        </p:txBody>
      </p:sp>
      <p:sp>
        <p:nvSpPr>
          <p:cNvPr id="16" name="矩形 15"/>
          <p:cNvSpPr/>
          <p:nvPr/>
        </p:nvSpPr>
        <p:spPr>
          <a:xfrm>
            <a:off x="2667000" y="2819400"/>
            <a:ext cx="1295400" cy="685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Commands</a:t>
            </a:r>
          </a:p>
        </p:txBody>
      </p:sp>
      <p:sp>
        <p:nvSpPr>
          <p:cNvPr id="17" name="矩形 16"/>
          <p:cNvSpPr/>
          <p:nvPr/>
        </p:nvSpPr>
        <p:spPr>
          <a:xfrm>
            <a:off x="3962400" y="2819400"/>
            <a:ext cx="1295400" cy="685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Dispatcher</a:t>
            </a:r>
          </a:p>
        </p:txBody>
      </p:sp>
      <p:sp>
        <p:nvSpPr>
          <p:cNvPr id="18" name="矩形 17"/>
          <p:cNvSpPr/>
          <p:nvPr/>
        </p:nvSpPr>
        <p:spPr>
          <a:xfrm>
            <a:off x="2133600" y="4191000"/>
            <a:ext cx="18288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Protocol Handler</a:t>
            </a:r>
          </a:p>
        </p:txBody>
      </p:sp>
      <p:sp>
        <p:nvSpPr>
          <p:cNvPr id="20" name="矩形 19"/>
          <p:cNvSpPr/>
          <p:nvPr/>
        </p:nvSpPr>
        <p:spPr>
          <a:xfrm>
            <a:off x="2133600" y="4572000"/>
            <a:ext cx="18288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Filters</a:t>
            </a:r>
          </a:p>
        </p:txBody>
      </p:sp>
      <p:sp>
        <p:nvSpPr>
          <p:cNvPr id="21" name="矩形 20"/>
          <p:cNvSpPr/>
          <p:nvPr/>
        </p:nvSpPr>
        <p:spPr>
          <a:xfrm>
            <a:off x="3962400" y="4191000"/>
            <a:ext cx="1219200" cy="762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Handlers</a:t>
            </a:r>
          </a:p>
        </p:txBody>
      </p:sp>
      <p:sp>
        <p:nvSpPr>
          <p:cNvPr id="22" name="矩形 21"/>
          <p:cNvSpPr/>
          <p:nvPr/>
        </p:nvSpPr>
        <p:spPr>
          <a:xfrm>
            <a:off x="2133600" y="4953000"/>
            <a:ext cx="30480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Access Objects</a:t>
            </a:r>
            <a:endParaRPr lang="en-US" sz="1600" dirty="0"/>
          </a:p>
        </p:txBody>
      </p:sp>
      <p:sp>
        <p:nvSpPr>
          <p:cNvPr id="23" name="圆柱形 22"/>
          <p:cNvSpPr/>
          <p:nvPr/>
        </p:nvSpPr>
        <p:spPr>
          <a:xfrm>
            <a:off x="5410200" y="4876800"/>
            <a:ext cx="1295400" cy="457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0" y="35052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4114800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29535" y="2819400"/>
            <a:ext cx="461665" cy="10508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1371600"/>
            <a:ext cx="461665" cy="6603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 smtClean="0"/>
              <a:t>Views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1371600"/>
            <a:ext cx="461665" cy="8040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 smtClean="0"/>
              <a:t>Models</a:t>
            </a:r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12247</TotalTime>
  <Words>272</Words>
  <Application>Microsoft Office PowerPoint</Application>
  <PresentationFormat>全屏显示(4:3)</PresentationFormat>
  <Paragraphs>170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Calibri</vt:lpstr>
      <vt:lpstr>Wingdings</vt:lpstr>
      <vt:lpstr>宋体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PKU.DR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</dc:creator>
  <cp:lastModifiedBy>Yi Li</cp:lastModifiedBy>
  <cp:revision>901</cp:revision>
  <dcterms:created xsi:type="dcterms:W3CDTF">2010-01-25T06:45:44Z</dcterms:created>
  <dcterms:modified xsi:type="dcterms:W3CDTF">2010-09-15T08:09:34Z</dcterms:modified>
</cp:coreProperties>
</file>