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504A-B362-43BD-9F3E-7B9EE75E4A7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8ECA-9151-4393-80BA-B90D5492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19568"/>
              </p:ext>
            </p:extLst>
          </p:nvPr>
        </p:nvGraphicFramePr>
        <p:xfrm>
          <a:off x="381000" y="1600200"/>
          <a:ext cx="8534401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1"/>
                <a:gridCol w="2895600"/>
                <a:gridCol w="2667000"/>
                <a:gridCol w="1905000"/>
              </a:tblGrid>
              <a:tr h="4678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Conflict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Initial Situation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Result Situation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NPF 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Vote 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“no” on 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NPF (2)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Vote “no” on F1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Create “R2: F2 refines F3”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676401" y="2206823"/>
            <a:ext cx="2133600" cy="460177"/>
            <a:chOff x="1676401" y="2206823"/>
            <a:chExt cx="2133600" cy="460177"/>
          </a:xfrm>
        </p:grpSpPr>
        <p:sp>
          <p:nvSpPr>
            <p:cNvPr id="5" name="Rectangle 4"/>
            <p:cNvSpPr/>
            <p:nvPr/>
          </p:nvSpPr>
          <p:spPr>
            <a:xfrm>
              <a:off x="1676401" y="22068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1" y="22068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>
              <a:off x="2057401" y="2397323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57401" y="2359223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R: F2 refines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727" y="2209800"/>
            <a:ext cx="1869191" cy="391886"/>
            <a:chOff x="7108727" y="2209800"/>
            <a:chExt cx="1869191" cy="391886"/>
          </a:xfrm>
        </p:grpSpPr>
        <p:sp>
          <p:nvSpPr>
            <p:cNvPr id="12" name="Rectangle 11"/>
            <p:cNvSpPr/>
            <p:nvPr/>
          </p:nvSpPr>
          <p:spPr>
            <a:xfrm>
              <a:off x="7108727" y="22098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94527" y="2209800"/>
              <a:ext cx="381000" cy="381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6171" y="223235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(NPF)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76401" y="2816423"/>
            <a:ext cx="2133600" cy="460177"/>
            <a:chOff x="1676401" y="2816423"/>
            <a:chExt cx="2133600" cy="460177"/>
          </a:xfrm>
        </p:grpSpPr>
        <p:sp>
          <p:nvSpPr>
            <p:cNvPr id="19" name="Rectangle 18"/>
            <p:cNvSpPr/>
            <p:nvPr/>
          </p:nvSpPr>
          <p:spPr>
            <a:xfrm>
              <a:off x="1676401" y="28164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29001" y="28164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>
              <a:stCxn id="19" idx="3"/>
              <a:endCxn id="20" idx="1"/>
            </p:cNvCxnSpPr>
            <p:nvPr/>
          </p:nvCxnSpPr>
          <p:spPr>
            <a:xfrm>
              <a:off x="2057401" y="3006923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57401" y="2968823"/>
              <a:ext cx="1356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R: F2 refines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239001" y="2895600"/>
            <a:ext cx="3810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6571" y="2907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(NPF)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676401" y="3578423"/>
            <a:ext cx="2133600" cy="460177"/>
            <a:chOff x="1676401" y="3578423"/>
            <a:chExt cx="2133600" cy="460177"/>
          </a:xfrm>
        </p:grpSpPr>
        <p:sp>
          <p:nvSpPr>
            <p:cNvPr id="26" name="Rectangle 25"/>
            <p:cNvSpPr/>
            <p:nvPr/>
          </p:nvSpPr>
          <p:spPr>
            <a:xfrm>
              <a:off x="1676401" y="35784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1" y="357842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1"/>
            </p:cNvCxnSpPr>
            <p:nvPr/>
          </p:nvCxnSpPr>
          <p:spPr>
            <a:xfrm>
              <a:off x="2057401" y="3768923"/>
              <a:ext cx="1371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58971" y="3730823"/>
              <a:ext cx="1446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R1: F2 refines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47801" y="4111823"/>
            <a:ext cx="2962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R1 might be created by another client.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0595" y="3429000"/>
            <a:ext cx="1278140" cy="1107877"/>
            <a:chOff x="7260595" y="3429000"/>
            <a:chExt cx="1278140" cy="1107877"/>
          </a:xfrm>
        </p:grpSpPr>
        <p:sp>
          <p:nvSpPr>
            <p:cNvPr id="32" name="Rectangle 31"/>
            <p:cNvSpPr/>
            <p:nvPr/>
          </p:nvSpPr>
          <p:spPr>
            <a:xfrm>
              <a:off x="7260595" y="34290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17795" y="4155877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Connector 33"/>
            <p:cNvCxnSpPr>
              <a:stCxn id="32" idx="2"/>
              <a:endCxn id="33" idx="0"/>
            </p:cNvCxnSpPr>
            <p:nvPr/>
          </p:nvCxnSpPr>
          <p:spPr>
            <a:xfrm>
              <a:off x="7451095" y="3810000"/>
              <a:ext cx="457200" cy="34587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298695" y="384512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76847" y="34290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F3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Connector 43"/>
            <p:cNvCxnSpPr>
              <a:stCxn id="42" idx="2"/>
              <a:endCxn id="33" idx="0"/>
            </p:cNvCxnSpPr>
            <p:nvPr/>
          </p:nvCxnSpPr>
          <p:spPr>
            <a:xfrm flipH="1">
              <a:off x="7908295" y="3810000"/>
              <a:ext cx="359052" cy="34587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144075" y="3848100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R2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1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4</cp:revision>
  <dcterms:created xsi:type="dcterms:W3CDTF">2011-03-24T04:26:33Z</dcterms:created>
  <dcterms:modified xsi:type="dcterms:W3CDTF">2011-03-25T09:28:22Z</dcterms:modified>
</cp:coreProperties>
</file>