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zh-CN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84" y="-9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0427-A452-4E9B-92D0-B5A1114FDEC5}" type="datetimeFigureOut">
              <a:rPr lang="zh-CN" altLang="en-US" smtClean="0"/>
              <a:t>2012-1-26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C3B4-3C3F-4703-BDA8-96D935FAD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7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0427-A452-4E9B-92D0-B5A1114FDEC5}" type="datetimeFigureOut">
              <a:rPr lang="zh-CN" altLang="en-US" smtClean="0"/>
              <a:t>2012-1-26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C3B4-3C3F-4703-BDA8-96D935FAD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6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0427-A452-4E9B-92D0-B5A1114FDEC5}" type="datetimeFigureOut">
              <a:rPr lang="zh-CN" altLang="en-US" smtClean="0"/>
              <a:t>2012-1-26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C3B4-3C3F-4703-BDA8-96D935FAD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9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0427-A452-4E9B-92D0-B5A1114FDEC5}" type="datetimeFigureOut">
              <a:rPr lang="zh-CN" altLang="en-US" smtClean="0"/>
              <a:t>2012-1-26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C3B4-3C3F-4703-BDA8-96D935FAD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52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0427-A452-4E9B-92D0-B5A1114FDEC5}" type="datetimeFigureOut">
              <a:rPr lang="zh-CN" altLang="en-US" smtClean="0"/>
              <a:t>2012-1-26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C3B4-3C3F-4703-BDA8-96D935FAD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9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0427-A452-4E9B-92D0-B5A1114FDEC5}" type="datetimeFigureOut">
              <a:rPr lang="zh-CN" altLang="en-US" smtClean="0"/>
              <a:t>2012-1-26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C3B4-3C3F-4703-BDA8-96D935FAD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0427-A452-4E9B-92D0-B5A1114FDEC5}" type="datetimeFigureOut">
              <a:rPr lang="zh-CN" altLang="en-US" smtClean="0"/>
              <a:t>2012-1-26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C3B4-3C3F-4703-BDA8-96D935FAD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13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0427-A452-4E9B-92D0-B5A1114FDEC5}" type="datetimeFigureOut">
              <a:rPr lang="zh-CN" altLang="en-US" smtClean="0"/>
              <a:t>2012-1-26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C3B4-3C3F-4703-BDA8-96D935FAD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9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0427-A452-4E9B-92D0-B5A1114FDEC5}" type="datetimeFigureOut">
              <a:rPr lang="zh-CN" altLang="en-US" smtClean="0"/>
              <a:t>2012-1-26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C3B4-3C3F-4703-BDA8-96D935FAD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40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0427-A452-4E9B-92D0-B5A1114FDEC5}" type="datetimeFigureOut">
              <a:rPr lang="zh-CN" altLang="en-US" smtClean="0"/>
              <a:t>2012-1-26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C3B4-3C3F-4703-BDA8-96D935FAD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12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0427-A452-4E9B-92D0-B5A1114FDEC5}" type="datetimeFigureOut">
              <a:rPr lang="zh-CN" altLang="en-US" smtClean="0"/>
              <a:t>2012-1-26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C3B4-3C3F-4703-BDA8-96D935FAD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0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80427-A452-4E9B-92D0-B5A1114FDEC5}" type="datetimeFigureOut">
              <a:rPr lang="zh-CN" altLang="en-US" smtClean="0"/>
              <a:t>2012-1-26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C3B4-3C3F-4703-BDA8-96D935FAD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7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/>
          <p:cNvGrpSpPr/>
          <p:nvPr/>
        </p:nvGrpSpPr>
        <p:grpSpPr>
          <a:xfrm>
            <a:off x="293880" y="-2462128"/>
            <a:ext cx="9707320" cy="10458375"/>
            <a:chOff x="293880" y="-2462128"/>
            <a:chExt cx="9707320" cy="10458375"/>
          </a:xfrm>
        </p:grpSpPr>
        <p:sp>
          <p:nvSpPr>
            <p:cNvPr id="4" name="Rectangle 3"/>
            <p:cNvSpPr/>
            <p:nvPr/>
          </p:nvSpPr>
          <p:spPr>
            <a:xfrm>
              <a:off x="496144" y="-2359721"/>
              <a:ext cx="648072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GPS</a:t>
              </a:r>
              <a:endParaRPr lang="zh-CN" altLang="en-US" sz="1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68977" y="-2462127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32248" y="-2359722"/>
              <a:ext cx="648072" cy="35993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Call</a:t>
              </a:r>
              <a:endParaRPr lang="zh-CN" altLang="en-US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705081" y="-2462128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44564" y="-2359721"/>
              <a:ext cx="744693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Screen</a:t>
              </a:r>
              <a:endParaRPr lang="zh-CN" altLang="en-US" sz="16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865708" y="-2462125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62496" y="-1498221"/>
              <a:ext cx="640489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Basic</a:t>
              </a:r>
              <a:endParaRPr lang="zh-CN" alt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7161" y="-1501285"/>
              <a:ext cx="679500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Color</a:t>
              </a:r>
              <a:endParaRPr lang="zh-CN" alt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20499" y="-1501285"/>
              <a:ext cx="504056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HD</a:t>
              </a:r>
              <a:endParaRPr lang="zh-CN" altLang="en-US" sz="1600" dirty="0"/>
            </a:p>
          </p:txBody>
        </p:sp>
        <p:cxnSp>
          <p:nvCxnSpPr>
            <p:cNvPr id="15" name="Straight Connector 14"/>
            <p:cNvCxnSpPr>
              <a:stCxn id="9" idx="2"/>
              <a:endCxn id="11" idx="0"/>
            </p:cNvCxnSpPr>
            <p:nvPr/>
          </p:nvCxnSpPr>
          <p:spPr>
            <a:xfrm flipH="1">
              <a:off x="2082741" y="-1999788"/>
              <a:ext cx="834170" cy="50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2"/>
              <a:endCxn id="12" idx="0"/>
            </p:cNvCxnSpPr>
            <p:nvPr/>
          </p:nvCxnSpPr>
          <p:spPr>
            <a:xfrm>
              <a:off x="2916911" y="-1999788"/>
              <a:ext cx="0" cy="498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2"/>
              <a:endCxn id="13" idx="0"/>
            </p:cNvCxnSpPr>
            <p:nvPr/>
          </p:nvCxnSpPr>
          <p:spPr>
            <a:xfrm>
              <a:off x="2916911" y="-1999788"/>
              <a:ext cx="755616" cy="498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544564" y="-1778452"/>
              <a:ext cx="7120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960640" y="-2359719"/>
              <a:ext cx="792088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Media</a:t>
              </a:r>
              <a:endParaRPr lang="zh-CN" altLang="en-US" sz="16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305481" y="-2462125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60639" y="-1498221"/>
              <a:ext cx="864097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Camera</a:t>
              </a:r>
              <a:endParaRPr lang="zh-CN" altLang="en-US" sz="16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341483" y="-1596550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96544" y="-1498221"/>
              <a:ext cx="688778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MP3</a:t>
              </a:r>
              <a:endParaRPr lang="zh-CN" alt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373888" y="-1596550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40760" y="-1501286"/>
              <a:ext cx="688778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MP4</a:t>
              </a:r>
              <a:endParaRPr lang="zh-CN" altLang="en-US" sz="16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333945" y="-1603692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16250" y="-599893"/>
              <a:ext cx="688778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3MP</a:t>
              </a:r>
              <a:endParaRPr lang="zh-CN" altLang="en-US" sz="1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95998" y="-602958"/>
              <a:ext cx="688778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8MP</a:t>
              </a:r>
              <a:endParaRPr lang="zh-CN" altLang="en-US" sz="1600" dirty="0"/>
            </a:p>
          </p:txBody>
        </p:sp>
        <p:cxnSp>
          <p:nvCxnSpPr>
            <p:cNvPr id="36" name="Straight Connector 35"/>
            <p:cNvCxnSpPr>
              <a:stCxn id="25" idx="2"/>
              <a:endCxn id="31" idx="0"/>
            </p:cNvCxnSpPr>
            <p:nvPr/>
          </p:nvCxnSpPr>
          <p:spPr>
            <a:xfrm flipH="1">
              <a:off x="4960639" y="-1138288"/>
              <a:ext cx="432049" cy="538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5" idx="2"/>
              <a:endCxn id="33" idx="0"/>
            </p:cNvCxnSpPr>
            <p:nvPr/>
          </p:nvCxnSpPr>
          <p:spPr>
            <a:xfrm>
              <a:off x="5392688" y="-1138288"/>
              <a:ext cx="447699" cy="53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184607" y="-869091"/>
              <a:ext cx="4161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944416" y="-109434"/>
              <a:ext cx="1368152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Connectivity</a:t>
              </a:r>
              <a:endParaRPr lang="zh-CN" altLang="en-US" sz="16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3577289" y="-211840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915356" y="-2359719"/>
              <a:ext cx="1080120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Accu_Cell</a:t>
              </a:r>
              <a:endParaRPr lang="zh-CN" altLang="en-US" sz="16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404213" y="-2462125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0880" y="-1501287"/>
              <a:ext cx="776889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Hi_Ion</a:t>
              </a:r>
              <a:endParaRPr lang="zh-CN" altLang="en-US" sz="1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066971" y="-1498221"/>
              <a:ext cx="776889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Ni_Mh</a:t>
              </a:r>
              <a:endParaRPr lang="zh-CN" altLang="en-US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034766" y="-1498221"/>
              <a:ext cx="776889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Ni_Ca</a:t>
              </a:r>
              <a:endParaRPr lang="zh-CN" altLang="en-US" sz="1600" dirty="0"/>
            </a:p>
          </p:txBody>
        </p:sp>
        <p:cxnSp>
          <p:nvCxnSpPr>
            <p:cNvPr id="56" name="Straight Connector 55"/>
            <p:cNvCxnSpPr>
              <a:stCxn id="50" idx="2"/>
              <a:endCxn id="53" idx="0"/>
            </p:cNvCxnSpPr>
            <p:nvPr/>
          </p:nvCxnSpPr>
          <p:spPr>
            <a:xfrm>
              <a:off x="8455416" y="-1999786"/>
              <a:ext cx="0" cy="501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2" idx="0"/>
              <a:endCxn id="50" idx="2"/>
            </p:cNvCxnSpPr>
            <p:nvPr/>
          </p:nvCxnSpPr>
          <p:spPr>
            <a:xfrm flipV="1">
              <a:off x="7509325" y="-1999786"/>
              <a:ext cx="946091" cy="498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2"/>
              <a:endCxn id="54" idx="0"/>
            </p:cNvCxnSpPr>
            <p:nvPr/>
          </p:nvCxnSpPr>
          <p:spPr>
            <a:xfrm>
              <a:off x="8455416" y="-1999786"/>
              <a:ext cx="967795" cy="501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993643" y="-1749004"/>
              <a:ext cx="923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496144" y="720882"/>
              <a:ext cx="752538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UTMS</a:t>
              </a:r>
              <a:endParaRPr lang="zh-CN" altLang="en-US" sz="16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21210" y="618476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86227" y="720883"/>
              <a:ext cx="752538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GPRS</a:t>
              </a:r>
              <a:endParaRPr lang="zh-CN" altLang="en-US" sz="1600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1711293" y="618477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286751" y="720881"/>
              <a:ext cx="752538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Wi-Fi</a:t>
              </a:r>
              <a:endParaRPr lang="zh-CN" altLang="en-US" sz="16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2611817" y="618475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172017" y="720880"/>
              <a:ext cx="652145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USB</a:t>
              </a:r>
              <a:endParaRPr lang="zh-CN" altLang="en-US" sz="1600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3446886" y="618477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976562" y="720879"/>
              <a:ext cx="912070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Infrared</a:t>
              </a:r>
              <a:endParaRPr lang="zh-CN" altLang="en-US" sz="16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4381394" y="618473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036412" y="720878"/>
              <a:ext cx="1004347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Bluetooth</a:t>
              </a:r>
              <a:endParaRPr lang="zh-CN" altLang="en-US" sz="16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5485500" y="618472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93159" y="720877"/>
              <a:ext cx="639689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IrDA</a:t>
              </a:r>
              <a:endParaRPr lang="zh-CN" altLang="en-US" sz="1600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461800" y="618471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Straight Connector 83"/>
            <p:cNvCxnSpPr>
              <a:stCxn id="70" idx="7"/>
              <a:endCxn id="47" idx="2"/>
            </p:cNvCxnSpPr>
            <p:nvPr/>
          </p:nvCxnSpPr>
          <p:spPr>
            <a:xfrm flipV="1">
              <a:off x="908619" y="250499"/>
              <a:ext cx="2719873" cy="38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2" idx="7"/>
              <a:endCxn id="47" idx="2"/>
            </p:cNvCxnSpPr>
            <p:nvPr/>
          </p:nvCxnSpPr>
          <p:spPr>
            <a:xfrm flipV="1">
              <a:off x="1798702" y="250499"/>
              <a:ext cx="1829790" cy="38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4" idx="7"/>
              <a:endCxn id="47" idx="2"/>
            </p:cNvCxnSpPr>
            <p:nvPr/>
          </p:nvCxnSpPr>
          <p:spPr>
            <a:xfrm flipV="1">
              <a:off x="2699226" y="250499"/>
              <a:ext cx="929266" cy="382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6" idx="0"/>
              <a:endCxn id="47" idx="2"/>
            </p:cNvCxnSpPr>
            <p:nvPr/>
          </p:nvCxnSpPr>
          <p:spPr>
            <a:xfrm flipV="1">
              <a:off x="3498089" y="250499"/>
              <a:ext cx="130403" cy="367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8" idx="1"/>
              <a:endCxn id="47" idx="2"/>
            </p:cNvCxnSpPr>
            <p:nvPr/>
          </p:nvCxnSpPr>
          <p:spPr>
            <a:xfrm flipH="1" flipV="1">
              <a:off x="3628492" y="250499"/>
              <a:ext cx="767899" cy="382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0" idx="1"/>
              <a:endCxn id="47" idx="2"/>
            </p:cNvCxnSpPr>
            <p:nvPr/>
          </p:nvCxnSpPr>
          <p:spPr>
            <a:xfrm flipH="1" flipV="1">
              <a:off x="3628492" y="250499"/>
              <a:ext cx="1872005" cy="382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47" idx="2"/>
              <a:endCxn id="82" idx="1"/>
            </p:cNvCxnSpPr>
            <p:nvPr/>
          </p:nvCxnSpPr>
          <p:spPr>
            <a:xfrm>
              <a:off x="3628492" y="250499"/>
              <a:ext cx="2848305" cy="382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8141234" y="-109434"/>
              <a:ext cx="923862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Calendar</a:t>
              </a:r>
              <a:endParaRPr lang="zh-CN" altLang="en-US" sz="16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8551962" y="-211840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324092" y="720876"/>
              <a:ext cx="1287635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MS Outlook</a:t>
              </a:r>
              <a:endParaRPr lang="zh-CN" alt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7931167" y="618470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779393" y="720875"/>
              <a:ext cx="933776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Alarm</a:t>
              </a:r>
              <a:endParaRPr lang="zh-CN" altLang="en-US" sz="16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95078" y="618469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Straight Connector 103"/>
            <p:cNvCxnSpPr>
              <a:stCxn id="100" idx="0"/>
              <a:endCxn id="97" idx="2"/>
            </p:cNvCxnSpPr>
            <p:nvPr/>
          </p:nvCxnSpPr>
          <p:spPr>
            <a:xfrm flipV="1">
              <a:off x="7982370" y="250499"/>
              <a:ext cx="620795" cy="367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7" idx="2"/>
              <a:endCxn id="102" idx="1"/>
            </p:cNvCxnSpPr>
            <p:nvPr/>
          </p:nvCxnSpPr>
          <p:spPr>
            <a:xfrm>
              <a:off x="8603165" y="250499"/>
              <a:ext cx="606910" cy="382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2824386" y="1618761"/>
              <a:ext cx="1608210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Basic Functions</a:t>
              </a:r>
              <a:endParaRPr lang="zh-CN" altLang="en-US" sz="16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3577288" y="1516355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44214" y="2449077"/>
              <a:ext cx="1008114" cy="35993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Message</a:t>
              </a:r>
              <a:endParaRPr lang="zh-CN" altLang="en-US" sz="1600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1597068" y="2346671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" name="Straight Connector 122"/>
            <p:cNvCxnSpPr>
              <a:stCxn id="110" idx="7"/>
              <a:endCxn id="107" idx="2"/>
            </p:cNvCxnSpPr>
            <p:nvPr/>
          </p:nvCxnSpPr>
          <p:spPr>
            <a:xfrm flipV="1">
              <a:off x="1684477" y="1978694"/>
              <a:ext cx="1944014" cy="38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496144" y="3313171"/>
              <a:ext cx="648072" cy="35993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SMS</a:t>
              </a:r>
              <a:endParaRPr lang="zh-CN" altLang="en-US" sz="16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06233" y="3313171"/>
              <a:ext cx="648072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EMS</a:t>
              </a:r>
              <a:endParaRPr lang="zh-CN" altLang="en-US" sz="160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101321" y="3313170"/>
              <a:ext cx="758861" cy="35993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MMS</a:t>
              </a:r>
              <a:endParaRPr lang="zh-CN" altLang="en-US" sz="1600" dirty="0"/>
            </a:p>
          </p:txBody>
        </p:sp>
        <p:cxnSp>
          <p:nvCxnSpPr>
            <p:cNvPr id="142" name="Straight Connector 141"/>
            <p:cNvCxnSpPr>
              <a:endCxn id="109" idx="2"/>
            </p:cNvCxnSpPr>
            <p:nvPr/>
          </p:nvCxnSpPr>
          <p:spPr>
            <a:xfrm flipV="1">
              <a:off x="768977" y="2809010"/>
              <a:ext cx="879294" cy="50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09" idx="2"/>
              <a:endCxn id="139" idx="0"/>
            </p:cNvCxnSpPr>
            <p:nvPr/>
          </p:nvCxnSpPr>
          <p:spPr>
            <a:xfrm flipH="1">
              <a:off x="1630269" y="2809010"/>
              <a:ext cx="18002" cy="5041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Isosceles Triangle 144"/>
            <p:cNvSpPr/>
            <p:nvPr/>
          </p:nvSpPr>
          <p:spPr>
            <a:xfrm>
              <a:off x="1234225" y="2809011"/>
              <a:ext cx="395085" cy="252079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2429548" y="3210765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9" name="Straight Connector 148"/>
            <p:cNvCxnSpPr>
              <a:stCxn id="109" idx="2"/>
              <a:endCxn id="147" idx="1"/>
            </p:cNvCxnSpPr>
            <p:nvPr/>
          </p:nvCxnSpPr>
          <p:spPr>
            <a:xfrm>
              <a:off x="1648271" y="2809010"/>
              <a:ext cx="796274" cy="416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3592488" y="2449076"/>
              <a:ext cx="568370" cy="35993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Call</a:t>
              </a:r>
              <a:endParaRPr lang="zh-CN" altLang="en-US" sz="1600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3825470" y="2346670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136313" y="3313171"/>
              <a:ext cx="687849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Voice</a:t>
              </a:r>
              <a:endParaRPr lang="zh-CN" altLang="en-US" sz="16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16061" y="3313171"/>
              <a:ext cx="584539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Data</a:t>
              </a:r>
              <a:endParaRPr lang="zh-CN" altLang="en-US" sz="1600" dirty="0"/>
            </a:p>
          </p:txBody>
        </p:sp>
        <p:cxnSp>
          <p:nvCxnSpPr>
            <p:cNvPr id="155" name="Straight Connector 154"/>
            <p:cNvCxnSpPr>
              <a:stCxn id="150" idx="2"/>
            </p:cNvCxnSpPr>
            <p:nvPr/>
          </p:nvCxnSpPr>
          <p:spPr>
            <a:xfrm flipH="1">
              <a:off x="3415646" y="2809009"/>
              <a:ext cx="461027" cy="505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0" idx="2"/>
              <a:endCxn id="153" idx="0"/>
            </p:cNvCxnSpPr>
            <p:nvPr/>
          </p:nvCxnSpPr>
          <p:spPr>
            <a:xfrm>
              <a:off x="3876673" y="2809009"/>
              <a:ext cx="431658" cy="504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Isosceles Triangle 157"/>
            <p:cNvSpPr/>
            <p:nvPr/>
          </p:nvSpPr>
          <p:spPr>
            <a:xfrm>
              <a:off x="3705214" y="2825759"/>
              <a:ext cx="342917" cy="1916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499826" y="2449075"/>
              <a:ext cx="789431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Games</a:t>
              </a:r>
              <a:endParaRPr lang="zh-CN" altLang="en-US" sz="1600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2865708" y="2346669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2" name="Straight Connector 161"/>
            <p:cNvCxnSpPr>
              <a:stCxn id="160" idx="0"/>
              <a:endCxn id="107" idx="2"/>
            </p:cNvCxnSpPr>
            <p:nvPr/>
          </p:nvCxnSpPr>
          <p:spPr>
            <a:xfrm flipV="1">
              <a:off x="2916911" y="1978694"/>
              <a:ext cx="711580" cy="36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51" idx="0"/>
              <a:endCxn id="107" idx="2"/>
            </p:cNvCxnSpPr>
            <p:nvPr/>
          </p:nvCxnSpPr>
          <p:spPr>
            <a:xfrm flipH="1" flipV="1">
              <a:off x="3628491" y="1978694"/>
              <a:ext cx="248182" cy="3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4324134" y="2449182"/>
              <a:ext cx="708514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Clock</a:t>
              </a:r>
              <a:endParaRPr lang="zh-CN" altLang="en-US" sz="1600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4656957" y="2346776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176664" y="2449078"/>
              <a:ext cx="989280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Ringtone</a:t>
              </a:r>
              <a:endParaRPr lang="zh-CN" altLang="en-US" sz="1600" dirty="0"/>
            </a:p>
          </p:txBody>
        </p:sp>
        <p:sp>
          <p:nvSpPr>
            <p:cNvPr id="168" name="Oval 167"/>
            <p:cNvSpPr/>
            <p:nvPr/>
          </p:nvSpPr>
          <p:spPr>
            <a:xfrm>
              <a:off x="5649870" y="2346672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Straight Connector 169"/>
            <p:cNvCxnSpPr>
              <a:stCxn id="107" idx="2"/>
              <a:endCxn id="166" idx="0"/>
            </p:cNvCxnSpPr>
            <p:nvPr/>
          </p:nvCxnSpPr>
          <p:spPr>
            <a:xfrm>
              <a:off x="3628491" y="1978694"/>
              <a:ext cx="1079669" cy="368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07" idx="2"/>
              <a:endCxn id="168" idx="0"/>
            </p:cNvCxnSpPr>
            <p:nvPr/>
          </p:nvCxnSpPr>
          <p:spPr>
            <a:xfrm>
              <a:off x="3628491" y="1978694"/>
              <a:ext cx="2072582" cy="367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7340122" y="1618760"/>
              <a:ext cx="1115294" cy="35993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Message</a:t>
              </a:r>
              <a:endParaRPr lang="zh-CN" altLang="en-US" sz="1600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7868935" y="1516354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598260" y="2449074"/>
              <a:ext cx="725832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Email</a:t>
              </a:r>
              <a:endParaRPr lang="zh-CN" altLang="en-US" sz="1600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6909973" y="2346776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552440" y="2449073"/>
              <a:ext cx="725832" cy="35993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SMS</a:t>
              </a:r>
              <a:endParaRPr lang="zh-CN" altLang="en-US" sz="1600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7864153" y="2346775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506619" y="2449182"/>
              <a:ext cx="725832" cy="35993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MMS</a:t>
              </a:r>
              <a:endParaRPr lang="zh-CN" altLang="en-US" sz="1600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8332" y="2346884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368814" y="3314595"/>
              <a:ext cx="1184114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Attachment</a:t>
              </a:r>
              <a:endParaRPr lang="zh-CN" altLang="en-US" sz="1600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6909668" y="3212297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4" name="Straight Connector 183"/>
            <p:cNvCxnSpPr>
              <a:stCxn id="182" idx="0"/>
              <a:endCxn id="175" idx="2"/>
            </p:cNvCxnSpPr>
            <p:nvPr/>
          </p:nvCxnSpPr>
          <p:spPr>
            <a:xfrm flipV="1">
              <a:off x="6960871" y="2809007"/>
              <a:ext cx="305" cy="403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76" idx="7"/>
              <a:endCxn id="173" idx="2"/>
            </p:cNvCxnSpPr>
            <p:nvPr/>
          </p:nvCxnSpPr>
          <p:spPr>
            <a:xfrm flipV="1">
              <a:off x="6997382" y="1978693"/>
              <a:ext cx="900387" cy="383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78" idx="0"/>
              <a:endCxn id="173" idx="2"/>
            </p:cNvCxnSpPr>
            <p:nvPr/>
          </p:nvCxnSpPr>
          <p:spPr>
            <a:xfrm flipH="1" flipV="1">
              <a:off x="7897769" y="1978693"/>
              <a:ext cx="17587" cy="368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73" idx="2"/>
              <a:endCxn id="180" idx="1"/>
            </p:cNvCxnSpPr>
            <p:nvPr/>
          </p:nvCxnSpPr>
          <p:spPr>
            <a:xfrm>
              <a:off x="7897769" y="1978693"/>
              <a:ext cx="935560" cy="383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856184" y="4330327"/>
              <a:ext cx="1733816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Call Management</a:t>
              </a:r>
              <a:endParaRPr lang="zh-CN" altLang="en-US" sz="1600" dirty="0"/>
            </a:p>
          </p:txBody>
        </p:sp>
        <p:sp>
          <p:nvSpPr>
            <p:cNvPr id="192" name="Oval 191"/>
            <p:cNvSpPr/>
            <p:nvPr/>
          </p:nvSpPr>
          <p:spPr>
            <a:xfrm>
              <a:off x="1694258" y="4227921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96602" y="5160641"/>
              <a:ext cx="1100465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Voice Dial</a:t>
              </a:r>
              <a:endParaRPr lang="zh-CN" altLang="en-US" sz="1600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995631" y="5058235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792288" y="5160749"/>
              <a:ext cx="1084386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Call Filter</a:t>
              </a:r>
              <a:endParaRPr lang="zh-CN" altLang="en-US" sz="1600" dirty="0"/>
            </a:p>
          </p:txBody>
        </p:sp>
        <p:sp>
          <p:nvSpPr>
            <p:cNvPr id="198" name="Oval 197"/>
            <p:cNvSpPr/>
            <p:nvPr/>
          </p:nvSpPr>
          <p:spPr>
            <a:xfrm>
              <a:off x="2290444" y="5058451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9" name="Straight Connector 198"/>
            <p:cNvCxnSpPr>
              <a:stCxn id="194" idx="7"/>
              <a:endCxn id="191" idx="2"/>
            </p:cNvCxnSpPr>
            <p:nvPr/>
          </p:nvCxnSpPr>
          <p:spPr>
            <a:xfrm flipV="1">
              <a:off x="1083040" y="4690260"/>
              <a:ext cx="640052" cy="382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91" idx="2"/>
              <a:endCxn id="198" idx="1"/>
            </p:cNvCxnSpPr>
            <p:nvPr/>
          </p:nvCxnSpPr>
          <p:spPr>
            <a:xfrm>
              <a:off x="1723092" y="4690260"/>
              <a:ext cx="582349" cy="383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ctangle 218"/>
            <p:cNvSpPr/>
            <p:nvPr/>
          </p:nvSpPr>
          <p:spPr>
            <a:xfrm>
              <a:off x="3415646" y="4330327"/>
              <a:ext cx="989510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Settings</a:t>
              </a:r>
              <a:endParaRPr lang="zh-CN" altLang="en-US" sz="1600" dirty="0"/>
            </a:p>
          </p:txBody>
        </p:sp>
        <p:sp>
          <p:nvSpPr>
            <p:cNvPr id="220" name="Oval 219"/>
            <p:cNvSpPr/>
            <p:nvPr/>
          </p:nvSpPr>
          <p:spPr>
            <a:xfrm>
              <a:off x="3881567" y="4227921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232448" y="5160640"/>
              <a:ext cx="520398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OS</a:t>
              </a:r>
              <a:endParaRPr lang="zh-CN" altLang="en-US" sz="1600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3463813" y="5058234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938876" y="5160857"/>
              <a:ext cx="765034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Java</a:t>
              </a:r>
              <a:endParaRPr lang="zh-CN" altLang="en-US" sz="1600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4257128" y="5058234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512368" y="6024736"/>
              <a:ext cx="916486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Symbian</a:t>
              </a:r>
              <a:endParaRPr lang="zh-CN" altLang="en-US" sz="1600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592488" y="6024736"/>
              <a:ext cx="857070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WinCE</a:t>
              </a:r>
              <a:endParaRPr lang="zh-CN" altLang="en-US" sz="1600" dirty="0"/>
            </a:p>
          </p:txBody>
        </p:sp>
        <p:cxnSp>
          <p:nvCxnSpPr>
            <p:cNvPr id="229" name="Straight Connector 228"/>
            <p:cNvCxnSpPr>
              <a:stCxn id="226" idx="0"/>
              <a:endCxn id="221" idx="2"/>
            </p:cNvCxnSpPr>
            <p:nvPr/>
          </p:nvCxnSpPr>
          <p:spPr>
            <a:xfrm flipV="1">
              <a:off x="2970611" y="5520573"/>
              <a:ext cx="522036" cy="504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221" idx="2"/>
              <a:endCxn id="227" idx="0"/>
            </p:cNvCxnSpPr>
            <p:nvPr/>
          </p:nvCxnSpPr>
          <p:spPr>
            <a:xfrm>
              <a:off x="3492647" y="5520573"/>
              <a:ext cx="528376" cy="504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3256661" y="5748357"/>
              <a:ext cx="448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222" idx="7"/>
              <a:endCxn id="219" idx="2"/>
            </p:cNvCxnSpPr>
            <p:nvPr/>
          </p:nvCxnSpPr>
          <p:spPr>
            <a:xfrm flipV="1">
              <a:off x="3551222" y="4690260"/>
              <a:ext cx="359179" cy="382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25" idx="0"/>
              <a:endCxn id="219" idx="2"/>
            </p:cNvCxnSpPr>
            <p:nvPr/>
          </p:nvCxnSpPr>
          <p:spPr>
            <a:xfrm flipH="1" flipV="1">
              <a:off x="3910401" y="4690260"/>
              <a:ext cx="397930" cy="367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5248672" y="4330326"/>
              <a:ext cx="1950860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Album Management</a:t>
              </a:r>
              <a:endParaRPr lang="zh-CN" altLang="en-US" sz="1600" dirty="0"/>
            </a:p>
          </p:txBody>
        </p:sp>
        <p:sp>
          <p:nvSpPr>
            <p:cNvPr id="240" name="Oval 239"/>
            <p:cNvSpPr/>
            <p:nvPr/>
          </p:nvSpPr>
          <p:spPr>
            <a:xfrm>
              <a:off x="6195268" y="4227920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4816624" y="5160857"/>
              <a:ext cx="1413576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Create Album</a:t>
              </a:r>
              <a:endParaRPr lang="zh-CN" altLang="en-US" sz="1600" dirty="0"/>
            </a:p>
          </p:txBody>
        </p:sp>
        <p:sp>
          <p:nvSpPr>
            <p:cNvPr id="242" name="Oval 241"/>
            <p:cNvSpPr/>
            <p:nvPr/>
          </p:nvSpPr>
          <p:spPr>
            <a:xfrm>
              <a:off x="5464696" y="5058451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608712" y="6024735"/>
              <a:ext cx="1413576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Delete Album</a:t>
              </a:r>
              <a:endParaRPr lang="zh-CN" altLang="en-US" sz="16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6286666" y="5922329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6" name="Straight Connector 245"/>
            <p:cNvCxnSpPr>
              <a:stCxn id="242" idx="7"/>
              <a:endCxn id="239" idx="2"/>
            </p:cNvCxnSpPr>
            <p:nvPr/>
          </p:nvCxnSpPr>
          <p:spPr>
            <a:xfrm flipV="1">
              <a:off x="5552105" y="4690259"/>
              <a:ext cx="671997" cy="383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39" idx="2"/>
              <a:endCxn id="244" idx="0"/>
            </p:cNvCxnSpPr>
            <p:nvPr/>
          </p:nvCxnSpPr>
          <p:spPr>
            <a:xfrm>
              <a:off x="6224102" y="4690259"/>
              <a:ext cx="113767" cy="1232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248"/>
            <p:cNvSpPr/>
            <p:nvPr/>
          </p:nvSpPr>
          <p:spPr>
            <a:xfrm>
              <a:off x="7402268" y="4326942"/>
              <a:ext cx="1950860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Photo Management</a:t>
              </a:r>
              <a:endParaRPr lang="zh-CN" altLang="en-US" sz="1600" dirty="0"/>
            </a:p>
          </p:txBody>
        </p:sp>
        <p:sp>
          <p:nvSpPr>
            <p:cNvPr id="250" name="Oval 249"/>
            <p:cNvSpPr/>
            <p:nvPr/>
          </p:nvSpPr>
          <p:spPr>
            <a:xfrm>
              <a:off x="8348864" y="4224536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408912" y="6024734"/>
              <a:ext cx="1663848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Basic Operations</a:t>
              </a:r>
              <a:endParaRPr lang="zh-CN" altLang="en-US" sz="1600" dirty="0"/>
            </a:p>
          </p:txBody>
        </p:sp>
        <p:sp>
          <p:nvSpPr>
            <p:cNvPr id="252" name="Oval 251"/>
            <p:cNvSpPr/>
            <p:nvPr/>
          </p:nvSpPr>
          <p:spPr>
            <a:xfrm>
              <a:off x="8212002" y="5922328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4744616" y="6888939"/>
              <a:ext cx="1275368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Create Photo</a:t>
              </a:r>
              <a:endParaRPr lang="zh-CN" altLang="en-US" sz="1600" dirty="0"/>
            </a:p>
          </p:txBody>
        </p:sp>
        <p:sp>
          <p:nvSpPr>
            <p:cNvPr id="254" name="Oval 253"/>
            <p:cNvSpPr/>
            <p:nvPr/>
          </p:nvSpPr>
          <p:spPr>
            <a:xfrm>
              <a:off x="5353466" y="6786533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6133544" y="6888938"/>
              <a:ext cx="1275368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Delete Photo</a:t>
              </a:r>
              <a:endParaRPr lang="zh-CN" altLang="en-US" sz="1600" dirty="0"/>
            </a:p>
          </p:txBody>
        </p:sp>
        <p:sp>
          <p:nvSpPr>
            <p:cNvPr id="256" name="Oval 255"/>
            <p:cNvSpPr/>
            <p:nvPr/>
          </p:nvSpPr>
          <p:spPr>
            <a:xfrm>
              <a:off x="6742394" y="6786532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516471" y="6888832"/>
              <a:ext cx="1188585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View Photo</a:t>
              </a:r>
              <a:endParaRPr lang="zh-CN" altLang="en-US" sz="1600" dirty="0"/>
            </a:p>
          </p:txBody>
        </p:sp>
        <p:sp>
          <p:nvSpPr>
            <p:cNvPr id="258" name="Oval 257"/>
            <p:cNvSpPr/>
            <p:nvPr/>
          </p:nvSpPr>
          <p:spPr>
            <a:xfrm>
              <a:off x="8077502" y="6786426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8812615" y="6888533"/>
              <a:ext cx="1188585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Edit Label</a:t>
              </a:r>
              <a:endParaRPr lang="zh-CN" altLang="en-US" sz="1600" dirty="0"/>
            </a:p>
          </p:txBody>
        </p:sp>
        <p:sp>
          <p:nvSpPr>
            <p:cNvPr id="260" name="Oval 259"/>
            <p:cNvSpPr/>
            <p:nvPr/>
          </p:nvSpPr>
          <p:spPr>
            <a:xfrm>
              <a:off x="9373646" y="6786127"/>
              <a:ext cx="102406" cy="102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9170436" y="5160637"/>
              <a:ext cx="830764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Sorting</a:t>
              </a:r>
              <a:endParaRPr lang="zh-CN" altLang="en-US" sz="1600" dirty="0"/>
            </a:p>
          </p:txBody>
        </p:sp>
        <p:sp>
          <p:nvSpPr>
            <p:cNvPr id="262" name="Oval 261"/>
            <p:cNvSpPr/>
            <p:nvPr/>
          </p:nvSpPr>
          <p:spPr>
            <a:xfrm>
              <a:off x="9536866" y="5058231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8417024" y="5160636"/>
              <a:ext cx="648000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Send</a:t>
              </a:r>
              <a:endParaRPr lang="zh-CN" altLang="en-US" sz="1600" dirty="0"/>
            </a:p>
          </p:txBody>
        </p:sp>
        <p:sp>
          <p:nvSpPr>
            <p:cNvPr id="264" name="Oval 263"/>
            <p:cNvSpPr/>
            <p:nvPr/>
          </p:nvSpPr>
          <p:spPr>
            <a:xfrm>
              <a:off x="8692072" y="5058230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7322124" y="5160635"/>
              <a:ext cx="870068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Favorite</a:t>
              </a:r>
              <a:endParaRPr lang="zh-CN" altLang="en-US" sz="1600" dirty="0"/>
            </a:p>
          </p:txBody>
        </p:sp>
        <p:sp>
          <p:nvSpPr>
            <p:cNvPr id="266" name="Oval 265"/>
            <p:cNvSpPr/>
            <p:nvPr/>
          </p:nvSpPr>
          <p:spPr>
            <a:xfrm>
              <a:off x="7729907" y="5058451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6472808" y="5157201"/>
              <a:ext cx="732994" cy="359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Copy</a:t>
              </a:r>
              <a:endParaRPr lang="zh-CN" altLang="en-US" sz="1600" dirty="0"/>
            </a:p>
          </p:txBody>
        </p:sp>
        <p:sp>
          <p:nvSpPr>
            <p:cNvPr id="268" name="Oval 267"/>
            <p:cNvSpPr/>
            <p:nvPr/>
          </p:nvSpPr>
          <p:spPr>
            <a:xfrm>
              <a:off x="6779404" y="5058234"/>
              <a:ext cx="102406" cy="10240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0" name="Straight Connector 269"/>
            <p:cNvCxnSpPr>
              <a:stCxn id="249" idx="2"/>
              <a:endCxn id="252" idx="0"/>
            </p:cNvCxnSpPr>
            <p:nvPr/>
          </p:nvCxnSpPr>
          <p:spPr>
            <a:xfrm flipH="1">
              <a:off x="8263205" y="4686875"/>
              <a:ext cx="114493" cy="1235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68" idx="7"/>
              <a:endCxn id="249" idx="2"/>
            </p:cNvCxnSpPr>
            <p:nvPr/>
          </p:nvCxnSpPr>
          <p:spPr>
            <a:xfrm flipV="1">
              <a:off x="6866813" y="4686875"/>
              <a:ext cx="1510885" cy="386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stCxn id="266" idx="0"/>
              <a:endCxn id="249" idx="2"/>
            </p:cNvCxnSpPr>
            <p:nvPr/>
          </p:nvCxnSpPr>
          <p:spPr>
            <a:xfrm flipV="1">
              <a:off x="7781110" y="4686875"/>
              <a:ext cx="596588" cy="371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stCxn id="264" idx="0"/>
              <a:endCxn id="249" idx="2"/>
            </p:cNvCxnSpPr>
            <p:nvPr/>
          </p:nvCxnSpPr>
          <p:spPr>
            <a:xfrm flipH="1" flipV="1">
              <a:off x="8377698" y="4686875"/>
              <a:ext cx="365577" cy="371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49" idx="2"/>
              <a:endCxn id="262" idx="0"/>
            </p:cNvCxnSpPr>
            <p:nvPr/>
          </p:nvCxnSpPr>
          <p:spPr>
            <a:xfrm>
              <a:off x="8377698" y="4686875"/>
              <a:ext cx="1210371" cy="371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54" idx="7"/>
              <a:endCxn id="251" idx="2"/>
            </p:cNvCxnSpPr>
            <p:nvPr/>
          </p:nvCxnSpPr>
          <p:spPr>
            <a:xfrm flipV="1">
              <a:off x="5440875" y="6384667"/>
              <a:ext cx="2799961" cy="416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256" idx="7"/>
              <a:endCxn id="251" idx="2"/>
            </p:cNvCxnSpPr>
            <p:nvPr/>
          </p:nvCxnSpPr>
          <p:spPr>
            <a:xfrm flipV="1">
              <a:off x="6829803" y="6384667"/>
              <a:ext cx="1411033" cy="416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stCxn id="258" idx="0"/>
              <a:endCxn id="251" idx="2"/>
            </p:cNvCxnSpPr>
            <p:nvPr/>
          </p:nvCxnSpPr>
          <p:spPr>
            <a:xfrm flipV="1">
              <a:off x="8128705" y="6384667"/>
              <a:ext cx="112131" cy="401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260" idx="0"/>
              <a:endCxn id="251" idx="2"/>
            </p:cNvCxnSpPr>
            <p:nvPr/>
          </p:nvCxnSpPr>
          <p:spPr>
            <a:xfrm flipH="1" flipV="1">
              <a:off x="8240836" y="6384667"/>
              <a:ext cx="1184013" cy="401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93880" y="6672808"/>
              <a:ext cx="41937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MMS </a:t>
              </a:r>
              <a:r>
                <a:rPr lang="en-US" altLang="zh-CN" sz="1600" i="1" dirty="0" smtClean="0"/>
                <a:t>requires </a:t>
              </a:r>
              <a:r>
                <a:rPr lang="en-US" altLang="zh-CN" sz="1600" dirty="0" smtClean="0"/>
                <a:t>Camera; Camera </a:t>
              </a:r>
              <a:r>
                <a:rPr lang="en-US" altLang="zh-CN" sz="1600" i="1" dirty="0" smtClean="0"/>
                <a:t>requires </a:t>
              </a:r>
              <a:r>
                <a:rPr lang="en-US" altLang="zh-CN" sz="1600" dirty="0" smtClean="0"/>
                <a:t>HD;</a:t>
              </a:r>
            </a:p>
            <a:p>
              <a:r>
                <a:rPr lang="en-US" altLang="zh-CN" sz="1600" dirty="0" smtClean="0"/>
                <a:t>Games </a:t>
              </a:r>
              <a:r>
                <a:rPr lang="en-US" altLang="zh-CN" sz="1600" i="1" dirty="0" smtClean="0"/>
                <a:t>requires </a:t>
              </a:r>
              <a:r>
                <a:rPr lang="en-US" altLang="zh-CN" sz="1600" dirty="0" smtClean="0"/>
                <a:t>Java; Bluetooth </a:t>
              </a:r>
              <a:r>
                <a:rPr lang="en-US" altLang="zh-CN" sz="1600" i="1" dirty="0" smtClean="0"/>
                <a:t>requires </a:t>
              </a:r>
              <a:r>
                <a:rPr lang="en-US" altLang="zh-CN" sz="1600" dirty="0" err="1" smtClean="0"/>
                <a:t>Li_ion</a:t>
              </a:r>
              <a:r>
                <a:rPr lang="en-US" altLang="zh-CN" sz="1600" dirty="0" smtClean="0"/>
                <a:t>;</a:t>
              </a:r>
            </a:p>
            <a:p>
              <a:r>
                <a:rPr lang="en-US" altLang="zh-CN" sz="1600" dirty="0" smtClean="0"/>
                <a:t>Bluetooth </a:t>
              </a:r>
              <a:r>
                <a:rPr lang="en-US" altLang="zh-CN" sz="1600" i="1" dirty="0" smtClean="0"/>
                <a:t>excludes </a:t>
              </a:r>
              <a:r>
                <a:rPr lang="en-US" altLang="zh-CN" sz="1600" dirty="0" smtClean="0"/>
                <a:t>MP3; GPS </a:t>
              </a:r>
              <a:r>
                <a:rPr lang="en-US" altLang="zh-CN" sz="1600" i="1" dirty="0" smtClean="0"/>
                <a:t>excludes </a:t>
              </a:r>
              <a:r>
                <a:rPr lang="en-US" altLang="zh-CN" sz="1600" dirty="0" smtClean="0"/>
                <a:t>Basic;</a:t>
              </a:r>
            </a:p>
            <a:p>
              <a:r>
                <a:rPr lang="en-US" altLang="zh-CN" sz="1600" dirty="0" smtClean="0"/>
                <a:t>MP3 </a:t>
              </a:r>
              <a:r>
                <a:rPr lang="en-US" altLang="zh-CN" sz="1600" i="1" dirty="0" smtClean="0"/>
                <a:t>excludes </a:t>
              </a:r>
              <a:r>
                <a:rPr lang="en-US" altLang="zh-CN" sz="1600" dirty="0" smtClean="0"/>
                <a:t>MP4; Color </a:t>
              </a:r>
              <a:r>
                <a:rPr lang="en-US" altLang="zh-CN" sz="1600" i="1" dirty="0" smtClean="0"/>
                <a:t>excludes </a:t>
              </a:r>
              <a:r>
                <a:rPr lang="en-US" altLang="zh-CN" sz="1600" dirty="0" err="1" smtClean="0"/>
                <a:t>Ni_Ca</a:t>
              </a:r>
              <a:r>
                <a:rPr lang="en-US" altLang="zh-CN" sz="1600" dirty="0" smtClean="0"/>
                <a:t>;</a:t>
              </a:r>
            </a:p>
            <a:p>
              <a:r>
                <a:rPr lang="en-US" altLang="zh-CN" sz="1600" i="1" dirty="0" smtClean="0"/>
                <a:t>mutual-requires</a:t>
              </a:r>
              <a:r>
                <a:rPr lang="en-US" altLang="zh-CN" sz="1600" dirty="0" smtClean="0"/>
                <a:t> between feature clones.</a:t>
              </a:r>
            </a:p>
          </p:txBody>
        </p:sp>
        <p:cxnSp>
          <p:nvCxnSpPr>
            <p:cNvPr id="289" name="Straight Connector 288"/>
            <p:cNvCxnSpPr>
              <a:stCxn id="28" idx="0"/>
              <a:endCxn id="23" idx="2"/>
            </p:cNvCxnSpPr>
            <p:nvPr/>
          </p:nvCxnSpPr>
          <p:spPr>
            <a:xfrm flipV="1">
              <a:off x="4425091" y="-1999786"/>
              <a:ext cx="931593" cy="403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stCxn id="26" idx="0"/>
              <a:endCxn id="23" idx="2"/>
            </p:cNvCxnSpPr>
            <p:nvPr/>
          </p:nvCxnSpPr>
          <p:spPr>
            <a:xfrm flipH="1" flipV="1">
              <a:off x="5356684" y="-1999786"/>
              <a:ext cx="36002" cy="403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stCxn id="23" idx="2"/>
            </p:cNvCxnSpPr>
            <p:nvPr/>
          </p:nvCxnSpPr>
          <p:spPr>
            <a:xfrm>
              <a:off x="5356684" y="-1999786"/>
              <a:ext cx="981185" cy="39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4384576" y="7537011"/>
              <a:ext cx="725832" cy="35993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204988" y="7558390"/>
              <a:ext cx="1449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 smtClean="0"/>
                <a:t>Feature Clones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29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F81BD"/>
      </a:dk2>
      <a:lt2>
        <a:srgbClr val="FFFFFF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117</Words>
  <Application>Microsoft Office PowerPoint</Application>
  <PresentationFormat>A3 Paper (297x420 mm)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12</cp:revision>
  <dcterms:created xsi:type="dcterms:W3CDTF">2012-01-25T16:55:28Z</dcterms:created>
  <dcterms:modified xsi:type="dcterms:W3CDTF">2012-01-26T02:33:51Z</dcterms:modified>
</cp:coreProperties>
</file>