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0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8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4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5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3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5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6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3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786F-21FF-40D6-AE7B-4454578E13B7}" type="datetimeFigureOut">
              <a:rPr lang="zh-CN" altLang="en-US" smtClean="0"/>
              <a:t>2012-5-25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78AF-628F-40FA-8BC0-7BDFD1F15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5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7524" y="1844824"/>
            <a:ext cx="6444716" cy="6048678"/>
            <a:chOff x="287524" y="1844824"/>
            <a:chExt cx="6444716" cy="6048678"/>
          </a:xfrm>
        </p:grpSpPr>
        <p:sp>
          <p:nvSpPr>
            <p:cNvPr id="2" name="Rectangle 1"/>
            <p:cNvSpPr/>
            <p:nvPr/>
          </p:nvSpPr>
          <p:spPr>
            <a:xfrm>
              <a:off x="907203" y="1844824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7524" y="2636912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48570" y="2636912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1720" y="2636912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488127" y="2528900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9562" y="2528900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65766" y="2529456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3566" y="33569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3214" y="33569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71214" y="4797152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88406" y="5589240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4724" y="5589240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3868" y="5585430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851920" y="548178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51920" y="6953266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3454" y="6953266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97714" y="69573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62883" y="69573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56952" y="6309320"/>
              <a:ext cx="120891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Definition</a:t>
              </a:r>
              <a:endParaRPr lang="zh-CN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8355" y="6309320"/>
              <a:ext cx="1447751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Touch-ability</a:t>
              </a:r>
              <a:endParaRPr lang="zh-CN" alt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707403" y="6201308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53454" y="6201308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Straight Connector 33"/>
            <p:cNvCxnSpPr>
              <a:stCxn id="31" idx="0"/>
              <a:endCxn id="23" idx="2"/>
            </p:cNvCxnSpPr>
            <p:nvPr/>
          </p:nvCxnSpPr>
          <p:spPr>
            <a:xfrm flipV="1">
              <a:off x="2761409" y="5945470"/>
              <a:ext cx="1090511" cy="255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3" idx="2"/>
              <a:endCxn id="32" idx="0"/>
            </p:cNvCxnSpPr>
            <p:nvPr/>
          </p:nvCxnSpPr>
          <p:spPr>
            <a:xfrm>
              <a:off x="3851920" y="5945470"/>
              <a:ext cx="955540" cy="255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2"/>
              <a:endCxn id="27" idx="0"/>
            </p:cNvCxnSpPr>
            <p:nvPr/>
          </p:nvCxnSpPr>
          <p:spPr>
            <a:xfrm flipH="1">
              <a:off x="2271214" y="6669360"/>
              <a:ext cx="490195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9" idx="2"/>
              <a:endCxn id="28" idx="0"/>
            </p:cNvCxnSpPr>
            <p:nvPr/>
          </p:nvCxnSpPr>
          <p:spPr>
            <a:xfrm>
              <a:off x="2761409" y="6669360"/>
              <a:ext cx="474974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5" idx="0"/>
              <a:endCxn id="30" idx="2"/>
            </p:cNvCxnSpPr>
            <p:nvPr/>
          </p:nvCxnSpPr>
          <p:spPr>
            <a:xfrm flipV="1">
              <a:off x="4231363" y="6669360"/>
              <a:ext cx="570868" cy="283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0" idx="2"/>
              <a:endCxn id="26" idx="0"/>
            </p:cNvCxnSpPr>
            <p:nvPr/>
          </p:nvCxnSpPr>
          <p:spPr>
            <a:xfrm>
              <a:off x="4802231" y="6669360"/>
              <a:ext cx="580576" cy="283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9" idx="0"/>
              <a:endCxn id="5" idx="2"/>
            </p:cNvCxnSpPr>
            <p:nvPr/>
          </p:nvCxnSpPr>
          <p:spPr>
            <a:xfrm flipV="1">
              <a:off x="2177066" y="2996952"/>
              <a:ext cx="34270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" idx="2"/>
              <a:endCxn id="10" idx="0"/>
            </p:cNvCxnSpPr>
            <p:nvPr/>
          </p:nvCxnSpPr>
          <p:spPr>
            <a:xfrm>
              <a:off x="2519772" y="2996952"/>
              <a:ext cx="34694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" idx="0"/>
              <a:endCxn id="2" idx="2"/>
            </p:cNvCxnSpPr>
            <p:nvPr/>
          </p:nvCxnSpPr>
          <p:spPr>
            <a:xfrm flipV="1">
              <a:off x="683568" y="2204864"/>
              <a:ext cx="961717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" idx="0"/>
              <a:endCxn id="2" idx="2"/>
            </p:cNvCxnSpPr>
            <p:nvPr/>
          </p:nvCxnSpPr>
          <p:spPr>
            <a:xfrm flipV="1">
              <a:off x="1542133" y="2204864"/>
              <a:ext cx="10315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" idx="2"/>
              <a:endCxn id="8" idx="7"/>
            </p:cNvCxnSpPr>
            <p:nvPr/>
          </p:nvCxnSpPr>
          <p:spPr>
            <a:xfrm>
              <a:off x="1645285" y="2204864"/>
              <a:ext cx="912675" cy="340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030444" y="5481228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874281" y="5481784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Straight Connector 102"/>
            <p:cNvCxnSpPr>
              <a:stCxn id="98" idx="0"/>
              <a:endCxn id="20" idx="2"/>
            </p:cNvCxnSpPr>
            <p:nvPr/>
          </p:nvCxnSpPr>
          <p:spPr>
            <a:xfrm flipV="1">
              <a:off x="2084450" y="5157192"/>
              <a:ext cx="924846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9" idx="0"/>
              <a:endCxn id="20" idx="2"/>
            </p:cNvCxnSpPr>
            <p:nvPr/>
          </p:nvCxnSpPr>
          <p:spPr>
            <a:xfrm flipV="1">
              <a:off x="2928287" y="5157192"/>
              <a:ext cx="81009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20" idx="2"/>
              <a:endCxn id="24" idx="0"/>
            </p:cNvCxnSpPr>
            <p:nvPr/>
          </p:nvCxnSpPr>
          <p:spPr>
            <a:xfrm>
              <a:off x="3009296" y="5157192"/>
              <a:ext cx="896630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348419" y="3176972"/>
              <a:ext cx="34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536187" y="6804123"/>
              <a:ext cx="424078" cy="2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517994" y="6807217"/>
              <a:ext cx="574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53646" y="4005064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(a) Input FM 1</a:t>
              </a:r>
              <a:endParaRPr lang="zh-CN" altLang="en-US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78999" y="4005064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(b) Input FM 2</a:t>
              </a:r>
              <a:endParaRPr lang="zh-CN" altLang="en-US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88736" y="7524170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(c) Expected Output FM</a:t>
              </a:r>
              <a:endParaRPr lang="zh-CN" alt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42693" y="2636912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48066" y="2636912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48064" y="2636912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110" y="2529456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3356992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3534" y="3356992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cxnSp>
          <p:nvCxnSpPr>
            <p:cNvPr id="50" name="Straight Connector 49"/>
            <p:cNvCxnSpPr>
              <a:stCxn id="14" idx="2"/>
              <a:endCxn id="18" idx="0"/>
            </p:cNvCxnSpPr>
            <p:nvPr/>
          </p:nvCxnSpPr>
          <p:spPr>
            <a:xfrm flipH="1">
              <a:off x="4951443" y="2996952"/>
              <a:ext cx="664673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" idx="2"/>
              <a:endCxn id="19" idx="0"/>
            </p:cNvCxnSpPr>
            <p:nvPr/>
          </p:nvCxnSpPr>
          <p:spPr>
            <a:xfrm>
              <a:off x="5616116" y="2996952"/>
              <a:ext cx="486771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17" idx="0"/>
            </p:cNvCxnSpPr>
            <p:nvPr/>
          </p:nvCxnSpPr>
          <p:spPr>
            <a:xfrm>
              <a:off x="4741629" y="2204864"/>
              <a:ext cx="874487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" idx="0"/>
            </p:cNvCxnSpPr>
            <p:nvPr/>
          </p:nvCxnSpPr>
          <p:spPr>
            <a:xfrm flipV="1">
              <a:off x="3938737" y="2204864"/>
              <a:ext cx="80289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" idx="0"/>
            </p:cNvCxnSpPr>
            <p:nvPr/>
          </p:nvCxnSpPr>
          <p:spPr>
            <a:xfrm flipV="1">
              <a:off x="4741629" y="220486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4448066" y="2201229"/>
              <a:ext cx="293563" cy="165653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292080" y="3176972"/>
              <a:ext cx="567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003547" y="1844824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6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87524" y="1844824"/>
            <a:ext cx="10909212" cy="2736310"/>
            <a:chOff x="287524" y="1844824"/>
            <a:chExt cx="10909212" cy="2736310"/>
          </a:xfrm>
        </p:grpSpPr>
        <p:sp>
          <p:nvSpPr>
            <p:cNvPr id="2" name="Rectangle 1"/>
            <p:cNvSpPr/>
            <p:nvPr/>
          </p:nvSpPr>
          <p:spPr>
            <a:xfrm>
              <a:off x="907203" y="1844824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7524" y="2636912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48570" y="2636912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1720" y="2636912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488127" y="2528900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9562" y="2528900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65766" y="2529456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3566" y="33569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3214" y="33569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300" y="1845380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91492" y="2637468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37810" y="2637468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6954" y="2633658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055006" y="2530012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36496" y="3356992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38030" y="3356992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61913" y="33569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52928" y="3356992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cxnSp>
          <p:nvCxnSpPr>
            <p:cNvPr id="42" name="Straight Connector 41"/>
            <p:cNvCxnSpPr>
              <a:endCxn id="27" idx="0"/>
            </p:cNvCxnSpPr>
            <p:nvPr/>
          </p:nvCxnSpPr>
          <p:spPr>
            <a:xfrm flipH="1">
              <a:off x="7935413" y="2993698"/>
              <a:ext cx="931882" cy="36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8" idx="0"/>
            </p:cNvCxnSpPr>
            <p:nvPr/>
          </p:nvCxnSpPr>
          <p:spPr>
            <a:xfrm flipH="1">
              <a:off x="8626428" y="2996952"/>
              <a:ext cx="23055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5" idx="0"/>
            </p:cNvCxnSpPr>
            <p:nvPr/>
          </p:nvCxnSpPr>
          <p:spPr>
            <a:xfrm flipH="1" flipV="1">
              <a:off x="9217024" y="2997508"/>
              <a:ext cx="198915" cy="359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26" idx="0"/>
            </p:cNvCxnSpPr>
            <p:nvPr/>
          </p:nvCxnSpPr>
          <p:spPr>
            <a:xfrm>
              <a:off x="9217024" y="2997508"/>
              <a:ext cx="1350359" cy="359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9" idx="0"/>
              <a:endCxn id="5" idx="2"/>
            </p:cNvCxnSpPr>
            <p:nvPr/>
          </p:nvCxnSpPr>
          <p:spPr>
            <a:xfrm flipV="1">
              <a:off x="2177066" y="2996952"/>
              <a:ext cx="34270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" idx="2"/>
              <a:endCxn id="10" idx="0"/>
            </p:cNvCxnSpPr>
            <p:nvPr/>
          </p:nvCxnSpPr>
          <p:spPr>
            <a:xfrm>
              <a:off x="2519772" y="2996952"/>
              <a:ext cx="34694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" idx="0"/>
              <a:endCxn id="2" idx="2"/>
            </p:cNvCxnSpPr>
            <p:nvPr/>
          </p:nvCxnSpPr>
          <p:spPr>
            <a:xfrm flipV="1">
              <a:off x="683568" y="2204864"/>
              <a:ext cx="961717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" idx="0"/>
              <a:endCxn id="2" idx="2"/>
            </p:cNvCxnSpPr>
            <p:nvPr/>
          </p:nvCxnSpPr>
          <p:spPr>
            <a:xfrm flipV="1">
              <a:off x="1542133" y="2204864"/>
              <a:ext cx="10315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" idx="2"/>
              <a:endCxn id="8" idx="7"/>
            </p:cNvCxnSpPr>
            <p:nvPr/>
          </p:nvCxnSpPr>
          <p:spPr>
            <a:xfrm>
              <a:off x="1645285" y="2204864"/>
              <a:ext cx="912675" cy="340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233530" y="2529456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077367" y="2530012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Straight Connector 102"/>
            <p:cNvCxnSpPr>
              <a:stCxn id="98" idx="0"/>
              <a:endCxn id="20" idx="2"/>
            </p:cNvCxnSpPr>
            <p:nvPr/>
          </p:nvCxnSpPr>
          <p:spPr>
            <a:xfrm flipV="1">
              <a:off x="7287536" y="2205420"/>
              <a:ext cx="924846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9" idx="0"/>
              <a:endCxn id="20" idx="2"/>
            </p:cNvCxnSpPr>
            <p:nvPr/>
          </p:nvCxnSpPr>
          <p:spPr>
            <a:xfrm flipV="1">
              <a:off x="8131373" y="2205420"/>
              <a:ext cx="81009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20" idx="2"/>
              <a:endCxn id="24" idx="0"/>
            </p:cNvCxnSpPr>
            <p:nvPr/>
          </p:nvCxnSpPr>
          <p:spPr>
            <a:xfrm>
              <a:off x="8212382" y="2205420"/>
              <a:ext cx="896630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348419" y="3176972"/>
              <a:ext cx="34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8401354" y="3179314"/>
              <a:ext cx="352605" cy="2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9317678" y="3179313"/>
              <a:ext cx="574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53646" y="4211802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(a) Input FM 1</a:t>
              </a:r>
              <a:endParaRPr lang="zh-CN" altLang="en-US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78999" y="4211802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(b) Input FM 2</a:t>
              </a:r>
              <a:endParaRPr lang="zh-CN" altLang="en-US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32245" y="4211802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(c) Expected Output FM</a:t>
              </a:r>
              <a:endParaRPr lang="zh-CN" alt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42693" y="2636912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48066" y="2636912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48064" y="2636912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110" y="2529456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3356992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3534" y="3356992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cxnSp>
          <p:nvCxnSpPr>
            <p:cNvPr id="50" name="Straight Connector 49"/>
            <p:cNvCxnSpPr>
              <a:stCxn id="14" idx="2"/>
              <a:endCxn id="18" idx="0"/>
            </p:cNvCxnSpPr>
            <p:nvPr/>
          </p:nvCxnSpPr>
          <p:spPr>
            <a:xfrm flipH="1">
              <a:off x="4951443" y="2996952"/>
              <a:ext cx="664673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" idx="2"/>
              <a:endCxn id="19" idx="0"/>
            </p:cNvCxnSpPr>
            <p:nvPr/>
          </p:nvCxnSpPr>
          <p:spPr>
            <a:xfrm>
              <a:off x="5616116" y="2996952"/>
              <a:ext cx="486771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17" idx="0"/>
            </p:cNvCxnSpPr>
            <p:nvPr/>
          </p:nvCxnSpPr>
          <p:spPr>
            <a:xfrm>
              <a:off x="4741629" y="2204864"/>
              <a:ext cx="874487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" idx="0"/>
            </p:cNvCxnSpPr>
            <p:nvPr/>
          </p:nvCxnSpPr>
          <p:spPr>
            <a:xfrm flipV="1">
              <a:off x="3938737" y="2204864"/>
              <a:ext cx="80289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3" idx="0"/>
            </p:cNvCxnSpPr>
            <p:nvPr/>
          </p:nvCxnSpPr>
          <p:spPr>
            <a:xfrm flipV="1">
              <a:off x="4741629" y="220486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4448066" y="2201229"/>
              <a:ext cx="293563" cy="165653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292080" y="3176972"/>
              <a:ext cx="567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003547" y="1844824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2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27583" y="1956437"/>
            <a:ext cx="6626473" cy="2912723"/>
            <a:chOff x="827583" y="1956437"/>
            <a:chExt cx="6626473" cy="2912723"/>
          </a:xfrm>
        </p:grpSpPr>
        <p:sp>
          <p:nvSpPr>
            <p:cNvPr id="12" name="Rectangle 11"/>
            <p:cNvSpPr/>
            <p:nvPr/>
          </p:nvSpPr>
          <p:spPr>
            <a:xfrm>
              <a:off x="1661536" y="1956437"/>
              <a:ext cx="1008112" cy="712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27733" y="2064334"/>
              <a:ext cx="1008112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Input FMs</a:t>
              </a:r>
              <a:endParaRPr lang="zh-CN" alt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37844" y="3140968"/>
              <a:ext cx="1584176" cy="6480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Merge </a:t>
              </a:r>
              <a:br>
                <a:rPr lang="en-US" altLang="zh-CN" dirty="0" smtClean="0"/>
              </a:br>
              <a:r>
                <a:rPr lang="en-US" altLang="zh-CN" dirty="0" smtClean="0"/>
                <a:t>Feature Trees</a:t>
              </a:r>
              <a:endParaRPr lang="zh-CN" alt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76966" y="3141712"/>
              <a:ext cx="1715637" cy="6480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Handle</a:t>
              </a:r>
              <a:br>
                <a:rPr lang="en-US" altLang="zh-CN" dirty="0" smtClean="0"/>
              </a:br>
              <a:r>
                <a:rPr lang="en-US" altLang="zh-CN" dirty="0" smtClean="0"/>
                <a:t>Feature Clones</a:t>
              </a:r>
              <a:endParaRPr lang="zh-CN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13592" y="3140968"/>
              <a:ext cx="1296144" cy="6480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Merge</a:t>
              </a:r>
            </a:p>
            <a:p>
              <a:pPr algn="ctr"/>
              <a:r>
                <a:rPr lang="en-US" altLang="zh-CN" dirty="0" smtClean="0"/>
                <a:t>Constraints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7608" y="2064334"/>
              <a:ext cx="1008112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Output FM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>
              <a:off x="2822020" y="3465004"/>
              <a:ext cx="554946" cy="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 flipV="1">
              <a:off x="5092603" y="3465004"/>
              <a:ext cx="520989" cy="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ocument 18"/>
            <p:cNvSpPr/>
            <p:nvPr/>
          </p:nvSpPr>
          <p:spPr>
            <a:xfrm>
              <a:off x="3558840" y="4077072"/>
              <a:ext cx="1118648" cy="792088"/>
            </a:xfrm>
            <a:prstGeom prst="flowChart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Rule Library</a:t>
              </a:r>
              <a:endParaRPr lang="zh-CN" altLang="en-US" dirty="0"/>
            </a:p>
          </p:txBody>
        </p:sp>
        <p:cxnSp>
          <p:nvCxnSpPr>
            <p:cNvPr id="21" name="Straight Connector 20"/>
            <p:cNvCxnSpPr>
              <a:stCxn id="4" idx="2"/>
              <a:endCxn id="19" idx="0"/>
            </p:cNvCxnSpPr>
            <p:nvPr/>
          </p:nvCxnSpPr>
          <p:spPr>
            <a:xfrm>
              <a:off x="2029932" y="3789040"/>
              <a:ext cx="2088232" cy="2880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0"/>
              <a:endCxn id="6" idx="2"/>
            </p:cNvCxnSpPr>
            <p:nvPr/>
          </p:nvCxnSpPr>
          <p:spPr>
            <a:xfrm flipV="1">
              <a:off x="4118164" y="3789040"/>
              <a:ext cx="2143500" cy="2880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27583" y="2302795"/>
              <a:ext cx="171149" cy="1711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Arrow Connector 31"/>
            <p:cNvCxnSpPr>
              <a:stCxn id="30" idx="6"/>
              <a:endCxn id="2" idx="1"/>
            </p:cNvCxnSpPr>
            <p:nvPr/>
          </p:nvCxnSpPr>
          <p:spPr>
            <a:xfrm>
              <a:off x="998732" y="2388370"/>
              <a:ext cx="5290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232952" y="231636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55060" y="2238872"/>
              <a:ext cx="298996" cy="29899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Straight Arrow Connector 46"/>
            <p:cNvCxnSpPr>
              <a:stCxn id="7" idx="3"/>
              <a:endCxn id="34" idx="2"/>
            </p:cNvCxnSpPr>
            <p:nvPr/>
          </p:nvCxnSpPr>
          <p:spPr>
            <a:xfrm>
              <a:off x="6765720" y="2388370"/>
              <a:ext cx="3893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2"/>
              <a:endCxn id="4" idx="0"/>
            </p:cNvCxnSpPr>
            <p:nvPr/>
          </p:nvCxnSpPr>
          <p:spPr>
            <a:xfrm flipH="1">
              <a:off x="2029932" y="2712406"/>
              <a:ext cx="1857" cy="4285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0"/>
              <a:endCxn id="7" idx="2"/>
            </p:cNvCxnSpPr>
            <p:nvPr/>
          </p:nvCxnSpPr>
          <p:spPr>
            <a:xfrm flipV="1">
              <a:off x="6261664" y="2712406"/>
              <a:ext cx="0" cy="4285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16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-248835" y="1880303"/>
            <a:ext cx="9524070" cy="2916849"/>
            <a:chOff x="395536" y="1880303"/>
            <a:chExt cx="9524070" cy="2916849"/>
          </a:xfrm>
        </p:grpSpPr>
        <p:sp>
          <p:nvSpPr>
            <p:cNvPr id="2" name="Rectangle 1"/>
            <p:cNvSpPr/>
            <p:nvPr/>
          </p:nvSpPr>
          <p:spPr>
            <a:xfrm>
              <a:off x="413538" y="2024319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5409" y="2759208"/>
              <a:ext cx="117651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Network</a:t>
              </a:r>
              <a:endParaRPr lang="zh-CN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5536" y="3500483"/>
              <a:ext cx="80108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529662" y="2651196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Straight Connector 7"/>
            <p:cNvCxnSpPr>
              <a:stCxn id="2" idx="2"/>
              <a:endCxn id="5" idx="7"/>
            </p:cNvCxnSpPr>
            <p:nvPr/>
          </p:nvCxnSpPr>
          <p:spPr>
            <a:xfrm>
              <a:off x="1151620" y="2384359"/>
              <a:ext cx="470236" cy="28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" idx="2"/>
              <a:endCxn id="4" idx="0"/>
            </p:cNvCxnSpPr>
            <p:nvPr/>
          </p:nvCxnSpPr>
          <p:spPr>
            <a:xfrm flipH="1">
              <a:off x="796081" y="3119248"/>
              <a:ext cx="787587" cy="38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" idx="2"/>
            </p:cNvCxnSpPr>
            <p:nvPr/>
          </p:nvCxnSpPr>
          <p:spPr>
            <a:xfrm flipH="1">
              <a:off x="657407" y="2384359"/>
              <a:ext cx="494213" cy="381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" idx="2"/>
              <a:endCxn id="52" idx="0"/>
            </p:cNvCxnSpPr>
            <p:nvPr/>
          </p:nvCxnSpPr>
          <p:spPr>
            <a:xfrm>
              <a:off x="1583668" y="3119248"/>
              <a:ext cx="85510" cy="381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23728" y="32553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186" y="260729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87824" y="2024319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9694" y="2759208"/>
              <a:ext cx="143435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 Service</a:t>
              </a:r>
              <a:endParaRPr lang="zh-CN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286871" y="2651196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07359" y="3392471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Straight Connector 23"/>
            <p:cNvCxnSpPr>
              <a:stCxn id="19" idx="2"/>
              <a:endCxn id="22" idx="7"/>
            </p:cNvCxnSpPr>
            <p:nvPr/>
          </p:nvCxnSpPr>
          <p:spPr>
            <a:xfrm>
              <a:off x="3725906" y="2384359"/>
              <a:ext cx="653159" cy="28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2"/>
              <a:endCxn id="23" idx="0"/>
            </p:cNvCxnSpPr>
            <p:nvPr/>
          </p:nvCxnSpPr>
          <p:spPr>
            <a:xfrm flipH="1">
              <a:off x="3361365" y="3119248"/>
              <a:ext cx="925506" cy="273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</p:cNvCxnSpPr>
            <p:nvPr/>
          </p:nvCxnSpPr>
          <p:spPr>
            <a:xfrm flipH="1">
              <a:off x="3231693" y="2384359"/>
              <a:ext cx="494213" cy="37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2"/>
              <a:endCxn id="67" idx="0"/>
            </p:cNvCxnSpPr>
            <p:nvPr/>
          </p:nvCxnSpPr>
          <p:spPr>
            <a:xfrm flipH="1">
              <a:off x="4229962" y="3119248"/>
              <a:ext cx="56909" cy="27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55621" y="326965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7429" y="260729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05576" y="1880303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17544" y="2507180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Straight Connector 40"/>
            <p:cNvCxnSpPr>
              <a:stCxn id="36" idx="2"/>
              <a:endCxn id="39" idx="7"/>
            </p:cNvCxnSpPr>
            <p:nvPr/>
          </p:nvCxnSpPr>
          <p:spPr>
            <a:xfrm flipH="1">
              <a:off x="6709738" y="2240343"/>
              <a:ext cx="933920" cy="28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2"/>
            </p:cNvCxnSpPr>
            <p:nvPr/>
          </p:nvCxnSpPr>
          <p:spPr>
            <a:xfrm>
              <a:off x="7643658" y="2240343"/>
              <a:ext cx="0" cy="381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486141" y="247170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30651" y="3501008"/>
              <a:ext cx="477053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cxnSp>
          <p:nvCxnSpPr>
            <p:cNvPr id="58" name="Straight Connector 57"/>
            <p:cNvCxnSpPr>
              <a:stCxn id="3" idx="2"/>
            </p:cNvCxnSpPr>
            <p:nvPr/>
          </p:nvCxnSpPr>
          <p:spPr>
            <a:xfrm>
              <a:off x="1583668" y="3119248"/>
              <a:ext cx="68407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/>
            <p:cNvSpPr/>
            <p:nvPr/>
          </p:nvSpPr>
          <p:spPr>
            <a:xfrm>
              <a:off x="1241630" y="3119248"/>
              <a:ext cx="738082" cy="1908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31840" y="3494621"/>
              <a:ext cx="48285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51920" y="3501008"/>
              <a:ext cx="73619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175956" y="3389653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Straight Connector 69"/>
            <p:cNvCxnSpPr>
              <a:stCxn id="20" idx="2"/>
            </p:cNvCxnSpPr>
            <p:nvPr/>
          </p:nvCxnSpPr>
          <p:spPr>
            <a:xfrm>
              <a:off x="4286871" y="3119248"/>
              <a:ext cx="459342" cy="270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083291" y="2622103"/>
              <a:ext cx="117651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Network</a:t>
              </a:r>
              <a:endParaRPr lang="zh-CN" alt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15538" y="2622103"/>
              <a:ext cx="143435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 Service</a:t>
              </a:r>
              <a:endParaRPr lang="zh-CN" alt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032715" y="2514091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Straight Connector 89"/>
            <p:cNvCxnSpPr>
              <a:stCxn id="36" idx="2"/>
              <a:endCxn id="85" idx="1"/>
            </p:cNvCxnSpPr>
            <p:nvPr/>
          </p:nvCxnSpPr>
          <p:spPr>
            <a:xfrm>
              <a:off x="7643658" y="2240343"/>
              <a:ext cx="1404875" cy="289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5436096" y="3353124"/>
              <a:ext cx="80108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cxnSp>
          <p:nvCxnSpPr>
            <p:cNvPr id="93" name="Straight Connector 92"/>
            <p:cNvCxnSpPr>
              <a:endCxn id="92" idx="0"/>
            </p:cNvCxnSpPr>
            <p:nvPr/>
          </p:nvCxnSpPr>
          <p:spPr>
            <a:xfrm flipH="1">
              <a:off x="5836641" y="2971889"/>
              <a:ext cx="787587" cy="381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6" idx="0"/>
            </p:cNvCxnSpPr>
            <p:nvPr/>
          </p:nvCxnSpPr>
          <p:spPr>
            <a:xfrm>
              <a:off x="6624228" y="2971889"/>
              <a:ext cx="85510" cy="381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172200" y="311135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1211" y="3353649"/>
              <a:ext cx="477053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624228" y="2971889"/>
              <a:ext cx="725886" cy="33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>
              <a:off x="6282190" y="2971889"/>
              <a:ext cx="738082" cy="1908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007186" y="3245112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Straight Connector 101"/>
            <p:cNvCxnSpPr>
              <a:stCxn id="84" idx="2"/>
              <a:endCxn id="101" idx="0"/>
            </p:cNvCxnSpPr>
            <p:nvPr/>
          </p:nvCxnSpPr>
          <p:spPr>
            <a:xfrm flipH="1">
              <a:off x="8061192" y="2982143"/>
              <a:ext cx="971523" cy="262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84" idx="2"/>
              <a:endCxn id="107" idx="0"/>
            </p:cNvCxnSpPr>
            <p:nvPr/>
          </p:nvCxnSpPr>
          <p:spPr>
            <a:xfrm flipH="1">
              <a:off x="8929495" y="2982143"/>
              <a:ext cx="103220" cy="260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427163" y="312229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812360" y="3347262"/>
              <a:ext cx="49766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534464" y="3353649"/>
              <a:ext cx="7900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875489" y="3242294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Straight Connector 107"/>
            <p:cNvCxnSpPr>
              <a:stCxn id="84" idx="2"/>
            </p:cNvCxnSpPr>
            <p:nvPr/>
          </p:nvCxnSpPr>
          <p:spPr>
            <a:xfrm>
              <a:off x="9032715" y="2982143"/>
              <a:ext cx="576144" cy="327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92" idx="2"/>
              <a:endCxn id="106" idx="2"/>
            </p:cNvCxnSpPr>
            <p:nvPr/>
          </p:nvCxnSpPr>
          <p:spPr>
            <a:xfrm rot="16200000" flipH="1">
              <a:off x="7382806" y="2166998"/>
              <a:ext cx="525" cy="3092855"/>
            </a:xfrm>
            <a:prstGeom prst="bentConnector3">
              <a:avLst>
                <a:gd name="adj1" fmla="val 113319238"/>
              </a:avLst>
            </a:prstGeom>
            <a:ln w="1270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96" idx="2"/>
              <a:endCxn id="105" idx="2"/>
            </p:cNvCxnSpPr>
            <p:nvPr/>
          </p:nvCxnSpPr>
          <p:spPr>
            <a:xfrm rot="5400000" flipH="1" flipV="1">
              <a:off x="7382271" y="3034768"/>
              <a:ext cx="6387" cy="1351455"/>
            </a:xfrm>
            <a:prstGeom prst="bentConnector3">
              <a:avLst>
                <a:gd name="adj1" fmla="val -2208408"/>
              </a:avLst>
            </a:prstGeom>
            <a:ln w="1270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586477" y="387713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mutual-requires</a:t>
              </a:r>
              <a:endParaRPr lang="zh-CN" altLang="en-US" b="1" i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20420" y="44278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(a) Input 1</a:t>
              </a:r>
              <a:endParaRPr lang="zh-CN" altLang="en-US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47864" y="442782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(b) Input 2</a:t>
              </a:r>
              <a:endParaRPr lang="zh-CN" altLang="en-US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010278" y="4427820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(c) Output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46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-831704" y="625642"/>
            <a:ext cx="10916422" cy="5827694"/>
            <a:chOff x="-831704" y="625642"/>
            <a:chExt cx="10916422" cy="5827694"/>
          </a:xfrm>
        </p:grpSpPr>
        <p:sp>
          <p:nvSpPr>
            <p:cNvPr id="3" name="Rectangle 2"/>
            <p:cNvSpPr/>
            <p:nvPr/>
          </p:nvSpPr>
          <p:spPr>
            <a:xfrm>
              <a:off x="-204815" y="625642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824494" y="1417730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552" y="1417730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39702" y="1417730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76109" y="1309718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-482456" y="1309718"/>
              <a:ext cx="108012" cy="108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53748" y="131027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1548" y="2137810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81196" y="2137810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62282" y="626198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79474" y="1418286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5792" y="1418286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74936" y="1414476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42988" y="1310830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24478" y="2137810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26012" y="2137810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49895" y="2137810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0910" y="2137810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cxnSp>
          <p:nvCxnSpPr>
            <p:cNvPr id="21" name="Straight Connector 20"/>
            <p:cNvCxnSpPr>
              <a:endCxn id="19" idx="0"/>
            </p:cNvCxnSpPr>
            <p:nvPr/>
          </p:nvCxnSpPr>
          <p:spPr>
            <a:xfrm flipH="1">
              <a:off x="6823395" y="1774516"/>
              <a:ext cx="931882" cy="36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0" idx="0"/>
            </p:cNvCxnSpPr>
            <p:nvPr/>
          </p:nvCxnSpPr>
          <p:spPr>
            <a:xfrm flipH="1">
              <a:off x="7514410" y="1777770"/>
              <a:ext cx="23055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0"/>
            </p:cNvCxnSpPr>
            <p:nvPr/>
          </p:nvCxnSpPr>
          <p:spPr>
            <a:xfrm flipH="1" flipV="1">
              <a:off x="8105006" y="1778326"/>
              <a:ext cx="198915" cy="359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8" idx="0"/>
            </p:cNvCxnSpPr>
            <p:nvPr/>
          </p:nvCxnSpPr>
          <p:spPr>
            <a:xfrm>
              <a:off x="8105006" y="1778326"/>
              <a:ext cx="1350359" cy="359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0"/>
              <a:endCxn id="6" idx="2"/>
            </p:cNvCxnSpPr>
            <p:nvPr/>
          </p:nvCxnSpPr>
          <p:spPr>
            <a:xfrm flipV="1">
              <a:off x="1065048" y="1777770"/>
              <a:ext cx="34270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" idx="2"/>
              <a:endCxn id="11" idx="0"/>
            </p:cNvCxnSpPr>
            <p:nvPr/>
          </p:nvCxnSpPr>
          <p:spPr>
            <a:xfrm>
              <a:off x="1407754" y="1777770"/>
              <a:ext cx="34694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0"/>
              <a:endCxn id="3" idx="2"/>
            </p:cNvCxnSpPr>
            <p:nvPr/>
          </p:nvCxnSpPr>
          <p:spPr>
            <a:xfrm flipV="1">
              <a:off x="-428450" y="985682"/>
              <a:ext cx="961717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0"/>
              <a:endCxn id="3" idx="2"/>
            </p:cNvCxnSpPr>
            <p:nvPr/>
          </p:nvCxnSpPr>
          <p:spPr>
            <a:xfrm flipV="1">
              <a:off x="430115" y="985682"/>
              <a:ext cx="10315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" idx="2"/>
              <a:endCxn id="9" idx="7"/>
            </p:cNvCxnSpPr>
            <p:nvPr/>
          </p:nvCxnSpPr>
          <p:spPr>
            <a:xfrm>
              <a:off x="533267" y="985682"/>
              <a:ext cx="912675" cy="340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21512" y="1310274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965349" y="1310830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Straight Connector 31"/>
            <p:cNvCxnSpPr>
              <a:stCxn id="30" idx="0"/>
              <a:endCxn id="12" idx="2"/>
            </p:cNvCxnSpPr>
            <p:nvPr/>
          </p:nvCxnSpPr>
          <p:spPr>
            <a:xfrm flipV="1">
              <a:off x="6175518" y="986238"/>
              <a:ext cx="924846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0"/>
              <a:endCxn id="12" idx="2"/>
            </p:cNvCxnSpPr>
            <p:nvPr/>
          </p:nvCxnSpPr>
          <p:spPr>
            <a:xfrm flipV="1">
              <a:off x="7019355" y="986238"/>
              <a:ext cx="81009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2" idx="2"/>
              <a:endCxn id="16" idx="0"/>
            </p:cNvCxnSpPr>
            <p:nvPr/>
          </p:nvCxnSpPr>
          <p:spPr>
            <a:xfrm>
              <a:off x="7100364" y="986238"/>
              <a:ext cx="896630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236401" y="1957790"/>
              <a:ext cx="344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289336" y="1960132"/>
              <a:ext cx="352605" cy="2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8205660" y="1960131"/>
              <a:ext cx="574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258372" y="2992620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(a) Input FM 1</a:t>
              </a:r>
              <a:endParaRPr lang="zh-CN" alt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66981" y="2992620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(b) Input FM 2</a:t>
              </a:r>
              <a:endParaRPr lang="zh-CN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0227" y="2992620"/>
              <a:ext cx="225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(c) Cross-Join Merge</a:t>
              </a:r>
              <a:endParaRPr lang="zh-CN" alt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0675" y="1417730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36048" y="1417730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36046" y="1417730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450092" y="131027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59982" y="2137810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61516" y="2137810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cxnSp>
          <p:nvCxnSpPr>
            <p:cNvPr id="47" name="Straight Connector 46"/>
            <p:cNvCxnSpPr>
              <a:stCxn id="43" idx="2"/>
              <a:endCxn id="45" idx="0"/>
            </p:cNvCxnSpPr>
            <p:nvPr/>
          </p:nvCxnSpPr>
          <p:spPr>
            <a:xfrm flipH="1">
              <a:off x="3839425" y="1777770"/>
              <a:ext cx="664673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2"/>
              <a:endCxn id="46" idx="0"/>
            </p:cNvCxnSpPr>
            <p:nvPr/>
          </p:nvCxnSpPr>
          <p:spPr>
            <a:xfrm>
              <a:off x="4504098" y="1777770"/>
              <a:ext cx="486771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44" idx="0"/>
            </p:cNvCxnSpPr>
            <p:nvPr/>
          </p:nvCxnSpPr>
          <p:spPr>
            <a:xfrm>
              <a:off x="3629611" y="985682"/>
              <a:ext cx="874487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0"/>
            </p:cNvCxnSpPr>
            <p:nvPr/>
          </p:nvCxnSpPr>
          <p:spPr>
            <a:xfrm flipV="1">
              <a:off x="2826719" y="985682"/>
              <a:ext cx="80289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2" idx="0"/>
            </p:cNvCxnSpPr>
            <p:nvPr/>
          </p:nvCxnSpPr>
          <p:spPr>
            <a:xfrm flipV="1">
              <a:off x="3629611" y="98568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3336048" y="982047"/>
              <a:ext cx="293563" cy="165653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180062" y="1957790"/>
              <a:ext cx="567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91529" y="625642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248896" y="3717032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831704" y="4509120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614" y="4509120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3758" y="4505310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331810" y="440166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0039" y="5228644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51573" y="5228644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324544" y="5228644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6471" y="5228644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cxnSp>
          <p:nvCxnSpPr>
            <p:cNvPr id="64" name="Straight Connector 63"/>
            <p:cNvCxnSpPr>
              <a:stCxn id="58" idx="2"/>
              <a:endCxn id="62" idx="0"/>
            </p:cNvCxnSpPr>
            <p:nvPr/>
          </p:nvCxnSpPr>
          <p:spPr>
            <a:xfrm flipH="1">
              <a:off x="-51044" y="4865350"/>
              <a:ext cx="1382854" cy="36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3" idx="0"/>
            </p:cNvCxnSpPr>
            <p:nvPr/>
          </p:nvCxnSpPr>
          <p:spPr>
            <a:xfrm flipH="1">
              <a:off x="639971" y="4865350"/>
              <a:ext cx="691839" cy="36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0"/>
              <a:endCxn id="58" idx="2"/>
            </p:cNvCxnSpPr>
            <p:nvPr/>
          </p:nvCxnSpPr>
          <p:spPr>
            <a:xfrm flipH="1" flipV="1">
              <a:off x="1331810" y="4865350"/>
              <a:ext cx="97672" cy="36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1" idx="0"/>
            </p:cNvCxnSpPr>
            <p:nvPr/>
          </p:nvCxnSpPr>
          <p:spPr>
            <a:xfrm>
              <a:off x="1331810" y="4865350"/>
              <a:ext cx="1249116" cy="36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-489666" y="4401108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54171" y="4401664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Straight Connector 69"/>
            <p:cNvCxnSpPr>
              <a:stCxn id="68" idx="0"/>
              <a:endCxn id="55" idx="2"/>
            </p:cNvCxnSpPr>
            <p:nvPr/>
          </p:nvCxnSpPr>
          <p:spPr>
            <a:xfrm flipV="1">
              <a:off x="-435660" y="4077072"/>
              <a:ext cx="924846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0"/>
              <a:endCxn id="55" idx="2"/>
            </p:cNvCxnSpPr>
            <p:nvPr/>
          </p:nvCxnSpPr>
          <p:spPr>
            <a:xfrm flipV="1">
              <a:off x="408177" y="4077072"/>
              <a:ext cx="81009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5" idx="2"/>
              <a:endCxn id="59" idx="0"/>
            </p:cNvCxnSpPr>
            <p:nvPr/>
          </p:nvCxnSpPr>
          <p:spPr>
            <a:xfrm>
              <a:off x="489186" y="4077072"/>
              <a:ext cx="896630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11560" y="5046998"/>
              <a:ext cx="1315985" cy="6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90951" y="6083454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(d) Strict Union Merge</a:t>
              </a:r>
              <a:endParaRPr lang="zh-CN" altLang="en-US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42640" y="3717032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59832" y="4509120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06150" y="4509120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55294" y="4505310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223346" y="440166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866463" y="5228644"/>
              <a:ext cx="75888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Touch</a:t>
              </a:r>
              <a:endParaRPr lang="zh-CN" alt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67997" y="5228644"/>
              <a:ext cx="125870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Non-Touch</a:t>
              </a:r>
              <a:endParaRPr lang="zh-CN" alt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91880" y="5228644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</a:t>
              </a:r>
              <a:endParaRPr lang="zh-CN" alt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82895" y="5228644"/>
              <a:ext cx="546999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SD</a:t>
              </a:r>
              <a:endParaRPr lang="zh-CN" alt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401870" y="4401108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245707" y="4401664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Straight Connector 97"/>
            <p:cNvCxnSpPr>
              <a:stCxn id="96" idx="0"/>
              <a:endCxn id="83" idx="2"/>
            </p:cNvCxnSpPr>
            <p:nvPr/>
          </p:nvCxnSpPr>
          <p:spPr>
            <a:xfrm flipV="1">
              <a:off x="3455876" y="4077072"/>
              <a:ext cx="924846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7" idx="0"/>
              <a:endCxn id="83" idx="2"/>
            </p:cNvCxnSpPr>
            <p:nvPr/>
          </p:nvCxnSpPr>
          <p:spPr>
            <a:xfrm flipV="1">
              <a:off x="4299713" y="4077072"/>
              <a:ext cx="81009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3" idx="2"/>
              <a:endCxn id="87" idx="0"/>
            </p:cNvCxnSpPr>
            <p:nvPr/>
          </p:nvCxnSpPr>
          <p:spPr>
            <a:xfrm>
              <a:off x="4380722" y="4077072"/>
              <a:ext cx="896630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09990" y="6083454"/>
              <a:ext cx="2230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(e) Union Merge [11]</a:t>
              </a:r>
              <a:endParaRPr lang="zh-CN" altLang="en-US" b="1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713826" y="5120632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6921" y="5121267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69731" y="5120553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357863" y="5121188"/>
              <a:ext cx="108012" cy="10801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Straight Connector 107"/>
            <p:cNvCxnSpPr>
              <a:stCxn id="103" idx="7"/>
              <a:endCxn id="86" idx="2"/>
            </p:cNvCxnSpPr>
            <p:nvPr/>
          </p:nvCxnSpPr>
          <p:spPr>
            <a:xfrm flipV="1">
              <a:off x="3806020" y="4865350"/>
              <a:ext cx="1417326" cy="27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4" idx="7"/>
              <a:endCxn id="86" idx="2"/>
            </p:cNvCxnSpPr>
            <p:nvPr/>
          </p:nvCxnSpPr>
          <p:spPr>
            <a:xfrm flipV="1">
              <a:off x="4509115" y="4865350"/>
              <a:ext cx="714231" cy="271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5" idx="0"/>
              <a:endCxn id="86" idx="2"/>
            </p:cNvCxnSpPr>
            <p:nvPr/>
          </p:nvCxnSpPr>
          <p:spPr>
            <a:xfrm flipH="1" flipV="1">
              <a:off x="5223346" y="4865350"/>
              <a:ext cx="391" cy="255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6" idx="2"/>
              <a:endCxn id="86" idx="2"/>
            </p:cNvCxnSpPr>
            <p:nvPr/>
          </p:nvCxnSpPr>
          <p:spPr>
            <a:xfrm flipH="1" flipV="1">
              <a:off x="5223346" y="4865350"/>
              <a:ext cx="1134517" cy="309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7290907" y="4760513"/>
              <a:ext cx="79208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Wi-Fi</a:t>
              </a:r>
              <a:endParaRPr lang="zh-CN" alt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196280" y="4760513"/>
              <a:ext cx="587126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3G</a:t>
              </a:r>
              <a:endParaRPr lang="zh-CN" alt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896278" y="4760513"/>
              <a:ext cx="93610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Screen</a:t>
              </a:r>
              <a:endParaRPr lang="zh-CN" alt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9310324" y="4653057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Straight Connector 118"/>
            <p:cNvCxnSpPr>
              <a:endCxn id="118" idx="0"/>
            </p:cNvCxnSpPr>
            <p:nvPr/>
          </p:nvCxnSpPr>
          <p:spPr>
            <a:xfrm>
              <a:off x="8489843" y="4328465"/>
              <a:ext cx="874487" cy="324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5" idx="0"/>
            </p:cNvCxnSpPr>
            <p:nvPr/>
          </p:nvCxnSpPr>
          <p:spPr>
            <a:xfrm flipV="1">
              <a:off x="7686951" y="4328465"/>
              <a:ext cx="80289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6" idx="0"/>
            </p:cNvCxnSpPr>
            <p:nvPr/>
          </p:nvCxnSpPr>
          <p:spPr>
            <a:xfrm flipV="1">
              <a:off x="8489843" y="432846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8196280" y="4324830"/>
              <a:ext cx="293563" cy="165653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51761" y="3968425"/>
              <a:ext cx="147616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Mobile Phone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54406" y="6084004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(f) Intersection Merge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61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2">
      <a:dk1>
        <a:sysClr val="windowText" lastClr="000000"/>
      </a:dk1>
      <a:lt1>
        <a:sysClr val="window" lastClr="FFFFFF"/>
      </a:lt1>
      <a:dk2>
        <a:srgbClr val="4F81BD"/>
      </a:dk2>
      <a:lt2>
        <a:srgbClr val="FFFFFF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15364</TotalTime>
  <Words>218</Words>
  <Application>Microsoft Office PowerPoint</Application>
  <PresentationFormat>On-screen Show (4:3)</PresentationFormat>
  <Paragraphs>127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</dc:creator>
  <cp:lastModifiedBy>Yi Li</cp:lastModifiedBy>
  <cp:revision>31</cp:revision>
  <dcterms:created xsi:type="dcterms:W3CDTF">2012-01-16T13:01:13Z</dcterms:created>
  <dcterms:modified xsi:type="dcterms:W3CDTF">2012-05-28T15:42:26Z</dcterms:modified>
</cp:coreProperties>
</file>