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60" r:id="rId2"/>
  </p:sldIdLst>
  <p:sldSz cx="9144000" cy="1828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4" autoAdjust="0"/>
  </p:normalViewPr>
  <p:slideViewPr>
    <p:cSldViewPr>
      <p:cViewPr>
        <p:scale>
          <a:sx n="90" d="100"/>
          <a:sy n="90" d="100"/>
        </p:scale>
        <p:origin x="-1002" y="4680"/>
      </p:cViewPr>
      <p:guideLst>
        <p:guide orient="horz" pos="57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137"/>
            <a:ext cx="77724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2372"/>
            <a:ext cx="20574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2372"/>
            <a:ext cx="60198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1737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239"/>
            <a:ext cx="777240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267204"/>
            <a:ext cx="40386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267204"/>
            <a:ext cx="40386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3635"/>
            <a:ext cx="4040188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667"/>
            <a:ext cx="4040188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4093635"/>
            <a:ext cx="4041775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5799667"/>
            <a:ext cx="4041775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72813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138"/>
            <a:ext cx="511175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826937"/>
            <a:ext cx="3008313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4067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1"/>
            <a:ext cx="548640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2368"/>
            <a:ext cx="8229600" cy="3048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67204"/>
            <a:ext cx="8229600" cy="1206923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6950271"/>
            <a:ext cx="2133600" cy="973667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6950271"/>
            <a:ext cx="2895600" cy="973667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6950271"/>
            <a:ext cx="2133600" cy="973667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76200" y="558801"/>
            <a:ext cx="8991600" cy="13690599"/>
            <a:chOff x="76200" y="558801"/>
            <a:chExt cx="8991600" cy="13690599"/>
          </a:xfrm>
        </p:grpSpPr>
        <p:sp>
          <p:nvSpPr>
            <p:cNvPr id="2" name="TextBox 1"/>
            <p:cNvSpPr txBox="1"/>
            <p:nvPr/>
          </p:nvSpPr>
          <p:spPr>
            <a:xfrm>
              <a:off x="383980" y="738708"/>
              <a:ext cx="1825811" cy="363327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dirty="0" smtClean="0"/>
                <a:t>    Decomposition</a:t>
              </a:r>
            </a:p>
            <a:p>
              <a:r>
                <a:rPr lang="en-US" b="1" dirty="0" smtClean="0"/>
                <a:t>+</a:t>
              </a:r>
              <a:r>
                <a:rPr lang="en-US" dirty="0" smtClean="0"/>
                <a:t>  Decomposition</a:t>
              </a:r>
            </a:p>
            <a:p>
              <a:r>
                <a:rPr lang="en-US" b="1" dirty="0" smtClean="0"/>
                <a:t>=</a:t>
              </a:r>
              <a:r>
                <a:rPr lang="en-US" dirty="0" smtClean="0"/>
                <a:t>  Decomposition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697790" y="558801"/>
              <a:ext cx="731213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Phone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62200" y="1356565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Calls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590800" y="1276606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0400" y="1356565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GPS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1356565"/>
              <a:ext cx="813198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Screen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05400" y="1356565"/>
              <a:ext cx="7620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Media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1276606"/>
              <a:ext cx="9525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/>
            <p:cNvSpPr/>
            <p:nvPr/>
          </p:nvSpPr>
          <p:spPr>
            <a:xfrm>
              <a:off x="4486275" y="1276606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Oval 10"/>
            <p:cNvSpPr/>
            <p:nvPr/>
          </p:nvSpPr>
          <p:spPr>
            <a:xfrm>
              <a:off x="5476875" y="1276606"/>
              <a:ext cx="9525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Connector 11"/>
            <p:cNvCxnSpPr>
              <a:endCxn id="5" idx="0"/>
            </p:cNvCxnSpPr>
            <p:nvPr/>
          </p:nvCxnSpPr>
          <p:spPr>
            <a:xfrm flipH="1">
              <a:off x="2638428" y="936781"/>
              <a:ext cx="424969" cy="339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9" idx="7"/>
            </p:cNvCxnSpPr>
            <p:nvPr/>
          </p:nvCxnSpPr>
          <p:spPr>
            <a:xfrm>
              <a:off x="3063397" y="936782"/>
              <a:ext cx="446907" cy="35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0" idx="0"/>
            </p:cNvCxnSpPr>
            <p:nvPr/>
          </p:nvCxnSpPr>
          <p:spPr>
            <a:xfrm flipH="1">
              <a:off x="4533900" y="936781"/>
              <a:ext cx="404098" cy="339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1" idx="0"/>
            </p:cNvCxnSpPr>
            <p:nvPr/>
          </p:nvCxnSpPr>
          <p:spPr>
            <a:xfrm>
              <a:off x="4937998" y="936781"/>
              <a:ext cx="586502" cy="339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41996" y="558801"/>
              <a:ext cx="79200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Phone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10400" y="558801"/>
              <a:ext cx="79200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Phone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48400" y="1354173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Calls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6477000" y="1274215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78202" y="1813936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GPS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16402" y="1813936"/>
              <a:ext cx="813198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Screen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001000" y="1334184"/>
              <a:ext cx="7620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Media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6806802" y="1733977"/>
              <a:ext cx="9525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Oval 61"/>
            <p:cNvSpPr/>
            <p:nvPr/>
          </p:nvSpPr>
          <p:spPr>
            <a:xfrm>
              <a:off x="7797402" y="1733977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Oval 62"/>
            <p:cNvSpPr/>
            <p:nvPr/>
          </p:nvSpPr>
          <p:spPr>
            <a:xfrm>
              <a:off x="8372475" y="1254225"/>
              <a:ext cx="9525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5" name="Straight Connector 64"/>
            <p:cNvCxnSpPr>
              <a:stCxn id="262" idx="1"/>
              <a:endCxn id="57" idx="0"/>
            </p:cNvCxnSpPr>
            <p:nvPr/>
          </p:nvCxnSpPr>
          <p:spPr>
            <a:xfrm flipH="1">
              <a:off x="6524625" y="972804"/>
              <a:ext cx="790575" cy="301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62" idx="2"/>
              <a:endCxn id="61" idx="7"/>
            </p:cNvCxnSpPr>
            <p:nvPr/>
          </p:nvCxnSpPr>
          <p:spPr>
            <a:xfrm flipH="1">
              <a:off x="6888103" y="1066800"/>
              <a:ext cx="503297" cy="678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62" idx="2"/>
              <a:endCxn id="62" idx="0"/>
            </p:cNvCxnSpPr>
            <p:nvPr/>
          </p:nvCxnSpPr>
          <p:spPr>
            <a:xfrm>
              <a:off x="7391400" y="1066800"/>
              <a:ext cx="453627" cy="6671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62" idx="3"/>
              <a:endCxn id="63" idx="0"/>
            </p:cNvCxnSpPr>
            <p:nvPr/>
          </p:nvCxnSpPr>
          <p:spPr>
            <a:xfrm>
              <a:off x="7467600" y="972804"/>
              <a:ext cx="952500" cy="281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838575" y="759601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09846" y="738709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=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57850" y="1968074"/>
              <a:ext cx="442740" cy="14533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3980" y="2612347"/>
              <a:ext cx="1673420" cy="254329"/>
            </a:xfrm>
            <a:prstGeom prst="rect">
              <a:avLst/>
            </a:prstGeom>
            <a:noFill/>
          </p:spPr>
          <p:txBody>
            <a:bodyPr wrap="square" lIns="91435" tIns="45718" rIns="91435" bIns="45718" rtlCol="0">
              <a:spAutoFit/>
            </a:bodyPr>
            <a:lstStyle/>
            <a:p>
              <a:r>
                <a:rPr lang="en-US" dirty="0" smtClean="0"/>
                <a:t>    Specialization</a:t>
              </a:r>
            </a:p>
            <a:p>
              <a:r>
                <a:rPr lang="en-US" b="1" dirty="0" smtClean="0"/>
                <a:t>+</a:t>
              </a:r>
              <a:r>
                <a:rPr lang="en-US" dirty="0" smtClean="0"/>
                <a:t>  Specialization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67000" y="2497801"/>
              <a:ext cx="762003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Screen</a:t>
              </a:r>
              <a:endParaRPr lang="en-US" sz="16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62200" y="3413965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HR</a:t>
              </a:r>
              <a:endParaRPr lang="en-US" sz="16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200400" y="3413965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LR</a:t>
              </a:r>
              <a:endParaRPr lang="en-US" sz="16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038600" y="3413965"/>
              <a:ext cx="697349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Touch</a:t>
              </a:r>
              <a:endParaRPr lang="en-US" sz="16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51798" y="3413965"/>
              <a:ext cx="1091802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Non-Touch</a:t>
              </a:r>
              <a:endParaRPr lang="en-US" sz="1600" dirty="0"/>
            </a:p>
          </p:txBody>
        </p:sp>
        <p:cxnSp>
          <p:nvCxnSpPr>
            <p:cNvPr id="85" name="Straight Connector 84"/>
            <p:cNvCxnSpPr>
              <a:endCxn id="77" idx="0"/>
            </p:cNvCxnSpPr>
            <p:nvPr/>
          </p:nvCxnSpPr>
          <p:spPr>
            <a:xfrm flipH="1">
              <a:off x="2667000" y="2994181"/>
              <a:ext cx="381002" cy="419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313" idx="3"/>
              <a:endCxn id="80" idx="0"/>
            </p:cNvCxnSpPr>
            <p:nvPr/>
          </p:nvCxnSpPr>
          <p:spPr>
            <a:xfrm flipH="1">
              <a:off x="4387275" y="2991565"/>
              <a:ext cx="413324" cy="42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313" idx="3"/>
              <a:endCxn id="81" idx="0"/>
            </p:cNvCxnSpPr>
            <p:nvPr/>
          </p:nvCxnSpPr>
          <p:spPr>
            <a:xfrm>
              <a:off x="4800599" y="2991565"/>
              <a:ext cx="597100" cy="42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419600" y="2497801"/>
              <a:ext cx="79200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Screen</a:t>
              </a:r>
              <a:endParaRPr lang="en-US" sz="16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010400" y="2347165"/>
              <a:ext cx="79200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Screen</a:t>
              </a:r>
              <a:endParaRPr lang="en-US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38575" y="2698602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09846" y="2677709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=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57850" y="4029265"/>
              <a:ext cx="452358" cy="14533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b="1" dirty="0"/>
            </a:p>
          </p:txBody>
        </p:sp>
        <p:cxnSp>
          <p:nvCxnSpPr>
            <p:cNvPr id="109" name="Straight Connector 108"/>
            <p:cNvCxnSpPr>
              <a:endCxn id="79" idx="0"/>
            </p:cNvCxnSpPr>
            <p:nvPr/>
          </p:nvCxnSpPr>
          <p:spPr>
            <a:xfrm>
              <a:off x="3048002" y="2994181"/>
              <a:ext cx="457198" cy="419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850912" y="3204073"/>
              <a:ext cx="4359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601438" y="3194078"/>
              <a:ext cx="505212" cy="99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6248400" y="3077354"/>
              <a:ext cx="10668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Resolution</a:t>
              </a:r>
              <a:endParaRPr lang="en-US" sz="16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467600" y="3067210"/>
              <a:ext cx="1295139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Touch-ability</a:t>
              </a:r>
              <a:endParaRPr lang="en-US" sz="1600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6668712" y="2992215"/>
              <a:ext cx="9127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120" name="Oval 119"/>
            <p:cNvSpPr/>
            <p:nvPr/>
          </p:nvSpPr>
          <p:spPr>
            <a:xfrm>
              <a:off x="8119109" y="2977554"/>
              <a:ext cx="9127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004255" y="3871165"/>
              <a:ext cx="472745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HR</a:t>
              </a:r>
              <a:endParaRPr lang="en-US" sz="16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629400" y="3871165"/>
              <a:ext cx="46995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LR</a:t>
              </a:r>
              <a:endParaRPr lang="en-US" sz="1600" dirty="0"/>
            </a:p>
          </p:txBody>
        </p:sp>
        <p:cxnSp>
          <p:nvCxnSpPr>
            <p:cNvPr id="126" name="Straight Connector 125"/>
            <p:cNvCxnSpPr>
              <a:endCxn id="124" idx="0"/>
            </p:cNvCxnSpPr>
            <p:nvPr/>
          </p:nvCxnSpPr>
          <p:spPr>
            <a:xfrm flipH="1">
              <a:off x="6240628" y="3571171"/>
              <a:ext cx="541172" cy="299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endCxn id="125" idx="0"/>
            </p:cNvCxnSpPr>
            <p:nvPr/>
          </p:nvCxnSpPr>
          <p:spPr>
            <a:xfrm>
              <a:off x="6781800" y="3571171"/>
              <a:ext cx="82575" cy="299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511214" y="3731237"/>
              <a:ext cx="31187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7162800" y="3871165"/>
              <a:ext cx="697349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Touch</a:t>
              </a:r>
              <a:endParaRPr lang="en-US" sz="16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913251" y="3871165"/>
              <a:ext cx="1154549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Non-Touch</a:t>
              </a:r>
              <a:endParaRPr lang="en-US" sz="1600" dirty="0"/>
            </a:p>
          </p:txBody>
        </p:sp>
        <p:cxnSp>
          <p:nvCxnSpPr>
            <p:cNvPr id="138" name="Straight Connector 137"/>
            <p:cNvCxnSpPr>
              <a:endCxn id="136" idx="0"/>
            </p:cNvCxnSpPr>
            <p:nvPr/>
          </p:nvCxnSpPr>
          <p:spPr>
            <a:xfrm flipH="1">
              <a:off x="7511475" y="3561027"/>
              <a:ext cx="603695" cy="3101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endCxn id="137" idx="0"/>
            </p:cNvCxnSpPr>
            <p:nvPr/>
          </p:nvCxnSpPr>
          <p:spPr>
            <a:xfrm>
              <a:off x="8115170" y="3561027"/>
              <a:ext cx="375356" cy="3101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7839873" y="3716096"/>
              <a:ext cx="484912" cy="50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590550" y="3237420"/>
              <a:ext cx="1600201" cy="36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Specialized mandatory characteristics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66668" y="3237420"/>
              <a:ext cx="300082" cy="14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=</a:t>
              </a:r>
              <a:endParaRPr lang="en-US" b="1" dirty="0"/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304800" y="1358389"/>
              <a:ext cx="1904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68194" y="3257409"/>
              <a:ext cx="1904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238218" y="4998862"/>
              <a:ext cx="1971582" cy="254329"/>
            </a:xfrm>
            <a:prstGeom prst="rect">
              <a:avLst/>
            </a:prstGeom>
            <a:noFill/>
          </p:spPr>
          <p:txBody>
            <a:bodyPr wrap="square" lIns="91435" tIns="45718" rIns="91435" bIns="45718" rtlCol="0">
              <a:spAutoFit/>
            </a:bodyPr>
            <a:lstStyle/>
            <a:p>
              <a:r>
                <a:rPr lang="en-US" dirty="0" smtClean="0"/>
                <a:t>    Characterization</a:t>
              </a:r>
            </a:p>
            <a:p>
              <a:r>
                <a:rPr lang="en-US" b="1" dirty="0" smtClean="0"/>
                <a:t>+</a:t>
              </a:r>
              <a:r>
                <a:rPr lang="en-US" dirty="0" smtClean="0"/>
                <a:t>  Characterization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267200" y="5699965"/>
              <a:ext cx="1076418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Transport</a:t>
              </a:r>
              <a:endParaRPr lang="en-US" sz="1600" dirty="0"/>
            </a:p>
          </p:txBody>
        </p:sp>
        <p:cxnSp>
          <p:nvCxnSpPr>
            <p:cNvPr id="164" name="Straight Connector 163"/>
            <p:cNvCxnSpPr>
              <a:stCxn id="166" idx="2"/>
              <a:endCxn id="206" idx="0"/>
            </p:cNvCxnSpPr>
            <p:nvPr/>
          </p:nvCxnSpPr>
          <p:spPr>
            <a:xfrm flipH="1">
              <a:off x="4797286" y="5204151"/>
              <a:ext cx="8698" cy="418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4409982" y="4884316"/>
              <a:ext cx="79200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People</a:t>
              </a:r>
              <a:endParaRPr lang="en-US" sz="16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28957" y="5085117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486400" y="5131759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=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348232" y="6255863"/>
              <a:ext cx="425106" cy="14533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b="1" dirty="0" smtClean="0"/>
                <a:t>(c)</a:t>
              </a:r>
              <a:endParaRPr lang="en-US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55372" y="5626188"/>
              <a:ext cx="1763953" cy="14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Characterization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8600" y="5623935"/>
              <a:ext cx="300082" cy="14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=</a:t>
              </a:r>
              <a:endParaRPr lang="en-US" b="1" dirty="0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258576" y="5643925"/>
              <a:ext cx="1904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97790" y="4876574"/>
              <a:ext cx="81251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People</a:t>
              </a:r>
              <a:endParaRPr lang="en-US" sz="1600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219325" y="5718759"/>
              <a:ext cx="752475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Name</a:t>
              </a:r>
              <a:endParaRPr lang="en-US" sz="1600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2590800" y="5638800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104047" y="5718759"/>
              <a:ext cx="705953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Age</a:t>
              </a:r>
              <a:endParaRPr lang="en-US" sz="1600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3429000" y="5638800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98" name="Straight Connector 197"/>
            <p:cNvCxnSpPr>
              <a:endCxn id="195" idx="0"/>
            </p:cNvCxnSpPr>
            <p:nvPr/>
          </p:nvCxnSpPr>
          <p:spPr>
            <a:xfrm flipH="1">
              <a:off x="2638425" y="5421846"/>
              <a:ext cx="465622" cy="216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endCxn id="197" idx="1"/>
            </p:cNvCxnSpPr>
            <p:nvPr/>
          </p:nvCxnSpPr>
          <p:spPr>
            <a:xfrm>
              <a:off x="3111475" y="5421846"/>
              <a:ext cx="331474" cy="22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4749661" y="5622307"/>
              <a:ext cx="9525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534182" y="5771865"/>
              <a:ext cx="1076418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Transport</a:t>
              </a:r>
              <a:endParaRPr lang="en-US" sz="1600" dirty="0"/>
            </a:p>
          </p:txBody>
        </p:sp>
        <p:cxnSp>
          <p:nvCxnSpPr>
            <p:cNvPr id="209" name="Straight Connector 208"/>
            <p:cNvCxnSpPr>
              <a:endCxn id="219" idx="0"/>
            </p:cNvCxnSpPr>
            <p:nvPr/>
          </p:nvCxnSpPr>
          <p:spPr>
            <a:xfrm>
              <a:off x="7035657" y="5356381"/>
              <a:ext cx="1028611" cy="3378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6629400" y="4800600"/>
              <a:ext cx="81251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People</a:t>
              </a:r>
              <a:endParaRPr lang="en-US" sz="1600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753954" y="5776165"/>
              <a:ext cx="752475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Name</a:t>
              </a:r>
              <a:endParaRPr lang="en-US" sz="1600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6125429" y="5696206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638676" y="5776165"/>
              <a:ext cx="705953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Age</a:t>
              </a:r>
              <a:endParaRPr lang="en-US" sz="1600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6963629" y="5696206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17" name="Straight Connector 216"/>
            <p:cNvCxnSpPr>
              <a:endCxn id="214" idx="0"/>
            </p:cNvCxnSpPr>
            <p:nvPr/>
          </p:nvCxnSpPr>
          <p:spPr>
            <a:xfrm flipH="1">
              <a:off x="6173054" y="5356381"/>
              <a:ext cx="862603" cy="339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endCxn id="216" idx="0"/>
            </p:cNvCxnSpPr>
            <p:nvPr/>
          </p:nvCxnSpPr>
          <p:spPr>
            <a:xfrm flipH="1">
              <a:off x="7011254" y="5356381"/>
              <a:ext cx="24403" cy="339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8016643" y="5694207"/>
              <a:ext cx="9525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9694" y="6781800"/>
              <a:ext cx="1996306" cy="923326"/>
            </a:xfrm>
            <a:prstGeom prst="rect">
              <a:avLst/>
            </a:prstGeom>
            <a:noFill/>
          </p:spPr>
          <p:txBody>
            <a:bodyPr wrap="square" lIns="91435" tIns="45718" rIns="91435" bIns="45718" rtlCol="0">
              <a:spAutoFit/>
            </a:bodyPr>
            <a:lstStyle/>
            <a:p>
              <a:r>
                <a:rPr lang="en-US" dirty="0" smtClean="0"/>
                <a:t>    Decomposition</a:t>
              </a:r>
            </a:p>
            <a:p>
              <a:r>
                <a:rPr lang="en-US" b="1" dirty="0" smtClean="0"/>
                <a:t>+</a:t>
              </a:r>
              <a:r>
                <a:rPr lang="en-US" dirty="0" smtClean="0"/>
                <a:t>  Specialization</a:t>
              </a:r>
            </a:p>
            <a:p>
              <a:r>
                <a:rPr lang="en-US" b="1" dirty="0" smtClean="0"/>
                <a:t>=</a:t>
              </a:r>
              <a:endParaRPr lang="en-US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631115" y="6827822"/>
              <a:ext cx="731213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Phone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95525" y="7604965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Calls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2524125" y="7525006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133725" y="7604965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GPS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998229" y="7756917"/>
              <a:ext cx="710119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CDMA</a:t>
              </a:r>
              <a:endParaRPr lang="en-US" sz="16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854044" y="7756917"/>
              <a:ext cx="658179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GSM</a:t>
              </a:r>
              <a:endParaRPr lang="en-US" sz="1600" dirty="0"/>
            </a:p>
          </p:txBody>
        </p:sp>
        <p:sp>
          <p:nvSpPr>
            <p:cNvPr id="229" name="Oval 228"/>
            <p:cNvSpPr/>
            <p:nvPr/>
          </p:nvSpPr>
          <p:spPr>
            <a:xfrm>
              <a:off x="3362325" y="7525006"/>
              <a:ext cx="9525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30" name="Straight Connector 229"/>
            <p:cNvCxnSpPr>
              <a:stCxn id="263" idx="2"/>
              <a:endCxn id="225" idx="0"/>
            </p:cNvCxnSpPr>
            <p:nvPr/>
          </p:nvCxnSpPr>
          <p:spPr>
            <a:xfrm flipH="1">
              <a:off x="2571750" y="7325518"/>
              <a:ext cx="419655" cy="199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63" idx="2"/>
              <a:endCxn id="229" idx="7"/>
            </p:cNvCxnSpPr>
            <p:nvPr/>
          </p:nvCxnSpPr>
          <p:spPr>
            <a:xfrm>
              <a:off x="2991405" y="7325518"/>
              <a:ext cx="452221" cy="21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endCxn id="227" idx="0"/>
            </p:cNvCxnSpPr>
            <p:nvPr/>
          </p:nvCxnSpPr>
          <p:spPr>
            <a:xfrm flipH="1">
              <a:off x="4353289" y="7337133"/>
              <a:ext cx="441260" cy="419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endCxn id="228" idx="0"/>
            </p:cNvCxnSpPr>
            <p:nvPr/>
          </p:nvCxnSpPr>
          <p:spPr>
            <a:xfrm>
              <a:off x="4794549" y="7337133"/>
              <a:ext cx="388585" cy="419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4398547" y="6827822"/>
              <a:ext cx="79200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Phone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771900" y="7028623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486400" y="7057337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=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91175" y="8153400"/>
              <a:ext cx="452358" cy="14533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b="1" dirty="0" smtClean="0"/>
                <a:t>(d)</a:t>
              </a:r>
              <a:endParaRPr lang="en-US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38125" y="8781420"/>
              <a:ext cx="2020784" cy="254329"/>
            </a:xfrm>
            <a:prstGeom prst="rect">
              <a:avLst/>
            </a:prstGeom>
            <a:noFill/>
          </p:spPr>
          <p:txBody>
            <a:bodyPr wrap="square" lIns="91435" tIns="45718" rIns="91435" bIns="45718" rtlCol="0">
              <a:spAutoFit/>
            </a:bodyPr>
            <a:lstStyle/>
            <a:p>
              <a:r>
                <a:rPr lang="en-US" dirty="0" smtClean="0"/>
                <a:t>     Decomposition</a:t>
              </a:r>
            </a:p>
            <a:p>
              <a:r>
                <a:rPr lang="en-US" b="1" dirty="0" smtClean="0"/>
                <a:t>+</a:t>
              </a:r>
              <a:r>
                <a:rPr lang="en-US" dirty="0" smtClean="0"/>
                <a:t>   Characterization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771900" y="8867674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572125" y="8867673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=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291175" y="10198338"/>
              <a:ext cx="444342" cy="14533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b="1" dirty="0" smtClean="0"/>
                <a:t>(e)</a:t>
              </a:r>
              <a:endParaRPr lang="en-US" b="1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66725" y="9406493"/>
              <a:ext cx="1600201" cy="14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 and C</a:t>
              </a:r>
              <a:endParaRPr lang="en-US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38125" y="9406493"/>
              <a:ext cx="300082" cy="14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=</a:t>
              </a:r>
              <a:endParaRPr lang="en-US" b="1" dirty="0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210513" y="7401480"/>
              <a:ext cx="1904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01519" y="9426482"/>
              <a:ext cx="1904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162018" y="10988652"/>
              <a:ext cx="1971582" cy="254329"/>
            </a:xfrm>
            <a:prstGeom prst="rect">
              <a:avLst/>
            </a:prstGeom>
            <a:noFill/>
          </p:spPr>
          <p:txBody>
            <a:bodyPr wrap="square" lIns="91435" tIns="45718" rIns="91435" bIns="45718" rtlCol="0">
              <a:spAutoFit/>
            </a:bodyPr>
            <a:lstStyle/>
            <a:p>
              <a:r>
                <a:rPr lang="en-US" dirty="0" smtClean="0"/>
                <a:t>     Specialization</a:t>
              </a:r>
            </a:p>
            <a:p>
              <a:r>
                <a:rPr lang="en-US" b="1" dirty="0" smtClean="0"/>
                <a:t>+</a:t>
              </a:r>
              <a:r>
                <a:rPr lang="en-US" dirty="0" smtClean="0"/>
                <a:t>  Characterization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058893" y="11803003"/>
              <a:ext cx="1360832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Touch-ability</a:t>
              </a:r>
              <a:endParaRPr lang="en-US" sz="1600" dirty="0"/>
            </a:p>
          </p:txBody>
        </p:sp>
        <p:cxnSp>
          <p:nvCxnSpPr>
            <p:cNvPr id="248" name="Straight Connector 247"/>
            <p:cNvCxnSpPr>
              <a:stCxn id="249" idx="2"/>
              <a:endCxn id="256" idx="0"/>
            </p:cNvCxnSpPr>
            <p:nvPr/>
          </p:nvCxnSpPr>
          <p:spPr>
            <a:xfrm flipH="1">
              <a:off x="4731186" y="11373224"/>
              <a:ext cx="8123" cy="352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Rectangle 248"/>
            <p:cNvSpPr/>
            <p:nvPr/>
          </p:nvSpPr>
          <p:spPr>
            <a:xfrm>
              <a:off x="4343307" y="11053389"/>
              <a:ext cx="79200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Screen</a:t>
              </a:r>
              <a:endParaRPr lang="en-US" sz="16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762282" y="11254190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5419725" y="11300832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=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281557" y="12424936"/>
              <a:ext cx="406063" cy="14533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b="1" dirty="0" smtClean="0"/>
                <a:t>(f)</a:t>
              </a:r>
              <a:endParaRPr lang="en-US" b="1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79172" y="11615978"/>
              <a:ext cx="1611553" cy="36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Additional mandatory characteristic</a:t>
              </a:r>
              <a:endParaRPr lang="en-US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52400" y="11613725"/>
              <a:ext cx="300082" cy="14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=</a:t>
              </a:r>
              <a:endParaRPr lang="en-US" b="1" dirty="0"/>
            </a:p>
          </p:txBody>
        </p:sp>
        <p:cxnSp>
          <p:nvCxnSpPr>
            <p:cNvPr id="255" name="Straight Connector 254"/>
            <p:cNvCxnSpPr/>
            <p:nvPr/>
          </p:nvCxnSpPr>
          <p:spPr>
            <a:xfrm>
              <a:off x="182376" y="11633715"/>
              <a:ext cx="1904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4683561" y="11725345"/>
              <a:ext cx="9525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6669712" y="6629400"/>
              <a:ext cx="923989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Phone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943600" y="7452565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Calls</a:t>
              </a:r>
            </a:p>
          </p:txBody>
        </p:sp>
        <p:sp>
          <p:nvSpPr>
            <p:cNvPr id="260" name="Oval 259"/>
            <p:cNvSpPr/>
            <p:nvPr/>
          </p:nvSpPr>
          <p:spPr>
            <a:xfrm>
              <a:off x="6172200" y="7372606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6781800" y="7452565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GPS</a:t>
              </a:r>
            </a:p>
          </p:txBody>
        </p:sp>
        <p:sp>
          <p:nvSpPr>
            <p:cNvPr id="264" name="Oval 263"/>
            <p:cNvSpPr/>
            <p:nvPr/>
          </p:nvSpPr>
          <p:spPr>
            <a:xfrm>
              <a:off x="7010400" y="7372606"/>
              <a:ext cx="9525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65" name="Straight Connector 264"/>
            <p:cNvCxnSpPr>
              <a:stCxn id="267" idx="2"/>
              <a:endCxn id="260" idx="0"/>
            </p:cNvCxnSpPr>
            <p:nvPr/>
          </p:nvCxnSpPr>
          <p:spPr>
            <a:xfrm flipH="1">
              <a:off x="6219825" y="7162800"/>
              <a:ext cx="638175" cy="209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67" idx="2"/>
              <a:endCxn id="264" idx="7"/>
            </p:cNvCxnSpPr>
            <p:nvPr/>
          </p:nvCxnSpPr>
          <p:spPr>
            <a:xfrm>
              <a:off x="6858000" y="7162800"/>
              <a:ext cx="233701" cy="221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Rectangle 269"/>
            <p:cNvSpPr/>
            <p:nvPr/>
          </p:nvSpPr>
          <p:spPr>
            <a:xfrm>
              <a:off x="2602540" y="8666874"/>
              <a:ext cx="731213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Phone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266950" y="9406493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Calls</a:t>
              </a:r>
            </a:p>
          </p:txBody>
        </p:sp>
        <p:sp>
          <p:nvSpPr>
            <p:cNvPr id="272" name="Oval 271"/>
            <p:cNvSpPr/>
            <p:nvPr/>
          </p:nvSpPr>
          <p:spPr>
            <a:xfrm>
              <a:off x="2495550" y="9326534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105150" y="9406493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GPS</a:t>
              </a:r>
            </a:p>
          </p:txBody>
        </p:sp>
        <p:sp>
          <p:nvSpPr>
            <p:cNvPr id="274" name="Oval 273"/>
            <p:cNvSpPr/>
            <p:nvPr/>
          </p:nvSpPr>
          <p:spPr>
            <a:xfrm>
              <a:off x="3333750" y="9326534"/>
              <a:ext cx="9525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75" name="Straight Connector 274"/>
            <p:cNvCxnSpPr>
              <a:stCxn id="268" idx="2"/>
              <a:endCxn id="272" idx="0"/>
            </p:cNvCxnSpPr>
            <p:nvPr/>
          </p:nvCxnSpPr>
          <p:spPr>
            <a:xfrm flipH="1">
              <a:off x="2543175" y="9179593"/>
              <a:ext cx="428625" cy="146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268" idx="2"/>
              <a:endCxn id="274" idx="7"/>
            </p:cNvCxnSpPr>
            <p:nvPr/>
          </p:nvCxnSpPr>
          <p:spPr>
            <a:xfrm>
              <a:off x="2971800" y="9179593"/>
              <a:ext cx="443251" cy="158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Rectangle 276"/>
            <p:cNvSpPr/>
            <p:nvPr/>
          </p:nvSpPr>
          <p:spPr>
            <a:xfrm>
              <a:off x="4267200" y="9406493"/>
              <a:ext cx="1059552" cy="619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Network Standard</a:t>
              </a:r>
              <a:endParaRPr lang="en-US" sz="1600" dirty="0"/>
            </a:p>
          </p:txBody>
        </p:sp>
        <p:cxnSp>
          <p:nvCxnSpPr>
            <p:cNvPr id="278" name="Straight Connector 277"/>
            <p:cNvCxnSpPr>
              <a:stCxn id="279" idx="2"/>
              <a:endCxn id="280" idx="0"/>
            </p:cNvCxnSpPr>
            <p:nvPr/>
          </p:nvCxnSpPr>
          <p:spPr>
            <a:xfrm flipH="1">
              <a:off x="4826603" y="8976714"/>
              <a:ext cx="8123" cy="352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Rectangle 278"/>
            <p:cNvSpPr/>
            <p:nvPr/>
          </p:nvSpPr>
          <p:spPr>
            <a:xfrm>
              <a:off x="4438724" y="8656879"/>
              <a:ext cx="79200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Phone</a:t>
              </a:r>
              <a:endParaRPr lang="en-US" sz="1600" dirty="0"/>
            </a:p>
          </p:txBody>
        </p:sp>
        <p:sp>
          <p:nvSpPr>
            <p:cNvPr id="280" name="Oval 279"/>
            <p:cNvSpPr/>
            <p:nvPr/>
          </p:nvSpPr>
          <p:spPr>
            <a:xfrm>
              <a:off x="4778978" y="9328835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600760" y="8666874"/>
              <a:ext cx="731213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Phone</a:t>
              </a: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829438" y="9408794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Calls</a:t>
              </a:r>
            </a:p>
          </p:txBody>
        </p:sp>
        <p:sp>
          <p:nvSpPr>
            <p:cNvPr id="283" name="Oval 282"/>
            <p:cNvSpPr/>
            <p:nvPr/>
          </p:nvSpPr>
          <p:spPr>
            <a:xfrm>
              <a:off x="6058038" y="9328835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667638" y="9408794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/>
                <a:t>GPS</a:t>
              </a:r>
            </a:p>
          </p:txBody>
        </p:sp>
        <p:sp>
          <p:nvSpPr>
            <p:cNvPr id="285" name="Oval 284"/>
            <p:cNvSpPr/>
            <p:nvPr/>
          </p:nvSpPr>
          <p:spPr>
            <a:xfrm>
              <a:off x="6896238" y="9328835"/>
              <a:ext cx="9525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6" name="Straight Connector 285"/>
            <p:cNvCxnSpPr>
              <a:stCxn id="269" idx="2"/>
              <a:endCxn id="283" idx="0"/>
            </p:cNvCxnSpPr>
            <p:nvPr/>
          </p:nvCxnSpPr>
          <p:spPr>
            <a:xfrm flipH="1">
              <a:off x="6105663" y="9179593"/>
              <a:ext cx="676137" cy="1492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69" idx="2"/>
              <a:endCxn id="285" idx="7"/>
            </p:cNvCxnSpPr>
            <p:nvPr/>
          </p:nvCxnSpPr>
          <p:spPr>
            <a:xfrm>
              <a:off x="6781800" y="9179593"/>
              <a:ext cx="195739" cy="160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8" name="Rectangle 287"/>
            <p:cNvSpPr/>
            <p:nvPr/>
          </p:nvSpPr>
          <p:spPr>
            <a:xfrm>
              <a:off x="7560573" y="9408794"/>
              <a:ext cx="1059552" cy="619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Network Standard</a:t>
              </a:r>
              <a:endParaRPr lang="en-US" sz="1600" dirty="0"/>
            </a:p>
          </p:txBody>
        </p:sp>
        <p:cxnSp>
          <p:nvCxnSpPr>
            <p:cNvPr id="289" name="Straight Connector 288"/>
            <p:cNvCxnSpPr>
              <a:endCxn id="290" idx="0"/>
            </p:cNvCxnSpPr>
            <p:nvPr/>
          </p:nvCxnSpPr>
          <p:spPr>
            <a:xfrm>
              <a:off x="7086600" y="9226955"/>
              <a:ext cx="1033376" cy="104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Oval 289"/>
            <p:cNvSpPr/>
            <p:nvPr/>
          </p:nvSpPr>
          <p:spPr>
            <a:xfrm>
              <a:off x="8072351" y="9331136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524125" y="11065637"/>
              <a:ext cx="762003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Screen</a:t>
              </a:r>
              <a:endParaRPr lang="en-US" sz="1600" dirty="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219325" y="12002184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HR</a:t>
              </a:r>
              <a:endParaRPr lang="en-US" sz="1600" dirty="0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057525" y="12002184"/>
              <a:ext cx="6096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LR</a:t>
              </a:r>
              <a:endParaRPr lang="en-US" sz="1600" dirty="0"/>
            </a:p>
          </p:txBody>
        </p:sp>
        <p:cxnSp>
          <p:nvCxnSpPr>
            <p:cNvPr id="294" name="Straight Connector 293"/>
            <p:cNvCxnSpPr>
              <a:endCxn id="292" idx="0"/>
            </p:cNvCxnSpPr>
            <p:nvPr/>
          </p:nvCxnSpPr>
          <p:spPr>
            <a:xfrm flipH="1">
              <a:off x="2524125" y="11582400"/>
              <a:ext cx="381002" cy="419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endCxn id="293" idx="0"/>
            </p:cNvCxnSpPr>
            <p:nvPr/>
          </p:nvCxnSpPr>
          <p:spPr>
            <a:xfrm>
              <a:off x="2905127" y="11582400"/>
              <a:ext cx="457198" cy="419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2708037" y="11792292"/>
              <a:ext cx="4359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801697" y="10744200"/>
              <a:ext cx="79200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Screen</a:t>
              </a:r>
              <a:endParaRPr lang="en-US" sz="1600" dirty="0"/>
            </a:p>
          </p:txBody>
        </p:sp>
        <p:cxnSp>
          <p:nvCxnSpPr>
            <p:cNvPr id="298" name="Straight Connector 297"/>
            <p:cNvCxnSpPr>
              <a:endCxn id="302" idx="0"/>
            </p:cNvCxnSpPr>
            <p:nvPr/>
          </p:nvCxnSpPr>
          <p:spPr>
            <a:xfrm flipH="1">
              <a:off x="6505644" y="11300832"/>
              <a:ext cx="682158" cy="182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endCxn id="303" idx="0"/>
            </p:cNvCxnSpPr>
            <p:nvPr/>
          </p:nvCxnSpPr>
          <p:spPr>
            <a:xfrm>
              <a:off x="7197699" y="11300832"/>
              <a:ext cx="758342" cy="167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6039697" y="11568205"/>
              <a:ext cx="106680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Resolution</a:t>
              </a:r>
              <a:endParaRPr lang="en-US" sz="1600" dirty="0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58897" y="11558061"/>
              <a:ext cx="1295139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Touch-ability</a:t>
              </a:r>
              <a:endParaRPr lang="en-US" sz="16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6460009" y="11483066"/>
              <a:ext cx="9127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303" name="Oval 302"/>
            <p:cNvSpPr/>
            <p:nvPr/>
          </p:nvSpPr>
          <p:spPr>
            <a:xfrm>
              <a:off x="7910406" y="11468405"/>
              <a:ext cx="91270" cy="79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795552" y="12329365"/>
              <a:ext cx="472745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HR</a:t>
              </a:r>
              <a:endParaRPr lang="en-US" sz="1600" dirty="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6719122" y="12312349"/>
              <a:ext cx="469950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LR</a:t>
              </a:r>
              <a:endParaRPr lang="en-US" sz="1600" dirty="0"/>
            </a:p>
          </p:txBody>
        </p:sp>
        <p:cxnSp>
          <p:nvCxnSpPr>
            <p:cNvPr id="306" name="Straight Connector 305"/>
            <p:cNvCxnSpPr>
              <a:endCxn id="304" idx="0"/>
            </p:cNvCxnSpPr>
            <p:nvPr/>
          </p:nvCxnSpPr>
          <p:spPr>
            <a:xfrm flipH="1">
              <a:off x="6031925" y="12029371"/>
              <a:ext cx="541172" cy="299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endCxn id="305" idx="0"/>
            </p:cNvCxnSpPr>
            <p:nvPr/>
          </p:nvCxnSpPr>
          <p:spPr>
            <a:xfrm>
              <a:off x="6573097" y="12029371"/>
              <a:ext cx="381000" cy="2829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6302511" y="12189437"/>
              <a:ext cx="479289" cy="70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76200" y="12975281"/>
              <a:ext cx="2311007" cy="363327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dirty="0" smtClean="0"/>
                <a:t>    Empty Children</a:t>
              </a:r>
            </a:p>
            <a:p>
              <a:r>
                <a:rPr lang="en-US" b="1" dirty="0" smtClean="0"/>
                <a:t>+</a:t>
              </a:r>
              <a:r>
                <a:rPr lang="en-US" dirty="0" smtClean="0"/>
                <a:t>  Non-empty Children</a:t>
              </a:r>
            </a:p>
            <a:p>
              <a:r>
                <a:rPr lang="en-US" b="1" dirty="0" smtClean="0"/>
                <a:t>=</a:t>
              </a:r>
              <a:r>
                <a:rPr lang="en-US" dirty="0" smtClean="0"/>
                <a:t>  Non-empty Children</a:t>
              </a:r>
              <a:endParaRPr lang="en-US" dirty="0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649198" y="13167798"/>
              <a:ext cx="731213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P</a:t>
              </a:r>
              <a:endParaRPr lang="en-US" sz="1600" dirty="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990011" y="13624318"/>
              <a:ext cx="584023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827637" y="13624318"/>
              <a:ext cx="550272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B</a:t>
              </a:r>
              <a:endParaRPr lang="en-US" sz="1600" dirty="0"/>
            </a:p>
          </p:txBody>
        </p:sp>
        <p:cxnSp>
          <p:nvCxnSpPr>
            <p:cNvPr id="331" name="Straight Connector 330"/>
            <p:cNvCxnSpPr>
              <a:stCxn id="333" idx="2"/>
              <a:endCxn id="329" idx="0"/>
            </p:cNvCxnSpPr>
            <p:nvPr/>
          </p:nvCxnSpPr>
          <p:spPr>
            <a:xfrm flipH="1">
              <a:off x="4282023" y="13204534"/>
              <a:ext cx="378212" cy="419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>
              <a:stCxn id="333" idx="2"/>
              <a:endCxn id="330" idx="0"/>
            </p:cNvCxnSpPr>
            <p:nvPr/>
          </p:nvCxnSpPr>
          <p:spPr>
            <a:xfrm>
              <a:off x="4660235" y="13204534"/>
              <a:ext cx="442538" cy="419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Rectangle 332"/>
            <p:cNvSpPr/>
            <p:nvPr/>
          </p:nvSpPr>
          <p:spPr>
            <a:xfrm>
              <a:off x="4264233" y="12884699"/>
              <a:ext cx="79200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P</a:t>
              </a:r>
              <a:endParaRPr lang="en-US" sz="16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685211" y="13085499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6441514" y="13064607"/>
              <a:ext cx="338544" cy="181663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2400" b="1" dirty="0"/>
                <a:t>=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295380" y="14104070"/>
              <a:ext cx="439084" cy="14533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b="1" dirty="0" smtClean="0"/>
                <a:t>(g)</a:t>
              </a:r>
              <a:endParaRPr lang="en-US" b="1" dirty="0"/>
            </a:p>
          </p:txBody>
        </p:sp>
        <p:cxnSp>
          <p:nvCxnSpPr>
            <p:cNvPr id="337" name="Straight Connector 336"/>
            <p:cNvCxnSpPr/>
            <p:nvPr/>
          </p:nvCxnSpPr>
          <p:spPr>
            <a:xfrm>
              <a:off x="76200" y="13594962"/>
              <a:ext cx="22374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9" name="Rectangle 338"/>
            <p:cNvSpPr/>
            <p:nvPr/>
          </p:nvSpPr>
          <p:spPr>
            <a:xfrm>
              <a:off x="6765502" y="13624318"/>
              <a:ext cx="584023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603128" y="13624318"/>
              <a:ext cx="550272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B</a:t>
              </a:r>
              <a:endParaRPr lang="en-US" sz="1600" dirty="0"/>
            </a:p>
          </p:txBody>
        </p:sp>
        <p:cxnSp>
          <p:nvCxnSpPr>
            <p:cNvPr id="341" name="Straight Connector 340"/>
            <p:cNvCxnSpPr>
              <a:stCxn id="343" idx="2"/>
              <a:endCxn id="339" idx="0"/>
            </p:cNvCxnSpPr>
            <p:nvPr/>
          </p:nvCxnSpPr>
          <p:spPr>
            <a:xfrm flipH="1">
              <a:off x="7057514" y="13204534"/>
              <a:ext cx="378212" cy="419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343" idx="2"/>
              <a:endCxn id="340" idx="0"/>
            </p:cNvCxnSpPr>
            <p:nvPr/>
          </p:nvCxnSpPr>
          <p:spPr>
            <a:xfrm>
              <a:off x="7435726" y="13204534"/>
              <a:ext cx="442538" cy="419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Rectangle 342"/>
            <p:cNvSpPr/>
            <p:nvPr/>
          </p:nvSpPr>
          <p:spPr>
            <a:xfrm>
              <a:off x="7039724" y="12884699"/>
              <a:ext cx="792004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P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888" y="7343270"/>
              <a:ext cx="1600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Additional mandatory characteristic</a:t>
              </a:r>
            </a:p>
            <a:p>
              <a:endParaRPr lang="en-US" dirty="0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4601438" y="7362100"/>
              <a:ext cx="371731" cy="1849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7628678" y="7446677"/>
              <a:ext cx="942975" cy="3257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Standard</a:t>
              </a:r>
              <a:endParaRPr lang="en-US" sz="1600" dirty="0"/>
            </a:p>
          </p:txBody>
        </p:sp>
        <p:cxnSp>
          <p:nvCxnSpPr>
            <p:cNvPr id="211" name="Straight Connector 210"/>
            <p:cNvCxnSpPr>
              <a:endCxn id="220" idx="0"/>
            </p:cNvCxnSpPr>
            <p:nvPr/>
          </p:nvCxnSpPr>
          <p:spPr>
            <a:xfrm>
              <a:off x="7315200" y="7174446"/>
              <a:ext cx="732578" cy="194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8000153" y="7369019"/>
              <a:ext cx="95250" cy="79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60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7264161" y="8214565"/>
              <a:ext cx="710119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CDMA</a:t>
              </a:r>
              <a:endParaRPr lang="en-US" sz="1600" dirty="0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8119976" y="8214565"/>
              <a:ext cx="658179" cy="319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600" dirty="0" smtClean="0"/>
                <a:t>GSM</a:t>
              </a:r>
              <a:endParaRPr lang="en-US" sz="1600" dirty="0"/>
            </a:p>
          </p:txBody>
        </p:sp>
        <p:cxnSp>
          <p:nvCxnSpPr>
            <p:cNvPr id="310" name="Straight Connector 309"/>
            <p:cNvCxnSpPr>
              <a:stCxn id="317" idx="3"/>
              <a:endCxn id="221" idx="0"/>
            </p:cNvCxnSpPr>
            <p:nvPr/>
          </p:nvCxnSpPr>
          <p:spPr>
            <a:xfrm flipH="1">
              <a:off x="7619221" y="7924800"/>
              <a:ext cx="457978" cy="289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317" idx="3"/>
              <a:endCxn id="309" idx="0"/>
            </p:cNvCxnSpPr>
            <p:nvPr/>
          </p:nvCxnSpPr>
          <p:spPr>
            <a:xfrm>
              <a:off x="8077199" y="7924800"/>
              <a:ext cx="371867" cy="289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Isosceles Triangle 311"/>
            <p:cNvSpPr/>
            <p:nvPr/>
          </p:nvSpPr>
          <p:spPr>
            <a:xfrm>
              <a:off x="7934070" y="7924800"/>
              <a:ext cx="276310" cy="924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2996721" y="878636"/>
              <a:ext cx="152400" cy="1879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Flowchart: Decision 256"/>
            <p:cNvSpPr/>
            <p:nvPr/>
          </p:nvSpPr>
          <p:spPr>
            <a:xfrm>
              <a:off x="4863186" y="880125"/>
              <a:ext cx="152400" cy="1879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Flowchart: Decision 261"/>
            <p:cNvSpPr/>
            <p:nvPr/>
          </p:nvSpPr>
          <p:spPr>
            <a:xfrm>
              <a:off x="7315200" y="878807"/>
              <a:ext cx="152400" cy="1879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Flowchart: Decision 262"/>
            <p:cNvSpPr/>
            <p:nvPr/>
          </p:nvSpPr>
          <p:spPr>
            <a:xfrm>
              <a:off x="2915205" y="7137525"/>
              <a:ext cx="152400" cy="1879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Flowchart: Decision 266"/>
            <p:cNvSpPr/>
            <p:nvPr/>
          </p:nvSpPr>
          <p:spPr>
            <a:xfrm>
              <a:off x="6781800" y="6974807"/>
              <a:ext cx="152400" cy="1879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Flowchart: Decision 267"/>
            <p:cNvSpPr/>
            <p:nvPr/>
          </p:nvSpPr>
          <p:spPr>
            <a:xfrm>
              <a:off x="2895600" y="8991600"/>
              <a:ext cx="152400" cy="1879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Flowchart: Decision 268"/>
            <p:cNvSpPr/>
            <p:nvPr/>
          </p:nvSpPr>
          <p:spPr>
            <a:xfrm>
              <a:off x="6705600" y="8991600"/>
              <a:ext cx="152400" cy="18799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63186" y="13209914"/>
              <a:ext cx="1568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 smtClean="0"/>
                <a:t>(any refinement)</a:t>
              </a:r>
              <a:endParaRPr lang="zh-CN" altLang="en-US" sz="1600" i="1" dirty="0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2895600" y="2819400"/>
              <a:ext cx="304797" cy="1721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Isosceles Triangle 312"/>
            <p:cNvSpPr/>
            <p:nvPr/>
          </p:nvSpPr>
          <p:spPr>
            <a:xfrm>
              <a:off x="4648200" y="2819400"/>
              <a:ext cx="304797" cy="1721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Isosceles Triangle 313"/>
            <p:cNvSpPr/>
            <p:nvPr/>
          </p:nvSpPr>
          <p:spPr>
            <a:xfrm>
              <a:off x="6629403" y="3409235"/>
              <a:ext cx="304797" cy="1721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Isosceles Triangle 314"/>
            <p:cNvSpPr/>
            <p:nvPr/>
          </p:nvSpPr>
          <p:spPr>
            <a:xfrm>
              <a:off x="7924800" y="3409235"/>
              <a:ext cx="304797" cy="1721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Isosceles Triangle 315"/>
            <p:cNvSpPr/>
            <p:nvPr/>
          </p:nvSpPr>
          <p:spPr>
            <a:xfrm>
              <a:off x="4648203" y="7162800"/>
              <a:ext cx="304797" cy="1721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Isosceles Triangle 316"/>
            <p:cNvSpPr/>
            <p:nvPr/>
          </p:nvSpPr>
          <p:spPr>
            <a:xfrm>
              <a:off x="7924800" y="7772400"/>
              <a:ext cx="304797" cy="1524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Isosceles Triangle 317"/>
            <p:cNvSpPr/>
            <p:nvPr/>
          </p:nvSpPr>
          <p:spPr>
            <a:xfrm>
              <a:off x="2743200" y="11410235"/>
              <a:ext cx="304797" cy="1721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Isosceles Triangle 318"/>
            <p:cNvSpPr/>
            <p:nvPr/>
          </p:nvSpPr>
          <p:spPr>
            <a:xfrm>
              <a:off x="6400803" y="11887200"/>
              <a:ext cx="304797" cy="14217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246620" y="2731554"/>
              <a:ext cx="330250" cy="87846"/>
              <a:chOff x="7246620" y="2817636"/>
              <a:chExt cx="330250" cy="8784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246620" y="2817636"/>
                <a:ext cx="330250" cy="17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246620" y="2905482"/>
                <a:ext cx="3302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Elbow Connector 44"/>
            <p:cNvCxnSpPr>
              <a:stCxn id="90" idx="2"/>
              <a:endCxn id="119" idx="0"/>
            </p:cNvCxnSpPr>
            <p:nvPr/>
          </p:nvCxnSpPr>
          <p:spPr>
            <a:xfrm rot="5400000">
              <a:off x="6897768" y="2483580"/>
              <a:ext cx="325215" cy="692055"/>
            </a:xfrm>
            <a:prstGeom prst="bentConnector3">
              <a:avLst>
                <a:gd name="adj1" fmla="val 696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90" idx="2"/>
              <a:endCxn id="120" idx="0"/>
            </p:cNvCxnSpPr>
            <p:nvPr/>
          </p:nvCxnSpPr>
          <p:spPr>
            <a:xfrm rot="16200000" flipH="1">
              <a:off x="7630296" y="2443106"/>
              <a:ext cx="310554" cy="758342"/>
            </a:xfrm>
            <a:prstGeom prst="bentConnector3">
              <a:avLst>
                <a:gd name="adj1" fmla="val 705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2946350" y="5181600"/>
              <a:ext cx="330250" cy="240246"/>
              <a:chOff x="3581400" y="4484154"/>
              <a:chExt cx="330250" cy="240246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3581400" y="4572000"/>
                <a:ext cx="330250" cy="87846"/>
                <a:chOff x="7246620" y="2817636"/>
                <a:chExt cx="330250" cy="87846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 flipV="1">
                  <a:off x="7246620" y="2817636"/>
                  <a:ext cx="330250" cy="17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7246620" y="2905482"/>
                  <a:ext cx="3302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/>
              <p:cNvCxnSpPr/>
              <p:nvPr/>
            </p:nvCxnSpPr>
            <p:spPr>
              <a:xfrm>
                <a:off x="3743325" y="4484154"/>
                <a:ext cx="3200" cy="2402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/>
            <p:cNvGrpSpPr/>
            <p:nvPr/>
          </p:nvGrpSpPr>
          <p:grpSpPr>
            <a:xfrm>
              <a:off x="4648200" y="5322354"/>
              <a:ext cx="330250" cy="87846"/>
              <a:chOff x="7246620" y="2817636"/>
              <a:chExt cx="330250" cy="8784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flipV="1">
                <a:off x="7246620" y="2817636"/>
                <a:ext cx="330250" cy="17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7246620" y="2905482"/>
                <a:ext cx="3302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/>
            <p:cNvGrpSpPr/>
            <p:nvPr/>
          </p:nvGrpSpPr>
          <p:grpSpPr>
            <a:xfrm>
              <a:off x="6858000" y="5105400"/>
              <a:ext cx="330250" cy="240246"/>
              <a:chOff x="3581400" y="4484154"/>
              <a:chExt cx="330250" cy="240246"/>
            </a:xfrm>
          </p:grpSpPr>
          <p:grpSp>
            <p:nvGrpSpPr>
              <p:cNvPr id="347" name="Group 346"/>
              <p:cNvGrpSpPr/>
              <p:nvPr/>
            </p:nvGrpSpPr>
            <p:grpSpPr>
              <a:xfrm>
                <a:off x="3581400" y="4572000"/>
                <a:ext cx="330250" cy="87846"/>
                <a:chOff x="7246620" y="2817636"/>
                <a:chExt cx="330250" cy="87846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 flipV="1">
                  <a:off x="7246620" y="2817636"/>
                  <a:ext cx="330250" cy="17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7246620" y="2905482"/>
                  <a:ext cx="3302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8" name="Straight Connector 347"/>
              <p:cNvCxnSpPr/>
              <p:nvPr/>
            </p:nvCxnSpPr>
            <p:spPr>
              <a:xfrm>
                <a:off x="3743325" y="4484154"/>
                <a:ext cx="3200" cy="2402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Group 350"/>
            <p:cNvGrpSpPr/>
            <p:nvPr/>
          </p:nvGrpSpPr>
          <p:grpSpPr>
            <a:xfrm>
              <a:off x="7137350" y="6934200"/>
              <a:ext cx="330250" cy="240246"/>
              <a:chOff x="3581400" y="4484154"/>
              <a:chExt cx="330250" cy="240246"/>
            </a:xfrm>
          </p:grpSpPr>
          <p:grpSp>
            <p:nvGrpSpPr>
              <p:cNvPr id="352" name="Group 351"/>
              <p:cNvGrpSpPr/>
              <p:nvPr/>
            </p:nvGrpSpPr>
            <p:grpSpPr>
              <a:xfrm>
                <a:off x="3581400" y="4572000"/>
                <a:ext cx="330250" cy="87846"/>
                <a:chOff x="7246620" y="2817636"/>
                <a:chExt cx="330250" cy="87846"/>
              </a:xfrm>
            </p:grpSpPr>
            <p:cxnSp>
              <p:nvCxnSpPr>
                <p:cNvPr id="354" name="Straight Connector 353"/>
                <p:cNvCxnSpPr/>
                <p:nvPr/>
              </p:nvCxnSpPr>
              <p:spPr>
                <a:xfrm flipV="1">
                  <a:off x="7246620" y="2817636"/>
                  <a:ext cx="330250" cy="17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7246620" y="2905482"/>
                  <a:ext cx="3302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3" name="Straight Connector 352"/>
              <p:cNvCxnSpPr/>
              <p:nvPr/>
            </p:nvCxnSpPr>
            <p:spPr>
              <a:xfrm>
                <a:off x="3743325" y="4484154"/>
                <a:ext cx="3200" cy="2402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6" name="Group 355"/>
            <p:cNvGrpSpPr/>
            <p:nvPr/>
          </p:nvGrpSpPr>
          <p:grpSpPr>
            <a:xfrm>
              <a:off x="6935670" y="8986709"/>
              <a:ext cx="330250" cy="240246"/>
              <a:chOff x="3581400" y="4484154"/>
              <a:chExt cx="330250" cy="240246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3581400" y="4572000"/>
                <a:ext cx="330250" cy="87846"/>
                <a:chOff x="7246620" y="2817636"/>
                <a:chExt cx="330250" cy="87846"/>
              </a:xfrm>
            </p:grpSpPr>
            <p:cxnSp>
              <p:nvCxnSpPr>
                <p:cNvPr id="359" name="Straight Connector 358"/>
                <p:cNvCxnSpPr/>
                <p:nvPr/>
              </p:nvCxnSpPr>
              <p:spPr>
                <a:xfrm flipV="1">
                  <a:off x="7246620" y="2817636"/>
                  <a:ext cx="330250" cy="17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7246620" y="2905482"/>
                  <a:ext cx="3302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8" name="Straight Connector 357"/>
              <p:cNvCxnSpPr/>
              <p:nvPr/>
            </p:nvCxnSpPr>
            <p:spPr>
              <a:xfrm>
                <a:off x="3743325" y="4484154"/>
                <a:ext cx="3200" cy="2402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4669601" y="9067800"/>
              <a:ext cx="330250" cy="87846"/>
              <a:chOff x="7246620" y="2817636"/>
              <a:chExt cx="330250" cy="87846"/>
            </a:xfrm>
          </p:grpSpPr>
          <p:cxnSp>
            <p:nvCxnSpPr>
              <p:cNvPr id="362" name="Straight Connector 361"/>
              <p:cNvCxnSpPr/>
              <p:nvPr/>
            </p:nvCxnSpPr>
            <p:spPr>
              <a:xfrm flipV="1">
                <a:off x="7246620" y="2817636"/>
                <a:ext cx="330250" cy="17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7246620" y="2905482"/>
                <a:ext cx="3302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/>
            <p:cNvGrpSpPr/>
            <p:nvPr/>
          </p:nvGrpSpPr>
          <p:grpSpPr>
            <a:xfrm>
              <a:off x="4572000" y="11494554"/>
              <a:ext cx="330250" cy="87846"/>
              <a:chOff x="7246620" y="2817636"/>
              <a:chExt cx="330250" cy="87846"/>
            </a:xfrm>
          </p:grpSpPr>
          <p:cxnSp>
            <p:nvCxnSpPr>
              <p:cNvPr id="365" name="Straight Connector 364"/>
              <p:cNvCxnSpPr/>
              <p:nvPr/>
            </p:nvCxnSpPr>
            <p:spPr>
              <a:xfrm flipV="1">
                <a:off x="7246620" y="2817636"/>
                <a:ext cx="330250" cy="17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7246620" y="2905482"/>
                <a:ext cx="3302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/>
            <p:cNvGrpSpPr/>
            <p:nvPr/>
          </p:nvGrpSpPr>
          <p:grpSpPr>
            <a:xfrm>
              <a:off x="7010400" y="11049000"/>
              <a:ext cx="330250" cy="240246"/>
              <a:chOff x="3581400" y="4484154"/>
              <a:chExt cx="330250" cy="240246"/>
            </a:xfrm>
          </p:grpSpPr>
          <p:grpSp>
            <p:nvGrpSpPr>
              <p:cNvPr id="371" name="Group 370"/>
              <p:cNvGrpSpPr/>
              <p:nvPr/>
            </p:nvGrpSpPr>
            <p:grpSpPr>
              <a:xfrm>
                <a:off x="3581400" y="4572000"/>
                <a:ext cx="330250" cy="87846"/>
                <a:chOff x="7246620" y="2817636"/>
                <a:chExt cx="330250" cy="87846"/>
              </a:xfrm>
            </p:grpSpPr>
            <p:cxnSp>
              <p:nvCxnSpPr>
                <p:cNvPr id="373" name="Straight Connector 372"/>
                <p:cNvCxnSpPr/>
                <p:nvPr/>
              </p:nvCxnSpPr>
              <p:spPr>
                <a:xfrm flipV="1">
                  <a:off x="7246620" y="2817636"/>
                  <a:ext cx="330250" cy="17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7246620" y="2905482"/>
                  <a:ext cx="3302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2" name="Straight Connector 371"/>
              <p:cNvCxnSpPr/>
              <p:nvPr/>
            </p:nvCxnSpPr>
            <p:spPr>
              <a:xfrm>
                <a:off x="3743325" y="4484154"/>
                <a:ext cx="3200" cy="2402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72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165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29</cp:revision>
  <dcterms:created xsi:type="dcterms:W3CDTF">2011-01-08T03:54:01Z</dcterms:created>
  <dcterms:modified xsi:type="dcterms:W3CDTF">2011-03-17T05:27:37Z</dcterms:modified>
</cp:coreProperties>
</file>