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0" r:id="rId2"/>
  </p:sldIdLst>
  <p:sldSz cx="9144000" cy="1828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4" autoAdjust="0"/>
  </p:normalViewPr>
  <p:slideViewPr>
    <p:cSldViewPr>
      <p:cViewPr>
        <p:scale>
          <a:sx n="66" d="100"/>
          <a:sy n="66" d="100"/>
        </p:scale>
        <p:origin x="-1692" y="1842"/>
      </p:cViewPr>
      <p:guideLst>
        <p:guide orient="horz" pos="57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137"/>
            <a:ext cx="77724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2372"/>
            <a:ext cx="20574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2372"/>
            <a:ext cx="60198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1737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239"/>
            <a:ext cx="777240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267204"/>
            <a:ext cx="40386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267204"/>
            <a:ext cx="40386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3635"/>
            <a:ext cx="4040188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667"/>
            <a:ext cx="4040188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4093635"/>
            <a:ext cx="4041775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5799667"/>
            <a:ext cx="4041775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72813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138"/>
            <a:ext cx="511175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826937"/>
            <a:ext cx="3008313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4067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1"/>
            <a:ext cx="548640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2368"/>
            <a:ext cx="8229600" cy="3048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67204"/>
            <a:ext cx="8229600" cy="1206923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6950271"/>
            <a:ext cx="2133600" cy="973667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A0CE-5085-4190-A7A7-5AE9A1B0B1F8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6950271"/>
            <a:ext cx="2895600" cy="973667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6950271"/>
            <a:ext cx="2133600" cy="973667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980" y="738708"/>
            <a:ext cx="1825811" cy="36332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    Decomposition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 Decomposition</a:t>
            </a:r>
          </a:p>
          <a:p>
            <a:r>
              <a:rPr lang="en-US" b="1" dirty="0" smtClean="0"/>
              <a:t>=</a:t>
            </a:r>
            <a:r>
              <a:rPr lang="en-US" dirty="0" smtClean="0"/>
              <a:t>  Decomposition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7790" y="558801"/>
            <a:ext cx="73121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1298420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Calls</a:t>
            </a:r>
          </a:p>
        </p:txBody>
      </p:sp>
      <p:sp>
        <p:nvSpPr>
          <p:cNvPr id="5" name="Oval 4"/>
          <p:cNvSpPr/>
          <p:nvPr/>
        </p:nvSpPr>
        <p:spPr>
          <a:xfrm>
            <a:off x="2590800" y="1218461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3200400" y="1298420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1298420"/>
            <a:ext cx="813198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Screen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1298420"/>
            <a:ext cx="7620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Media</a:t>
            </a:r>
          </a:p>
        </p:txBody>
      </p:sp>
      <p:sp>
        <p:nvSpPr>
          <p:cNvPr id="9" name="Oval 8"/>
          <p:cNvSpPr/>
          <p:nvPr/>
        </p:nvSpPr>
        <p:spPr>
          <a:xfrm>
            <a:off x="3429000" y="1218461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10" name="Oval 9"/>
          <p:cNvSpPr/>
          <p:nvPr/>
        </p:nvSpPr>
        <p:spPr>
          <a:xfrm>
            <a:off x="4486275" y="1218461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11" name="Oval 10"/>
          <p:cNvSpPr/>
          <p:nvPr/>
        </p:nvSpPr>
        <p:spPr>
          <a:xfrm>
            <a:off x="5476875" y="1218461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Connector 11"/>
          <p:cNvCxnSpPr>
            <a:stCxn id="3" idx="2"/>
            <a:endCxn id="5" idx="0"/>
          </p:cNvCxnSpPr>
          <p:nvPr/>
        </p:nvCxnSpPr>
        <p:spPr>
          <a:xfrm flipH="1">
            <a:off x="2638428" y="878636"/>
            <a:ext cx="424969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9" idx="7"/>
          </p:cNvCxnSpPr>
          <p:nvPr/>
        </p:nvCxnSpPr>
        <p:spPr>
          <a:xfrm>
            <a:off x="3063397" y="878637"/>
            <a:ext cx="446907" cy="351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3" idx="2"/>
            <a:endCxn id="10" idx="0"/>
          </p:cNvCxnSpPr>
          <p:nvPr/>
        </p:nvCxnSpPr>
        <p:spPr>
          <a:xfrm flipH="1">
            <a:off x="4533900" y="878636"/>
            <a:ext cx="404098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3" idx="2"/>
            <a:endCxn id="11" idx="0"/>
          </p:cNvCxnSpPr>
          <p:nvPr/>
        </p:nvCxnSpPr>
        <p:spPr>
          <a:xfrm>
            <a:off x="4937998" y="878636"/>
            <a:ext cx="586502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41996" y="558801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10400" y="558801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48400" y="1318409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Calls</a:t>
            </a:r>
          </a:p>
        </p:txBody>
      </p:sp>
      <p:sp>
        <p:nvSpPr>
          <p:cNvPr id="57" name="Oval 56"/>
          <p:cNvSpPr/>
          <p:nvPr/>
        </p:nvSpPr>
        <p:spPr>
          <a:xfrm>
            <a:off x="6477000" y="1238451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58" name="Rectangle 57"/>
          <p:cNvSpPr/>
          <p:nvPr/>
        </p:nvSpPr>
        <p:spPr>
          <a:xfrm>
            <a:off x="6578202" y="1778172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16402" y="1778172"/>
            <a:ext cx="813198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Screen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01000" y="1298420"/>
            <a:ext cx="7620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Media</a:t>
            </a:r>
          </a:p>
        </p:txBody>
      </p:sp>
      <p:sp>
        <p:nvSpPr>
          <p:cNvPr id="61" name="Oval 60"/>
          <p:cNvSpPr/>
          <p:nvPr/>
        </p:nvSpPr>
        <p:spPr>
          <a:xfrm>
            <a:off x="6806802" y="1698213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62" name="Oval 61"/>
          <p:cNvSpPr/>
          <p:nvPr/>
        </p:nvSpPr>
        <p:spPr>
          <a:xfrm>
            <a:off x="7797402" y="1698213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63" name="Oval 62"/>
          <p:cNvSpPr/>
          <p:nvPr/>
        </p:nvSpPr>
        <p:spPr>
          <a:xfrm>
            <a:off x="8372475" y="1218461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65" name="Straight Connector 64"/>
          <p:cNvCxnSpPr>
            <a:stCxn id="47" idx="2"/>
            <a:endCxn id="57" idx="0"/>
          </p:cNvCxnSpPr>
          <p:nvPr/>
        </p:nvCxnSpPr>
        <p:spPr>
          <a:xfrm flipH="1">
            <a:off x="6524628" y="878636"/>
            <a:ext cx="881777" cy="35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7" idx="2"/>
            <a:endCxn id="61" idx="7"/>
          </p:cNvCxnSpPr>
          <p:nvPr/>
        </p:nvCxnSpPr>
        <p:spPr>
          <a:xfrm flipH="1">
            <a:off x="6888106" y="878636"/>
            <a:ext cx="518299" cy="831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7" idx="2"/>
            <a:endCxn id="62" idx="0"/>
          </p:cNvCxnSpPr>
          <p:nvPr/>
        </p:nvCxnSpPr>
        <p:spPr>
          <a:xfrm>
            <a:off x="7406405" y="878636"/>
            <a:ext cx="438625" cy="81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2"/>
            <a:endCxn id="63" idx="0"/>
          </p:cNvCxnSpPr>
          <p:nvPr/>
        </p:nvCxnSpPr>
        <p:spPr>
          <a:xfrm>
            <a:off x="7406402" y="878636"/>
            <a:ext cx="1013698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38575" y="759601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09846" y="738709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57850" y="1968074"/>
            <a:ext cx="442740" cy="14533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3980" y="2612347"/>
            <a:ext cx="1673420" cy="25432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dirty="0" smtClean="0"/>
              <a:t>    Specialization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 Specialization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667000" y="2497801"/>
            <a:ext cx="76200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2362200" y="3237420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200400" y="3237420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LR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4038600" y="3237420"/>
            <a:ext cx="6973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4851798" y="3237420"/>
            <a:ext cx="1091802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Non-Touch</a:t>
            </a:r>
            <a:endParaRPr lang="en-US" sz="1600" dirty="0"/>
          </a:p>
        </p:txBody>
      </p:sp>
      <p:cxnSp>
        <p:nvCxnSpPr>
          <p:cNvPr id="85" name="Straight Connector 84"/>
          <p:cNvCxnSpPr>
            <a:stCxn id="76" idx="2"/>
            <a:endCxn id="77" idx="0"/>
          </p:cNvCxnSpPr>
          <p:nvPr/>
        </p:nvCxnSpPr>
        <p:spPr>
          <a:xfrm flipH="1">
            <a:off x="2667000" y="2817636"/>
            <a:ext cx="381002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9" idx="2"/>
            <a:endCxn id="80" idx="0"/>
          </p:cNvCxnSpPr>
          <p:nvPr/>
        </p:nvCxnSpPr>
        <p:spPr>
          <a:xfrm flipH="1">
            <a:off x="4387275" y="2817636"/>
            <a:ext cx="428327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9" idx="2"/>
            <a:endCxn id="81" idx="0"/>
          </p:cNvCxnSpPr>
          <p:nvPr/>
        </p:nvCxnSpPr>
        <p:spPr>
          <a:xfrm>
            <a:off x="4815602" y="2817636"/>
            <a:ext cx="582097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419600" y="2497801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7010400" y="2497801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cxnSp>
        <p:nvCxnSpPr>
          <p:cNvPr id="99" name="Straight Connector 98"/>
          <p:cNvCxnSpPr>
            <a:stCxn id="90" idx="2"/>
            <a:endCxn id="119" idx="0"/>
          </p:cNvCxnSpPr>
          <p:nvPr/>
        </p:nvCxnSpPr>
        <p:spPr>
          <a:xfrm flipH="1">
            <a:off x="6714347" y="2817636"/>
            <a:ext cx="692055" cy="17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0" idx="2"/>
            <a:endCxn id="120" idx="0"/>
          </p:cNvCxnSpPr>
          <p:nvPr/>
        </p:nvCxnSpPr>
        <p:spPr>
          <a:xfrm>
            <a:off x="7406402" y="2817636"/>
            <a:ext cx="758342" cy="15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38575" y="2698602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09846" y="2677709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357850" y="4029265"/>
            <a:ext cx="452358" cy="14533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109" name="Straight Connector 108"/>
          <p:cNvCxnSpPr>
            <a:stCxn id="76" idx="2"/>
            <a:endCxn id="79" idx="0"/>
          </p:cNvCxnSpPr>
          <p:nvPr/>
        </p:nvCxnSpPr>
        <p:spPr>
          <a:xfrm>
            <a:off x="3048002" y="2817636"/>
            <a:ext cx="457198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850912" y="3027528"/>
            <a:ext cx="435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01438" y="3017533"/>
            <a:ext cx="505212" cy="99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248400" y="3077354"/>
            <a:ext cx="10668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Resolution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7467600" y="3067210"/>
            <a:ext cx="129513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Touch-ability</a:t>
            </a:r>
            <a:endParaRPr lang="en-US" sz="1600" dirty="0"/>
          </a:p>
        </p:txBody>
      </p:sp>
      <p:sp>
        <p:nvSpPr>
          <p:cNvPr id="119" name="Oval 118"/>
          <p:cNvSpPr/>
          <p:nvPr/>
        </p:nvSpPr>
        <p:spPr>
          <a:xfrm>
            <a:off x="6668712" y="2992215"/>
            <a:ext cx="9127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120" name="Oval 119"/>
          <p:cNvSpPr/>
          <p:nvPr/>
        </p:nvSpPr>
        <p:spPr>
          <a:xfrm>
            <a:off x="8119109" y="2977554"/>
            <a:ext cx="9127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124" name="Rectangle 123"/>
          <p:cNvSpPr/>
          <p:nvPr/>
        </p:nvSpPr>
        <p:spPr>
          <a:xfrm>
            <a:off x="6004255" y="3697183"/>
            <a:ext cx="472745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125" name="Rectangle 124"/>
          <p:cNvSpPr/>
          <p:nvPr/>
        </p:nvSpPr>
        <p:spPr>
          <a:xfrm>
            <a:off x="6629400" y="3697183"/>
            <a:ext cx="46995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LR</a:t>
            </a:r>
            <a:endParaRPr lang="en-US" sz="1600" dirty="0"/>
          </a:p>
        </p:txBody>
      </p:sp>
      <p:cxnSp>
        <p:nvCxnSpPr>
          <p:cNvPr id="126" name="Straight Connector 125"/>
          <p:cNvCxnSpPr>
            <a:stCxn id="117" idx="2"/>
            <a:endCxn id="124" idx="0"/>
          </p:cNvCxnSpPr>
          <p:nvPr/>
        </p:nvCxnSpPr>
        <p:spPr>
          <a:xfrm flipH="1">
            <a:off x="6240628" y="3397189"/>
            <a:ext cx="541172" cy="29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7" idx="2"/>
            <a:endCxn id="125" idx="0"/>
          </p:cNvCxnSpPr>
          <p:nvPr/>
        </p:nvCxnSpPr>
        <p:spPr>
          <a:xfrm>
            <a:off x="6781800" y="3397189"/>
            <a:ext cx="82575" cy="29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511214" y="3557255"/>
            <a:ext cx="3118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162800" y="3697183"/>
            <a:ext cx="6973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</a:t>
            </a:r>
            <a:endParaRPr lang="en-US" sz="1600" dirty="0"/>
          </a:p>
        </p:txBody>
      </p:sp>
      <p:sp>
        <p:nvSpPr>
          <p:cNvPr id="137" name="Rectangle 136"/>
          <p:cNvSpPr/>
          <p:nvPr/>
        </p:nvSpPr>
        <p:spPr>
          <a:xfrm>
            <a:off x="7913251" y="3697183"/>
            <a:ext cx="115454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Non-Touch</a:t>
            </a:r>
            <a:endParaRPr lang="en-US" sz="1600" dirty="0"/>
          </a:p>
        </p:txBody>
      </p:sp>
      <p:cxnSp>
        <p:nvCxnSpPr>
          <p:cNvPr id="138" name="Straight Connector 137"/>
          <p:cNvCxnSpPr>
            <a:stCxn id="118" idx="2"/>
            <a:endCxn id="136" idx="0"/>
          </p:cNvCxnSpPr>
          <p:nvPr/>
        </p:nvCxnSpPr>
        <p:spPr>
          <a:xfrm flipH="1">
            <a:off x="7511475" y="3387045"/>
            <a:ext cx="603695" cy="31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8" idx="2"/>
            <a:endCxn id="137" idx="0"/>
          </p:cNvCxnSpPr>
          <p:nvPr/>
        </p:nvCxnSpPr>
        <p:spPr>
          <a:xfrm>
            <a:off x="8115170" y="3387045"/>
            <a:ext cx="375356" cy="31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839873" y="3542114"/>
            <a:ext cx="484912" cy="50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90550" y="3237420"/>
            <a:ext cx="1600201" cy="36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Specialized mandatory characteristics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66668" y="3237420"/>
            <a:ext cx="300082" cy="145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304800" y="1358389"/>
            <a:ext cx="1904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68194" y="3257409"/>
            <a:ext cx="1904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38218" y="4998862"/>
            <a:ext cx="1971582" cy="25432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dirty="0" smtClean="0"/>
              <a:t>    Characterization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 Characterization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267775" y="5633930"/>
            <a:ext cx="1076418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Transport</a:t>
            </a:r>
            <a:endParaRPr lang="en-US" sz="1600" dirty="0"/>
          </a:p>
        </p:txBody>
      </p:sp>
      <p:cxnSp>
        <p:nvCxnSpPr>
          <p:cNvPr id="164" name="Straight Connector 163"/>
          <p:cNvCxnSpPr>
            <a:stCxn id="166" idx="2"/>
            <a:endCxn id="206" idx="0"/>
          </p:cNvCxnSpPr>
          <p:nvPr/>
        </p:nvCxnSpPr>
        <p:spPr>
          <a:xfrm flipH="1">
            <a:off x="4797861" y="5204151"/>
            <a:ext cx="8123" cy="352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409982" y="4884316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People</a:t>
            </a:r>
            <a:endParaRPr lang="en-US" sz="1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828957" y="5085117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486400" y="5131759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348232" y="6255863"/>
            <a:ext cx="425106" cy="14533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455372" y="5626188"/>
            <a:ext cx="1763953" cy="14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Characterization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28600" y="5623935"/>
            <a:ext cx="300082" cy="145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258576" y="5643925"/>
            <a:ext cx="1904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697790" y="4876574"/>
            <a:ext cx="81251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People</a:t>
            </a:r>
            <a:endParaRPr lang="en-US" sz="1600" dirty="0"/>
          </a:p>
        </p:txBody>
      </p:sp>
      <p:sp>
        <p:nvSpPr>
          <p:cNvPr id="194" name="Rectangle 193"/>
          <p:cNvSpPr/>
          <p:nvPr/>
        </p:nvSpPr>
        <p:spPr>
          <a:xfrm>
            <a:off x="2219325" y="5616193"/>
            <a:ext cx="752475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195" name="Oval 194"/>
          <p:cNvSpPr/>
          <p:nvPr/>
        </p:nvSpPr>
        <p:spPr>
          <a:xfrm>
            <a:off x="2590800" y="5536234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196" name="Rectangle 195"/>
          <p:cNvSpPr/>
          <p:nvPr/>
        </p:nvSpPr>
        <p:spPr>
          <a:xfrm>
            <a:off x="3104047" y="5616193"/>
            <a:ext cx="70595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Age</a:t>
            </a:r>
            <a:endParaRPr lang="en-US" sz="1600" dirty="0"/>
          </a:p>
        </p:txBody>
      </p:sp>
      <p:sp>
        <p:nvSpPr>
          <p:cNvPr id="197" name="Oval 196"/>
          <p:cNvSpPr/>
          <p:nvPr/>
        </p:nvSpPr>
        <p:spPr>
          <a:xfrm>
            <a:off x="3429000" y="5536234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198" name="Straight Connector 197"/>
          <p:cNvCxnSpPr>
            <a:stCxn id="193" idx="2"/>
            <a:endCxn id="195" idx="0"/>
          </p:cNvCxnSpPr>
          <p:nvPr/>
        </p:nvCxnSpPr>
        <p:spPr>
          <a:xfrm flipH="1">
            <a:off x="2638425" y="5196410"/>
            <a:ext cx="465622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93" idx="2"/>
            <a:endCxn id="197" idx="1"/>
          </p:cNvCxnSpPr>
          <p:nvPr/>
        </p:nvCxnSpPr>
        <p:spPr>
          <a:xfrm>
            <a:off x="3104047" y="5196410"/>
            <a:ext cx="338902" cy="351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4750236" y="5556272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08" name="Rectangle 207"/>
          <p:cNvSpPr/>
          <p:nvPr/>
        </p:nvSpPr>
        <p:spPr>
          <a:xfrm>
            <a:off x="7534182" y="5621888"/>
            <a:ext cx="1076418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Transport</a:t>
            </a:r>
            <a:endParaRPr lang="en-US" sz="1600" dirty="0"/>
          </a:p>
        </p:txBody>
      </p:sp>
      <p:cxnSp>
        <p:nvCxnSpPr>
          <p:cNvPr id="209" name="Straight Connector 208"/>
          <p:cNvCxnSpPr>
            <a:stCxn id="212" idx="2"/>
            <a:endCxn id="219" idx="0"/>
          </p:cNvCxnSpPr>
          <p:nvPr/>
        </p:nvCxnSpPr>
        <p:spPr>
          <a:xfrm>
            <a:off x="7035657" y="5206404"/>
            <a:ext cx="1028611" cy="337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6629400" y="4886569"/>
            <a:ext cx="81251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People</a:t>
            </a:r>
            <a:endParaRPr lang="en-US" sz="1600" dirty="0"/>
          </a:p>
        </p:txBody>
      </p:sp>
      <p:sp>
        <p:nvSpPr>
          <p:cNvPr id="213" name="Rectangle 212"/>
          <p:cNvSpPr/>
          <p:nvPr/>
        </p:nvSpPr>
        <p:spPr>
          <a:xfrm>
            <a:off x="5753954" y="5626188"/>
            <a:ext cx="752475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214" name="Oval 213"/>
          <p:cNvSpPr/>
          <p:nvPr/>
        </p:nvSpPr>
        <p:spPr>
          <a:xfrm>
            <a:off x="6125429" y="5546229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15" name="Rectangle 214"/>
          <p:cNvSpPr/>
          <p:nvPr/>
        </p:nvSpPr>
        <p:spPr>
          <a:xfrm>
            <a:off x="6638676" y="5626188"/>
            <a:ext cx="70595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Age</a:t>
            </a:r>
            <a:endParaRPr lang="en-US" sz="1600" dirty="0"/>
          </a:p>
        </p:txBody>
      </p:sp>
      <p:sp>
        <p:nvSpPr>
          <p:cNvPr id="216" name="Oval 215"/>
          <p:cNvSpPr/>
          <p:nvPr/>
        </p:nvSpPr>
        <p:spPr>
          <a:xfrm>
            <a:off x="6963629" y="5546229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217" name="Straight Connector 216"/>
          <p:cNvCxnSpPr>
            <a:stCxn id="212" idx="2"/>
            <a:endCxn id="214" idx="0"/>
          </p:cNvCxnSpPr>
          <p:nvPr/>
        </p:nvCxnSpPr>
        <p:spPr>
          <a:xfrm flipH="1">
            <a:off x="6173054" y="5206404"/>
            <a:ext cx="862603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2" idx="2"/>
            <a:endCxn id="216" idx="0"/>
          </p:cNvCxnSpPr>
          <p:nvPr/>
        </p:nvCxnSpPr>
        <p:spPr>
          <a:xfrm flipH="1">
            <a:off x="7011254" y="5206404"/>
            <a:ext cx="24403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8016643" y="5544230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22" name="TextBox 221"/>
          <p:cNvSpPr txBox="1"/>
          <p:nvPr/>
        </p:nvSpPr>
        <p:spPr>
          <a:xfrm>
            <a:off x="289694" y="6781800"/>
            <a:ext cx="1996306" cy="923326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dirty="0" smtClean="0"/>
              <a:t>    Decomposition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 Specialization</a:t>
            </a:r>
          </a:p>
          <a:p>
            <a:r>
              <a:rPr lang="en-US" b="1" dirty="0" smtClean="0"/>
              <a:t>=</a:t>
            </a:r>
            <a:endParaRPr lang="en-US" dirty="0"/>
          </a:p>
        </p:txBody>
      </p:sp>
      <p:sp>
        <p:nvSpPr>
          <p:cNvPr id="223" name="Rectangle 222"/>
          <p:cNvSpPr/>
          <p:nvPr/>
        </p:nvSpPr>
        <p:spPr>
          <a:xfrm>
            <a:off x="2631115" y="6827822"/>
            <a:ext cx="73121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295525" y="7567441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Calls</a:t>
            </a:r>
          </a:p>
        </p:txBody>
      </p:sp>
      <p:sp>
        <p:nvSpPr>
          <p:cNvPr id="225" name="Oval 224"/>
          <p:cNvSpPr/>
          <p:nvPr/>
        </p:nvSpPr>
        <p:spPr>
          <a:xfrm>
            <a:off x="2524125" y="7487482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26" name="Rectangle 225"/>
          <p:cNvSpPr/>
          <p:nvPr/>
        </p:nvSpPr>
        <p:spPr>
          <a:xfrm>
            <a:off x="3133725" y="7567441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3998229" y="7567441"/>
            <a:ext cx="71011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CDMA</a:t>
            </a:r>
            <a:endParaRPr lang="en-US" sz="1600" dirty="0"/>
          </a:p>
        </p:txBody>
      </p:sp>
      <p:sp>
        <p:nvSpPr>
          <p:cNvPr id="228" name="Rectangle 227"/>
          <p:cNvSpPr/>
          <p:nvPr/>
        </p:nvSpPr>
        <p:spPr>
          <a:xfrm>
            <a:off x="4854044" y="7567441"/>
            <a:ext cx="65817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GSM</a:t>
            </a:r>
            <a:endParaRPr lang="en-US" sz="1600" dirty="0"/>
          </a:p>
        </p:txBody>
      </p:sp>
      <p:sp>
        <p:nvSpPr>
          <p:cNvPr id="229" name="Oval 228"/>
          <p:cNvSpPr/>
          <p:nvPr/>
        </p:nvSpPr>
        <p:spPr>
          <a:xfrm>
            <a:off x="3362325" y="7487482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230" name="Straight Connector 229"/>
          <p:cNvCxnSpPr>
            <a:stCxn id="223" idx="2"/>
            <a:endCxn id="225" idx="0"/>
          </p:cNvCxnSpPr>
          <p:nvPr/>
        </p:nvCxnSpPr>
        <p:spPr>
          <a:xfrm flipH="1">
            <a:off x="2571753" y="7147657"/>
            <a:ext cx="424969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23" idx="2"/>
            <a:endCxn id="229" idx="7"/>
          </p:cNvCxnSpPr>
          <p:nvPr/>
        </p:nvCxnSpPr>
        <p:spPr>
          <a:xfrm>
            <a:off x="2996722" y="7147658"/>
            <a:ext cx="446907" cy="351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4" idx="2"/>
            <a:endCxn id="227" idx="0"/>
          </p:cNvCxnSpPr>
          <p:nvPr/>
        </p:nvCxnSpPr>
        <p:spPr>
          <a:xfrm flipH="1">
            <a:off x="4353289" y="7147657"/>
            <a:ext cx="441260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34" idx="2"/>
            <a:endCxn id="228" idx="0"/>
          </p:cNvCxnSpPr>
          <p:nvPr/>
        </p:nvCxnSpPr>
        <p:spPr>
          <a:xfrm>
            <a:off x="4794549" y="7147657"/>
            <a:ext cx="388585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4398547" y="6827822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771900" y="7028623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486400" y="7057337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291175" y="8047194"/>
            <a:ext cx="452358" cy="14533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(d)</a:t>
            </a:r>
            <a:endParaRPr lang="en-US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238125" y="8781420"/>
            <a:ext cx="2020784" cy="25432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dirty="0" smtClean="0"/>
              <a:t>     Decomposition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  Characterization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771900" y="8867674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572125" y="8867673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291175" y="10198338"/>
            <a:ext cx="444342" cy="14533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(e)</a:t>
            </a:r>
            <a:endParaRPr lang="en-US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66725" y="9406493"/>
            <a:ext cx="1600201" cy="14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and C</a:t>
            </a:r>
            <a:endParaRPr 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238125" y="9406493"/>
            <a:ext cx="300082" cy="145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10513" y="7401480"/>
            <a:ext cx="1904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201519" y="9426482"/>
            <a:ext cx="1904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62018" y="10988652"/>
            <a:ext cx="1971582" cy="25432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dirty="0" smtClean="0"/>
              <a:t>     Specialization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 Characterization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4058893" y="11803003"/>
            <a:ext cx="1360832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Touch-ability</a:t>
            </a:r>
            <a:endParaRPr lang="en-US" sz="1600" dirty="0"/>
          </a:p>
        </p:txBody>
      </p:sp>
      <p:cxnSp>
        <p:nvCxnSpPr>
          <p:cNvPr id="248" name="Straight Connector 247"/>
          <p:cNvCxnSpPr>
            <a:stCxn id="249" idx="2"/>
            <a:endCxn id="256" idx="0"/>
          </p:cNvCxnSpPr>
          <p:nvPr/>
        </p:nvCxnSpPr>
        <p:spPr>
          <a:xfrm flipH="1">
            <a:off x="4731186" y="11373224"/>
            <a:ext cx="8123" cy="352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4343307" y="11053389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762282" y="11254190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5419725" y="11300832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4281557" y="12424936"/>
            <a:ext cx="406063" cy="14533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(f)</a:t>
            </a:r>
            <a:endParaRPr lang="en-US" b="1" dirty="0"/>
          </a:p>
        </p:txBody>
      </p:sp>
      <p:sp>
        <p:nvSpPr>
          <p:cNvPr id="253" name="TextBox 252"/>
          <p:cNvSpPr txBox="1"/>
          <p:nvPr/>
        </p:nvSpPr>
        <p:spPr>
          <a:xfrm>
            <a:off x="379172" y="11615978"/>
            <a:ext cx="1611553" cy="36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mandatory characteristic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152400" y="11613725"/>
            <a:ext cx="300082" cy="145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182376" y="11633715"/>
            <a:ext cx="1904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683561" y="11725345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58" name="Rectangle 257"/>
          <p:cNvSpPr/>
          <p:nvPr/>
        </p:nvSpPr>
        <p:spPr>
          <a:xfrm>
            <a:off x="6669712" y="6629400"/>
            <a:ext cx="92398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5943600" y="7322546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Calls</a:t>
            </a:r>
          </a:p>
        </p:txBody>
      </p:sp>
      <p:sp>
        <p:nvSpPr>
          <p:cNvPr id="260" name="Oval 259"/>
          <p:cNvSpPr/>
          <p:nvPr/>
        </p:nvSpPr>
        <p:spPr>
          <a:xfrm>
            <a:off x="6172200" y="7242587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61" name="Rectangle 260"/>
          <p:cNvSpPr/>
          <p:nvPr/>
        </p:nvSpPr>
        <p:spPr>
          <a:xfrm>
            <a:off x="6781800" y="7322546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264" name="Oval 263"/>
          <p:cNvSpPr/>
          <p:nvPr/>
        </p:nvSpPr>
        <p:spPr>
          <a:xfrm>
            <a:off x="7010400" y="7242587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265" name="Straight Connector 264"/>
          <p:cNvCxnSpPr>
            <a:stCxn id="258" idx="2"/>
            <a:endCxn id="260" idx="0"/>
          </p:cNvCxnSpPr>
          <p:nvPr/>
        </p:nvCxnSpPr>
        <p:spPr>
          <a:xfrm flipH="1">
            <a:off x="6219825" y="6949235"/>
            <a:ext cx="911882" cy="293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58" idx="2"/>
            <a:endCxn id="264" idx="7"/>
          </p:cNvCxnSpPr>
          <p:nvPr/>
        </p:nvCxnSpPr>
        <p:spPr>
          <a:xfrm flipH="1">
            <a:off x="7091701" y="6949235"/>
            <a:ext cx="40006" cy="305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2602540" y="8666874"/>
            <a:ext cx="73121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2266950" y="9406493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Calls</a:t>
            </a:r>
          </a:p>
        </p:txBody>
      </p:sp>
      <p:sp>
        <p:nvSpPr>
          <p:cNvPr id="272" name="Oval 271"/>
          <p:cNvSpPr/>
          <p:nvPr/>
        </p:nvSpPr>
        <p:spPr>
          <a:xfrm>
            <a:off x="2495550" y="9326534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73" name="Rectangle 272"/>
          <p:cNvSpPr/>
          <p:nvPr/>
        </p:nvSpPr>
        <p:spPr>
          <a:xfrm>
            <a:off x="3105150" y="9406493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274" name="Oval 273"/>
          <p:cNvSpPr/>
          <p:nvPr/>
        </p:nvSpPr>
        <p:spPr>
          <a:xfrm>
            <a:off x="3333750" y="9326534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275" name="Straight Connector 274"/>
          <p:cNvCxnSpPr>
            <a:stCxn id="270" idx="2"/>
            <a:endCxn id="272" idx="0"/>
          </p:cNvCxnSpPr>
          <p:nvPr/>
        </p:nvCxnSpPr>
        <p:spPr>
          <a:xfrm flipH="1">
            <a:off x="2543178" y="8986709"/>
            <a:ext cx="424969" cy="3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70" idx="2"/>
            <a:endCxn id="274" idx="7"/>
          </p:cNvCxnSpPr>
          <p:nvPr/>
        </p:nvCxnSpPr>
        <p:spPr>
          <a:xfrm>
            <a:off x="2968147" y="8986710"/>
            <a:ext cx="446907" cy="351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4281558" y="9406493"/>
            <a:ext cx="1059552" cy="61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Network Standard</a:t>
            </a:r>
            <a:endParaRPr lang="en-US" sz="1600" dirty="0"/>
          </a:p>
        </p:txBody>
      </p:sp>
      <p:cxnSp>
        <p:nvCxnSpPr>
          <p:cNvPr id="278" name="Straight Connector 277"/>
          <p:cNvCxnSpPr>
            <a:stCxn id="279" idx="2"/>
            <a:endCxn id="280" idx="0"/>
          </p:cNvCxnSpPr>
          <p:nvPr/>
        </p:nvCxnSpPr>
        <p:spPr>
          <a:xfrm flipH="1">
            <a:off x="4840961" y="8976714"/>
            <a:ext cx="8123" cy="352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4453082" y="8656879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Phone</a:t>
            </a:r>
            <a:endParaRPr lang="en-US" sz="1600" dirty="0"/>
          </a:p>
        </p:txBody>
      </p:sp>
      <p:sp>
        <p:nvSpPr>
          <p:cNvPr id="280" name="Oval 279"/>
          <p:cNvSpPr/>
          <p:nvPr/>
        </p:nvSpPr>
        <p:spPr>
          <a:xfrm>
            <a:off x="4793336" y="9328835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81" name="Rectangle 280"/>
          <p:cNvSpPr/>
          <p:nvPr/>
        </p:nvSpPr>
        <p:spPr>
          <a:xfrm>
            <a:off x="6600760" y="8666874"/>
            <a:ext cx="73121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5829438" y="9408794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Calls</a:t>
            </a:r>
          </a:p>
        </p:txBody>
      </p:sp>
      <p:sp>
        <p:nvSpPr>
          <p:cNvPr id="283" name="Oval 282"/>
          <p:cNvSpPr/>
          <p:nvPr/>
        </p:nvSpPr>
        <p:spPr>
          <a:xfrm>
            <a:off x="6058038" y="9328835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84" name="Rectangle 283"/>
          <p:cNvSpPr/>
          <p:nvPr/>
        </p:nvSpPr>
        <p:spPr>
          <a:xfrm>
            <a:off x="6667638" y="9408794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285" name="Oval 284"/>
          <p:cNvSpPr/>
          <p:nvPr/>
        </p:nvSpPr>
        <p:spPr>
          <a:xfrm>
            <a:off x="6896238" y="9328835"/>
            <a:ext cx="9525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286" name="Straight Connector 285"/>
          <p:cNvCxnSpPr>
            <a:stCxn id="281" idx="2"/>
            <a:endCxn id="283" idx="0"/>
          </p:cNvCxnSpPr>
          <p:nvPr/>
        </p:nvCxnSpPr>
        <p:spPr>
          <a:xfrm flipH="1">
            <a:off x="6105663" y="8986709"/>
            <a:ext cx="860704" cy="342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81" idx="2"/>
            <a:endCxn id="285" idx="7"/>
          </p:cNvCxnSpPr>
          <p:nvPr/>
        </p:nvCxnSpPr>
        <p:spPr>
          <a:xfrm>
            <a:off x="6966367" y="8986709"/>
            <a:ext cx="11172" cy="353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7560573" y="9408794"/>
            <a:ext cx="1059552" cy="61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Network Standard</a:t>
            </a:r>
            <a:endParaRPr lang="en-US" sz="1600" dirty="0"/>
          </a:p>
        </p:txBody>
      </p:sp>
      <p:cxnSp>
        <p:nvCxnSpPr>
          <p:cNvPr id="289" name="Straight Connector 288"/>
          <p:cNvCxnSpPr>
            <a:stCxn id="281" idx="2"/>
            <a:endCxn id="290" idx="0"/>
          </p:cNvCxnSpPr>
          <p:nvPr/>
        </p:nvCxnSpPr>
        <p:spPr>
          <a:xfrm>
            <a:off x="6966367" y="8986709"/>
            <a:ext cx="1153609" cy="344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8072351" y="9331136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91" name="Rectangle 290"/>
          <p:cNvSpPr/>
          <p:nvPr/>
        </p:nvSpPr>
        <p:spPr>
          <a:xfrm>
            <a:off x="2524125" y="11065637"/>
            <a:ext cx="76200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292" name="Rectangle 291"/>
          <p:cNvSpPr/>
          <p:nvPr/>
        </p:nvSpPr>
        <p:spPr>
          <a:xfrm>
            <a:off x="2219325" y="11805256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293" name="Rectangle 292"/>
          <p:cNvSpPr/>
          <p:nvPr/>
        </p:nvSpPr>
        <p:spPr>
          <a:xfrm>
            <a:off x="3057525" y="11805256"/>
            <a:ext cx="6096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LR</a:t>
            </a:r>
            <a:endParaRPr lang="en-US" sz="1600" dirty="0"/>
          </a:p>
        </p:txBody>
      </p:sp>
      <p:cxnSp>
        <p:nvCxnSpPr>
          <p:cNvPr id="294" name="Straight Connector 293"/>
          <p:cNvCxnSpPr>
            <a:stCxn id="291" idx="2"/>
            <a:endCxn id="292" idx="0"/>
          </p:cNvCxnSpPr>
          <p:nvPr/>
        </p:nvCxnSpPr>
        <p:spPr>
          <a:xfrm flipH="1">
            <a:off x="2524125" y="11385472"/>
            <a:ext cx="381002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291" idx="2"/>
            <a:endCxn id="293" idx="0"/>
          </p:cNvCxnSpPr>
          <p:nvPr/>
        </p:nvCxnSpPr>
        <p:spPr>
          <a:xfrm>
            <a:off x="2905127" y="11385472"/>
            <a:ext cx="457198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708037" y="11595364"/>
            <a:ext cx="435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6801697" y="10988652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cxnSp>
        <p:nvCxnSpPr>
          <p:cNvPr id="298" name="Straight Connector 297"/>
          <p:cNvCxnSpPr>
            <a:stCxn id="297" idx="2"/>
            <a:endCxn id="302" idx="0"/>
          </p:cNvCxnSpPr>
          <p:nvPr/>
        </p:nvCxnSpPr>
        <p:spPr>
          <a:xfrm flipH="1">
            <a:off x="6505644" y="11308487"/>
            <a:ext cx="692055" cy="17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97" idx="2"/>
            <a:endCxn id="303" idx="0"/>
          </p:cNvCxnSpPr>
          <p:nvPr/>
        </p:nvCxnSpPr>
        <p:spPr>
          <a:xfrm>
            <a:off x="7197699" y="11308487"/>
            <a:ext cx="758342" cy="15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6039697" y="11568205"/>
            <a:ext cx="106680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Resolution</a:t>
            </a:r>
            <a:endParaRPr lang="en-US" sz="1600" dirty="0"/>
          </a:p>
        </p:txBody>
      </p:sp>
      <p:sp>
        <p:nvSpPr>
          <p:cNvPr id="301" name="Rectangle 300"/>
          <p:cNvSpPr/>
          <p:nvPr/>
        </p:nvSpPr>
        <p:spPr>
          <a:xfrm>
            <a:off x="7258897" y="11558061"/>
            <a:ext cx="129513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Touch-ability</a:t>
            </a:r>
            <a:endParaRPr lang="en-US" sz="1600" dirty="0"/>
          </a:p>
        </p:txBody>
      </p:sp>
      <p:sp>
        <p:nvSpPr>
          <p:cNvPr id="302" name="Oval 301"/>
          <p:cNvSpPr/>
          <p:nvPr/>
        </p:nvSpPr>
        <p:spPr>
          <a:xfrm>
            <a:off x="6460009" y="11483066"/>
            <a:ext cx="9127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303" name="Oval 302"/>
          <p:cNvSpPr/>
          <p:nvPr/>
        </p:nvSpPr>
        <p:spPr>
          <a:xfrm>
            <a:off x="7910406" y="11468405"/>
            <a:ext cx="91270" cy="79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304" name="Rectangle 303"/>
          <p:cNvSpPr/>
          <p:nvPr/>
        </p:nvSpPr>
        <p:spPr>
          <a:xfrm>
            <a:off x="5795552" y="12188034"/>
            <a:ext cx="472745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HR</a:t>
            </a:r>
            <a:endParaRPr lang="en-US" sz="1600" dirty="0"/>
          </a:p>
        </p:txBody>
      </p:sp>
      <p:sp>
        <p:nvSpPr>
          <p:cNvPr id="305" name="Rectangle 304"/>
          <p:cNvSpPr/>
          <p:nvPr/>
        </p:nvSpPr>
        <p:spPr>
          <a:xfrm>
            <a:off x="6719122" y="12171018"/>
            <a:ext cx="469950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LR</a:t>
            </a:r>
            <a:endParaRPr lang="en-US" sz="1600" dirty="0"/>
          </a:p>
        </p:txBody>
      </p:sp>
      <p:cxnSp>
        <p:nvCxnSpPr>
          <p:cNvPr id="306" name="Straight Connector 305"/>
          <p:cNvCxnSpPr>
            <a:stCxn id="300" idx="2"/>
            <a:endCxn id="304" idx="0"/>
          </p:cNvCxnSpPr>
          <p:nvPr/>
        </p:nvCxnSpPr>
        <p:spPr>
          <a:xfrm flipH="1">
            <a:off x="6031925" y="11888040"/>
            <a:ext cx="541172" cy="29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00" idx="2"/>
            <a:endCxn id="305" idx="0"/>
          </p:cNvCxnSpPr>
          <p:nvPr/>
        </p:nvCxnSpPr>
        <p:spPr>
          <a:xfrm>
            <a:off x="6573097" y="11888040"/>
            <a:ext cx="381000" cy="28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302511" y="12048106"/>
            <a:ext cx="479289" cy="70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76200" y="12975281"/>
            <a:ext cx="2311007" cy="36332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    Empty Children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  Non-empty Children</a:t>
            </a:r>
          </a:p>
          <a:p>
            <a:r>
              <a:rPr lang="en-US" b="1" dirty="0" smtClean="0"/>
              <a:t>=</a:t>
            </a:r>
            <a:r>
              <a:rPr lang="en-US" dirty="0" smtClean="0"/>
              <a:t>  Non-empty Children</a:t>
            </a:r>
            <a:endParaRPr lang="en-US" dirty="0"/>
          </a:p>
        </p:txBody>
      </p:sp>
      <p:sp>
        <p:nvSpPr>
          <p:cNvPr id="328" name="Rectangle 327"/>
          <p:cNvSpPr/>
          <p:nvPr/>
        </p:nvSpPr>
        <p:spPr>
          <a:xfrm>
            <a:off x="2649198" y="13167798"/>
            <a:ext cx="73121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3990011" y="13624318"/>
            <a:ext cx="58402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330" name="Rectangle 329"/>
          <p:cNvSpPr/>
          <p:nvPr/>
        </p:nvSpPr>
        <p:spPr>
          <a:xfrm>
            <a:off x="4827637" y="13624318"/>
            <a:ext cx="550272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cxnSp>
        <p:nvCxnSpPr>
          <p:cNvPr id="331" name="Straight Connector 330"/>
          <p:cNvCxnSpPr>
            <a:stCxn id="333" idx="2"/>
            <a:endCxn id="329" idx="0"/>
          </p:cNvCxnSpPr>
          <p:nvPr/>
        </p:nvCxnSpPr>
        <p:spPr>
          <a:xfrm flipH="1">
            <a:off x="4282023" y="13204534"/>
            <a:ext cx="378212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33" idx="2"/>
            <a:endCxn id="330" idx="0"/>
          </p:cNvCxnSpPr>
          <p:nvPr/>
        </p:nvCxnSpPr>
        <p:spPr>
          <a:xfrm>
            <a:off x="4660235" y="13204534"/>
            <a:ext cx="442538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3" name="Rectangle 332"/>
          <p:cNvSpPr/>
          <p:nvPr/>
        </p:nvSpPr>
        <p:spPr>
          <a:xfrm>
            <a:off x="4264233" y="12884699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3685211" y="13085499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5590211" y="13064607"/>
            <a:ext cx="338544" cy="181663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4295380" y="14104070"/>
            <a:ext cx="439084" cy="14533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(g)</a:t>
            </a:r>
            <a:endParaRPr lang="en-US" b="1" dirty="0"/>
          </a:p>
        </p:txBody>
      </p:sp>
      <p:cxnSp>
        <p:nvCxnSpPr>
          <p:cNvPr id="337" name="Straight Connector 336"/>
          <p:cNvCxnSpPr/>
          <p:nvPr/>
        </p:nvCxnSpPr>
        <p:spPr>
          <a:xfrm>
            <a:off x="76200" y="13594962"/>
            <a:ext cx="2237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4495575" y="13380302"/>
            <a:ext cx="333312" cy="41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5914199" y="13624318"/>
            <a:ext cx="584023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340" name="Rectangle 339"/>
          <p:cNvSpPr/>
          <p:nvPr/>
        </p:nvSpPr>
        <p:spPr>
          <a:xfrm>
            <a:off x="6751825" y="13624318"/>
            <a:ext cx="550272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cxnSp>
        <p:nvCxnSpPr>
          <p:cNvPr id="341" name="Straight Connector 340"/>
          <p:cNvCxnSpPr>
            <a:stCxn id="343" idx="2"/>
            <a:endCxn id="339" idx="0"/>
          </p:cNvCxnSpPr>
          <p:nvPr/>
        </p:nvCxnSpPr>
        <p:spPr>
          <a:xfrm flipH="1">
            <a:off x="6206211" y="13204534"/>
            <a:ext cx="378212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343" idx="2"/>
            <a:endCxn id="340" idx="0"/>
          </p:cNvCxnSpPr>
          <p:nvPr/>
        </p:nvCxnSpPr>
        <p:spPr>
          <a:xfrm>
            <a:off x="6584423" y="13204534"/>
            <a:ext cx="442538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6188421" y="12884699"/>
            <a:ext cx="792004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/>
              <a:t>Phone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6419763" y="13380302"/>
            <a:ext cx="333312" cy="41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3888" y="734327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mandatory characteristic</a:t>
            </a:r>
          </a:p>
          <a:p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4601438" y="7172624"/>
            <a:ext cx="371731" cy="1849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7628678" y="7316658"/>
            <a:ext cx="942975" cy="325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Standard</a:t>
            </a:r>
            <a:endParaRPr lang="en-US" sz="1600" dirty="0"/>
          </a:p>
        </p:txBody>
      </p:sp>
      <p:cxnSp>
        <p:nvCxnSpPr>
          <p:cNvPr id="211" name="Straight Connector 210"/>
          <p:cNvCxnSpPr>
            <a:stCxn id="258" idx="2"/>
            <a:endCxn id="220" idx="0"/>
          </p:cNvCxnSpPr>
          <p:nvPr/>
        </p:nvCxnSpPr>
        <p:spPr>
          <a:xfrm>
            <a:off x="7131707" y="6949235"/>
            <a:ext cx="916071" cy="289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8000153" y="7239000"/>
            <a:ext cx="95250" cy="79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sp>
        <p:nvSpPr>
          <p:cNvPr id="221" name="Rectangle 220"/>
          <p:cNvSpPr/>
          <p:nvPr/>
        </p:nvSpPr>
        <p:spPr>
          <a:xfrm>
            <a:off x="7264161" y="8056391"/>
            <a:ext cx="71011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CDMA</a:t>
            </a:r>
            <a:endParaRPr lang="en-US" sz="1600" dirty="0"/>
          </a:p>
        </p:txBody>
      </p:sp>
      <p:sp>
        <p:nvSpPr>
          <p:cNvPr id="309" name="Rectangle 308"/>
          <p:cNvSpPr/>
          <p:nvPr/>
        </p:nvSpPr>
        <p:spPr>
          <a:xfrm>
            <a:off x="8119976" y="8056391"/>
            <a:ext cx="658179" cy="319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dirty="0" smtClean="0"/>
              <a:t>GSM</a:t>
            </a:r>
            <a:endParaRPr lang="en-US" sz="1600" dirty="0"/>
          </a:p>
        </p:txBody>
      </p:sp>
      <p:cxnSp>
        <p:nvCxnSpPr>
          <p:cNvPr id="310" name="Straight Connector 309"/>
          <p:cNvCxnSpPr>
            <a:endCxn id="221" idx="0"/>
          </p:cNvCxnSpPr>
          <p:nvPr/>
        </p:nvCxnSpPr>
        <p:spPr>
          <a:xfrm flipH="1">
            <a:off x="7619221" y="7636607"/>
            <a:ext cx="441260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endCxn id="309" idx="0"/>
          </p:cNvCxnSpPr>
          <p:nvPr/>
        </p:nvCxnSpPr>
        <p:spPr>
          <a:xfrm>
            <a:off x="8060481" y="7636607"/>
            <a:ext cx="388585" cy="419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Isosceles Triangle 311"/>
          <p:cNvSpPr/>
          <p:nvPr/>
        </p:nvSpPr>
        <p:spPr>
          <a:xfrm>
            <a:off x="7867370" y="7661574"/>
            <a:ext cx="371731" cy="1849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161</Words>
  <Application>Microsoft Office PowerPoint</Application>
  <PresentationFormat>Custom</PresentationFormat>
  <Paragraphs>118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24</cp:revision>
  <dcterms:created xsi:type="dcterms:W3CDTF">2011-01-08T03:54:01Z</dcterms:created>
  <dcterms:modified xsi:type="dcterms:W3CDTF">2011-01-09T06:34:49Z</dcterms:modified>
</cp:coreProperties>
</file>