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D606-ED75-A445-8AD8-C60AAC35FFE5}" type="datetimeFigureOut">
              <a:rPr lang="en-US" smtClean="0"/>
              <a:t>12-5-21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B4D1-A071-9E47-B45F-8E491E2D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6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14300" y="1788467"/>
            <a:ext cx="9080500" cy="3065165"/>
            <a:chOff x="114300" y="1788467"/>
            <a:chExt cx="9080500" cy="3065165"/>
          </a:xfrm>
        </p:grpSpPr>
        <p:sp>
          <p:nvSpPr>
            <p:cNvPr id="6" name="Oval 5"/>
            <p:cNvSpPr/>
            <p:nvPr/>
          </p:nvSpPr>
          <p:spPr>
            <a:xfrm>
              <a:off x="1104900" y="17884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24107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44500" y="30584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4300" y="36807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85850" y="30584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2000" y="36807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050" y="24107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6" idx="4"/>
              <a:endCxn id="7" idx="0"/>
            </p:cNvCxnSpPr>
            <p:nvPr/>
          </p:nvCxnSpPr>
          <p:spPr>
            <a:xfrm flipH="1">
              <a:off x="933450" y="2131367"/>
              <a:ext cx="342900" cy="2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4"/>
              <a:endCxn id="8" idx="0"/>
            </p:cNvCxnSpPr>
            <p:nvPr/>
          </p:nvCxnSpPr>
          <p:spPr>
            <a:xfrm flipH="1">
              <a:off x="615950" y="2753667"/>
              <a:ext cx="31750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4"/>
              <a:endCxn id="9" idx="0"/>
            </p:cNvCxnSpPr>
            <p:nvPr/>
          </p:nvCxnSpPr>
          <p:spPr>
            <a:xfrm flipH="1">
              <a:off x="285750" y="3401367"/>
              <a:ext cx="330200" cy="2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>
              <a:off x="1276350" y="2131367"/>
              <a:ext cx="311150" cy="2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4"/>
              <a:endCxn id="10" idx="0"/>
            </p:cNvCxnSpPr>
            <p:nvPr/>
          </p:nvCxnSpPr>
          <p:spPr>
            <a:xfrm>
              <a:off x="933450" y="2753667"/>
              <a:ext cx="32385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4"/>
              <a:endCxn id="11" idx="0"/>
            </p:cNvCxnSpPr>
            <p:nvPr/>
          </p:nvCxnSpPr>
          <p:spPr>
            <a:xfrm>
              <a:off x="615950" y="3401367"/>
              <a:ext cx="317500" cy="2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1400" y="4207301"/>
              <a:ext cx="917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Original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838450" y="30584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14600" y="36807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168650" y="24107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84350" y="4207301"/>
              <a:ext cx="223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After select and check the </a:t>
              </a:r>
              <a:r>
                <a:rPr lang="en-US" dirty="0" smtClean="0">
                  <a:solidFill>
                    <a:srgbClr val="FF0000"/>
                  </a:solidFill>
                </a:rPr>
                <a:t>longest</a:t>
              </a:r>
              <a:r>
                <a:rPr lang="en-US" dirty="0" smtClean="0"/>
                <a:t> path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334000" y="24107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016500" y="30584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86300" y="36807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657850" y="30584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34000" y="368076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2" idx="4"/>
              <a:endCxn id="43" idx="0"/>
            </p:cNvCxnSpPr>
            <p:nvPr/>
          </p:nvCxnSpPr>
          <p:spPr>
            <a:xfrm flipH="1">
              <a:off x="5187950" y="2753667"/>
              <a:ext cx="31750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3" idx="4"/>
              <a:endCxn id="44" idx="0"/>
            </p:cNvCxnSpPr>
            <p:nvPr/>
          </p:nvCxnSpPr>
          <p:spPr>
            <a:xfrm flipH="1">
              <a:off x="4857750" y="3401367"/>
              <a:ext cx="330200" cy="2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4"/>
              <a:endCxn id="45" idx="0"/>
            </p:cNvCxnSpPr>
            <p:nvPr/>
          </p:nvCxnSpPr>
          <p:spPr>
            <a:xfrm>
              <a:off x="5505450" y="2753667"/>
              <a:ext cx="32385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3" idx="4"/>
              <a:endCxn id="46" idx="0"/>
            </p:cNvCxnSpPr>
            <p:nvPr/>
          </p:nvCxnSpPr>
          <p:spPr>
            <a:xfrm>
              <a:off x="5187950" y="3401367"/>
              <a:ext cx="317500" cy="2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49750" y="4207301"/>
              <a:ext cx="223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After select and check the </a:t>
              </a:r>
              <a:r>
                <a:rPr lang="en-US" dirty="0" smtClean="0">
                  <a:solidFill>
                    <a:srgbClr val="FF0000"/>
                  </a:solidFill>
                </a:rPr>
                <a:t>shortest</a:t>
              </a:r>
              <a:r>
                <a:rPr lang="en-US" dirty="0" smtClean="0"/>
                <a:t> path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416800" y="303941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086600" y="366171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734300" y="366171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388350" y="2391717"/>
              <a:ext cx="342900" cy="3429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4" idx="4"/>
              <a:endCxn id="55" idx="0"/>
            </p:cNvCxnSpPr>
            <p:nvPr/>
          </p:nvCxnSpPr>
          <p:spPr>
            <a:xfrm flipH="1">
              <a:off x="7258050" y="3382317"/>
              <a:ext cx="330200" cy="2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4"/>
              <a:endCxn id="57" idx="0"/>
            </p:cNvCxnSpPr>
            <p:nvPr/>
          </p:nvCxnSpPr>
          <p:spPr>
            <a:xfrm>
              <a:off x="7588250" y="3382317"/>
              <a:ext cx="317500" cy="2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959600" y="4207301"/>
              <a:ext cx="223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After select and check the </a:t>
              </a:r>
              <a:r>
                <a:rPr lang="en-US" dirty="0" smtClean="0">
                  <a:solidFill>
                    <a:srgbClr val="FF0000"/>
                  </a:solidFill>
                </a:rPr>
                <a:t>middle </a:t>
              </a:r>
              <a:r>
                <a:rPr lang="en-US" dirty="0" smtClean="0"/>
                <a:t>path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578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3</cp:revision>
  <dcterms:created xsi:type="dcterms:W3CDTF">2012-05-21T04:08:51Z</dcterms:created>
  <dcterms:modified xsi:type="dcterms:W3CDTF">2012-05-21T04:29:34Z</dcterms:modified>
</cp:coreProperties>
</file>