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162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Binary</c:v>
                </c:pt>
              </c:strCache>
            </c:strRef>
          </c:tx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3</c:v>
                </c:pt>
                <c:pt idx="1">
                  <c:v>3.5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  <c:pt idx="5">
                  <c:v>5.5</c:v>
                </c:pt>
                <c:pt idx="6">
                  <c:v>6</c:v>
                </c:pt>
                <c:pt idx="7">
                  <c:v>6.5</c:v>
                </c:pt>
                <c:pt idx="8">
                  <c:v>7</c:v>
                </c:pt>
                <c:pt idx="9">
                  <c:v>7.5</c:v>
                </c:pt>
                <c:pt idx="10">
                  <c:v>8</c:v>
                </c:pt>
                <c:pt idx="11">
                  <c:v>8.5</c:v>
                </c:pt>
                <c:pt idx="12">
                  <c:v>9</c:v>
                </c:pt>
                <c:pt idx="13">
                  <c:v>9.5</c:v>
                </c:pt>
                <c:pt idx="14">
                  <c:v>1</c:v>
                </c:pt>
                <c:pt idx="15">
                  <c:v>10.5</c:v>
                </c:pt>
                <c:pt idx="16">
                  <c:v>11</c:v>
                </c:pt>
                <c:pt idx="17">
                  <c:v>11.5</c:v>
                </c:pt>
                <c:pt idx="18">
                  <c:v>12</c:v>
                </c:pt>
                <c:pt idx="19">
                  <c:v>12.5</c:v>
                </c:pt>
                <c:pt idx="20">
                  <c:v>13</c:v>
                </c:pt>
                <c:pt idx="21">
                  <c:v>13.5</c:v>
                </c:pt>
                <c:pt idx="22">
                  <c:v>14</c:v>
                </c:pt>
                <c:pt idx="23">
                  <c:v>14.5</c:v>
                </c:pt>
                <c:pt idx="24">
                  <c:v>15</c:v>
                </c:pt>
                <c:pt idx="25">
                  <c:v>15.5</c:v>
                </c:pt>
                <c:pt idx="26">
                  <c:v>16</c:v>
                </c:pt>
                <c:pt idx="27">
                  <c:v>16.5</c:v>
                </c:pt>
                <c:pt idx="28">
                  <c:v>17</c:v>
                </c:pt>
                <c:pt idx="29">
                  <c:v>17.5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</c:v>
                </c:pt>
                <c:pt idx="35">
                  <c:v>20.5</c:v>
                </c:pt>
                <c:pt idx="36">
                  <c:v>21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Leaf-Binary</c:v>
                </c:pt>
              </c:strCache>
            </c:strRef>
          </c:tx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3</c:v>
                </c:pt>
                <c:pt idx="1">
                  <c:v>3.5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  <c:pt idx="5">
                  <c:v>5.5</c:v>
                </c:pt>
                <c:pt idx="6">
                  <c:v>6</c:v>
                </c:pt>
                <c:pt idx="7">
                  <c:v>6.5</c:v>
                </c:pt>
                <c:pt idx="8">
                  <c:v>7</c:v>
                </c:pt>
                <c:pt idx="9">
                  <c:v>7.5</c:v>
                </c:pt>
                <c:pt idx="10">
                  <c:v>8</c:v>
                </c:pt>
                <c:pt idx="11">
                  <c:v>8.5</c:v>
                </c:pt>
                <c:pt idx="12">
                  <c:v>9</c:v>
                </c:pt>
                <c:pt idx="13">
                  <c:v>9.5</c:v>
                </c:pt>
                <c:pt idx="14">
                  <c:v>1</c:v>
                </c:pt>
                <c:pt idx="15">
                  <c:v>10.5</c:v>
                </c:pt>
                <c:pt idx="16">
                  <c:v>11</c:v>
                </c:pt>
                <c:pt idx="17">
                  <c:v>11.5</c:v>
                </c:pt>
                <c:pt idx="18">
                  <c:v>12</c:v>
                </c:pt>
                <c:pt idx="19">
                  <c:v>12.5</c:v>
                </c:pt>
                <c:pt idx="20">
                  <c:v>13</c:v>
                </c:pt>
                <c:pt idx="21">
                  <c:v>13.5</c:v>
                </c:pt>
                <c:pt idx="22">
                  <c:v>14</c:v>
                </c:pt>
                <c:pt idx="23">
                  <c:v>14.5</c:v>
                </c:pt>
                <c:pt idx="24">
                  <c:v>15</c:v>
                </c:pt>
                <c:pt idx="25">
                  <c:v>15.5</c:v>
                </c:pt>
                <c:pt idx="26">
                  <c:v>16</c:v>
                </c:pt>
                <c:pt idx="27">
                  <c:v>16.5</c:v>
                </c:pt>
                <c:pt idx="28">
                  <c:v>17</c:v>
                </c:pt>
                <c:pt idx="29">
                  <c:v>17.5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</c:v>
                </c:pt>
                <c:pt idx="35">
                  <c:v>20.5</c:v>
                </c:pt>
                <c:pt idx="36">
                  <c:v>21</c:v>
                </c:pt>
              </c:numCache>
            </c:numRef>
          </c:cat>
          <c:val>
            <c:numRef>
              <c:f>Sheet1!$C$2:$C$38</c:f>
              <c:numCache>
                <c:formatCode>General</c:formatCode>
                <c:ptCount val="37"/>
                <c:pt idx="0">
                  <c:v>62</c:v>
                </c:pt>
                <c:pt idx="1">
                  <c:v>16</c:v>
                </c:pt>
                <c:pt idx="2">
                  <c:v>80</c:v>
                </c:pt>
                <c:pt idx="3">
                  <c:v>32</c:v>
                </c:pt>
                <c:pt idx="4">
                  <c:v>31</c:v>
                </c:pt>
                <c:pt idx="5">
                  <c:v>95</c:v>
                </c:pt>
                <c:pt idx="6">
                  <c:v>32</c:v>
                </c:pt>
                <c:pt idx="7">
                  <c:v>95</c:v>
                </c:pt>
                <c:pt idx="8">
                  <c:v>61</c:v>
                </c:pt>
                <c:pt idx="9">
                  <c:v>111</c:v>
                </c:pt>
                <c:pt idx="10">
                  <c:v>109</c:v>
                </c:pt>
                <c:pt idx="11">
                  <c:v>110</c:v>
                </c:pt>
                <c:pt idx="12">
                  <c:v>108</c:v>
                </c:pt>
                <c:pt idx="13">
                  <c:v>139</c:v>
                </c:pt>
                <c:pt idx="14">
                  <c:v>127</c:v>
                </c:pt>
                <c:pt idx="15">
                  <c:v>142</c:v>
                </c:pt>
                <c:pt idx="16">
                  <c:v>62</c:v>
                </c:pt>
                <c:pt idx="17">
                  <c:v>247</c:v>
                </c:pt>
                <c:pt idx="18">
                  <c:v>231</c:v>
                </c:pt>
                <c:pt idx="19">
                  <c:v>248</c:v>
                </c:pt>
                <c:pt idx="20">
                  <c:v>326</c:v>
                </c:pt>
                <c:pt idx="21">
                  <c:v>203</c:v>
                </c:pt>
                <c:pt idx="22">
                  <c:v>261</c:v>
                </c:pt>
                <c:pt idx="23">
                  <c:v>331</c:v>
                </c:pt>
                <c:pt idx="24">
                  <c:v>245</c:v>
                </c:pt>
                <c:pt idx="25">
                  <c:v>218</c:v>
                </c:pt>
                <c:pt idx="26">
                  <c:v>265</c:v>
                </c:pt>
                <c:pt idx="27">
                  <c:v>298</c:v>
                </c:pt>
                <c:pt idx="28">
                  <c:v>249</c:v>
                </c:pt>
                <c:pt idx="29">
                  <c:v>220</c:v>
                </c:pt>
                <c:pt idx="30">
                  <c:v>390</c:v>
                </c:pt>
                <c:pt idx="31">
                  <c:v>205</c:v>
                </c:pt>
                <c:pt idx="32">
                  <c:v>440</c:v>
                </c:pt>
                <c:pt idx="33">
                  <c:v>360</c:v>
                </c:pt>
                <c:pt idx="34">
                  <c:v>362</c:v>
                </c:pt>
                <c:pt idx="35">
                  <c:v>282</c:v>
                </c:pt>
                <c:pt idx="36">
                  <c:v>265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Bottom-Up</c:v>
                </c:pt>
              </c:strCache>
            </c:strRef>
          </c:tx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3</c:v>
                </c:pt>
                <c:pt idx="1">
                  <c:v>3.5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  <c:pt idx="5">
                  <c:v>5.5</c:v>
                </c:pt>
                <c:pt idx="6">
                  <c:v>6</c:v>
                </c:pt>
                <c:pt idx="7">
                  <c:v>6.5</c:v>
                </c:pt>
                <c:pt idx="8">
                  <c:v>7</c:v>
                </c:pt>
                <c:pt idx="9">
                  <c:v>7.5</c:v>
                </c:pt>
                <c:pt idx="10">
                  <c:v>8</c:v>
                </c:pt>
                <c:pt idx="11">
                  <c:v>8.5</c:v>
                </c:pt>
                <c:pt idx="12">
                  <c:v>9</c:v>
                </c:pt>
                <c:pt idx="13">
                  <c:v>9.5</c:v>
                </c:pt>
                <c:pt idx="14">
                  <c:v>1</c:v>
                </c:pt>
                <c:pt idx="15">
                  <c:v>10.5</c:v>
                </c:pt>
                <c:pt idx="16">
                  <c:v>11</c:v>
                </c:pt>
                <c:pt idx="17">
                  <c:v>11.5</c:v>
                </c:pt>
                <c:pt idx="18">
                  <c:v>12</c:v>
                </c:pt>
                <c:pt idx="19">
                  <c:v>12.5</c:v>
                </c:pt>
                <c:pt idx="20">
                  <c:v>13</c:v>
                </c:pt>
                <c:pt idx="21">
                  <c:v>13.5</c:v>
                </c:pt>
                <c:pt idx="22">
                  <c:v>14</c:v>
                </c:pt>
                <c:pt idx="23">
                  <c:v>14.5</c:v>
                </c:pt>
                <c:pt idx="24">
                  <c:v>15</c:v>
                </c:pt>
                <c:pt idx="25">
                  <c:v>15.5</c:v>
                </c:pt>
                <c:pt idx="26">
                  <c:v>16</c:v>
                </c:pt>
                <c:pt idx="27">
                  <c:v>16.5</c:v>
                </c:pt>
                <c:pt idx="28">
                  <c:v>17</c:v>
                </c:pt>
                <c:pt idx="29">
                  <c:v>17.5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</c:v>
                </c:pt>
                <c:pt idx="35">
                  <c:v>20.5</c:v>
                </c:pt>
                <c:pt idx="36">
                  <c:v>21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Root-Binary</c:v>
                </c:pt>
              </c:strCache>
            </c:strRef>
          </c:tx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3</c:v>
                </c:pt>
                <c:pt idx="1">
                  <c:v>3.5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  <c:pt idx="5">
                  <c:v>5.5</c:v>
                </c:pt>
                <c:pt idx="6">
                  <c:v>6</c:v>
                </c:pt>
                <c:pt idx="7">
                  <c:v>6.5</c:v>
                </c:pt>
                <c:pt idx="8">
                  <c:v>7</c:v>
                </c:pt>
                <c:pt idx="9">
                  <c:v>7.5</c:v>
                </c:pt>
                <c:pt idx="10">
                  <c:v>8</c:v>
                </c:pt>
                <c:pt idx="11">
                  <c:v>8.5</c:v>
                </c:pt>
                <c:pt idx="12">
                  <c:v>9</c:v>
                </c:pt>
                <c:pt idx="13">
                  <c:v>9.5</c:v>
                </c:pt>
                <c:pt idx="14">
                  <c:v>1</c:v>
                </c:pt>
                <c:pt idx="15">
                  <c:v>10.5</c:v>
                </c:pt>
                <c:pt idx="16">
                  <c:v>11</c:v>
                </c:pt>
                <c:pt idx="17">
                  <c:v>11.5</c:v>
                </c:pt>
                <c:pt idx="18">
                  <c:v>12</c:v>
                </c:pt>
                <c:pt idx="19">
                  <c:v>12.5</c:v>
                </c:pt>
                <c:pt idx="20">
                  <c:v>13</c:v>
                </c:pt>
                <c:pt idx="21">
                  <c:v>13.5</c:v>
                </c:pt>
                <c:pt idx="22">
                  <c:v>14</c:v>
                </c:pt>
                <c:pt idx="23">
                  <c:v>14.5</c:v>
                </c:pt>
                <c:pt idx="24">
                  <c:v>15</c:v>
                </c:pt>
                <c:pt idx="25">
                  <c:v>15.5</c:v>
                </c:pt>
                <c:pt idx="26">
                  <c:v>16</c:v>
                </c:pt>
                <c:pt idx="27">
                  <c:v>16.5</c:v>
                </c:pt>
                <c:pt idx="28">
                  <c:v>17</c:v>
                </c:pt>
                <c:pt idx="29">
                  <c:v>17.5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</c:v>
                </c:pt>
                <c:pt idx="35">
                  <c:v>20.5</c:v>
                </c:pt>
                <c:pt idx="36">
                  <c:v>21</c:v>
                </c:pt>
              </c:numCache>
            </c:numRef>
          </c:cat>
          <c:val>
            <c:numRef>
              <c:f>Sheet1!$E$2:$E$38</c:f>
              <c:numCache>
                <c:formatCode>General</c:formatCode>
                <c:ptCount val="37"/>
                <c:pt idx="0">
                  <c:v>32</c:v>
                </c:pt>
                <c:pt idx="1">
                  <c:v>63</c:v>
                </c:pt>
                <c:pt idx="2">
                  <c:v>77</c:v>
                </c:pt>
                <c:pt idx="3">
                  <c:v>61</c:v>
                </c:pt>
                <c:pt idx="4">
                  <c:v>94</c:v>
                </c:pt>
                <c:pt idx="5">
                  <c:v>62</c:v>
                </c:pt>
                <c:pt idx="6">
                  <c:v>156</c:v>
                </c:pt>
                <c:pt idx="7">
                  <c:v>202</c:v>
                </c:pt>
                <c:pt idx="8">
                  <c:v>109</c:v>
                </c:pt>
                <c:pt idx="9">
                  <c:v>281</c:v>
                </c:pt>
                <c:pt idx="10">
                  <c:v>93</c:v>
                </c:pt>
                <c:pt idx="11">
                  <c:v>314</c:v>
                </c:pt>
                <c:pt idx="12">
                  <c:v>344</c:v>
                </c:pt>
                <c:pt idx="13">
                  <c:v>405</c:v>
                </c:pt>
                <c:pt idx="14">
                  <c:v>469</c:v>
                </c:pt>
                <c:pt idx="15">
                  <c:v>623</c:v>
                </c:pt>
                <c:pt idx="16">
                  <c:v>607</c:v>
                </c:pt>
                <c:pt idx="17">
                  <c:v>500</c:v>
                </c:pt>
                <c:pt idx="18">
                  <c:v>547</c:v>
                </c:pt>
                <c:pt idx="19">
                  <c:v>654</c:v>
                </c:pt>
                <c:pt idx="20">
                  <c:v>704</c:v>
                </c:pt>
                <c:pt idx="21">
                  <c:v>722</c:v>
                </c:pt>
                <c:pt idx="22">
                  <c:v>777</c:v>
                </c:pt>
                <c:pt idx="23">
                  <c:v>860</c:v>
                </c:pt>
                <c:pt idx="24">
                  <c:v>1006</c:v>
                </c:pt>
                <c:pt idx="25">
                  <c:v>999</c:v>
                </c:pt>
                <c:pt idx="26">
                  <c:v>1081</c:v>
                </c:pt>
                <c:pt idx="27">
                  <c:v>1236</c:v>
                </c:pt>
                <c:pt idx="28">
                  <c:v>1251</c:v>
                </c:pt>
                <c:pt idx="29">
                  <c:v>1108</c:v>
                </c:pt>
                <c:pt idx="30">
                  <c:v>1238</c:v>
                </c:pt>
                <c:pt idx="31">
                  <c:v>1187</c:v>
                </c:pt>
                <c:pt idx="32">
                  <c:v>1340</c:v>
                </c:pt>
                <c:pt idx="33">
                  <c:v>1602</c:v>
                </c:pt>
                <c:pt idx="34">
                  <c:v>1642</c:v>
                </c:pt>
                <c:pt idx="35">
                  <c:v>1790</c:v>
                </c:pt>
                <c:pt idx="36">
                  <c:v>1686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Top-Down</c:v>
                </c:pt>
              </c:strCache>
            </c:strRef>
          </c:tx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3</c:v>
                </c:pt>
                <c:pt idx="1">
                  <c:v>3.5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  <c:pt idx="5">
                  <c:v>5.5</c:v>
                </c:pt>
                <c:pt idx="6">
                  <c:v>6</c:v>
                </c:pt>
                <c:pt idx="7">
                  <c:v>6.5</c:v>
                </c:pt>
                <c:pt idx="8">
                  <c:v>7</c:v>
                </c:pt>
                <c:pt idx="9">
                  <c:v>7.5</c:v>
                </c:pt>
                <c:pt idx="10">
                  <c:v>8</c:v>
                </c:pt>
                <c:pt idx="11">
                  <c:v>8.5</c:v>
                </c:pt>
                <c:pt idx="12">
                  <c:v>9</c:v>
                </c:pt>
                <c:pt idx="13">
                  <c:v>9.5</c:v>
                </c:pt>
                <c:pt idx="14">
                  <c:v>1</c:v>
                </c:pt>
                <c:pt idx="15">
                  <c:v>10.5</c:v>
                </c:pt>
                <c:pt idx="16">
                  <c:v>11</c:v>
                </c:pt>
                <c:pt idx="17">
                  <c:v>11.5</c:v>
                </c:pt>
                <c:pt idx="18">
                  <c:v>12</c:v>
                </c:pt>
                <c:pt idx="19">
                  <c:v>12.5</c:v>
                </c:pt>
                <c:pt idx="20">
                  <c:v>13</c:v>
                </c:pt>
                <c:pt idx="21">
                  <c:v>13.5</c:v>
                </c:pt>
                <c:pt idx="22">
                  <c:v>14</c:v>
                </c:pt>
                <c:pt idx="23">
                  <c:v>14.5</c:v>
                </c:pt>
                <c:pt idx="24">
                  <c:v>15</c:v>
                </c:pt>
                <c:pt idx="25">
                  <c:v>15.5</c:v>
                </c:pt>
                <c:pt idx="26">
                  <c:v>16</c:v>
                </c:pt>
                <c:pt idx="27">
                  <c:v>16.5</c:v>
                </c:pt>
                <c:pt idx="28">
                  <c:v>17</c:v>
                </c:pt>
                <c:pt idx="29">
                  <c:v>17.5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</c:v>
                </c:pt>
                <c:pt idx="35">
                  <c:v>20.5</c:v>
                </c:pt>
                <c:pt idx="36">
                  <c:v>21</c:v>
                </c:pt>
              </c:numCache>
            </c:numRef>
          </c:cat>
          <c:val>
            <c:numRef>
              <c:f>Sheet1!$F$2:$F$38</c:f>
              <c:numCache>
                <c:formatCode>General</c:formatCode>
                <c:ptCount val="37"/>
                <c:pt idx="0">
                  <c:v>31</c:v>
                </c:pt>
                <c:pt idx="1">
                  <c:v>16</c:v>
                </c:pt>
                <c:pt idx="2">
                  <c:v>16</c:v>
                </c:pt>
                <c:pt idx="3">
                  <c:v>77</c:v>
                </c:pt>
                <c:pt idx="4">
                  <c:v>109</c:v>
                </c:pt>
                <c:pt idx="5">
                  <c:v>125</c:v>
                </c:pt>
                <c:pt idx="6">
                  <c:v>160</c:v>
                </c:pt>
                <c:pt idx="7">
                  <c:v>218</c:v>
                </c:pt>
                <c:pt idx="8">
                  <c:v>250</c:v>
                </c:pt>
                <c:pt idx="9">
                  <c:v>296</c:v>
                </c:pt>
                <c:pt idx="10">
                  <c:v>485</c:v>
                </c:pt>
                <c:pt idx="11">
                  <c:v>516</c:v>
                </c:pt>
                <c:pt idx="12">
                  <c:v>596</c:v>
                </c:pt>
                <c:pt idx="13">
                  <c:v>770</c:v>
                </c:pt>
                <c:pt idx="14">
                  <c:v>827</c:v>
                </c:pt>
                <c:pt idx="15">
                  <c:v>1153</c:v>
                </c:pt>
                <c:pt idx="16">
                  <c:v>1236</c:v>
                </c:pt>
                <c:pt idx="17">
                  <c:v>1361</c:v>
                </c:pt>
                <c:pt idx="18">
                  <c:v>1660</c:v>
                </c:pt>
                <c:pt idx="19">
                  <c:v>1796</c:v>
                </c:pt>
                <c:pt idx="20">
                  <c:v>1910</c:v>
                </c:pt>
                <c:pt idx="21">
                  <c:v>2358</c:v>
                </c:pt>
                <c:pt idx="22">
                  <c:v>2494</c:v>
                </c:pt>
                <c:pt idx="23">
                  <c:v>2798</c:v>
                </c:pt>
                <c:pt idx="24">
                  <c:v>2930</c:v>
                </c:pt>
                <c:pt idx="25">
                  <c:v>3293</c:v>
                </c:pt>
                <c:pt idx="26">
                  <c:v>3107</c:v>
                </c:pt>
                <c:pt idx="27">
                  <c:v>3983</c:v>
                </c:pt>
                <c:pt idx="28">
                  <c:v>3909</c:v>
                </c:pt>
                <c:pt idx="29">
                  <c:v>4405</c:v>
                </c:pt>
                <c:pt idx="30">
                  <c:v>4546</c:v>
                </c:pt>
                <c:pt idx="31">
                  <c:v>4964</c:v>
                </c:pt>
                <c:pt idx="32">
                  <c:v>5341</c:v>
                </c:pt>
                <c:pt idx="33">
                  <c:v>6210</c:v>
                </c:pt>
                <c:pt idx="34">
                  <c:v>6187</c:v>
                </c:pt>
                <c:pt idx="35">
                  <c:v>6421</c:v>
                </c:pt>
                <c:pt idx="36">
                  <c:v>6963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254464"/>
        <c:axId val="144256000"/>
      </c:lineChart>
      <c:catAx>
        <c:axId val="144254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4256000"/>
        <c:crosses val="autoZero"/>
        <c:auto val="1"/>
        <c:lblAlgn val="ctr"/>
        <c:lblOffset val="100"/>
        <c:noMultiLvlLbl val="0"/>
      </c:catAx>
      <c:valAx>
        <c:axId val="144256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42544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Binary</c:v>
                </c:pt>
              </c:strCache>
            </c:strRef>
          </c:tx>
          <c:spPr>
            <a:ln cmpd="sng">
              <a:solidFill>
                <a:schemeClr val="tx1"/>
              </a:solidFill>
              <a:prstDash val="dash"/>
            </a:ln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20</c:v>
                </c:pt>
                <c:pt idx="2">
                  <c:v>60</c:v>
                </c:pt>
                <c:pt idx="4">
                  <c:v>100</c:v>
                </c:pt>
                <c:pt idx="6">
                  <c:v>140</c:v>
                </c:pt>
                <c:pt idx="8">
                  <c:v>180</c:v>
                </c:pt>
                <c:pt idx="10">
                  <c:v>220</c:v>
                </c:pt>
                <c:pt idx="12">
                  <c:v>260</c:v>
                </c:pt>
                <c:pt idx="14">
                  <c:v>300</c:v>
                </c:pt>
                <c:pt idx="16">
                  <c:v>340</c:v>
                </c:pt>
                <c:pt idx="18">
                  <c:v>380</c:v>
                </c:pt>
                <c:pt idx="20">
                  <c:v>420</c:v>
                </c:pt>
                <c:pt idx="22">
                  <c:v>460</c:v>
                </c:pt>
                <c:pt idx="24">
                  <c:v>500</c:v>
                </c:pt>
                <c:pt idx="26">
                  <c:v>540</c:v>
                </c:pt>
                <c:pt idx="28">
                  <c:v>580</c:v>
                </c:pt>
                <c:pt idx="30">
                  <c:v>620</c:v>
                </c:pt>
                <c:pt idx="32">
                  <c:v>660</c:v>
                </c:pt>
                <c:pt idx="34">
                  <c:v>700</c:v>
                </c:pt>
                <c:pt idx="36">
                  <c:v>740</c:v>
                </c:pt>
                <c:pt idx="38">
                  <c:v>780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77</c:v>
                </c:pt>
                <c:pt idx="1">
                  <c:v>140</c:v>
                </c:pt>
                <c:pt idx="2">
                  <c:v>220</c:v>
                </c:pt>
                <c:pt idx="3">
                  <c:v>279</c:v>
                </c:pt>
                <c:pt idx="4">
                  <c:v>502</c:v>
                </c:pt>
                <c:pt idx="5">
                  <c:v>467</c:v>
                </c:pt>
                <c:pt idx="6">
                  <c:v>573</c:v>
                </c:pt>
                <c:pt idx="7">
                  <c:v>1001</c:v>
                </c:pt>
                <c:pt idx="8">
                  <c:v>1258</c:v>
                </c:pt>
                <c:pt idx="9">
                  <c:v>1368</c:v>
                </c:pt>
                <c:pt idx="10">
                  <c:v>1494</c:v>
                </c:pt>
                <c:pt idx="11">
                  <c:v>1596</c:v>
                </c:pt>
                <c:pt idx="12">
                  <c:v>2206</c:v>
                </c:pt>
                <c:pt idx="13">
                  <c:v>2263</c:v>
                </c:pt>
                <c:pt idx="14">
                  <c:v>2769</c:v>
                </c:pt>
                <c:pt idx="15">
                  <c:v>2792</c:v>
                </c:pt>
                <c:pt idx="16">
                  <c:v>2990</c:v>
                </c:pt>
                <c:pt idx="17">
                  <c:v>3709</c:v>
                </c:pt>
                <c:pt idx="18">
                  <c:v>3853</c:v>
                </c:pt>
                <c:pt idx="19">
                  <c:v>4107</c:v>
                </c:pt>
                <c:pt idx="20">
                  <c:v>4452</c:v>
                </c:pt>
                <c:pt idx="21">
                  <c:v>5069</c:v>
                </c:pt>
                <c:pt idx="22">
                  <c:v>5171</c:v>
                </c:pt>
                <c:pt idx="23">
                  <c:v>5352</c:v>
                </c:pt>
                <c:pt idx="24">
                  <c:v>6123</c:v>
                </c:pt>
                <c:pt idx="25">
                  <c:v>5520</c:v>
                </c:pt>
                <c:pt idx="26">
                  <c:v>6074</c:v>
                </c:pt>
                <c:pt idx="27">
                  <c:v>7230</c:v>
                </c:pt>
                <c:pt idx="28">
                  <c:v>7091</c:v>
                </c:pt>
                <c:pt idx="29">
                  <c:v>8295</c:v>
                </c:pt>
                <c:pt idx="30">
                  <c:v>7517</c:v>
                </c:pt>
                <c:pt idx="31">
                  <c:v>7986</c:v>
                </c:pt>
                <c:pt idx="32">
                  <c:v>8188</c:v>
                </c:pt>
                <c:pt idx="33">
                  <c:v>9413</c:v>
                </c:pt>
                <c:pt idx="34">
                  <c:v>10360</c:v>
                </c:pt>
                <c:pt idx="35">
                  <c:v>10245</c:v>
                </c:pt>
                <c:pt idx="36">
                  <c:v>9372</c:v>
                </c:pt>
                <c:pt idx="37">
                  <c:v>12236</c:v>
                </c:pt>
                <c:pt idx="38">
                  <c:v>11955</c:v>
                </c:pt>
                <c:pt idx="39">
                  <c:v>11907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Leaf-First Binary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20</c:v>
                </c:pt>
                <c:pt idx="2">
                  <c:v>60</c:v>
                </c:pt>
                <c:pt idx="4">
                  <c:v>100</c:v>
                </c:pt>
                <c:pt idx="6">
                  <c:v>140</c:v>
                </c:pt>
                <c:pt idx="8">
                  <c:v>180</c:v>
                </c:pt>
                <c:pt idx="10">
                  <c:v>220</c:v>
                </c:pt>
                <c:pt idx="12">
                  <c:v>260</c:v>
                </c:pt>
                <c:pt idx="14">
                  <c:v>300</c:v>
                </c:pt>
                <c:pt idx="16">
                  <c:v>340</c:v>
                </c:pt>
                <c:pt idx="18">
                  <c:v>380</c:v>
                </c:pt>
                <c:pt idx="20">
                  <c:v>420</c:v>
                </c:pt>
                <c:pt idx="22">
                  <c:v>460</c:v>
                </c:pt>
                <c:pt idx="24">
                  <c:v>500</c:v>
                </c:pt>
                <c:pt idx="26">
                  <c:v>540</c:v>
                </c:pt>
                <c:pt idx="28">
                  <c:v>580</c:v>
                </c:pt>
                <c:pt idx="30">
                  <c:v>620</c:v>
                </c:pt>
                <c:pt idx="32">
                  <c:v>660</c:v>
                </c:pt>
                <c:pt idx="34">
                  <c:v>700</c:v>
                </c:pt>
                <c:pt idx="36">
                  <c:v>740</c:v>
                </c:pt>
                <c:pt idx="38">
                  <c:v>780</c:v>
                </c:pt>
              </c:numCache>
            </c:numRef>
          </c:cat>
          <c:val>
            <c:numRef>
              <c:f>Sheet1!$C$2:$C$41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31</c:v>
                </c:pt>
                <c:pt idx="3">
                  <c:v>94</c:v>
                </c:pt>
                <c:pt idx="4">
                  <c:v>158</c:v>
                </c:pt>
                <c:pt idx="5">
                  <c:v>238</c:v>
                </c:pt>
                <c:pt idx="6">
                  <c:v>408</c:v>
                </c:pt>
                <c:pt idx="7">
                  <c:v>324</c:v>
                </c:pt>
                <c:pt idx="8">
                  <c:v>468</c:v>
                </c:pt>
                <c:pt idx="9">
                  <c:v>532</c:v>
                </c:pt>
                <c:pt idx="10">
                  <c:v>638</c:v>
                </c:pt>
                <c:pt idx="11">
                  <c:v>769</c:v>
                </c:pt>
                <c:pt idx="12">
                  <c:v>847</c:v>
                </c:pt>
                <c:pt idx="13">
                  <c:v>910</c:v>
                </c:pt>
                <c:pt idx="14">
                  <c:v>1125</c:v>
                </c:pt>
                <c:pt idx="15">
                  <c:v>1322</c:v>
                </c:pt>
                <c:pt idx="16">
                  <c:v>1451</c:v>
                </c:pt>
                <c:pt idx="17">
                  <c:v>1408</c:v>
                </c:pt>
                <c:pt idx="18">
                  <c:v>1905</c:v>
                </c:pt>
                <c:pt idx="19">
                  <c:v>1712</c:v>
                </c:pt>
                <c:pt idx="20">
                  <c:v>2120</c:v>
                </c:pt>
                <c:pt idx="21">
                  <c:v>2253</c:v>
                </c:pt>
                <c:pt idx="22">
                  <c:v>2673</c:v>
                </c:pt>
                <c:pt idx="23">
                  <c:v>2317</c:v>
                </c:pt>
                <c:pt idx="24">
                  <c:v>2844</c:v>
                </c:pt>
                <c:pt idx="25">
                  <c:v>3161</c:v>
                </c:pt>
                <c:pt idx="26">
                  <c:v>3264</c:v>
                </c:pt>
                <c:pt idx="27">
                  <c:v>3626</c:v>
                </c:pt>
                <c:pt idx="28">
                  <c:v>3673</c:v>
                </c:pt>
                <c:pt idx="29">
                  <c:v>3648</c:v>
                </c:pt>
                <c:pt idx="30">
                  <c:v>4322</c:v>
                </c:pt>
                <c:pt idx="31">
                  <c:v>4406</c:v>
                </c:pt>
                <c:pt idx="32">
                  <c:v>4889</c:v>
                </c:pt>
                <c:pt idx="33">
                  <c:v>4901</c:v>
                </c:pt>
                <c:pt idx="34">
                  <c:v>4876</c:v>
                </c:pt>
                <c:pt idx="35">
                  <c:v>5931</c:v>
                </c:pt>
                <c:pt idx="36">
                  <c:v>5967</c:v>
                </c:pt>
                <c:pt idx="37">
                  <c:v>6605</c:v>
                </c:pt>
                <c:pt idx="38">
                  <c:v>6186</c:v>
                </c:pt>
                <c:pt idx="39">
                  <c:v>7347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Bottom-Up</c:v>
                </c:pt>
              </c:strCache>
            </c:strRef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20</c:v>
                </c:pt>
                <c:pt idx="2">
                  <c:v>60</c:v>
                </c:pt>
                <c:pt idx="4">
                  <c:v>100</c:v>
                </c:pt>
                <c:pt idx="6">
                  <c:v>140</c:v>
                </c:pt>
                <c:pt idx="8">
                  <c:v>180</c:v>
                </c:pt>
                <c:pt idx="10">
                  <c:v>220</c:v>
                </c:pt>
                <c:pt idx="12">
                  <c:v>260</c:v>
                </c:pt>
                <c:pt idx="14">
                  <c:v>300</c:v>
                </c:pt>
                <c:pt idx="16">
                  <c:v>340</c:v>
                </c:pt>
                <c:pt idx="18">
                  <c:v>380</c:v>
                </c:pt>
                <c:pt idx="20">
                  <c:v>420</c:v>
                </c:pt>
                <c:pt idx="22">
                  <c:v>460</c:v>
                </c:pt>
                <c:pt idx="24">
                  <c:v>500</c:v>
                </c:pt>
                <c:pt idx="26">
                  <c:v>540</c:v>
                </c:pt>
                <c:pt idx="28">
                  <c:v>580</c:v>
                </c:pt>
                <c:pt idx="30">
                  <c:v>620</c:v>
                </c:pt>
                <c:pt idx="32">
                  <c:v>660</c:v>
                </c:pt>
                <c:pt idx="34">
                  <c:v>700</c:v>
                </c:pt>
                <c:pt idx="36">
                  <c:v>740</c:v>
                </c:pt>
                <c:pt idx="38">
                  <c:v>780</c:v>
                </c:pt>
              </c:numCache>
            </c:numRef>
          </c:cat>
          <c:val>
            <c:numRef>
              <c:f>Sheet1!$D$2:$D$41</c:f>
              <c:numCache>
                <c:formatCode>General</c:formatCode>
                <c:ptCount val="40"/>
                <c:pt idx="0">
                  <c:v>0</c:v>
                </c:pt>
                <c:pt idx="1">
                  <c:v>47</c:v>
                </c:pt>
                <c:pt idx="2">
                  <c:v>124</c:v>
                </c:pt>
                <c:pt idx="3">
                  <c:v>142</c:v>
                </c:pt>
                <c:pt idx="4">
                  <c:v>107</c:v>
                </c:pt>
                <c:pt idx="5">
                  <c:v>330</c:v>
                </c:pt>
                <c:pt idx="6">
                  <c:v>282</c:v>
                </c:pt>
                <c:pt idx="7">
                  <c:v>502</c:v>
                </c:pt>
                <c:pt idx="8">
                  <c:v>372</c:v>
                </c:pt>
                <c:pt idx="9">
                  <c:v>498</c:v>
                </c:pt>
                <c:pt idx="10">
                  <c:v>562</c:v>
                </c:pt>
                <c:pt idx="11">
                  <c:v>915</c:v>
                </c:pt>
                <c:pt idx="12">
                  <c:v>816</c:v>
                </c:pt>
                <c:pt idx="13">
                  <c:v>950</c:v>
                </c:pt>
                <c:pt idx="14">
                  <c:v>1205</c:v>
                </c:pt>
                <c:pt idx="15">
                  <c:v>1497</c:v>
                </c:pt>
                <c:pt idx="16">
                  <c:v>1267</c:v>
                </c:pt>
                <c:pt idx="17">
                  <c:v>1750</c:v>
                </c:pt>
                <c:pt idx="18">
                  <c:v>1909</c:v>
                </c:pt>
                <c:pt idx="19">
                  <c:v>2058</c:v>
                </c:pt>
                <c:pt idx="20">
                  <c:v>2265</c:v>
                </c:pt>
                <c:pt idx="21">
                  <c:v>2124</c:v>
                </c:pt>
                <c:pt idx="22">
                  <c:v>2235</c:v>
                </c:pt>
                <c:pt idx="23">
                  <c:v>2553</c:v>
                </c:pt>
                <c:pt idx="24">
                  <c:v>3144</c:v>
                </c:pt>
                <c:pt idx="25">
                  <c:v>3262</c:v>
                </c:pt>
                <c:pt idx="26">
                  <c:v>3286</c:v>
                </c:pt>
                <c:pt idx="27">
                  <c:v>4477</c:v>
                </c:pt>
                <c:pt idx="28">
                  <c:v>4088</c:v>
                </c:pt>
                <c:pt idx="29">
                  <c:v>4064</c:v>
                </c:pt>
                <c:pt idx="30">
                  <c:v>4303</c:v>
                </c:pt>
                <c:pt idx="31">
                  <c:v>4803</c:v>
                </c:pt>
                <c:pt idx="32">
                  <c:v>5173</c:v>
                </c:pt>
                <c:pt idx="33">
                  <c:v>5268</c:v>
                </c:pt>
                <c:pt idx="34">
                  <c:v>5815</c:v>
                </c:pt>
                <c:pt idx="35">
                  <c:v>5135</c:v>
                </c:pt>
                <c:pt idx="36">
                  <c:v>6336</c:v>
                </c:pt>
                <c:pt idx="37">
                  <c:v>6811</c:v>
                </c:pt>
                <c:pt idx="38">
                  <c:v>6707</c:v>
                </c:pt>
                <c:pt idx="39">
                  <c:v>7424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Root-First Binary</c:v>
                </c:pt>
              </c:strCache>
            </c:strRef>
          </c:tx>
          <c:spPr>
            <a:ln w="57150"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20</c:v>
                </c:pt>
                <c:pt idx="2">
                  <c:v>60</c:v>
                </c:pt>
                <c:pt idx="4">
                  <c:v>100</c:v>
                </c:pt>
                <c:pt idx="6">
                  <c:v>140</c:v>
                </c:pt>
                <c:pt idx="8">
                  <c:v>180</c:v>
                </c:pt>
                <c:pt idx="10">
                  <c:v>220</c:v>
                </c:pt>
                <c:pt idx="12">
                  <c:v>260</c:v>
                </c:pt>
                <c:pt idx="14">
                  <c:v>300</c:v>
                </c:pt>
                <c:pt idx="16">
                  <c:v>340</c:v>
                </c:pt>
                <c:pt idx="18">
                  <c:v>380</c:v>
                </c:pt>
                <c:pt idx="20">
                  <c:v>420</c:v>
                </c:pt>
                <c:pt idx="22">
                  <c:v>460</c:v>
                </c:pt>
                <c:pt idx="24">
                  <c:v>500</c:v>
                </c:pt>
                <c:pt idx="26">
                  <c:v>540</c:v>
                </c:pt>
                <c:pt idx="28">
                  <c:v>580</c:v>
                </c:pt>
                <c:pt idx="30">
                  <c:v>620</c:v>
                </c:pt>
                <c:pt idx="32">
                  <c:v>660</c:v>
                </c:pt>
                <c:pt idx="34">
                  <c:v>700</c:v>
                </c:pt>
                <c:pt idx="36">
                  <c:v>740</c:v>
                </c:pt>
                <c:pt idx="38">
                  <c:v>780</c:v>
                </c:pt>
              </c:numCache>
            </c:numRef>
          </c:cat>
          <c:val>
            <c:numRef>
              <c:f>Sheet1!$E$2:$E$41</c:f>
              <c:numCache>
                <c:formatCode>General</c:formatCode>
                <c:ptCount val="40"/>
                <c:pt idx="0">
                  <c:v>32</c:v>
                </c:pt>
                <c:pt idx="1">
                  <c:v>107</c:v>
                </c:pt>
                <c:pt idx="2">
                  <c:v>282</c:v>
                </c:pt>
                <c:pt idx="3">
                  <c:v>344</c:v>
                </c:pt>
                <c:pt idx="4">
                  <c:v>483</c:v>
                </c:pt>
                <c:pt idx="5">
                  <c:v>849</c:v>
                </c:pt>
                <c:pt idx="6">
                  <c:v>896</c:v>
                </c:pt>
                <c:pt idx="7">
                  <c:v>1203</c:v>
                </c:pt>
                <c:pt idx="8">
                  <c:v>1719</c:v>
                </c:pt>
                <c:pt idx="9">
                  <c:v>1738</c:v>
                </c:pt>
                <c:pt idx="10">
                  <c:v>1771</c:v>
                </c:pt>
                <c:pt idx="11">
                  <c:v>1782</c:v>
                </c:pt>
                <c:pt idx="12">
                  <c:v>2393</c:v>
                </c:pt>
                <c:pt idx="13">
                  <c:v>2631</c:v>
                </c:pt>
                <c:pt idx="14">
                  <c:v>3074</c:v>
                </c:pt>
                <c:pt idx="15">
                  <c:v>3214</c:v>
                </c:pt>
                <c:pt idx="16">
                  <c:v>3619</c:v>
                </c:pt>
                <c:pt idx="17">
                  <c:v>4034</c:v>
                </c:pt>
                <c:pt idx="18">
                  <c:v>4435</c:v>
                </c:pt>
                <c:pt idx="19">
                  <c:v>4545</c:v>
                </c:pt>
                <c:pt idx="20">
                  <c:v>5206</c:v>
                </c:pt>
                <c:pt idx="21">
                  <c:v>5694</c:v>
                </c:pt>
                <c:pt idx="22">
                  <c:v>5922</c:v>
                </c:pt>
                <c:pt idx="23">
                  <c:v>5825</c:v>
                </c:pt>
                <c:pt idx="24">
                  <c:v>6774</c:v>
                </c:pt>
                <c:pt idx="25">
                  <c:v>6095</c:v>
                </c:pt>
                <c:pt idx="26">
                  <c:v>6940</c:v>
                </c:pt>
                <c:pt idx="27">
                  <c:v>8104</c:v>
                </c:pt>
                <c:pt idx="28">
                  <c:v>7909</c:v>
                </c:pt>
                <c:pt idx="29">
                  <c:v>9307</c:v>
                </c:pt>
                <c:pt idx="30">
                  <c:v>8941</c:v>
                </c:pt>
                <c:pt idx="31">
                  <c:v>9160</c:v>
                </c:pt>
                <c:pt idx="32">
                  <c:v>8999</c:v>
                </c:pt>
                <c:pt idx="33">
                  <c:v>10914</c:v>
                </c:pt>
                <c:pt idx="34">
                  <c:v>11203</c:v>
                </c:pt>
                <c:pt idx="35">
                  <c:v>11867</c:v>
                </c:pt>
                <c:pt idx="36">
                  <c:v>11179</c:v>
                </c:pt>
                <c:pt idx="37">
                  <c:v>13581</c:v>
                </c:pt>
                <c:pt idx="38">
                  <c:v>13546</c:v>
                </c:pt>
                <c:pt idx="39">
                  <c:v>13901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Top-Down</c:v>
                </c:pt>
              </c:strCache>
            </c:strRef>
          </c:tx>
          <c:spPr>
            <a:ln>
              <a:solidFill>
                <a:schemeClr val="tx1"/>
              </a:solidFill>
              <a:prstDash val="dashDot"/>
            </a:ln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20</c:v>
                </c:pt>
                <c:pt idx="2">
                  <c:v>60</c:v>
                </c:pt>
                <c:pt idx="4">
                  <c:v>100</c:v>
                </c:pt>
                <c:pt idx="6">
                  <c:v>140</c:v>
                </c:pt>
                <c:pt idx="8">
                  <c:v>180</c:v>
                </c:pt>
                <c:pt idx="10">
                  <c:v>220</c:v>
                </c:pt>
                <c:pt idx="12">
                  <c:v>260</c:v>
                </c:pt>
                <c:pt idx="14">
                  <c:v>300</c:v>
                </c:pt>
                <c:pt idx="16">
                  <c:v>340</c:v>
                </c:pt>
                <c:pt idx="18">
                  <c:v>380</c:v>
                </c:pt>
                <c:pt idx="20">
                  <c:v>420</c:v>
                </c:pt>
                <c:pt idx="22">
                  <c:v>460</c:v>
                </c:pt>
                <c:pt idx="24">
                  <c:v>500</c:v>
                </c:pt>
                <c:pt idx="26">
                  <c:v>540</c:v>
                </c:pt>
                <c:pt idx="28">
                  <c:v>580</c:v>
                </c:pt>
                <c:pt idx="30">
                  <c:v>620</c:v>
                </c:pt>
                <c:pt idx="32">
                  <c:v>660</c:v>
                </c:pt>
                <c:pt idx="34">
                  <c:v>700</c:v>
                </c:pt>
                <c:pt idx="36">
                  <c:v>740</c:v>
                </c:pt>
                <c:pt idx="38">
                  <c:v>780</c:v>
                </c:pt>
              </c:numCache>
            </c:numRef>
          </c:cat>
          <c:val>
            <c:numRef>
              <c:f>Sheet1!$F$2:$F$41</c:f>
              <c:numCache>
                <c:formatCode>General</c:formatCode>
                <c:ptCount val="40"/>
                <c:pt idx="0">
                  <c:v>63</c:v>
                </c:pt>
                <c:pt idx="1">
                  <c:v>269</c:v>
                </c:pt>
                <c:pt idx="2">
                  <c:v>530</c:v>
                </c:pt>
                <c:pt idx="3">
                  <c:v>876</c:v>
                </c:pt>
                <c:pt idx="4">
                  <c:v>1203</c:v>
                </c:pt>
                <c:pt idx="5">
                  <c:v>1522</c:v>
                </c:pt>
                <c:pt idx="6">
                  <c:v>2044</c:v>
                </c:pt>
                <c:pt idx="7">
                  <c:v>2656</c:v>
                </c:pt>
                <c:pt idx="8">
                  <c:v>2853</c:v>
                </c:pt>
                <c:pt idx="9">
                  <c:v>3020</c:v>
                </c:pt>
                <c:pt idx="10">
                  <c:v>3335</c:v>
                </c:pt>
                <c:pt idx="11">
                  <c:v>3469</c:v>
                </c:pt>
                <c:pt idx="12">
                  <c:v>4491</c:v>
                </c:pt>
                <c:pt idx="13">
                  <c:v>4605</c:v>
                </c:pt>
                <c:pt idx="14">
                  <c:v>6525</c:v>
                </c:pt>
                <c:pt idx="15">
                  <c:v>5766</c:v>
                </c:pt>
                <c:pt idx="16">
                  <c:v>6188</c:v>
                </c:pt>
                <c:pt idx="17">
                  <c:v>7163</c:v>
                </c:pt>
                <c:pt idx="18">
                  <c:v>7803</c:v>
                </c:pt>
                <c:pt idx="19">
                  <c:v>7561</c:v>
                </c:pt>
                <c:pt idx="20">
                  <c:v>9013</c:v>
                </c:pt>
                <c:pt idx="21">
                  <c:v>9240</c:v>
                </c:pt>
                <c:pt idx="22">
                  <c:v>10656</c:v>
                </c:pt>
                <c:pt idx="23">
                  <c:v>9305</c:v>
                </c:pt>
                <c:pt idx="24">
                  <c:v>11127</c:v>
                </c:pt>
                <c:pt idx="25">
                  <c:v>9983</c:v>
                </c:pt>
                <c:pt idx="26">
                  <c:v>10558</c:v>
                </c:pt>
                <c:pt idx="27">
                  <c:v>12962</c:v>
                </c:pt>
                <c:pt idx="28">
                  <c:v>12447</c:v>
                </c:pt>
                <c:pt idx="29">
                  <c:v>14300</c:v>
                </c:pt>
                <c:pt idx="30">
                  <c:v>12812</c:v>
                </c:pt>
                <c:pt idx="31">
                  <c:v>13186</c:v>
                </c:pt>
                <c:pt idx="32">
                  <c:v>13347</c:v>
                </c:pt>
                <c:pt idx="33">
                  <c:v>15659</c:v>
                </c:pt>
                <c:pt idx="34">
                  <c:v>17661</c:v>
                </c:pt>
                <c:pt idx="35">
                  <c:v>18050</c:v>
                </c:pt>
                <c:pt idx="36">
                  <c:v>15882</c:v>
                </c:pt>
                <c:pt idx="37">
                  <c:v>20556</c:v>
                </c:pt>
                <c:pt idx="38">
                  <c:v>19509</c:v>
                </c:pt>
                <c:pt idx="39">
                  <c:v>18918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631744"/>
        <c:axId val="175633920"/>
      </c:lineChart>
      <c:catAx>
        <c:axId val="175631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en-US" dirty="0" smtClean="0"/>
                  <a:t>Number</a:t>
                </a:r>
                <a:r>
                  <a:rPr lang="en-US" altLang="en-US" baseline="0" dirty="0" smtClean="0"/>
                  <a:t> of Leaf Features</a:t>
                </a:r>
                <a:endParaRPr lang="en-US" altLang="en-US" dirty="0"/>
              </a:p>
            </c:rich>
          </c:tx>
          <c:layout>
            <c:manualLayout>
              <c:xMode val="edge"/>
              <c:yMode val="edge"/>
              <c:x val="0.39163320105820104"/>
              <c:y val="0.90320300196850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75633920"/>
        <c:crosses val="autoZero"/>
        <c:auto val="1"/>
        <c:lblAlgn val="ctr"/>
        <c:lblOffset val="100"/>
        <c:noMultiLvlLbl val="0"/>
      </c:catAx>
      <c:valAx>
        <c:axId val="175633920"/>
        <c:scaling>
          <c:orientation val="minMax"/>
          <c:max val="200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en-US" dirty="0" smtClean="0"/>
                  <a:t>Time (</a:t>
                </a:r>
                <a:r>
                  <a:rPr lang="en-US" altLang="en-US" dirty="0" err="1" smtClean="0"/>
                  <a:t>ms</a:t>
                </a:r>
                <a:r>
                  <a:rPr lang="en-US" altLang="en-US" dirty="0" smtClean="0"/>
                  <a:t>)</a:t>
                </a:r>
                <a:endParaRPr lang="en-US" altLang="en-US" dirty="0"/>
              </a:p>
            </c:rich>
          </c:tx>
          <c:layout>
            <c:manualLayout>
              <c:xMode val="edge"/>
              <c:yMode val="edge"/>
              <c:x val="0"/>
              <c:y val="0.2885871062992125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7563174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Binary</c:v>
                </c:pt>
              </c:strCache>
            </c:strRef>
          </c:tx>
          <c:spPr>
            <a:ln cmpd="sng">
              <a:solidFill>
                <a:schemeClr val="tx1"/>
              </a:solidFill>
              <a:prstDash val="dash"/>
            </a:ln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20</c:v>
                </c:pt>
                <c:pt idx="2">
                  <c:v>60</c:v>
                </c:pt>
                <c:pt idx="4">
                  <c:v>100</c:v>
                </c:pt>
                <c:pt idx="6">
                  <c:v>140</c:v>
                </c:pt>
                <c:pt idx="8">
                  <c:v>180</c:v>
                </c:pt>
                <c:pt idx="10">
                  <c:v>220</c:v>
                </c:pt>
                <c:pt idx="12">
                  <c:v>260</c:v>
                </c:pt>
                <c:pt idx="14">
                  <c:v>300</c:v>
                </c:pt>
                <c:pt idx="16">
                  <c:v>340</c:v>
                </c:pt>
                <c:pt idx="18">
                  <c:v>380</c:v>
                </c:pt>
                <c:pt idx="20">
                  <c:v>420</c:v>
                </c:pt>
                <c:pt idx="22">
                  <c:v>460</c:v>
                </c:pt>
                <c:pt idx="24">
                  <c:v>500</c:v>
                </c:pt>
                <c:pt idx="26">
                  <c:v>540</c:v>
                </c:pt>
                <c:pt idx="28">
                  <c:v>580</c:v>
                </c:pt>
                <c:pt idx="30">
                  <c:v>620</c:v>
                </c:pt>
                <c:pt idx="32">
                  <c:v>660</c:v>
                </c:pt>
                <c:pt idx="34">
                  <c:v>700</c:v>
                </c:pt>
                <c:pt idx="36">
                  <c:v>740</c:v>
                </c:pt>
                <c:pt idx="38">
                  <c:v>780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62</c:v>
                </c:pt>
                <c:pt idx="1">
                  <c:v>76</c:v>
                </c:pt>
                <c:pt idx="2">
                  <c:v>217</c:v>
                </c:pt>
                <c:pt idx="3">
                  <c:v>296</c:v>
                </c:pt>
                <c:pt idx="4">
                  <c:v>529</c:v>
                </c:pt>
                <c:pt idx="5">
                  <c:v>514</c:v>
                </c:pt>
                <c:pt idx="6">
                  <c:v>604</c:v>
                </c:pt>
                <c:pt idx="7">
                  <c:v>810</c:v>
                </c:pt>
                <c:pt idx="8">
                  <c:v>1018</c:v>
                </c:pt>
                <c:pt idx="9">
                  <c:v>1057</c:v>
                </c:pt>
                <c:pt idx="10">
                  <c:v>1250</c:v>
                </c:pt>
                <c:pt idx="11">
                  <c:v>1297</c:v>
                </c:pt>
                <c:pt idx="12">
                  <c:v>1722</c:v>
                </c:pt>
                <c:pt idx="13">
                  <c:v>1786</c:v>
                </c:pt>
                <c:pt idx="14">
                  <c:v>2122</c:v>
                </c:pt>
                <c:pt idx="15">
                  <c:v>2251</c:v>
                </c:pt>
                <c:pt idx="16">
                  <c:v>2259</c:v>
                </c:pt>
                <c:pt idx="17">
                  <c:v>2877</c:v>
                </c:pt>
                <c:pt idx="18">
                  <c:v>2819</c:v>
                </c:pt>
                <c:pt idx="19">
                  <c:v>2876</c:v>
                </c:pt>
                <c:pt idx="20">
                  <c:v>3426</c:v>
                </c:pt>
                <c:pt idx="21">
                  <c:v>3425</c:v>
                </c:pt>
                <c:pt idx="22">
                  <c:v>4071</c:v>
                </c:pt>
                <c:pt idx="23">
                  <c:v>3802</c:v>
                </c:pt>
                <c:pt idx="24">
                  <c:v>4252</c:v>
                </c:pt>
                <c:pt idx="25">
                  <c:v>4488</c:v>
                </c:pt>
                <c:pt idx="26">
                  <c:v>4495</c:v>
                </c:pt>
                <c:pt idx="27">
                  <c:v>5836</c:v>
                </c:pt>
                <c:pt idx="28">
                  <c:v>5413</c:v>
                </c:pt>
                <c:pt idx="29">
                  <c:v>5763</c:v>
                </c:pt>
                <c:pt idx="30">
                  <c:v>5549</c:v>
                </c:pt>
                <c:pt idx="31">
                  <c:v>5937</c:v>
                </c:pt>
                <c:pt idx="32">
                  <c:v>6141</c:v>
                </c:pt>
                <c:pt idx="33">
                  <c:v>6773</c:v>
                </c:pt>
                <c:pt idx="34">
                  <c:v>7522</c:v>
                </c:pt>
                <c:pt idx="35">
                  <c:v>7671</c:v>
                </c:pt>
                <c:pt idx="36">
                  <c:v>7533</c:v>
                </c:pt>
                <c:pt idx="37">
                  <c:v>9070</c:v>
                </c:pt>
                <c:pt idx="38">
                  <c:v>8831</c:v>
                </c:pt>
                <c:pt idx="39">
                  <c:v>8884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Leaf-First Binary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20</c:v>
                </c:pt>
                <c:pt idx="2">
                  <c:v>60</c:v>
                </c:pt>
                <c:pt idx="4">
                  <c:v>100</c:v>
                </c:pt>
                <c:pt idx="6">
                  <c:v>140</c:v>
                </c:pt>
                <c:pt idx="8">
                  <c:v>180</c:v>
                </c:pt>
                <c:pt idx="10">
                  <c:v>220</c:v>
                </c:pt>
                <c:pt idx="12">
                  <c:v>260</c:v>
                </c:pt>
                <c:pt idx="14">
                  <c:v>300</c:v>
                </c:pt>
                <c:pt idx="16">
                  <c:v>340</c:v>
                </c:pt>
                <c:pt idx="18">
                  <c:v>380</c:v>
                </c:pt>
                <c:pt idx="20">
                  <c:v>420</c:v>
                </c:pt>
                <c:pt idx="22">
                  <c:v>460</c:v>
                </c:pt>
                <c:pt idx="24">
                  <c:v>500</c:v>
                </c:pt>
                <c:pt idx="26">
                  <c:v>540</c:v>
                </c:pt>
                <c:pt idx="28">
                  <c:v>580</c:v>
                </c:pt>
                <c:pt idx="30">
                  <c:v>620</c:v>
                </c:pt>
                <c:pt idx="32">
                  <c:v>660</c:v>
                </c:pt>
                <c:pt idx="34">
                  <c:v>700</c:v>
                </c:pt>
                <c:pt idx="36">
                  <c:v>740</c:v>
                </c:pt>
                <c:pt idx="38">
                  <c:v>780</c:v>
                </c:pt>
              </c:numCache>
            </c:numRef>
          </c:cat>
          <c:val>
            <c:numRef>
              <c:f>Sheet1!$C$2:$C$41</c:f>
              <c:numCache>
                <c:formatCode>General</c:formatCode>
                <c:ptCount val="40"/>
                <c:pt idx="0">
                  <c:v>0</c:v>
                </c:pt>
                <c:pt idx="1">
                  <c:v>31</c:v>
                </c:pt>
                <c:pt idx="2">
                  <c:v>48</c:v>
                </c:pt>
                <c:pt idx="3">
                  <c:v>172</c:v>
                </c:pt>
                <c:pt idx="4">
                  <c:v>187</c:v>
                </c:pt>
                <c:pt idx="5">
                  <c:v>253</c:v>
                </c:pt>
                <c:pt idx="6">
                  <c:v>344</c:v>
                </c:pt>
                <c:pt idx="7">
                  <c:v>440</c:v>
                </c:pt>
                <c:pt idx="8">
                  <c:v>453</c:v>
                </c:pt>
                <c:pt idx="9">
                  <c:v>487</c:v>
                </c:pt>
                <c:pt idx="10">
                  <c:v>545</c:v>
                </c:pt>
                <c:pt idx="11">
                  <c:v>892</c:v>
                </c:pt>
                <c:pt idx="12">
                  <c:v>964</c:v>
                </c:pt>
                <c:pt idx="13">
                  <c:v>937</c:v>
                </c:pt>
                <c:pt idx="14">
                  <c:v>1101</c:v>
                </c:pt>
                <c:pt idx="15">
                  <c:v>1244</c:v>
                </c:pt>
                <c:pt idx="16">
                  <c:v>1456</c:v>
                </c:pt>
                <c:pt idx="17">
                  <c:v>1518</c:v>
                </c:pt>
                <c:pt idx="18">
                  <c:v>2024</c:v>
                </c:pt>
                <c:pt idx="19">
                  <c:v>1900</c:v>
                </c:pt>
                <c:pt idx="20">
                  <c:v>2331</c:v>
                </c:pt>
                <c:pt idx="21">
                  <c:v>2295</c:v>
                </c:pt>
                <c:pt idx="22">
                  <c:v>2420</c:v>
                </c:pt>
                <c:pt idx="23">
                  <c:v>2511</c:v>
                </c:pt>
                <c:pt idx="24">
                  <c:v>3122</c:v>
                </c:pt>
                <c:pt idx="25">
                  <c:v>2992</c:v>
                </c:pt>
                <c:pt idx="26">
                  <c:v>3411</c:v>
                </c:pt>
                <c:pt idx="27">
                  <c:v>3406</c:v>
                </c:pt>
                <c:pt idx="28">
                  <c:v>3459</c:v>
                </c:pt>
                <c:pt idx="29">
                  <c:v>4115</c:v>
                </c:pt>
                <c:pt idx="30">
                  <c:v>4202</c:v>
                </c:pt>
                <c:pt idx="31">
                  <c:v>4412</c:v>
                </c:pt>
                <c:pt idx="32">
                  <c:v>4620</c:v>
                </c:pt>
                <c:pt idx="33">
                  <c:v>5087</c:v>
                </c:pt>
                <c:pt idx="34">
                  <c:v>5258</c:v>
                </c:pt>
                <c:pt idx="35">
                  <c:v>5438</c:v>
                </c:pt>
                <c:pt idx="36">
                  <c:v>6047</c:v>
                </c:pt>
                <c:pt idx="37">
                  <c:v>6568</c:v>
                </c:pt>
                <c:pt idx="38">
                  <c:v>6526</c:v>
                </c:pt>
                <c:pt idx="39">
                  <c:v>7386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Bottom-Up</c:v>
                </c:pt>
              </c:strCache>
            </c:strRef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20</c:v>
                </c:pt>
                <c:pt idx="2">
                  <c:v>60</c:v>
                </c:pt>
                <c:pt idx="4">
                  <c:v>100</c:v>
                </c:pt>
                <c:pt idx="6">
                  <c:v>140</c:v>
                </c:pt>
                <c:pt idx="8">
                  <c:v>180</c:v>
                </c:pt>
                <c:pt idx="10">
                  <c:v>220</c:v>
                </c:pt>
                <c:pt idx="12">
                  <c:v>260</c:v>
                </c:pt>
                <c:pt idx="14">
                  <c:v>300</c:v>
                </c:pt>
                <c:pt idx="16">
                  <c:v>340</c:v>
                </c:pt>
                <c:pt idx="18">
                  <c:v>380</c:v>
                </c:pt>
                <c:pt idx="20">
                  <c:v>420</c:v>
                </c:pt>
                <c:pt idx="22">
                  <c:v>460</c:v>
                </c:pt>
                <c:pt idx="24">
                  <c:v>500</c:v>
                </c:pt>
                <c:pt idx="26">
                  <c:v>540</c:v>
                </c:pt>
                <c:pt idx="28">
                  <c:v>580</c:v>
                </c:pt>
                <c:pt idx="30">
                  <c:v>620</c:v>
                </c:pt>
                <c:pt idx="32">
                  <c:v>660</c:v>
                </c:pt>
                <c:pt idx="34">
                  <c:v>700</c:v>
                </c:pt>
                <c:pt idx="36">
                  <c:v>740</c:v>
                </c:pt>
                <c:pt idx="38">
                  <c:v>780</c:v>
                </c:pt>
              </c:numCache>
            </c:numRef>
          </c:cat>
          <c:val>
            <c:numRef>
              <c:f>Sheet1!$D$2:$D$41</c:f>
              <c:numCache>
                <c:formatCode>General</c:formatCode>
                <c:ptCount val="40"/>
                <c:pt idx="0">
                  <c:v>0</c:v>
                </c:pt>
                <c:pt idx="1">
                  <c:v>31</c:v>
                </c:pt>
                <c:pt idx="2">
                  <c:v>95</c:v>
                </c:pt>
                <c:pt idx="3">
                  <c:v>109</c:v>
                </c:pt>
                <c:pt idx="4">
                  <c:v>156</c:v>
                </c:pt>
                <c:pt idx="5">
                  <c:v>139</c:v>
                </c:pt>
                <c:pt idx="6">
                  <c:v>204</c:v>
                </c:pt>
                <c:pt idx="7">
                  <c:v>344</c:v>
                </c:pt>
                <c:pt idx="8">
                  <c:v>598</c:v>
                </c:pt>
                <c:pt idx="9">
                  <c:v>652</c:v>
                </c:pt>
                <c:pt idx="10">
                  <c:v>640</c:v>
                </c:pt>
                <c:pt idx="11">
                  <c:v>984</c:v>
                </c:pt>
                <c:pt idx="12">
                  <c:v>922</c:v>
                </c:pt>
                <c:pt idx="13">
                  <c:v>938</c:v>
                </c:pt>
                <c:pt idx="14">
                  <c:v>1216</c:v>
                </c:pt>
                <c:pt idx="15">
                  <c:v>1650</c:v>
                </c:pt>
                <c:pt idx="16">
                  <c:v>1421</c:v>
                </c:pt>
                <c:pt idx="17">
                  <c:v>1579</c:v>
                </c:pt>
                <c:pt idx="18">
                  <c:v>2391</c:v>
                </c:pt>
                <c:pt idx="19">
                  <c:v>1667</c:v>
                </c:pt>
                <c:pt idx="20">
                  <c:v>2246</c:v>
                </c:pt>
                <c:pt idx="21">
                  <c:v>2431</c:v>
                </c:pt>
                <c:pt idx="22">
                  <c:v>2375</c:v>
                </c:pt>
                <c:pt idx="23">
                  <c:v>2392</c:v>
                </c:pt>
                <c:pt idx="24">
                  <c:v>3229</c:v>
                </c:pt>
                <c:pt idx="25">
                  <c:v>3454</c:v>
                </c:pt>
                <c:pt idx="26">
                  <c:v>3283</c:v>
                </c:pt>
                <c:pt idx="27">
                  <c:v>4457</c:v>
                </c:pt>
                <c:pt idx="28">
                  <c:v>4049</c:v>
                </c:pt>
                <c:pt idx="29">
                  <c:v>3792</c:v>
                </c:pt>
                <c:pt idx="30">
                  <c:v>5159</c:v>
                </c:pt>
                <c:pt idx="31">
                  <c:v>5198</c:v>
                </c:pt>
                <c:pt idx="32">
                  <c:v>6510</c:v>
                </c:pt>
                <c:pt idx="33">
                  <c:v>5137</c:v>
                </c:pt>
                <c:pt idx="34">
                  <c:v>5296</c:v>
                </c:pt>
                <c:pt idx="35">
                  <c:v>6090</c:v>
                </c:pt>
                <c:pt idx="36">
                  <c:v>7620</c:v>
                </c:pt>
                <c:pt idx="37">
                  <c:v>6937</c:v>
                </c:pt>
                <c:pt idx="38">
                  <c:v>6696</c:v>
                </c:pt>
                <c:pt idx="39">
                  <c:v>8667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Root-First Binary</c:v>
                </c:pt>
              </c:strCache>
            </c:strRef>
          </c:tx>
          <c:spPr>
            <a:ln w="57150"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20</c:v>
                </c:pt>
                <c:pt idx="2">
                  <c:v>60</c:v>
                </c:pt>
                <c:pt idx="4">
                  <c:v>100</c:v>
                </c:pt>
                <c:pt idx="6">
                  <c:v>140</c:v>
                </c:pt>
                <c:pt idx="8">
                  <c:v>180</c:v>
                </c:pt>
                <c:pt idx="10">
                  <c:v>220</c:v>
                </c:pt>
                <c:pt idx="12">
                  <c:v>260</c:v>
                </c:pt>
                <c:pt idx="14">
                  <c:v>300</c:v>
                </c:pt>
                <c:pt idx="16">
                  <c:v>340</c:v>
                </c:pt>
                <c:pt idx="18">
                  <c:v>380</c:v>
                </c:pt>
                <c:pt idx="20">
                  <c:v>420</c:v>
                </c:pt>
                <c:pt idx="22">
                  <c:v>460</c:v>
                </c:pt>
                <c:pt idx="24">
                  <c:v>500</c:v>
                </c:pt>
                <c:pt idx="26">
                  <c:v>540</c:v>
                </c:pt>
                <c:pt idx="28">
                  <c:v>580</c:v>
                </c:pt>
                <c:pt idx="30">
                  <c:v>620</c:v>
                </c:pt>
                <c:pt idx="32">
                  <c:v>660</c:v>
                </c:pt>
                <c:pt idx="34">
                  <c:v>700</c:v>
                </c:pt>
                <c:pt idx="36">
                  <c:v>740</c:v>
                </c:pt>
                <c:pt idx="38">
                  <c:v>780</c:v>
                </c:pt>
              </c:numCache>
            </c:numRef>
          </c:cat>
          <c:val>
            <c:numRef>
              <c:f>Sheet1!$E$2:$E$41</c:f>
              <c:numCache>
                <c:formatCode>General</c:formatCode>
                <c:ptCount val="40"/>
                <c:pt idx="0">
                  <c:v>31</c:v>
                </c:pt>
                <c:pt idx="1">
                  <c:v>173</c:v>
                </c:pt>
                <c:pt idx="2">
                  <c:v>185</c:v>
                </c:pt>
                <c:pt idx="3">
                  <c:v>325</c:v>
                </c:pt>
                <c:pt idx="4">
                  <c:v>372</c:v>
                </c:pt>
                <c:pt idx="5">
                  <c:v>796</c:v>
                </c:pt>
                <c:pt idx="6">
                  <c:v>812</c:v>
                </c:pt>
                <c:pt idx="7">
                  <c:v>1046</c:v>
                </c:pt>
                <c:pt idx="8">
                  <c:v>1151</c:v>
                </c:pt>
                <c:pt idx="9">
                  <c:v>1204</c:v>
                </c:pt>
                <c:pt idx="10">
                  <c:v>1369</c:v>
                </c:pt>
                <c:pt idx="11">
                  <c:v>1484</c:v>
                </c:pt>
                <c:pt idx="12">
                  <c:v>1891</c:v>
                </c:pt>
                <c:pt idx="13">
                  <c:v>1953</c:v>
                </c:pt>
                <c:pt idx="14">
                  <c:v>2392</c:v>
                </c:pt>
                <c:pt idx="15">
                  <c:v>2274</c:v>
                </c:pt>
                <c:pt idx="16">
                  <c:v>2476</c:v>
                </c:pt>
                <c:pt idx="17">
                  <c:v>3068</c:v>
                </c:pt>
                <c:pt idx="18">
                  <c:v>3132</c:v>
                </c:pt>
                <c:pt idx="19">
                  <c:v>3570</c:v>
                </c:pt>
                <c:pt idx="20">
                  <c:v>3714</c:v>
                </c:pt>
                <c:pt idx="21">
                  <c:v>3684</c:v>
                </c:pt>
                <c:pt idx="22">
                  <c:v>4680</c:v>
                </c:pt>
                <c:pt idx="23">
                  <c:v>4344</c:v>
                </c:pt>
                <c:pt idx="24">
                  <c:v>4788</c:v>
                </c:pt>
                <c:pt idx="25">
                  <c:v>5191</c:v>
                </c:pt>
                <c:pt idx="26">
                  <c:v>4906</c:v>
                </c:pt>
                <c:pt idx="27">
                  <c:v>5997</c:v>
                </c:pt>
                <c:pt idx="28">
                  <c:v>5885</c:v>
                </c:pt>
                <c:pt idx="29">
                  <c:v>6504</c:v>
                </c:pt>
                <c:pt idx="30">
                  <c:v>6105</c:v>
                </c:pt>
                <c:pt idx="31">
                  <c:v>6306</c:v>
                </c:pt>
                <c:pt idx="32">
                  <c:v>6580</c:v>
                </c:pt>
                <c:pt idx="33">
                  <c:v>7330</c:v>
                </c:pt>
                <c:pt idx="34">
                  <c:v>7818</c:v>
                </c:pt>
                <c:pt idx="35">
                  <c:v>8195</c:v>
                </c:pt>
                <c:pt idx="36">
                  <c:v>8083</c:v>
                </c:pt>
                <c:pt idx="37">
                  <c:v>9777</c:v>
                </c:pt>
                <c:pt idx="38">
                  <c:v>9489</c:v>
                </c:pt>
                <c:pt idx="39">
                  <c:v>9642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Top-Down</c:v>
                </c:pt>
              </c:strCache>
            </c:strRef>
          </c:tx>
          <c:spPr>
            <a:ln>
              <a:solidFill>
                <a:schemeClr val="tx1"/>
              </a:solidFill>
              <a:prstDash val="dashDot"/>
            </a:ln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20</c:v>
                </c:pt>
                <c:pt idx="2">
                  <c:v>60</c:v>
                </c:pt>
                <c:pt idx="4">
                  <c:v>100</c:v>
                </c:pt>
                <c:pt idx="6">
                  <c:v>140</c:v>
                </c:pt>
                <c:pt idx="8">
                  <c:v>180</c:v>
                </c:pt>
                <c:pt idx="10">
                  <c:v>220</c:v>
                </c:pt>
                <c:pt idx="12">
                  <c:v>260</c:v>
                </c:pt>
                <c:pt idx="14">
                  <c:v>300</c:v>
                </c:pt>
                <c:pt idx="16">
                  <c:v>340</c:v>
                </c:pt>
                <c:pt idx="18">
                  <c:v>380</c:v>
                </c:pt>
                <c:pt idx="20">
                  <c:v>420</c:v>
                </c:pt>
                <c:pt idx="22">
                  <c:v>460</c:v>
                </c:pt>
                <c:pt idx="24">
                  <c:v>500</c:v>
                </c:pt>
                <c:pt idx="26">
                  <c:v>540</c:v>
                </c:pt>
                <c:pt idx="28">
                  <c:v>580</c:v>
                </c:pt>
                <c:pt idx="30">
                  <c:v>620</c:v>
                </c:pt>
                <c:pt idx="32">
                  <c:v>660</c:v>
                </c:pt>
                <c:pt idx="34">
                  <c:v>700</c:v>
                </c:pt>
                <c:pt idx="36">
                  <c:v>740</c:v>
                </c:pt>
                <c:pt idx="38">
                  <c:v>780</c:v>
                </c:pt>
              </c:numCache>
            </c:numRef>
          </c:cat>
          <c:val>
            <c:numRef>
              <c:f>Sheet1!$F$2:$F$41</c:f>
              <c:numCache>
                <c:formatCode>General</c:formatCode>
                <c:ptCount val="40"/>
                <c:pt idx="0">
                  <c:v>63</c:v>
                </c:pt>
                <c:pt idx="1">
                  <c:v>236</c:v>
                </c:pt>
                <c:pt idx="2">
                  <c:v>579</c:v>
                </c:pt>
                <c:pt idx="3">
                  <c:v>785</c:v>
                </c:pt>
                <c:pt idx="4">
                  <c:v>1100</c:v>
                </c:pt>
                <c:pt idx="5">
                  <c:v>1470</c:v>
                </c:pt>
                <c:pt idx="6">
                  <c:v>1956</c:v>
                </c:pt>
                <c:pt idx="7">
                  <c:v>2734</c:v>
                </c:pt>
                <c:pt idx="8">
                  <c:v>2967</c:v>
                </c:pt>
                <c:pt idx="9">
                  <c:v>3103</c:v>
                </c:pt>
                <c:pt idx="10">
                  <c:v>3240</c:v>
                </c:pt>
                <c:pt idx="11">
                  <c:v>3325</c:v>
                </c:pt>
                <c:pt idx="12">
                  <c:v>4422</c:v>
                </c:pt>
                <c:pt idx="13">
                  <c:v>4618</c:v>
                </c:pt>
                <c:pt idx="14">
                  <c:v>6345</c:v>
                </c:pt>
                <c:pt idx="15">
                  <c:v>5782</c:v>
                </c:pt>
                <c:pt idx="16">
                  <c:v>6105</c:v>
                </c:pt>
                <c:pt idx="17">
                  <c:v>7036</c:v>
                </c:pt>
                <c:pt idx="18">
                  <c:v>8091</c:v>
                </c:pt>
                <c:pt idx="19">
                  <c:v>7550</c:v>
                </c:pt>
                <c:pt idx="20">
                  <c:v>8857</c:v>
                </c:pt>
                <c:pt idx="21">
                  <c:v>9555</c:v>
                </c:pt>
                <c:pt idx="22">
                  <c:v>10267</c:v>
                </c:pt>
                <c:pt idx="23">
                  <c:v>9480</c:v>
                </c:pt>
                <c:pt idx="24">
                  <c:v>11292</c:v>
                </c:pt>
                <c:pt idx="25">
                  <c:v>9468</c:v>
                </c:pt>
                <c:pt idx="26">
                  <c:v>11007</c:v>
                </c:pt>
                <c:pt idx="27">
                  <c:v>12286</c:v>
                </c:pt>
                <c:pt idx="28">
                  <c:v>12237</c:v>
                </c:pt>
                <c:pt idx="29">
                  <c:v>14337</c:v>
                </c:pt>
                <c:pt idx="30">
                  <c:v>12824</c:v>
                </c:pt>
                <c:pt idx="31">
                  <c:v>13116</c:v>
                </c:pt>
                <c:pt idx="32">
                  <c:v>13064</c:v>
                </c:pt>
                <c:pt idx="33">
                  <c:v>15873</c:v>
                </c:pt>
                <c:pt idx="34">
                  <c:v>17179</c:v>
                </c:pt>
                <c:pt idx="35">
                  <c:v>18113</c:v>
                </c:pt>
                <c:pt idx="36">
                  <c:v>15833</c:v>
                </c:pt>
                <c:pt idx="37">
                  <c:v>20455</c:v>
                </c:pt>
                <c:pt idx="38">
                  <c:v>19393</c:v>
                </c:pt>
                <c:pt idx="39">
                  <c:v>19517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748032"/>
        <c:axId val="154750336"/>
      </c:lineChart>
      <c:catAx>
        <c:axId val="154748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en-US" dirty="0" smtClean="0"/>
                  <a:t>Number</a:t>
                </a:r>
                <a:r>
                  <a:rPr lang="en-US" altLang="en-US" baseline="0" dirty="0" smtClean="0"/>
                  <a:t> of Leaf Features</a:t>
                </a:r>
                <a:endParaRPr lang="en-US" altLang="en-US" dirty="0"/>
              </a:p>
            </c:rich>
          </c:tx>
          <c:layout>
            <c:manualLayout>
              <c:xMode val="edge"/>
              <c:yMode val="edge"/>
              <c:x val="0.31435800659069379"/>
              <c:y val="0.90320300196850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54750336"/>
        <c:crosses val="autoZero"/>
        <c:auto val="1"/>
        <c:lblAlgn val="ctr"/>
        <c:lblOffset val="100"/>
        <c:noMultiLvlLbl val="0"/>
      </c:catAx>
      <c:valAx>
        <c:axId val="154750336"/>
        <c:scaling>
          <c:orientation val="minMax"/>
          <c:max val="200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en-US" dirty="0" smtClean="0"/>
                  <a:t>Time (</a:t>
                </a:r>
                <a:r>
                  <a:rPr lang="en-US" altLang="en-US" dirty="0" err="1" smtClean="0"/>
                  <a:t>ms</a:t>
                </a:r>
                <a:r>
                  <a:rPr lang="en-US" altLang="en-US" dirty="0" smtClean="0"/>
                  <a:t>)</a:t>
                </a:r>
                <a:endParaRPr lang="en-US" altLang="en-US" dirty="0"/>
              </a:p>
            </c:rich>
          </c:tx>
          <c:layout>
            <c:manualLayout>
              <c:xMode val="edge"/>
              <c:yMode val="edge"/>
              <c:x val="0"/>
              <c:y val="0.2885871062992125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5474803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3380230479441677"/>
          <c:y val="0.28316240157480316"/>
          <c:w val="0.26619767343858347"/>
          <c:h val="0.4336749507874015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Binary</c:v>
                </c:pt>
              </c:strCache>
            </c:strRef>
          </c:tx>
          <c:spPr>
            <a:ln cmpd="sng">
              <a:solidFill>
                <a:schemeClr val="tx1"/>
              </a:solidFill>
              <a:prstDash val="dash"/>
            </a:ln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20</c:v>
                </c:pt>
                <c:pt idx="2">
                  <c:v>60</c:v>
                </c:pt>
                <c:pt idx="4">
                  <c:v>100</c:v>
                </c:pt>
                <c:pt idx="6">
                  <c:v>140</c:v>
                </c:pt>
                <c:pt idx="8">
                  <c:v>180</c:v>
                </c:pt>
                <c:pt idx="10">
                  <c:v>220</c:v>
                </c:pt>
                <c:pt idx="12">
                  <c:v>260</c:v>
                </c:pt>
                <c:pt idx="14">
                  <c:v>300</c:v>
                </c:pt>
                <c:pt idx="16">
                  <c:v>340</c:v>
                </c:pt>
                <c:pt idx="18">
                  <c:v>380</c:v>
                </c:pt>
                <c:pt idx="20">
                  <c:v>420</c:v>
                </c:pt>
                <c:pt idx="22">
                  <c:v>460</c:v>
                </c:pt>
                <c:pt idx="24">
                  <c:v>500</c:v>
                </c:pt>
                <c:pt idx="26">
                  <c:v>540</c:v>
                </c:pt>
                <c:pt idx="28">
                  <c:v>580</c:v>
                </c:pt>
                <c:pt idx="30">
                  <c:v>620</c:v>
                </c:pt>
                <c:pt idx="32">
                  <c:v>660</c:v>
                </c:pt>
                <c:pt idx="34">
                  <c:v>700</c:v>
                </c:pt>
                <c:pt idx="36">
                  <c:v>740</c:v>
                </c:pt>
                <c:pt idx="38">
                  <c:v>780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47</c:v>
                </c:pt>
                <c:pt idx="1">
                  <c:v>79</c:v>
                </c:pt>
                <c:pt idx="2">
                  <c:v>235</c:v>
                </c:pt>
                <c:pt idx="3">
                  <c:v>265</c:v>
                </c:pt>
                <c:pt idx="4">
                  <c:v>394</c:v>
                </c:pt>
                <c:pt idx="5">
                  <c:v>715</c:v>
                </c:pt>
                <c:pt idx="6">
                  <c:v>918</c:v>
                </c:pt>
                <c:pt idx="7">
                  <c:v>1028</c:v>
                </c:pt>
                <c:pt idx="8">
                  <c:v>1147</c:v>
                </c:pt>
                <c:pt idx="9">
                  <c:v>1161</c:v>
                </c:pt>
                <c:pt idx="10">
                  <c:v>1396</c:v>
                </c:pt>
                <c:pt idx="11">
                  <c:v>1552</c:v>
                </c:pt>
                <c:pt idx="12">
                  <c:v>2208</c:v>
                </c:pt>
                <c:pt idx="13">
                  <c:v>2099</c:v>
                </c:pt>
                <c:pt idx="14">
                  <c:v>2516</c:v>
                </c:pt>
                <c:pt idx="15">
                  <c:v>2648</c:v>
                </c:pt>
                <c:pt idx="16">
                  <c:v>2925</c:v>
                </c:pt>
                <c:pt idx="17">
                  <c:v>3634</c:v>
                </c:pt>
                <c:pt idx="18">
                  <c:v>3744</c:v>
                </c:pt>
                <c:pt idx="19">
                  <c:v>3668</c:v>
                </c:pt>
                <c:pt idx="20">
                  <c:v>4392</c:v>
                </c:pt>
                <c:pt idx="21">
                  <c:v>4783</c:v>
                </c:pt>
                <c:pt idx="22">
                  <c:v>5121</c:v>
                </c:pt>
                <c:pt idx="23">
                  <c:v>4851</c:v>
                </c:pt>
                <c:pt idx="24">
                  <c:v>6069</c:v>
                </c:pt>
                <c:pt idx="25">
                  <c:v>5614</c:v>
                </c:pt>
                <c:pt idx="26">
                  <c:v>6065</c:v>
                </c:pt>
                <c:pt idx="27">
                  <c:v>6883</c:v>
                </c:pt>
                <c:pt idx="28">
                  <c:v>7219</c:v>
                </c:pt>
                <c:pt idx="29">
                  <c:v>8012</c:v>
                </c:pt>
                <c:pt idx="30">
                  <c:v>7215</c:v>
                </c:pt>
                <c:pt idx="31">
                  <c:v>7889</c:v>
                </c:pt>
                <c:pt idx="32">
                  <c:v>7968</c:v>
                </c:pt>
                <c:pt idx="33">
                  <c:v>8949</c:v>
                </c:pt>
                <c:pt idx="34">
                  <c:v>9666</c:v>
                </c:pt>
                <c:pt idx="35">
                  <c:v>10336</c:v>
                </c:pt>
                <c:pt idx="36">
                  <c:v>9433</c:v>
                </c:pt>
                <c:pt idx="37">
                  <c:v>11526</c:v>
                </c:pt>
                <c:pt idx="38">
                  <c:v>11144</c:v>
                </c:pt>
                <c:pt idx="39">
                  <c:v>11474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Leaf-First Binary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20</c:v>
                </c:pt>
                <c:pt idx="2">
                  <c:v>60</c:v>
                </c:pt>
                <c:pt idx="4">
                  <c:v>100</c:v>
                </c:pt>
                <c:pt idx="6">
                  <c:v>140</c:v>
                </c:pt>
                <c:pt idx="8">
                  <c:v>180</c:v>
                </c:pt>
                <c:pt idx="10">
                  <c:v>220</c:v>
                </c:pt>
                <c:pt idx="12">
                  <c:v>260</c:v>
                </c:pt>
                <c:pt idx="14">
                  <c:v>300</c:v>
                </c:pt>
                <c:pt idx="16">
                  <c:v>340</c:v>
                </c:pt>
                <c:pt idx="18">
                  <c:v>380</c:v>
                </c:pt>
                <c:pt idx="20">
                  <c:v>420</c:v>
                </c:pt>
                <c:pt idx="22">
                  <c:v>460</c:v>
                </c:pt>
                <c:pt idx="24">
                  <c:v>500</c:v>
                </c:pt>
                <c:pt idx="26">
                  <c:v>540</c:v>
                </c:pt>
                <c:pt idx="28">
                  <c:v>580</c:v>
                </c:pt>
                <c:pt idx="30">
                  <c:v>620</c:v>
                </c:pt>
                <c:pt idx="32">
                  <c:v>660</c:v>
                </c:pt>
                <c:pt idx="34">
                  <c:v>700</c:v>
                </c:pt>
                <c:pt idx="36">
                  <c:v>740</c:v>
                </c:pt>
                <c:pt idx="38">
                  <c:v>780</c:v>
                </c:pt>
              </c:numCache>
            </c:numRef>
          </c:cat>
          <c:val>
            <c:numRef>
              <c:f>Sheet1!$C$2:$C$41</c:f>
              <c:numCache>
                <c:formatCode>General</c:formatCode>
                <c:ptCount val="40"/>
                <c:pt idx="0">
                  <c:v>0</c:v>
                </c:pt>
                <c:pt idx="1">
                  <c:v>62</c:v>
                </c:pt>
                <c:pt idx="2">
                  <c:v>48</c:v>
                </c:pt>
                <c:pt idx="3">
                  <c:v>93</c:v>
                </c:pt>
                <c:pt idx="4">
                  <c:v>140</c:v>
                </c:pt>
                <c:pt idx="5">
                  <c:v>233</c:v>
                </c:pt>
                <c:pt idx="6">
                  <c:v>252</c:v>
                </c:pt>
                <c:pt idx="7">
                  <c:v>327</c:v>
                </c:pt>
                <c:pt idx="8">
                  <c:v>404</c:v>
                </c:pt>
                <c:pt idx="9">
                  <c:v>596</c:v>
                </c:pt>
                <c:pt idx="10">
                  <c:v>574</c:v>
                </c:pt>
                <c:pt idx="11">
                  <c:v>635</c:v>
                </c:pt>
                <c:pt idx="12">
                  <c:v>654</c:v>
                </c:pt>
                <c:pt idx="13">
                  <c:v>1177</c:v>
                </c:pt>
                <c:pt idx="14">
                  <c:v>1394</c:v>
                </c:pt>
                <c:pt idx="15">
                  <c:v>1484</c:v>
                </c:pt>
                <c:pt idx="16">
                  <c:v>1350</c:v>
                </c:pt>
                <c:pt idx="17">
                  <c:v>1426</c:v>
                </c:pt>
                <c:pt idx="18">
                  <c:v>1881</c:v>
                </c:pt>
                <c:pt idx="19">
                  <c:v>1861</c:v>
                </c:pt>
                <c:pt idx="20">
                  <c:v>2339</c:v>
                </c:pt>
                <c:pt idx="21">
                  <c:v>2250</c:v>
                </c:pt>
                <c:pt idx="22">
                  <c:v>2404</c:v>
                </c:pt>
                <c:pt idx="23">
                  <c:v>2487</c:v>
                </c:pt>
                <c:pt idx="24">
                  <c:v>2846</c:v>
                </c:pt>
                <c:pt idx="25">
                  <c:v>2738</c:v>
                </c:pt>
                <c:pt idx="26">
                  <c:v>3024</c:v>
                </c:pt>
                <c:pt idx="27">
                  <c:v>3602</c:v>
                </c:pt>
                <c:pt idx="28">
                  <c:v>3298</c:v>
                </c:pt>
                <c:pt idx="29">
                  <c:v>3647</c:v>
                </c:pt>
                <c:pt idx="30">
                  <c:v>3972</c:v>
                </c:pt>
                <c:pt idx="31">
                  <c:v>4234</c:v>
                </c:pt>
                <c:pt idx="32">
                  <c:v>4632</c:v>
                </c:pt>
                <c:pt idx="33">
                  <c:v>4855</c:v>
                </c:pt>
                <c:pt idx="34">
                  <c:v>5386</c:v>
                </c:pt>
                <c:pt idx="35">
                  <c:v>5124</c:v>
                </c:pt>
                <c:pt idx="36">
                  <c:v>5707</c:v>
                </c:pt>
                <c:pt idx="37">
                  <c:v>6436</c:v>
                </c:pt>
                <c:pt idx="38">
                  <c:v>6621</c:v>
                </c:pt>
                <c:pt idx="39">
                  <c:v>6981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Bottom-Up</c:v>
                </c:pt>
              </c:strCache>
            </c:strRef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20</c:v>
                </c:pt>
                <c:pt idx="2">
                  <c:v>60</c:v>
                </c:pt>
                <c:pt idx="4">
                  <c:v>100</c:v>
                </c:pt>
                <c:pt idx="6">
                  <c:v>140</c:v>
                </c:pt>
                <c:pt idx="8">
                  <c:v>180</c:v>
                </c:pt>
                <c:pt idx="10">
                  <c:v>220</c:v>
                </c:pt>
                <c:pt idx="12">
                  <c:v>260</c:v>
                </c:pt>
                <c:pt idx="14">
                  <c:v>300</c:v>
                </c:pt>
                <c:pt idx="16">
                  <c:v>340</c:v>
                </c:pt>
                <c:pt idx="18">
                  <c:v>380</c:v>
                </c:pt>
                <c:pt idx="20">
                  <c:v>420</c:v>
                </c:pt>
                <c:pt idx="22">
                  <c:v>460</c:v>
                </c:pt>
                <c:pt idx="24">
                  <c:v>500</c:v>
                </c:pt>
                <c:pt idx="26">
                  <c:v>540</c:v>
                </c:pt>
                <c:pt idx="28">
                  <c:v>580</c:v>
                </c:pt>
                <c:pt idx="30">
                  <c:v>620</c:v>
                </c:pt>
                <c:pt idx="32">
                  <c:v>660</c:v>
                </c:pt>
                <c:pt idx="34">
                  <c:v>700</c:v>
                </c:pt>
                <c:pt idx="36">
                  <c:v>740</c:v>
                </c:pt>
                <c:pt idx="38">
                  <c:v>780</c:v>
                </c:pt>
              </c:numCache>
            </c:numRef>
          </c:cat>
          <c:val>
            <c:numRef>
              <c:f>Sheet1!$D$2:$D$41</c:f>
              <c:numCache>
                <c:formatCode>General</c:formatCode>
                <c:ptCount val="40"/>
                <c:pt idx="0">
                  <c:v>16</c:v>
                </c:pt>
                <c:pt idx="1">
                  <c:v>16</c:v>
                </c:pt>
                <c:pt idx="2">
                  <c:v>92</c:v>
                </c:pt>
                <c:pt idx="3">
                  <c:v>140</c:v>
                </c:pt>
                <c:pt idx="4">
                  <c:v>122</c:v>
                </c:pt>
                <c:pt idx="5">
                  <c:v>204</c:v>
                </c:pt>
                <c:pt idx="6">
                  <c:v>141</c:v>
                </c:pt>
                <c:pt idx="7">
                  <c:v>392</c:v>
                </c:pt>
                <c:pt idx="8">
                  <c:v>582</c:v>
                </c:pt>
                <c:pt idx="9">
                  <c:v>689</c:v>
                </c:pt>
                <c:pt idx="10">
                  <c:v>594</c:v>
                </c:pt>
                <c:pt idx="11">
                  <c:v>974</c:v>
                </c:pt>
                <c:pt idx="12">
                  <c:v>956</c:v>
                </c:pt>
                <c:pt idx="13">
                  <c:v>812</c:v>
                </c:pt>
                <c:pt idx="14">
                  <c:v>1239</c:v>
                </c:pt>
                <c:pt idx="15">
                  <c:v>1358</c:v>
                </c:pt>
                <c:pt idx="16">
                  <c:v>1520</c:v>
                </c:pt>
                <c:pt idx="17">
                  <c:v>1794</c:v>
                </c:pt>
                <c:pt idx="18">
                  <c:v>2036</c:v>
                </c:pt>
                <c:pt idx="19">
                  <c:v>2004</c:v>
                </c:pt>
                <c:pt idx="20">
                  <c:v>2027</c:v>
                </c:pt>
                <c:pt idx="21">
                  <c:v>2153</c:v>
                </c:pt>
                <c:pt idx="22">
                  <c:v>2639</c:v>
                </c:pt>
                <c:pt idx="23">
                  <c:v>2507</c:v>
                </c:pt>
                <c:pt idx="24">
                  <c:v>2888</c:v>
                </c:pt>
                <c:pt idx="25">
                  <c:v>3238</c:v>
                </c:pt>
                <c:pt idx="26">
                  <c:v>3642</c:v>
                </c:pt>
                <c:pt idx="27">
                  <c:v>4294</c:v>
                </c:pt>
                <c:pt idx="28">
                  <c:v>3954</c:v>
                </c:pt>
                <c:pt idx="29">
                  <c:v>4038</c:v>
                </c:pt>
                <c:pt idx="30">
                  <c:v>4692</c:v>
                </c:pt>
                <c:pt idx="31">
                  <c:v>4875</c:v>
                </c:pt>
                <c:pt idx="32">
                  <c:v>5283</c:v>
                </c:pt>
                <c:pt idx="33">
                  <c:v>5338</c:v>
                </c:pt>
                <c:pt idx="34">
                  <c:v>5210</c:v>
                </c:pt>
                <c:pt idx="35">
                  <c:v>6005</c:v>
                </c:pt>
                <c:pt idx="36">
                  <c:v>6710</c:v>
                </c:pt>
                <c:pt idx="37">
                  <c:v>6608</c:v>
                </c:pt>
                <c:pt idx="38">
                  <c:v>6407</c:v>
                </c:pt>
                <c:pt idx="39">
                  <c:v>7635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Root-First Binary</c:v>
                </c:pt>
              </c:strCache>
            </c:strRef>
          </c:tx>
          <c:spPr>
            <a:ln w="57150"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20</c:v>
                </c:pt>
                <c:pt idx="2">
                  <c:v>60</c:v>
                </c:pt>
                <c:pt idx="4">
                  <c:v>100</c:v>
                </c:pt>
                <c:pt idx="6">
                  <c:v>140</c:v>
                </c:pt>
                <c:pt idx="8">
                  <c:v>180</c:v>
                </c:pt>
                <c:pt idx="10">
                  <c:v>220</c:v>
                </c:pt>
                <c:pt idx="12">
                  <c:v>260</c:v>
                </c:pt>
                <c:pt idx="14">
                  <c:v>300</c:v>
                </c:pt>
                <c:pt idx="16">
                  <c:v>340</c:v>
                </c:pt>
                <c:pt idx="18">
                  <c:v>380</c:v>
                </c:pt>
                <c:pt idx="20">
                  <c:v>420</c:v>
                </c:pt>
                <c:pt idx="22">
                  <c:v>460</c:v>
                </c:pt>
                <c:pt idx="24">
                  <c:v>500</c:v>
                </c:pt>
                <c:pt idx="26">
                  <c:v>540</c:v>
                </c:pt>
                <c:pt idx="28">
                  <c:v>580</c:v>
                </c:pt>
                <c:pt idx="30">
                  <c:v>620</c:v>
                </c:pt>
                <c:pt idx="32">
                  <c:v>660</c:v>
                </c:pt>
                <c:pt idx="34">
                  <c:v>700</c:v>
                </c:pt>
                <c:pt idx="36">
                  <c:v>740</c:v>
                </c:pt>
                <c:pt idx="38">
                  <c:v>780</c:v>
                </c:pt>
              </c:numCache>
            </c:numRef>
          </c:cat>
          <c:val>
            <c:numRef>
              <c:f>Sheet1!$E$2:$E$41</c:f>
              <c:numCache>
                <c:formatCode>General</c:formatCode>
                <c:ptCount val="40"/>
                <c:pt idx="0">
                  <c:v>31</c:v>
                </c:pt>
                <c:pt idx="1">
                  <c:v>94</c:v>
                </c:pt>
                <c:pt idx="2">
                  <c:v>264</c:v>
                </c:pt>
                <c:pt idx="3">
                  <c:v>406</c:v>
                </c:pt>
                <c:pt idx="4">
                  <c:v>568</c:v>
                </c:pt>
                <c:pt idx="5">
                  <c:v>704</c:v>
                </c:pt>
                <c:pt idx="6">
                  <c:v>991</c:v>
                </c:pt>
                <c:pt idx="7">
                  <c:v>1279</c:v>
                </c:pt>
                <c:pt idx="8">
                  <c:v>1306</c:v>
                </c:pt>
                <c:pt idx="9">
                  <c:v>1474</c:v>
                </c:pt>
                <c:pt idx="10">
                  <c:v>1748</c:v>
                </c:pt>
                <c:pt idx="11">
                  <c:v>1841</c:v>
                </c:pt>
                <c:pt idx="12">
                  <c:v>2411</c:v>
                </c:pt>
                <c:pt idx="13">
                  <c:v>2510</c:v>
                </c:pt>
                <c:pt idx="14">
                  <c:v>2988</c:v>
                </c:pt>
                <c:pt idx="15">
                  <c:v>3220</c:v>
                </c:pt>
                <c:pt idx="16">
                  <c:v>3409</c:v>
                </c:pt>
                <c:pt idx="17">
                  <c:v>3856</c:v>
                </c:pt>
                <c:pt idx="18">
                  <c:v>4103</c:v>
                </c:pt>
                <c:pt idx="19">
                  <c:v>4341</c:v>
                </c:pt>
                <c:pt idx="20">
                  <c:v>5255</c:v>
                </c:pt>
                <c:pt idx="21">
                  <c:v>5406</c:v>
                </c:pt>
                <c:pt idx="22">
                  <c:v>5993</c:v>
                </c:pt>
                <c:pt idx="23">
                  <c:v>5672</c:v>
                </c:pt>
                <c:pt idx="24">
                  <c:v>6823</c:v>
                </c:pt>
                <c:pt idx="25">
                  <c:v>6390</c:v>
                </c:pt>
                <c:pt idx="26">
                  <c:v>6385</c:v>
                </c:pt>
                <c:pt idx="27">
                  <c:v>8004</c:v>
                </c:pt>
                <c:pt idx="28">
                  <c:v>8083</c:v>
                </c:pt>
                <c:pt idx="29">
                  <c:v>8961</c:v>
                </c:pt>
                <c:pt idx="30">
                  <c:v>8405</c:v>
                </c:pt>
                <c:pt idx="31">
                  <c:v>9023</c:v>
                </c:pt>
                <c:pt idx="32">
                  <c:v>9071</c:v>
                </c:pt>
                <c:pt idx="33">
                  <c:v>10402</c:v>
                </c:pt>
                <c:pt idx="34">
                  <c:v>11295</c:v>
                </c:pt>
                <c:pt idx="35">
                  <c:v>11306</c:v>
                </c:pt>
                <c:pt idx="36">
                  <c:v>10587</c:v>
                </c:pt>
                <c:pt idx="37">
                  <c:v>13559</c:v>
                </c:pt>
                <c:pt idx="38">
                  <c:v>13361</c:v>
                </c:pt>
                <c:pt idx="39">
                  <c:v>13518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Top-Down</c:v>
                </c:pt>
              </c:strCache>
            </c:strRef>
          </c:tx>
          <c:spPr>
            <a:ln>
              <a:solidFill>
                <a:schemeClr val="tx1"/>
              </a:solidFill>
              <a:prstDash val="dashDot"/>
            </a:ln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20</c:v>
                </c:pt>
                <c:pt idx="2">
                  <c:v>60</c:v>
                </c:pt>
                <c:pt idx="4">
                  <c:v>100</c:v>
                </c:pt>
                <c:pt idx="6">
                  <c:v>140</c:v>
                </c:pt>
                <c:pt idx="8">
                  <c:v>180</c:v>
                </c:pt>
                <c:pt idx="10">
                  <c:v>220</c:v>
                </c:pt>
                <c:pt idx="12">
                  <c:v>260</c:v>
                </c:pt>
                <c:pt idx="14">
                  <c:v>300</c:v>
                </c:pt>
                <c:pt idx="16">
                  <c:v>340</c:v>
                </c:pt>
                <c:pt idx="18">
                  <c:v>380</c:v>
                </c:pt>
                <c:pt idx="20">
                  <c:v>420</c:v>
                </c:pt>
                <c:pt idx="22">
                  <c:v>460</c:v>
                </c:pt>
                <c:pt idx="24">
                  <c:v>500</c:v>
                </c:pt>
                <c:pt idx="26">
                  <c:v>540</c:v>
                </c:pt>
                <c:pt idx="28">
                  <c:v>580</c:v>
                </c:pt>
                <c:pt idx="30">
                  <c:v>620</c:v>
                </c:pt>
                <c:pt idx="32">
                  <c:v>660</c:v>
                </c:pt>
                <c:pt idx="34">
                  <c:v>700</c:v>
                </c:pt>
                <c:pt idx="36">
                  <c:v>740</c:v>
                </c:pt>
                <c:pt idx="38">
                  <c:v>780</c:v>
                </c:pt>
              </c:numCache>
            </c:numRef>
          </c:cat>
          <c:val>
            <c:numRef>
              <c:f>Sheet1!$F$2:$F$41</c:f>
              <c:numCache>
                <c:formatCode>General</c:formatCode>
                <c:ptCount val="40"/>
                <c:pt idx="0">
                  <c:v>78</c:v>
                </c:pt>
                <c:pt idx="1">
                  <c:v>296</c:v>
                </c:pt>
                <c:pt idx="2">
                  <c:v>533</c:v>
                </c:pt>
                <c:pt idx="3">
                  <c:v>831</c:v>
                </c:pt>
                <c:pt idx="4">
                  <c:v>1183</c:v>
                </c:pt>
                <c:pt idx="5">
                  <c:v>1535</c:v>
                </c:pt>
                <c:pt idx="6">
                  <c:v>1854</c:v>
                </c:pt>
                <c:pt idx="7">
                  <c:v>2660</c:v>
                </c:pt>
                <c:pt idx="8">
                  <c:v>2935</c:v>
                </c:pt>
                <c:pt idx="9">
                  <c:v>3111</c:v>
                </c:pt>
                <c:pt idx="10">
                  <c:v>3189</c:v>
                </c:pt>
                <c:pt idx="11">
                  <c:v>3424</c:v>
                </c:pt>
                <c:pt idx="12">
                  <c:v>4599</c:v>
                </c:pt>
                <c:pt idx="13">
                  <c:v>4557</c:v>
                </c:pt>
                <c:pt idx="14">
                  <c:v>6308</c:v>
                </c:pt>
                <c:pt idx="15">
                  <c:v>5623</c:v>
                </c:pt>
                <c:pt idx="16">
                  <c:v>6113</c:v>
                </c:pt>
                <c:pt idx="17">
                  <c:v>7111</c:v>
                </c:pt>
                <c:pt idx="18">
                  <c:v>8052</c:v>
                </c:pt>
                <c:pt idx="19">
                  <c:v>7760</c:v>
                </c:pt>
                <c:pt idx="20">
                  <c:v>8821</c:v>
                </c:pt>
                <c:pt idx="21">
                  <c:v>9365</c:v>
                </c:pt>
                <c:pt idx="22">
                  <c:v>10032</c:v>
                </c:pt>
                <c:pt idx="23">
                  <c:v>9550</c:v>
                </c:pt>
                <c:pt idx="24">
                  <c:v>10927</c:v>
                </c:pt>
                <c:pt idx="25">
                  <c:v>9423</c:v>
                </c:pt>
                <c:pt idx="26">
                  <c:v>10852</c:v>
                </c:pt>
                <c:pt idx="27">
                  <c:v>12956</c:v>
                </c:pt>
                <c:pt idx="28">
                  <c:v>12043</c:v>
                </c:pt>
                <c:pt idx="29">
                  <c:v>14380</c:v>
                </c:pt>
                <c:pt idx="30">
                  <c:v>12936</c:v>
                </c:pt>
                <c:pt idx="31">
                  <c:v>12746</c:v>
                </c:pt>
                <c:pt idx="32">
                  <c:v>13133</c:v>
                </c:pt>
                <c:pt idx="33">
                  <c:v>16101</c:v>
                </c:pt>
                <c:pt idx="34">
                  <c:v>16832</c:v>
                </c:pt>
                <c:pt idx="35">
                  <c:v>18219</c:v>
                </c:pt>
                <c:pt idx="36">
                  <c:v>16227</c:v>
                </c:pt>
                <c:pt idx="37">
                  <c:v>20463</c:v>
                </c:pt>
                <c:pt idx="38">
                  <c:v>18875</c:v>
                </c:pt>
                <c:pt idx="39">
                  <c:v>19149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200320"/>
        <c:axId val="158939392"/>
      </c:lineChart>
      <c:catAx>
        <c:axId val="156200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en-US" dirty="0" smtClean="0"/>
                  <a:t>Number</a:t>
                </a:r>
                <a:r>
                  <a:rPr lang="en-US" altLang="en-US" baseline="0" dirty="0" smtClean="0"/>
                  <a:t> of Leaf Features</a:t>
                </a:r>
                <a:endParaRPr lang="en-US" altLang="en-US" dirty="0"/>
              </a:p>
            </c:rich>
          </c:tx>
          <c:layout>
            <c:manualLayout>
              <c:xMode val="edge"/>
              <c:yMode val="edge"/>
              <c:x val="0.31435800659069379"/>
              <c:y val="0.90320300196850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58939392"/>
        <c:crosses val="autoZero"/>
        <c:auto val="1"/>
        <c:lblAlgn val="ctr"/>
        <c:lblOffset val="100"/>
        <c:noMultiLvlLbl val="0"/>
      </c:catAx>
      <c:valAx>
        <c:axId val="158939392"/>
        <c:scaling>
          <c:orientation val="minMax"/>
          <c:max val="200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en-US" dirty="0" smtClean="0"/>
                  <a:t>Time (</a:t>
                </a:r>
                <a:r>
                  <a:rPr lang="en-US" altLang="en-US" dirty="0" err="1" smtClean="0"/>
                  <a:t>ms</a:t>
                </a:r>
                <a:r>
                  <a:rPr lang="en-US" altLang="en-US" dirty="0" smtClean="0"/>
                  <a:t>)</a:t>
                </a:r>
                <a:endParaRPr lang="en-US" altLang="en-US" dirty="0"/>
              </a:p>
            </c:rich>
          </c:tx>
          <c:layout>
            <c:manualLayout>
              <c:xMode val="edge"/>
              <c:yMode val="edge"/>
              <c:x val="0"/>
              <c:y val="0.2885871062992125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5620032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3380230479441677"/>
          <c:y val="0.28316240157480316"/>
          <c:w val="0.26619767343858347"/>
          <c:h val="0.4336749507874015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Binary</c:v>
                </c:pt>
              </c:strCache>
            </c:strRef>
          </c:tx>
          <c:spPr>
            <a:ln cmpd="sng">
              <a:solidFill>
                <a:schemeClr val="tx1"/>
              </a:solidFill>
              <a:prstDash val="dash"/>
            </a:ln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20</c:v>
                </c:pt>
                <c:pt idx="2">
                  <c:v>60</c:v>
                </c:pt>
                <c:pt idx="4">
                  <c:v>100</c:v>
                </c:pt>
                <c:pt idx="6">
                  <c:v>140</c:v>
                </c:pt>
                <c:pt idx="8">
                  <c:v>180</c:v>
                </c:pt>
                <c:pt idx="10">
                  <c:v>220</c:v>
                </c:pt>
                <c:pt idx="12">
                  <c:v>260</c:v>
                </c:pt>
                <c:pt idx="14">
                  <c:v>300</c:v>
                </c:pt>
                <c:pt idx="16">
                  <c:v>340</c:v>
                </c:pt>
                <c:pt idx="18">
                  <c:v>380</c:v>
                </c:pt>
                <c:pt idx="20">
                  <c:v>420</c:v>
                </c:pt>
                <c:pt idx="22">
                  <c:v>460</c:v>
                </c:pt>
                <c:pt idx="24">
                  <c:v>500</c:v>
                </c:pt>
                <c:pt idx="26">
                  <c:v>540</c:v>
                </c:pt>
                <c:pt idx="28">
                  <c:v>580</c:v>
                </c:pt>
                <c:pt idx="30">
                  <c:v>620</c:v>
                </c:pt>
                <c:pt idx="32">
                  <c:v>660</c:v>
                </c:pt>
                <c:pt idx="34">
                  <c:v>700</c:v>
                </c:pt>
                <c:pt idx="36">
                  <c:v>740</c:v>
                </c:pt>
                <c:pt idx="38">
                  <c:v>780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77</c:v>
                </c:pt>
                <c:pt idx="1">
                  <c:v>140</c:v>
                </c:pt>
                <c:pt idx="2">
                  <c:v>220</c:v>
                </c:pt>
                <c:pt idx="3">
                  <c:v>279</c:v>
                </c:pt>
                <c:pt idx="4">
                  <c:v>502</c:v>
                </c:pt>
                <c:pt idx="5">
                  <c:v>467</c:v>
                </c:pt>
                <c:pt idx="6">
                  <c:v>573</c:v>
                </c:pt>
                <c:pt idx="7">
                  <c:v>1001</c:v>
                </c:pt>
                <c:pt idx="8">
                  <c:v>1258</c:v>
                </c:pt>
                <c:pt idx="9">
                  <c:v>1368</c:v>
                </c:pt>
                <c:pt idx="10">
                  <c:v>1494</c:v>
                </c:pt>
                <c:pt idx="11">
                  <c:v>1596</c:v>
                </c:pt>
                <c:pt idx="12">
                  <c:v>2206</c:v>
                </c:pt>
                <c:pt idx="13">
                  <c:v>2263</c:v>
                </c:pt>
                <c:pt idx="14">
                  <c:v>2769</c:v>
                </c:pt>
                <c:pt idx="15">
                  <c:v>2792</c:v>
                </c:pt>
                <c:pt idx="16">
                  <c:v>2990</c:v>
                </c:pt>
                <c:pt idx="17">
                  <c:v>3709</c:v>
                </c:pt>
                <c:pt idx="18">
                  <c:v>3853</c:v>
                </c:pt>
                <c:pt idx="19">
                  <c:v>4107</c:v>
                </c:pt>
                <c:pt idx="20">
                  <c:v>4452</c:v>
                </c:pt>
                <c:pt idx="21">
                  <c:v>5069</c:v>
                </c:pt>
                <c:pt idx="22">
                  <c:v>5171</c:v>
                </c:pt>
                <c:pt idx="23">
                  <c:v>5352</c:v>
                </c:pt>
                <c:pt idx="24">
                  <c:v>6123</c:v>
                </c:pt>
                <c:pt idx="25">
                  <c:v>5520</c:v>
                </c:pt>
                <c:pt idx="26">
                  <c:v>6074</c:v>
                </c:pt>
                <c:pt idx="27">
                  <c:v>7230</c:v>
                </c:pt>
                <c:pt idx="28">
                  <c:v>7091</c:v>
                </c:pt>
                <c:pt idx="29">
                  <c:v>8295</c:v>
                </c:pt>
                <c:pt idx="30">
                  <c:v>7517</c:v>
                </c:pt>
                <c:pt idx="31">
                  <c:v>7986</c:v>
                </c:pt>
                <c:pt idx="32">
                  <c:v>8188</c:v>
                </c:pt>
                <c:pt idx="33">
                  <c:v>9413</c:v>
                </c:pt>
                <c:pt idx="34">
                  <c:v>10360</c:v>
                </c:pt>
                <c:pt idx="35">
                  <c:v>10245</c:v>
                </c:pt>
                <c:pt idx="36">
                  <c:v>9372</c:v>
                </c:pt>
                <c:pt idx="37">
                  <c:v>12236</c:v>
                </c:pt>
                <c:pt idx="38">
                  <c:v>11955</c:v>
                </c:pt>
                <c:pt idx="39">
                  <c:v>11907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Leaf-First Binary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20</c:v>
                </c:pt>
                <c:pt idx="2">
                  <c:v>60</c:v>
                </c:pt>
                <c:pt idx="4">
                  <c:v>100</c:v>
                </c:pt>
                <c:pt idx="6">
                  <c:v>140</c:v>
                </c:pt>
                <c:pt idx="8">
                  <c:v>180</c:v>
                </c:pt>
                <c:pt idx="10">
                  <c:v>220</c:v>
                </c:pt>
                <c:pt idx="12">
                  <c:v>260</c:v>
                </c:pt>
                <c:pt idx="14">
                  <c:v>300</c:v>
                </c:pt>
                <c:pt idx="16">
                  <c:v>340</c:v>
                </c:pt>
                <c:pt idx="18">
                  <c:v>380</c:v>
                </c:pt>
                <c:pt idx="20">
                  <c:v>420</c:v>
                </c:pt>
                <c:pt idx="22">
                  <c:v>460</c:v>
                </c:pt>
                <c:pt idx="24">
                  <c:v>500</c:v>
                </c:pt>
                <c:pt idx="26">
                  <c:v>540</c:v>
                </c:pt>
                <c:pt idx="28">
                  <c:v>580</c:v>
                </c:pt>
                <c:pt idx="30">
                  <c:v>620</c:v>
                </c:pt>
                <c:pt idx="32">
                  <c:v>660</c:v>
                </c:pt>
                <c:pt idx="34">
                  <c:v>700</c:v>
                </c:pt>
                <c:pt idx="36">
                  <c:v>740</c:v>
                </c:pt>
                <c:pt idx="38">
                  <c:v>780</c:v>
                </c:pt>
              </c:numCache>
            </c:numRef>
          </c:cat>
          <c:val>
            <c:numRef>
              <c:f>Sheet1!$C$2:$C$41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31</c:v>
                </c:pt>
                <c:pt idx="3">
                  <c:v>94</c:v>
                </c:pt>
                <c:pt idx="4">
                  <c:v>158</c:v>
                </c:pt>
                <c:pt idx="5">
                  <c:v>238</c:v>
                </c:pt>
                <c:pt idx="6">
                  <c:v>408</c:v>
                </c:pt>
                <c:pt idx="7">
                  <c:v>324</c:v>
                </c:pt>
                <c:pt idx="8">
                  <c:v>468</c:v>
                </c:pt>
                <c:pt idx="9">
                  <c:v>532</c:v>
                </c:pt>
                <c:pt idx="10">
                  <c:v>638</c:v>
                </c:pt>
                <c:pt idx="11">
                  <c:v>769</c:v>
                </c:pt>
                <c:pt idx="12">
                  <c:v>847</c:v>
                </c:pt>
                <c:pt idx="13">
                  <c:v>910</c:v>
                </c:pt>
                <c:pt idx="14">
                  <c:v>1125</c:v>
                </c:pt>
                <c:pt idx="15">
                  <c:v>1322</c:v>
                </c:pt>
                <c:pt idx="16">
                  <c:v>1451</c:v>
                </c:pt>
                <c:pt idx="17">
                  <c:v>1408</c:v>
                </c:pt>
                <c:pt idx="18">
                  <c:v>1905</c:v>
                </c:pt>
                <c:pt idx="19">
                  <c:v>1712</c:v>
                </c:pt>
                <c:pt idx="20">
                  <c:v>2120</c:v>
                </c:pt>
                <c:pt idx="21">
                  <c:v>2253</c:v>
                </c:pt>
                <c:pt idx="22">
                  <c:v>2673</c:v>
                </c:pt>
                <c:pt idx="23">
                  <c:v>2317</c:v>
                </c:pt>
                <c:pt idx="24">
                  <c:v>2844</c:v>
                </c:pt>
                <c:pt idx="25">
                  <c:v>3161</c:v>
                </c:pt>
                <c:pt idx="26">
                  <c:v>3264</c:v>
                </c:pt>
                <c:pt idx="27">
                  <c:v>3626</c:v>
                </c:pt>
                <c:pt idx="28">
                  <c:v>3673</c:v>
                </c:pt>
                <c:pt idx="29">
                  <c:v>3648</c:v>
                </c:pt>
                <c:pt idx="30">
                  <c:v>4322</c:v>
                </c:pt>
                <c:pt idx="31">
                  <c:v>4406</c:v>
                </c:pt>
                <c:pt idx="32">
                  <c:v>4889</c:v>
                </c:pt>
                <c:pt idx="33">
                  <c:v>4901</c:v>
                </c:pt>
                <c:pt idx="34">
                  <c:v>4876</c:v>
                </c:pt>
                <c:pt idx="35">
                  <c:v>5931</c:v>
                </c:pt>
                <c:pt idx="36">
                  <c:v>5967</c:v>
                </c:pt>
                <c:pt idx="37">
                  <c:v>6605</c:v>
                </c:pt>
                <c:pt idx="38">
                  <c:v>6186</c:v>
                </c:pt>
                <c:pt idx="39">
                  <c:v>7347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Bottom-Up</c:v>
                </c:pt>
              </c:strCache>
            </c:strRef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20</c:v>
                </c:pt>
                <c:pt idx="2">
                  <c:v>60</c:v>
                </c:pt>
                <c:pt idx="4">
                  <c:v>100</c:v>
                </c:pt>
                <c:pt idx="6">
                  <c:v>140</c:v>
                </c:pt>
                <c:pt idx="8">
                  <c:v>180</c:v>
                </c:pt>
                <c:pt idx="10">
                  <c:v>220</c:v>
                </c:pt>
                <c:pt idx="12">
                  <c:v>260</c:v>
                </c:pt>
                <c:pt idx="14">
                  <c:v>300</c:v>
                </c:pt>
                <c:pt idx="16">
                  <c:v>340</c:v>
                </c:pt>
                <c:pt idx="18">
                  <c:v>380</c:v>
                </c:pt>
                <c:pt idx="20">
                  <c:v>420</c:v>
                </c:pt>
                <c:pt idx="22">
                  <c:v>460</c:v>
                </c:pt>
                <c:pt idx="24">
                  <c:v>500</c:v>
                </c:pt>
                <c:pt idx="26">
                  <c:v>540</c:v>
                </c:pt>
                <c:pt idx="28">
                  <c:v>580</c:v>
                </c:pt>
                <c:pt idx="30">
                  <c:v>620</c:v>
                </c:pt>
                <c:pt idx="32">
                  <c:v>660</c:v>
                </c:pt>
                <c:pt idx="34">
                  <c:v>700</c:v>
                </c:pt>
                <c:pt idx="36">
                  <c:v>740</c:v>
                </c:pt>
                <c:pt idx="38">
                  <c:v>780</c:v>
                </c:pt>
              </c:numCache>
            </c:numRef>
          </c:cat>
          <c:val>
            <c:numRef>
              <c:f>Sheet1!$D$2:$D$41</c:f>
              <c:numCache>
                <c:formatCode>General</c:formatCode>
                <c:ptCount val="40"/>
                <c:pt idx="0">
                  <c:v>0</c:v>
                </c:pt>
                <c:pt idx="1">
                  <c:v>47</c:v>
                </c:pt>
                <c:pt idx="2">
                  <c:v>124</c:v>
                </c:pt>
                <c:pt idx="3">
                  <c:v>142</c:v>
                </c:pt>
                <c:pt idx="4">
                  <c:v>107</c:v>
                </c:pt>
                <c:pt idx="5">
                  <c:v>330</c:v>
                </c:pt>
                <c:pt idx="6">
                  <c:v>282</c:v>
                </c:pt>
                <c:pt idx="7">
                  <c:v>502</c:v>
                </c:pt>
                <c:pt idx="8">
                  <c:v>372</c:v>
                </c:pt>
                <c:pt idx="9">
                  <c:v>498</c:v>
                </c:pt>
                <c:pt idx="10">
                  <c:v>562</c:v>
                </c:pt>
                <c:pt idx="11">
                  <c:v>915</c:v>
                </c:pt>
                <c:pt idx="12">
                  <c:v>816</c:v>
                </c:pt>
                <c:pt idx="13">
                  <c:v>950</c:v>
                </c:pt>
                <c:pt idx="14">
                  <c:v>1205</c:v>
                </c:pt>
                <c:pt idx="15">
                  <c:v>1497</c:v>
                </c:pt>
                <c:pt idx="16">
                  <c:v>1267</c:v>
                </c:pt>
                <c:pt idx="17">
                  <c:v>1750</c:v>
                </c:pt>
                <c:pt idx="18">
                  <c:v>1909</c:v>
                </c:pt>
                <c:pt idx="19">
                  <c:v>2058</c:v>
                </c:pt>
                <c:pt idx="20">
                  <c:v>2265</c:v>
                </c:pt>
                <c:pt idx="21">
                  <c:v>2124</c:v>
                </c:pt>
                <c:pt idx="22">
                  <c:v>2235</c:v>
                </c:pt>
                <c:pt idx="23">
                  <c:v>2553</c:v>
                </c:pt>
                <c:pt idx="24">
                  <c:v>3144</c:v>
                </c:pt>
                <c:pt idx="25">
                  <c:v>3262</c:v>
                </c:pt>
                <c:pt idx="26">
                  <c:v>3286</c:v>
                </c:pt>
                <c:pt idx="27">
                  <c:v>4477</c:v>
                </c:pt>
                <c:pt idx="28">
                  <c:v>4088</c:v>
                </c:pt>
                <c:pt idx="29">
                  <c:v>4064</c:v>
                </c:pt>
                <c:pt idx="30">
                  <c:v>4303</c:v>
                </c:pt>
                <c:pt idx="31">
                  <c:v>4803</c:v>
                </c:pt>
                <c:pt idx="32">
                  <c:v>5173</c:v>
                </c:pt>
                <c:pt idx="33">
                  <c:v>5268</c:v>
                </c:pt>
                <c:pt idx="34">
                  <c:v>5815</c:v>
                </c:pt>
                <c:pt idx="35">
                  <c:v>5135</c:v>
                </c:pt>
                <c:pt idx="36">
                  <c:v>6336</c:v>
                </c:pt>
                <c:pt idx="37">
                  <c:v>6811</c:v>
                </c:pt>
                <c:pt idx="38">
                  <c:v>6707</c:v>
                </c:pt>
                <c:pt idx="39">
                  <c:v>7424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Root-First Binary</c:v>
                </c:pt>
              </c:strCache>
            </c:strRef>
          </c:tx>
          <c:spPr>
            <a:ln w="57150"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20</c:v>
                </c:pt>
                <c:pt idx="2">
                  <c:v>60</c:v>
                </c:pt>
                <c:pt idx="4">
                  <c:v>100</c:v>
                </c:pt>
                <c:pt idx="6">
                  <c:v>140</c:v>
                </c:pt>
                <c:pt idx="8">
                  <c:v>180</c:v>
                </c:pt>
                <c:pt idx="10">
                  <c:v>220</c:v>
                </c:pt>
                <c:pt idx="12">
                  <c:v>260</c:v>
                </c:pt>
                <c:pt idx="14">
                  <c:v>300</c:v>
                </c:pt>
                <c:pt idx="16">
                  <c:v>340</c:v>
                </c:pt>
                <c:pt idx="18">
                  <c:v>380</c:v>
                </c:pt>
                <c:pt idx="20">
                  <c:v>420</c:v>
                </c:pt>
                <c:pt idx="22">
                  <c:v>460</c:v>
                </c:pt>
                <c:pt idx="24">
                  <c:v>500</c:v>
                </c:pt>
                <c:pt idx="26">
                  <c:v>540</c:v>
                </c:pt>
                <c:pt idx="28">
                  <c:v>580</c:v>
                </c:pt>
                <c:pt idx="30">
                  <c:v>620</c:v>
                </c:pt>
                <c:pt idx="32">
                  <c:v>660</c:v>
                </c:pt>
                <c:pt idx="34">
                  <c:v>700</c:v>
                </c:pt>
                <c:pt idx="36">
                  <c:v>740</c:v>
                </c:pt>
                <c:pt idx="38">
                  <c:v>780</c:v>
                </c:pt>
              </c:numCache>
            </c:numRef>
          </c:cat>
          <c:val>
            <c:numRef>
              <c:f>Sheet1!$E$2:$E$41</c:f>
              <c:numCache>
                <c:formatCode>General</c:formatCode>
                <c:ptCount val="40"/>
                <c:pt idx="0">
                  <c:v>32</c:v>
                </c:pt>
                <c:pt idx="1">
                  <c:v>107</c:v>
                </c:pt>
                <c:pt idx="2">
                  <c:v>282</c:v>
                </c:pt>
                <c:pt idx="3">
                  <c:v>344</c:v>
                </c:pt>
                <c:pt idx="4">
                  <c:v>483</c:v>
                </c:pt>
                <c:pt idx="5">
                  <c:v>849</c:v>
                </c:pt>
                <c:pt idx="6">
                  <c:v>896</c:v>
                </c:pt>
                <c:pt idx="7">
                  <c:v>1203</c:v>
                </c:pt>
                <c:pt idx="8">
                  <c:v>1719</c:v>
                </c:pt>
                <c:pt idx="9">
                  <c:v>1738</c:v>
                </c:pt>
                <c:pt idx="10">
                  <c:v>1771</c:v>
                </c:pt>
                <c:pt idx="11">
                  <c:v>1782</c:v>
                </c:pt>
                <c:pt idx="12">
                  <c:v>2393</c:v>
                </c:pt>
                <c:pt idx="13">
                  <c:v>2631</c:v>
                </c:pt>
                <c:pt idx="14">
                  <c:v>3074</c:v>
                </c:pt>
                <c:pt idx="15">
                  <c:v>3214</c:v>
                </c:pt>
                <c:pt idx="16">
                  <c:v>3619</c:v>
                </c:pt>
                <c:pt idx="17">
                  <c:v>4034</c:v>
                </c:pt>
                <c:pt idx="18">
                  <c:v>4435</c:v>
                </c:pt>
                <c:pt idx="19">
                  <c:v>4545</c:v>
                </c:pt>
                <c:pt idx="20">
                  <c:v>5206</c:v>
                </c:pt>
                <c:pt idx="21">
                  <c:v>5694</c:v>
                </c:pt>
                <c:pt idx="22">
                  <c:v>5922</c:v>
                </c:pt>
                <c:pt idx="23">
                  <c:v>5825</c:v>
                </c:pt>
                <c:pt idx="24">
                  <c:v>6774</c:v>
                </c:pt>
                <c:pt idx="25">
                  <c:v>6095</c:v>
                </c:pt>
                <c:pt idx="26">
                  <c:v>6940</c:v>
                </c:pt>
                <c:pt idx="27">
                  <c:v>8104</c:v>
                </c:pt>
                <c:pt idx="28">
                  <c:v>7909</c:v>
                </c:pt>
                <c:pt idx="29">
                  <c:v>9307</c:v>
                </c:pt>
                <c:pt idx="30">
                  <c:v>8941</c:v>
                </c:pt>
                <c:pt idx="31">
                  <c:v>9160</c:v>
                </c:pt>
                <c:pt idx="32">
                  <c:v>8999</c:v>
                </c:pt>
                <c:pt idx="33">
                  <c:v>10914</c:v>
                </c:pt>
                <c:pt idx="34">
                  <c:v>11203</c:v>
                </c:pt>
                <c:pt idx="35">
                  <c:v>11867</c:v>
                </c:pt>
                <c:pt idx="36">
                  <c:v>11179</c:v>
                </c:pt>
                <c:pt idx="37">
                  <c:v>13581</c:v>
                </c:pt>
                <c:pt idx="38">
                  <c:v>13546</c:v>
                </c:pt>
                <c:pt idx="39">
                  <c:v>13901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Top-Down</c:v>
                </c:pt>
              </c:strCache>
            </c:strRef>
          </c:tx>
          <c:spPr>
            <a:ln>
              <a:solidFill>
                <a:schemeClr val="tx1"/>
              </a:solidFill>
              <a:prstDash val="dashDot"/>
            </a:ln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20</c:v>
                </c:pt>
                <c:pt idx="2">
                  <c:v>60</c:v>
                </c:pt>
                <c:pt idx="4">
                  <c:v>100</c:v>
                </c:pt>
                <c:pt idx="6">
                  <c:v>140</c:v>
                </c:pt>
                <c:pt idx="8">
                  <c:v>180</c:v>
                </c:pt>
                <c:pt idx="10">
                  <c:v>220</c:v>
                </c:pt>
                <c:pt idx="12">
                  <c:v>260</c:v>
                </c:pt>
                <c:pt idx="14">
                  <c:v>300</c:v>
                </c:pt>
                <c:pt idx="16">
                  <c:v>340</c:v>
                </c:pt>
                <c:pt idx="18">
                  <c:v>380</c:v>
                </c:pt>
                <c:pt idx="20">
                  <c:v>420</c:v>
                </c:pt>
                <c:pt idx="22">
                  <c:v>460</c:v>
                </c:pt>
                <c:pt idx="24">
                  <c:v>500</c:v>
                </c:pt>
                <c:pt idx="26">
                  <c:v>540</c:v>
                </c:pt>
                <c:pt idx="28">
                  <c:v>580</c:v>
                </c:pt>
                <c:pt idx="30">
                  <c:v>620</c:v>
                </c:pt>
                <c:pt idx="32">
                  <c:v>660</c:v>
                </c:pt>
                <c:pt idx="34">
                  <c:v>700</c:v>
                </c:pt>
                <c:pt idx="36">
                  <c:v>740</c:v>
                </c:pt>
                <c:pt idx="38">
                  <c:v>780</c:v>
                </c:pt>
              </c:numCache>
            </c:numRef>
          </c:cat>
          <c:val>
            <c:numRef>
              <c:f>Sheet1!$F$2:$F$41</c:f>
              <c:numCache>
                <c:formatCode>General</c:formatCode>
                <c:ptCount val="40"/>
                <c:pt idx="0">
                  <c:v>63</c:v>
                </c:pt>
                <c:pt idx="1">
                  <c:v>269</c:v>
                </c:pt>
                <c:pt idx="2">
                  <c:v>530</c:v>
                </c:pt>
                <c:pt idx="3">
                  <c:v>876</c:v>
                </c:pt>
                <c:pt idx="4">
                  <c:v>1203</c:v>
                </c:pt>
                <c:pt idx="5">
                  <c:v>1522</c:v>
                </c:pt>
                <c:pt idx="6">
                  <c:v>2044</c:v>
                </c:pt>
                <c:pt idx="7">
                  <c:v>2656</c:v>
                </c:pt>
                <c:pt idx="8">
                  <c:v>2853</c:v>
                </c:pt>
                <c:pt idx="9">
                  <c:v>3020</c:v>
                </c:pt>
                <c:pt idx="10">
                  <c:v>3335</c:v>
                </c:pt>
                <c:pt idx="11">
                  <c:v>3469</c:v>
                </c:pt>
                <c:pt idx="12">
                  <c:v>4491</c:v>
                </c:pt>
                <c:pt idx="13">
                  <c:v>4605</c:v>
                </c:pt>
                <c:pt idx="14">
                  <c:v>6525</c:v>
                </c:pt>
                <c:pt idx="15">
                  <c:v>5766</c:v>
                </c:pt>
                <c:pt idx="16">
                  <c:v>6188</c:v>
                </c:pt>
                <c:pt idx="17">
                  <c:v>7163</c:v>
                </c:pt>
                <c:pt idx="18">
                  <c:v>7803</c:v>
                </c:pt>
                <c:pt idx="19">
                  <c:v>7561</c:v>
                </c:pt>
                <c:pt idx="20">
                  <c:v>9013</c:v>
                </c:pt>
                <c:pt idx="21">
                  <c:v>9240</c:v>
                </c:pt>
                <c:pt idx="22">
                  <c:v>10656</c:v>
                </c:pt>
                <c:pt idx="23">
                  <c:v>9305</c:v>
                </c:pt>
                <c:pt idx="24">
                  <c:v>11127</c:v>
                </c:pt>
                <c:pt idx="25">
                  <c:v>9983</c:v>
                </c:pt>
                <c:pt idx="26">
                  <c:v>10558</c:v>
                </c:pt>
                <c:pt idx="27">
                  <c:v>12962</c:v>
                </c:pt>
                <c:pt idx="28">
                  <c:v>12447</c:v>
                </c:pt>
                <c:pt idx="29">
                  <c:v>14300</c:v>
                </c:pt>
                <c:pt idx="30">
                  <c:v>12812</c:v>
                </c:pt>
                <c:pt idx="31">
                  <c:v>13186</c:v>
                </c:pt>
                <c:pt idx="32">
                  <c:v>13347</c:v>
                </c:pt>
                <c:pt idx="33">
                  <c:v>15659</c:v>
                </c:pt>
                <c:pt idx="34">
                  <c:v>17661</c:v>
                </c:pt>
                <c:pt idx="35">
                  <c:v>18050</c:v>
                </c:pt>
                <c:pt idx="36">
                  <c:v>15882</c:v>
                </c:pt>
                <c:pt idx="37">
                  <c:v>20556</c:v>
                </c:pt>
                <c:pt idx="38">
                  <c:v>19509</c:v>
                </c:pt>
                <c:pt idx="39">
                  <c:v>18918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672384"/>
        <c:axId val="160686848"/>
      </c:lineChart>
      <c:catAx>
        <c:axId val="1606723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en-US" dirty="0" smtClean="0"/>
                  <a:t>Number</a:t>
                </a:r>
                <a:r>
                  <a:rPr lang="en-US" altLang="en-US" baseline="0" dirty="0" smtClean="0"/>
                  <a:t> of Leaf Features</a:t>
                </a:r>
                <a:endParaRPr lang="en-US" altLang="en-US" dirty="0"/>
              </a:p>
            </c:rich>
          </c:tx>
          <c:layout>
            <c:manualLayout>
              <c:xMode val="edge"/>
              <c:yMode val="edge"/>
              <c:x val="0.31435800659069379"/>
              <c:y val="0.90320300196850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60686848"/>
        <c:crosses val="autoZero"/>
        <c:auto val="1"/>
        <c:lblAlgn val="ctr"/>
        <c:lblOffset val="100"/>
        <c:noMultiLvlLbl val="0"/>
      </c:catAx>
      <c:valAx>
        <c:axId val="160686848"/>
        <c:scaling>
          <c:orientation val="minMax"/>
          <c:max val="200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en-US" dirty="0" smtClean="0"/>
                  <a:t>Time (</a:t>
                </a:r>
                <a:r>
                  <a:rPr lang="en-US" altLang="en-US" dirty="0" err="1" smtClean="0"/>
                  <a:t>ms</a:t>
                </a:r>
                <a:r>
                  <a:rPr lang="en-US" altLang="en-US" dirty="0" smtClean="0"/>
                  <a:t>)</a:t>
                </a:r>
                <a:endParaRPr lang="en-US" altLang="en-US" dirty="0"/>
              </a:p>
            </c:rich>
          </c:tx>
          <c:layout>
            <c:manualLayout>
              <c:xMode val="edge"/>
              <c:yMode val="edge"/>
              <c:x val="0"/>
              <c:y val="0.2885871062992125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6067238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3380230479441677"/>
          <c:y val="0.28316240157480316"/>
          <c:w val="0.26619767343858347"/>
          <c:h val="0.4336749507874015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Binary</c:v>
                </c:pt>
              </c:strCache>
            </c:strRef>
          </c:tx>
          <c:spPr>
            <a:ln cmpd="sng">
              <a:solidFill>
                <a:schemeClr val="tx1"/>
              </a:solidFill>
              <a:prstDash val="dash"/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3</c:v>
                </c:pt>
                <c:pt idx="1">
                  <c:v>3.5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  <c:pt idx="5">
                  <c:v>5.5</c:v>
                </c:pt>
                <c:pt idx="6">
                  <c:v>6</c:v>
                </c:pt>
                <c:pt idx="7">
                  <c:v>6.5</c:v>
                </c:pt>
                <c:pt idx="8">
                  <c:v>7</c:v>
                </c:pt>
                <c:pt idx="9">
                  <c:v>7.5</c:v>
                </c:pt>
                <c:pt idx="10">
                  <c:v>8</c:v>
                </c:pt>
                <c:pt idx="11">
                  <c:v>8.5</c:v>
                </c:pt>
                <c:pt idx="12">
                  <c:v>9</c:v>
                </c:pt>
                <c:pt idx="13">
                  <c:v>9.5</c:v>
                </c:pt>
                <c:pt idx="14">
                  <c:v>10</c:v>
                </c:pt>
                <c:pt idx="15">
                  <c:v>10.5</c:v>
                </c:pt>
                <c:pt idx="16">
                  <c:v>11</c:v>
                </c:pt>
                <c:pt idx="17">
                  <c:v>11.5</c:v>
                </c:pt>
                <c:pt idx="18">
                  <c:v>12</c:v>
                </c:pt>
                <c:pt idx="19">
                  <c:v>12.5</c:v>
                </c:pt>
                <c:pt idx="20">
                  <c:v>13</c:v>
                </c:pt>
                <c:pt idx="21">
                  <c:v>13.5</c:v>
                </c:pt>
                <c:pt idx="22">
                  <c:v>14</c:v>
                </c:pt>
                <c:pt idx="23">
                  <c:v>14.5</c:v>
                </c:pt>
                <c:pt idx="24">
                  <c:v>15</c:v>
                </c:pt>
                <c:pt idx="25">
                  <c:v>15.5</c:v>
                </c:pt>
                <c:pt idx="26">
                  <c:v>16</c:v>
                </c:pt>
                <c:pt idx="27">
                  <c:v>16.5</c:v>
                </c:pt>
                <c:pt idx="28">
                  <c:v>17</c:v>
                </c:pt>
                <c:pt idx="29">
                  <c:v>17.5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20</c:v>
                </c:pt>
                <c:pt idx="35">
                  <c:v>20.5</c:v>
                </c:pt>
                <c:pt idx="36">
                  <c:v>21</c:v>
                </c:pt>
              </c:numCache>
            </c:numRef>
          </c:cat>
          <c:val>
            <c:numRef>
              <c:f>Sheet1!$B$2:$B$38</c:f>
              <c:numCache>
                <c:formatCode>General</c:formatCode>
                <c:ptCount val="37"/>
                <c:pt idx="0">
                  <c:v>16</c:v>
                </c:pt>
                <c:pt idx="1">
                  <c:v>63</c:v>
                </c:pt>
                <c:pt idx="2">
                  <c:v>32</c:v>
                </c:pt>
                <c:pt idx="3">
                  <c:v>78</c:v>
                </c:pt>
                <c:pt idx="4">
                  <c:v>62</c:v>
                </c:pt>
                <c:pt idx="5">
                  <c:v>62</c:v>
                </c:pt>
                <c:pt idx="6">
                  <c:v>123</c:v>
                </c:pt>
                <c:pt idx="7">
                  <c:v>95</c:v>
                </c:pt>
                <c:pt idx="8">
                  <c:v>141</c:v>
                </c:pt>
                <c:pt idx="9">
                  <c:v>155</c:v>
                </c:pt>
                <c:pt idx="10">
                  <c:v>203</c:v>
                </c:pt>
                <c:pt idx="11">
                  <c:v>327</c:v>
                </c:pt>
                <c:pt idx="12">
                  <c:v>247</c:v>
                </c:pt>
                <c:pt idx="13">
                  <c:v>249</c:v>
                </c:pt>
                <c:pt idx="14">
                  <c:v>295</c:v>
                </c:pt>
                <c:pt idx="15">
                  <c:v>283</c:v>
                </c:pt>
                <c:pt idx="16">
                  <c:v>346</c:v>
                </c:pt>
                <c:pt idx="17">
                  <c:v>330</c:v>
                </c:pt>
                <c:pt idx="18">
                  <c:v>514</c:v>
                </c:pt>
                <c:pt idx="19">
                  <c:v>550</c:v>
                </c:pt>
                <c:pt idx="20">
                  <c:v>607</c:v>
                </c:pt>
                <c:pt idx="21">
                  <c:v>668</c:v>
                </c:pt>
                <c:pt idx="22">
                  <c:v>641</c:v>
                </c:pt>
                <c:pt idx="23">
                  <c:v>624</c:v>
                </c:pt>
                <c:pt idx="24">
                  <c:v>880</c:v>
                </c:pt>
                <c:pt idx="25">
                  <c:v>898</c:v>
                </c:pt>
                <c:pt idx="26">
                  <c:v>938</c:v>
                </c:pt>
                <c:pt idx="27">
                  <c:v>1016</c:v>
                </c:pt>
                <c:pt idx="28">
                  <c:v>1045</c:v>
                </c:pt>
                <c:pt idx="29">
                  <c:v>1124</c:v>
                </c:pt>
                <c:pt idx="30">
                  <c:v>1139</c:v>
                </c:pt>
                <c:pt idx="31">
                  <c:v>1154</c:v>
                </c:pt>
                <c:pt idx="32">
                  <c:v>1161</c:v>
                </c:pt>
                <c:pt idx="33">
                  <c:v>1482</c:v>
                </c:pt>
                <c:pt idx="34">
                  <c:v>1373</c:v>
                </c:pt>
                <c:pt idx="35">
                  <c:v>1397</c:v>
                </c:pt>
                <c:pt idx="36">
                  <c:v>1458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Leaf-First Binary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3</c:v>
                </c:pt>
                <c:pt idx="1">
                  <c:v>3.5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  <c:pt idx="5">
                  <c:v>5.5</c:v>
                </c:pt>
                <c:pt idx="6">
                  <c:v>6</c:v>
                </c:pt>
                <c:pt idx="7">
                  <c:v>6.5</c:v>
                </c:pt>
                <c:pt idx="8">
                  <c:v>7</c:v>
                </c:pt>
                <c:pt idx="9">
                  <c:v>7.5</c:v>
                </c:pt>
                <c:pt idx="10">
                  <c:v>8</c:v>
                </c:pt>
                <c:pt idx="11">
                  <c:v>8.5</c:v>
                </c:pt>
                <c:pt idx="12">
                  <c:v>9</c:v>
                </c:pt>
                <c:pt idx="13">
                  <c:v>9.5</c:v>
                </c:pt>
                <c:pt idx="14">
                  <c:v>10</c:v>
                </c:pt>
                <c:pt idx="15">
                  <c:v>10.5</c:v>
                </c:pt>
                <c:pt idx="16">
                  <c:v>11</c:v>
                </c:pt>
                <c:pt idx="17">
                  <c:v>11.5</c:v>
                </c:pt>
                <c:pt idx="18">
                  <c:v>12</c:v>
                </c:pt>
                <c:pt idx="19">
                  <c:v>12.5</c:v>
                </c:pt>
                <c:pt idx="20">
                  <c:v>13</c:v>
                </c:pt>
                <c:pt idx="21">
                  <c:v>13.5</c:v>
                </c:pt>
                <c:pt idx="22">
                  <c:v>14</c:v>
                </c:pt>
                <c:pt idx="23">
                  <c:v>14.5</c:v>
                </c:pt>
                <c:pt idx="24">
                  <c:v>15</c:v>
                </c:pt>
                <c:pt idx="25">
                  <c:v>15.5</c:v>
                </c:pt>
                <c:pt idx="26">
                  <c:v>16</c:v>
                </c:pt>
                <c:pt idx="27">
                  <c:v>16.5</c:v>
                </c:pt>
                <c:pt idx="28">
                  <c:v>17</c:v>
                </c:pt>
                <c:pt idx="29">
                  <c:v>17.5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20</c:v>
                </c:pt>
                <c:pt idx="35">
                  <c:v>20.5</c:v>
                </c:pt>
                <c:pt idx="36">
                  <c:v>21</c:v>
                </c:pt>
              </c:numCache>
            </c:numRef>
          </c:cat>
          <c:val>
            <c:numRef>
              <c:f>Sheet1!$C$2:$C$38</c:f>
              <c:numCache>
                <c:formatCode>General</c:formatCode>
                <c:ptCount val="37"/>
                <c:pt idx="0">
                  <c:v>62</c:v>
                </c:pt>
                <c:pt idx="1">
                  <c:v>16</c:v>
                </c:pt>
                <c:pt idx="2">
                  <c:v>80</c:v>
                </c:pt>
                <c:pt idx="3">
                  <c:v>32</c:v>
                </c:pt>
                <c:pt idx="4">
                  <c:v>31</c:v>
                </c:pt>
                <c:pt idx="5">
                  <c:v>95</c:v>
                </c:pt>
                <c:pt idx="6">
                  <c:v>32</c:v>
                </c:pt>
                <c:pt idx="7">
                  <c:v>95</c:v>
                </c:pt>
                <c:pt idx="8">
                  <c:v>61</c:v>
                </c:pt>
                <c:pt idx="9">
                  <c:v>111</c:v>
                </c:pt>
                <c:pt idx="10">
                  <c:v>109</c:v>
                </c:pt>
                <c:pt idx="11">
                  <c:v>110</c:v>
                </c:pt>
                <c:pt idx="12">
                  <c:v>108</c:v>
                </c:pt>
                <c:pt idx="13">
                  <c:v>139</c:v>
                </c:pt>
                <c:pt idx="14">
                  <c:v>127</c:v>
                </c:pt>
                <c:pt idx="15">
                  <c:v>142</c:v>
                </c:pt>
                <c:pt idx="16">
                  <c:v>62</c:v>
                </c:pt>
                <c:pt idx="17">
                  <c:v>247</c:v>
                </c:pt>
                <c:pt idx="18">
                  <c:v>231</c:v>
                </c:pt>
                <c:pt idx="19">
                  <c:v>248</c:v>
                </c:pt>
                <c:pt idx="20">
                  <c:v>326</c:v>
                </c:pt>
                <c:pt idx="21">
                  <c:v>203</c:v>
                </c:pt>
                <c:pt idx="22">
                  <c:v>261</c:v>
                </c:pt>
                <c:pt idx="23">
                  <c:v>331</c:v>
                </c:pt>
                <c:pt idx="24">
                  <c:v>245</c:v>
                </c:pt>
                <c:pt idx="25">
                  <c:v>218</c:v>
                </c:pt>
                <c:pt idx="26">
                  <c:v>265</c:v>
                </c:pt>
                <c:pt idx="27">
                  <c:v>298</c:v>
                </c:pt>
                <c:pt idx="28">
                  <c:v>249</c:v>
                </c:pt>
                <c:pt idx="29">
                  <c:v>220</c:v>
                </c:pt>
                <c:pt idx="30">
                  <c:v>390</c:v>
                </c:pt>
                <c:pt idx="31">
                  <c:v>205</c:v>
                </c:pt>
                <c:pt idx="32">
                  <c:v>440</c:v>
                </c:pt>
                <c:pt idx="33">
                  <c:v>360</c:v>
                </c:pt>
                <c:pt idx="34">
                  <c:v>362</c:v>
                </c:pt>
                <c:pt idx="35">
                  <c:v>282</c:v>
                </c:pt>
                <c:pt idx="36">
                  <c:v>265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Bottom-Up</c:v>
                </c:pt>
              </c:strCache>
            </c:strRef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3</c:v>
                </c:pt>
                <c:pt idx="1">
                  <c:v>3.5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  <c:pt idx="5">
                  <c:v>5.5</c:v>
                </c:pt>
                <c:pt idx="6">
                  <c:v>6</c:v>
                </c:pt>
                <c:pt idx="7">
                  <c:v>6.5</c:v>
                </c:pt>
                <c:pt idx="8">
                  <c:v>7</c:v>
                </c:pt>
                <c:pt idx="9">
                  <c:v>7.5</c:v>
                </c:pt>
                <c:pt idx="10">
                  <c:v>8</c:v>
                </c:pt>
                <c:pt idx="11">
                  <c:v>8.5</c:v>
                </c:pt>
                <c:pt idx="12">
                  <c:v>9</c:v>
                </c:pt>
                <c:pt idx="13">
                  <c:v>9.5</c:v>
                </c:pt>
                <c:pt idx="14">
                  <c:v>10</c:v>
                </c:pt>
                <c:pt idx="15">
                  <c:v>10.5</c:v>
                </c:pt>
                <c:pt idx="16">
                  <c:v>11</c:v>
                </c:pt>
                <c:pt idx="17">
                  <c:v>11.5</c:v>
                </c:pt>
                <c:pt idx="18">
                  <c:v>12</c:v>
                </c:pt>
                <c:pt idx="19">
                  <c:v>12.5</c:v>
                </c:pt>
                <c:pt idx="20">
                  <c:v>13</c:v>
                </c:pt>
                <c:pt idx="21">
                  <c:v>13.5</c:v>
                </c:pt>
                <c:pt idx="22">
                  <c:v>14</c:v>
                </c:pt>
                <c:pt idx="23">
                  <c:v>14.5</c:v>
                </c:pt>
                <c:pt idx="24">
                  <c:v>15</c:v>
                </c:pt>
                <c:pt idx="25">
                  <c:v>15.5</c:v>
                </c:pt>
                <c:pt idx="26">
                  <c:v>16</c:v>
                </c:pt>
                <c:pt idx="27">
                  <c:v>16.5</c:v>
                </c:pt>
                <c:pt idx="28">
                  <c:v>17</c:v>
                </c:pt>
                <c:pt idx="29">
                  <c:v>17.5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20</c:v>
                </c:pt>
                <c:pt idx="35">
                  <c:v>20.5</c:v>
                </c:pt>
                <c:pt idx="36">
                  <c:v>21</c:v>
                </c:pt>
              </c:numCache>
            </c:numRef>
          </c:cat>
          <c:val>
            <c:numRef>
              <c:f>Sheet1!$D$2:$D$38</c:f>
              <c:numCache>
                <c:formatCode>General</c:formatCode>
                <c:ptCount val="37"/>
                <c:pt idx="0">
                  <c:v>78</c:v>
                </c:pt>
                <c:pt idx="1">
                  <c:v>61</c:v>
                </c:pt>
                <c:pt idx="2">
                  <c:v>76</c:v>
                </c:pt>
                <c:pt idx="3">
                  <c:v>48</c:v>
                </c:pt>
                <c:pt idx="4">
                  <c:v>63</c:v>
                </c:pt>
                <c:pt idx="5">
                  <c:v>79</c:v>
                </c:pt>
                <c:pt idx="6">
                  <c:v>76</c:v>
                </c:pt>
                <c:pt idx="7">
                  <c:v>31</c:v>
                </c:pt>
                <c:pt idx="8">
                  <c:v>110</c:v>
                </c:pt>
                <c:pt idx="9">
                  <c:v>79</c:v>
                </c:pt>
                <c:pt idx="10">
                  <c:v>77</c:v>
                </c:pt>
                <c:pt idx="11">
                  <c:v>92</c:v>
                </c:pt>
                <c:pt idx="12">
                  <c:v>127</c:v>
                </c:pt>
                <c:pt idx="13">
                  <c:v>76</c:v>
                </c:pt>
                <c:pt idx="14">
                  <c:v>156</c:v>
                </c:pt>
                <c:pt idx="15">
                  <c:v>127</c:v>
                </c:pt>
                <c:pt idx="16">
                  <c:v>155</c:v>
                </c:pt>
                <c:pt idx="17">
                  <c:v>187</c:v>
                </c:pt>
                <c:pt idx="18">
                  <c:v>283</c:v>
                </c:pt>
                <c:pt idx="19">
                  <c:v>143</c:v>
                </c:pt>
                <c:pt idx="20">
                  <c:v>203</c:v>
                </c:pt>
                <c:pt idx="21">
                  <c:v>252</c:v>
                </c:pt>
                <c:pt idx="22">
                  <c:v>295</c:v>
                </c:pt>
                <c:pt idx="23">
                  <c:v>229</c:v>
                </c:pt>
                <c:pt idx="24">
                  <c:v>156</c:v>
                </c:pt>
                <c:pt idx="25">
                  <c:v>295</c:v>
                </c:pt>
                <c:pt idx="26">
                  <c:v>251</c:v>
                </c:pt>
                <c:pt idx="27">
                  <c:v>202</c:v>
                </c:pt>
                <c:pt idx="28">
                  <c:v>249</c:v>
                </c:pt>
                <c:pt idx="29">
                  <c:v>361</c:v>
                </c:pt>
                <c:pt idx="30">
                  <c:v>281</c:v>
                </c:pt>
                <c:pt idx="31">
                  <c:v>380</c:v>
                </c:pt>
                <c:pt idx="32">
                  <c:v>359</c:v>
                </c:pt>
                <c:pt idx="33">
                  <c:v>441</c:v>
                </c:pt>
                <c:pt idx="34">
                  <c:v>311</c:v>
                </c:pt>
                <c:pt idx="35">
                  <c:v>391</c:v>
                </c:pt>
                <c:pt idx="36">
                  <c:v>457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Root-First Binary</c:v>
                </c:pt>
              </c:strCache>
            </c:strRef>
          </c:tx>
          <c:spPr>
            <a:ln w="57150"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3</c:v>
                </c:pt>
                <c:pt idx="1">
                  <c:v>3.5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  <c:pt idx="5">
                  <c:v>5.5</c:v>
                </c:pt>
                <c:pt idx="6">
                  <c:v>6</c:v>
                </c:pt>
                <c:pt idx="7">
                  <c:v>6.5</c:v>
                </c:pt>
                <c:pt idx="8">
                  <c:v>7</c:v>
                </c:pt>
                <c:pt idx="9">
                  <c:v>7.5</c:v>
                </c:pt>
                <c:pt idx="10">
                  <c:v>8</c:v>
                </c:pt>
                <c:pt idx="11">
                  <c:v>8.5</c:v>
                </c:pt>
                <c:pt idx="12">
                  <c:v>9</c:v>
                </c:pt>
                <c:pt idx="13">
                  <c:v>9.5</c:v>
                </c:pt>
                <c:pt idx="14">
                  <c:v>10</c:v>
                </c:pt>
                <c:pt idx="15">
                  <c:v>10.5</c:v>
                </c:pt>
                <c:pt idx="16">
                  <c:v>11</c:v>
                </c:pt>
                <c:pt idx="17">
                  <c:v>11.5</c:v>
                </c:pt>
                <c:pt idx="18">
                  <c:v>12</c:v>
                </c:pt>
                <c:pt idx="19">
                  <c:v>12.5</c:v>
                </c:pt>
                <c:pt idx="20">
                  <c:v>13</c:v>
                </c:pt>
                <c:pt idx="21">
                  <c:v>13.5</c:v>
                </c:pt>
                <c:pt idx="22">
                  <c:v>14</c:v>
                </c:pt>
                <c:pt idx="23">
                  <c:v>14.5</c:v>
                </c:pt>
                <c:pt idx="24">
                  <c:v>15</c:v>
                </c:pt>
                <c:pt idx="25">
                  <c:v>15.5</c:v>
                </c:pt>
                <c:pt idx="26">
                  <c:v>16</c:v>
                </c:pt>
                <c:pt idx="27">
                  <c:v>16.5</c:v>
                </c:pt>
                <c:pt idx="28">
                  <c:v>17</c:v>
                </c:pt>
                <c:pt idx="29">
                  <c:v>17.5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20</c:v>
                </c:pt>
                <c:pt idx="35">
                  <c:v>20.5</c:v>
                </c:pt>
                <c:pt idx="36">
                  <c:v>21</c:v>
                </c:pt>
              </c:numCache>
            </c:numRef>
          </c:cat>
          <c:val>
            <c:numRef>
              <c:f>Sheet1!$E$2:$E$38</c:f>
              <c:numCache>
                <c:formatCode>General</c:formatCode>
                <c:ptCount val="37"/>
                <c:pt idx="0">
                  <c:v>32</c:v>
                </c:pt>
                <c:pt idx="1">
                  <c:v>63</c:v>
                </c:pt>
                <c:pt idx="2">
                  <c:v>77</c:v>
                </c:pt>
                <c:pt idx="3">
                  <c:v>61</c:v>
                </c:pt>
                <c:pt idx="4">
                  <c:v>94</c:v>
                </c:pt>
                <c:pt idx="5">
                  <c:v>62</c:v>
                </c:pt>
                <c:pt idx="6">
                  <c:v>156</c:v>
                </c:pt>
                <c:pt idx="7">
                  <c:v>202</c:v>
                </c:pt>
                <c:pt idx="8">
                  <c:v>109</c:v>
                </c:pt>
                <c:pt idx="9">
                  <c:v>281</c:v>
                </c:pt>
                <c:pt idx="10">
                  <c:v>93</c:v>
                </c:pt>
                <c:pt idx="11">
                  <c:v>314</c:v>
                </c:pt>
                <c:pt idx="12">
                  <c:v>344</c:v>
                </c:pt>
                <c:pt idx="13">
                  <c:v>405</c:v>
                </c:pt>
                <c:pt idx="14">
                  <c:v>469</c:v>
                </c:pt>
                <c:pt idx="15">
                  <c:v>623</c:v>
                </c:pt>
                <c:pt idx="16">
                  <c:v>607</c:v>
                </c:pt>
                <c:pt idx="17">
                  <c:v>500</c:v>
                </c:pt>
                <c:pt idx="18">
                  <c:v>547</c:v>
                </c:pt>
                <c:pt idx="19">
                  <c:v>654</c:v>
                </c:pt>
                <c:pt idx="20">
                  <c:v>704</c:v>
                </c:pt>
                <c:pt idx="21">
                  <c:v>722</c:v>
                </c:pt>
                <c:pt idx="22">
                  <c:v>777</c:v>
                </c:pt>
                <c:pt idx="23">
                  <c:v>860</c:v>
                </c:pt>
                <c:pt idx="24">
                  <c:v>1006</c:v>
                </c:pt>
                <c:pt idx="25">
                  <c:v>999</c:v>
                </c:pt>
                <c:pt idx="26">
                  <c:v>1081</c:v>
                </c:pt>
                <c:pt idx="27">
                  <c:v>1236</c:v>
                </c:pt>
                <c:pt idx="28">
                  <c:v>1251</c:v>
                </c:pt>
                <c:pt idx="29">
                  <c:v>1108</c:v>
                </c:pt>
                <c:pt idx="30">
                  <c:v>1238</c:v>
                </c:pt>
                <c:pt idx="31">
                  <c:v>1187</c:v>
                </c:pt>
                <c:pt idx="32">
                  <c:v>1340</c:v>
                </c:pt>
                <c:pt idx="33">
                  <c:v>1602</c:v>
                </c:pt>
                <c:pt idx="34">
                  <c:v>1642</c:v>
                </c:pt>
                <c:pt idx="35">
                  <c:v>1790</c:v>
                </c:pt>
                <c:pt idx="36">
                  <c:v>1686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Top-Down</c:v>
                </c:pt>
              </c:strCache>
            </c:strRef>
          </c:tx>
          <c:spPr>
            <a:ln>
              <a:solidFill>
                <a:schemeClr val="tx1"/>
              </a:solidFill>
              <a:prstDash val="dashDot"/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3</c:v>
                </c:pt>
                <c:pt idx="1">
                  <c:v>3.5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  <c:pt idx="5">
                  <c:v>5.5</c:v>
                </c:pt>
                <c:pt idx="6">
                  <c:v>6</c:v>
                </c:pt>
                <c:pt idx="7">
                  <c:v>6.5</c:v>
                </c:pt>
                <c:pt idx="8">
                  <c:v>7</c:v>
                </c:pt>
                <c:pt idx="9">
                  <c:v>7.5</c:v>
                </c:pt>
                <c:pt idx="10">
                  <c:v>8</c:v>
                </c:pt>
                <c:pt idx="11">
                  <c:v>8.5</c:v>
                </c:pt>
                <c:pt idx="12">
                  <c:v>9</c:v>
                </c:pt>
                <c:pt idx="13">
                  <c:v>9.5</c:v>
                </c:pt>
                <c:pt idx="14">
                  <c:v>10</c:v>
                </c:pt>
                <c:pt idx="15">
                  <c:v>10.5</c:v>
                </c:pt>
                <c:pt idx="16">
                  <c:v>11</c:v>
                </c:pt>
                <c:pt idx="17">
                  <c:v>11.5</c:v>
                </c:pt>
                <c:pt idx="18">
                  <c:v>12</c:v>
                </c:pt>
                <c:pt idx="19">
                  <c:v>12.5</c:v>
                </c:pt>
                <c:pt idx="20">
                  <c:v>13</c:v>
                </c:pt>
                <c:pt idx="21">
                  <c:v>13.5</c:v>
                </c:pt>
                <c:pt idx="22">
                  <c:v>14</c:v>
                </c:pt>
                <c:pt idx="23">
                  <c:v>14.5</c:v>
                </c:pt>
                <c:pt idx="24">
                  <c:v>15</c:v>
                </c:pt>
                <c:pt idx="25">
                  <c:v>15.5</c:v>
                </c:pt>
                <c:pt idx="26">
                  <c:v>16</c:v>
                </c:pt>
                <c:pt idx="27">
                  <c:v>16.5</c:v>
                </c:pt>
                <c:pt idx="28">
                  <c:v>17</c:v>
                </c:pt>
                <c:pt idx="29">
                  <c:v>17.5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20</c:v>
                </c:pt>
                <c:pt idx="35">
                  <c:v>20.5</c:v>
                </c:pt>
                <c:pt idx="36">
                  <c:v>21</c:v>
                </c:pt>
              </c:numCache>
            </c:numRef>
          </c:cat>
          <c:val>
            <c:numRef>
              <c:f>Sheet1!$F$2:$F$38</c:f>
              <c:numCache>
                <c:formatCode>General</c:formatCode>
                <c:ptCount val="37"/>
                <c:pt idx="0">
                  <c:v>31</c:v>
                </c:pt>
                <c:pt idx="1">
                  <c:v>16</c:v>
                </c:pt>
                <c:pt idx="2">
                  <c:v>16</c:v>
                </c:pt>
                <c:pt idx="3">
                  <c:v>77</c:v>
                </c:pt>
                <c:pt idx="4">
                  <c:v>109</c:v>
                </c:pt>
                <c:pt idx="5">
                  <c:v>125</c:v>
                </c:pt>
                <c:pt idx="6">
                  <c:v>160</c:v>
                </c:pt>
                <c:pt idx="7">
                  <c:v>218</c:v>
                </c:pt>
                <c:pt idx="8">
                  <c:v>250</c:v>
                </c:pt>
                <c:pt idx="9">
                  <c:v>296</c:v>
                </c:pt>
                <c:pt idx="10">
                  <c:v>485</c:v>
                </c:pt>
                <c:pt idx="11">
                  <c:v>516</c:v>
                </c:pt>
                <c:pt idx="12">
                  <c:v>596</c:v>
                </c:pt>
                <c:pt idx="13">
                  <c:v>770</c:v>
                </c:pt>
                <c:pt idx="14">
                  <c:v>827</c:v>
                </c:pt>
                <c:pt idx="15">
                  <c:v>1153</c:v>
                </c:pt>
                <c:pt idx="16">
                  <c:v>1236</c:v>
                </c:pt>
                <c:pt idx="17">
                  <c:v>1361</c:v>
                </c:pt>
                <c:pt idx="18">
                  <c:v>1660</c:v>
                </c:pt>
                <c:pt idx="19">
                  <c:v>1796</c:v>
                </c:pt>
                <c:pt idx="20">
                  <c:v>1910</c:v>
                </c:pt>
                <c:pt idx="21">
                  <c:v>2358</c:v>
                </c:pt>
                <c:pt idx="22">
                  <c:v>2494</c:v>
                </c:pt>
                <c:pt idx="23">
                  <c:v>2798</c:v>
                </c:pt>
                <c:pt idx="24">
                  <c:v>2930</c:v>
                </c:pt>
                <c:pt idx="25">
                  <c:v>3293</c:v>
                </c:pt>
                <c:pt idx="26">
                  <c:v>3107</c:v>
                </c:pt>
                <c:pt idx="27">
                  <c:v>3983</c:v>
                </c:pt>
                <c:pt idx="28">
                  <c:v>3909</c:v>
                </c:pt>
                <c:pt idx="29">
                  <c:v>4405</c:v>
                </c:pt>
                <c:pt idx="30">
                  <c:v>4546</c:v>
                </c:pt>
                <c:pt idx="31">
                  <c:v>4964</c:v>
                </c:pt>
                <c:pt idx="32">
                  <c:v>5341</c:v>
                </c:pt>
                <c:pt idx="33">
                  <c:v>6210</c:v>
                </c:pt>
                <c:pt idx="34">
                  <c:v>6187</c:v>
                </c:pt>
                <c:pt idx="35">
                  <c:v>6421</c:v>
                </c:pt>
                <c:pt idx="36">
                  <c:v>6963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719168"/>
        <c:axId val="91720704"/>
      </c:lineChart>
      <c:catAx>
        <c:axId val="91719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en-US" dirty="0" smtClean="0"/>
                  <a:t>Average Tree Height</a:t>
                </a:r>
                <a:endParaRPr lang="en-US" alt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1720704"/>
        <c:crosses val="autoZero"/>
        <c:auto val="1"/>
        <c:lblAlgn val="ctr"/>
        <c:lblOffset val="100"/>
        <c:noMultiLvlLbl val="0"/>
      </c:catAx>
      <c:valAx>
        <c:axId val="91720704"/>
        <c:scaling>
          <c:orientation val="minMax"/>
          <c:max val="70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en-US" dirty="0" smtClean="0"/>
                  <a:t>Time (</a:t>
                </a:r>
                <a:r>
                  <a:rPr lang="en-US" altLang="en-US" dirty="0" err="1" smtClean="0"/>
                  <a:t>ms</a:t>
                </a:r>
                <a:r>
                  <a:rPr lang="en-US" altLang="en-US" dirty="0" smtClean="0"/>
                  <a:t>)</a:t>
                </a:r>
                <a:endParaRPr lang="en-US" altLang="en-US" dirty="0"/>
              </a:p>
            </c:rich>
          </c:tx>
          <c:layout>
            <c:manualLayout>
              <c:xMode val="edge"/>
              <c:yMode val="edge"/>
              <c:x val="0"/>
              <c:y val="0.2885871062992125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171916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Binary</c:v>
                </c:pt>
              </c:strCache>
            </c:strRef>
          </c:tx>
          <c:spPr>
            <a:ln cmpd="sng">
              <a:solidFill>
                <a:schemeClr val="tx1"/>
              </a:solidFill>
              <a:prstDash val="dash"/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3</c:v>
                </c:pt>
                <c:pt idx="1">
                  <c:v>3.5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  <c:pt idx="5">
                  <c:v>5.5</c:v>
                </c:pt>
                <c:pt idx="6">
                  <c:v>6</c:v>
                </c:pt>
                <c:pt idx="7">
                  <c:v>6.5</c:v>
                </c:pt>
                <c:pt idx="8">
                  <c:v>7</c:v>
                </c:pt>
                <c:pt idx="9">
                  <c:v>7.5</c:v>
                </c:pt>
                <c:pt idx="10">
                  <c:v>8</c:v>
                </c:pt>
                <c:pt idx="11">
                  <c:v>8.5</c:v>
                </c:pt>
                <c:pt idx="12">
                  <c:v>9</c:v>
                </c:pt>
                <c:pt idx="13">
                  <c:v>9.5</c:v>
                </c:pt>
                <c:pt idx="14">
                  <c:v>10</c:v>
                </c:pt>
                <c:pt idx="15">
                  <c:v>10.5</c:v>
                </c:pt>
                <c:pt idx="16">
                  <c:v>11</c:v>
                </c:pt>
                <c:pt idx="17">
                  <c:v>11.5</c:v>
                </c:pt>
                <c:pt idx="18">
                  <c:v>12</c:v>
                </c:pt>
                <c:pt idx="19">
                  <c:v>12.5</c:v>
                </c:pt>
                <c:pt idx="20">
                  <c:v>13</c:v>
                </c:pt>
                <c:pt idx="21">
                  <c:v>13.5</c:v>
                </c:pt>
                <c:pt idx="22">
                  <c:v>14</c:v>
                </c:pt>
                <c:pt idx="23">
                  <c:v>14.5</c:v>
                </c:pt>
                <c:pt idx="24">
                  <c:v>15</c:v>
                </c:pt>
                <c:pt idx="25">
                  <c:v>15.5</c:v>
                </c:pt>
                <c:pt idx="26">
                  <c:v>16</c:v>
                </c:pt>
                <c:pt idx="27">
                  <c:v>16.5</c:v>
                </c:pt>
                <c:pt idx="28">
                  <c:v>17</c:v>
                </c:pt>
                <c:pt idx="29">
                  <c:v>17.5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20</c:v>
                </c:pt>
                <c:pt idx="35">
                  <c:v>20.5</c:v>
                </c:pt>
                <c:pt idx="36">
                  <c:v>21</c:v>
                </c:pt>
              </c:numCache>
            </c:numRef>
          </c:cat>
          <c:val>
            <c:numRef>
              <c:f>Sheet1!$B$2:$B$38</c:f>
              <c:numCache>
                <c:formatCode>General</c:formatCode>
                <c:ptCount val="37"/>
                <c:pt idx="0">
                  <c:v>16</c:v>
                </c:pt>
                <c:pt idx="1">
                  <c:v>31</c:v>
                </c:pt>
                <c:pt idx="2">
                  <c:v>16</c:v>
                </c:pt>
                <c:pt idx="3">
                  <c:v>94</c:v>
                </c:pt>
                <c:pt idx="4">
                  <c:v>143</c:v>
                </c:pt>
                <c:pt idx="5">
                  <c:v>92</c:v>
                </c:pt>
                <c:pt idx="6">
                  <c:v>221</c:v>
                </c:pt>
                <c:pt idx="7">
                  <c:v>107</c:v>
                </c:pt>
                <c:pt idx="8">
                  <c:v>156</c:v>
                </c:pt>
                <c:pt idx="9">
                  <c:v>155</c:v>
                </c:pt>
                <c:pt idx="10">
                  <c:v>110</c:v>
                </c:pt>
                <c:pt idx="11">
                  <c:v>233</c:v>
                </c:pt>
                <c:pt idx="12">
                  <c:v>203</c:v>
                </c:pt>
                <c:pt idx="13">
                  <c:v>292</c:v>
                </c:pt>
                <c:pt idx="14">
                  <c:v>437</c:v>
                </c:pt>
                <c:pt idx="15">
                  <c:v>527</c:v>
                </c:pt>
                <c:pt idx="16">
                  <c:v>470</c:v>
                </c:pt>
                <c:pt idx="17">
                  <c:v>453</c:v>
                </c:pt>
                <c:pt idx="18">
                  <c:v>564</c:v>
                </c:pt>
                <c:pt idx="19">
                  <c:v>637</c:v>
                </c:pt>
                <c:pt idx="20">
                  <c:v>530</c:v>
                </c:pt>
                <c:pt idx="21">
                  <c:v>704</c:v>
                </c:pt>
                <c:pt idx="22">
                  <c:v>808</c:v>
                </c:pt>
                <c:pt idx="23">
                  <c:v>693</c:v>
                </c:pt>
                <c:pt idx="24">
                  <c:v>907</c:v>
                </c:pt>
                <c:pt idx="25">
                  <c:v>783</c:v>
                </c:pt>
                <c:pt idx="26">
                  <c:v>889</c:v>
                </c:pt>
                <c:pt idx="27">
                  <c:v>1010</c:v>
                </c:pt>
                <c:pt idx="28">
                  <c:v>900</c:v>
                </c:pt>
                <c:pt idx="29">
                  <c:v>1057</c:v>
                </c:pt>
                <c:pt idx="30">
                  <c:v>1129</c:v>
                </c:pt>
                <c:pt idx="31">
                  <c:v>1206</c:v>
                </c:pt>
                <c:pt idx="32">
                  <c:v>1177</c:v>
                </c:pt>
                <c:pt idx="33">
                  <c:v>1345</c:v>
                </c:pt>
                <c:pt idx="34">
                  <c:v>1374</c:v>
                </c:pt>
                <c:pt idx="35">
                  <c:v>1407</c:v>
                </c:pt>
                <c:pt idx="36">
                  <c:v>1469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Leaf-First Binary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3</c:v>
                </c:pt>
                <c:pt idx="1">
                  <c:v>3.5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  <c:pt idx="5">
                  <c:v>5.5</c:v>
                </c:pt>
                <c:pt idx="6">
                  <c:v>6</c:v>
                </c:pt>
                <c:pt idx="7">
                  <c:v>6.5</c:v>
                </c:pt>
                <c:pt idx="8">
                  <c:v>7</c:v>
                </c:pt>
                <c:pt idx="9">
                  <c:v>7.5</c:v>
                </c:pt>
                <c:pt idx="10">
                  <c:v>8</c:v>
                </c:pt>
                <c:pt idx="11">
                  <c:v>8.5</c:v>
                </c:pt>
                <c:pt idx="12">
                  <c:v>9</c:v>
                </c:pt>
                <c:pt idx="13">
                  <c:v>9.5</c:v>
                </c:pt>
                <c:pt idx="14">
                  <c:v>10</c:v>
                </c:pt>
                <c:pt idx="15">
                  <c:v>10.5</c:v>
                </c:pt>
                <c:pt idx="16">
                  <c:v>11</c:v>
                </c:pt>
                <c:pt idx="17">
                  <c:v>11.5</c:v>
                </c:pt>
                <c:pt idx="18">
                  <c:v>12</c:v>
                </c:pt>
                <c:pt idx="19">
                  <c:v>12.5</c:v>
                </c:pt>
                <c:pt idx="20">
                  <c:v>13</c:v>
                </c:pt>
                <c:pt idx="21">
                  <c:v>13.5</c:v>
                </c:pt>
                <c:pt idx="22">
                  <c:v>14</c:v>
                </c:pt>
                <c:pt idx="23">
                  <c:v>14.5</c:v>
                </c:pt>
                <c:pt idx="24">
                  <c:v>15</c:v>
                </c:pt>
                <c:pt idx="25">
                  <c:v>15.5</c:v>
                </c:pt>
                <c:pt idx="26">
                  <c:v>16</c:v>
                </c:pt>
                <c:pt idx="27">
                  <c:v>16.5</c:v>
                </c:pt>
                <c:pt idx="28">
                  <c:v>17</c:v>
                </c:pt>
                <c:pt idx="29">
                  <c:v>17.5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20</c:v>
                </c:pt>
                <c:pt idx="35">
                  <c:v>20.5</c:v>
                </c:pt>
                <c:pt idx="36">
                  <c:v>21</c:v>
                </c:pt>
              </c:numCache>
            </c:numRef>
          </c:cat>
          <c:val>
            <c:numRef>
              <c:f>Sheet1!$C$2:$C$38</c:f>
              <c:numCache>
                <c:formatCode>General</c:formatCode>
                <c:ptCount val="37"/>
                <c:pt idx="0">
                  <c:v>15</c:v>
                </c:pt>
                <c:pt idx="1">
                  <c:v>16</c:v>
                </c:pt>
                <c:pt idx="2">
                  <c:v>30</c:v>
                </c:pt>
                <c:pt idx="3">
                  <c:v>62</c:v>
                </c:pt>
                <c:pt idx="4">
                  <c:v>30</c:v>
                </c:pt>
                <c:pt idx="5">
                  <c:v>108</c:v>
                </c:pt>
                <c:pt idx="6">
                  <c:v>46</c:v>
                </c:pt>
                <c:pt idx="7">
                  <c:v>111</c:v>
                </c:pt>
                <c:pt idx="8">
                  <c:v>32</c:v>
                </c:pt>
                <c:pt idx="9">
                  <c:v>109</c:v>
                </c:pt>
                <c:pt idx="10">
                  <c:v>128</c:v>
                </c:pt>
                <c:pt idx="11">
                  <c:v>126</c:v>
                </c:pt>
                <c:pt idx="12">
                  <c:v>62</c:v>
                </c:pt>
                <c:pt idx="13">
                  <c:v>144</c:v>
                </c:pt>
                <c:pt idx="14">
                  <c:v>109</c:v>
                </c:pt>
                <c:pt idx="15">
                  <c:v>171</c:v>
                </c:pt>
                <c:pt idx="16">
                  <c:v>125</c:v>
                </c:pt>
                <c:pt idx="17">
                  <c:v>187</c:v>
                </c:pt>
                <c:pt idx="18">
                  <c:v>281</c:v>
                </c:pt>
                <c:pt idx="19">
                  <c:v>155</c:v>
                </c:pt>
                <c:pt idx="20">
                  <c:v>201</c:v>
                </c:pt>
                <c:pt idx="21">
                  <c:v>266</c:v>
                </c:pt>
                <c:pt idx="22">
                  <c:v>279</c:v>
                </c:pt>
                <c:pt idx="23">
                  <c:v>204</c:v>
                </c:pt>
                <c:pt idx="24">
                  <c:v>295</c:v>
                </c:pt>
                <c:pt idx="25">
                  <c:v>308</c:v>
                </c:pt>
                <c:pt idx="26">
                  <c:v>234</c:v>
                </c:pt>
                <c:pt idx="27">
                  <c:v>250</c:v>
                </c:pt>
                <c:pt idx="28">
                  <c:v>326</c:v>
                </c:pt>
                <c:pt idx="29">
                  <c:v>297</c:v>
                </c:pt>
                <c:pt idx="30">
                  <c:v>313</c:v>
                </c:pt>
                <c:pt idx="31">
                  <c:v>294</c:v>
                </c:pt>
                <c:pt idx="32">
                  <c:v>330</c:v>
                </c:pt>
                <c:pt idx="33">
                  <c:v>439</c:v>
                </c:pt>
                <c:pt idx="34">
                  <c:v>408</c:v>
                </c:pt>
                <c:pt idx="35">
                  <c:v>361</c:v>
                </c:pt>
                <c:pt idx="36">
                  <c:v>393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Bottom-Up</c:v>
                </c:pt>
              </c:strCache>
            </c:strRef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3</c:v>
                </c:pt>
                <c:pt idx="1">
                  <c:v>3.5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  <c:pt idx="5">
                  <c:v>5.5</c:v>
                </c:pt>
                <c:pt idx="6">
                  <c:v>6</c:v>
                </c:pt>
                <c:pt idx="7">
                  <c:v>6.5</c:v>
                </c:pt>
                <c:pt idx="8">
                  <c:v>7</c:v>
                </c:pt>
                <c:pt idx="9">
                  <c:v>7.5</c:v>
                </c:pt>
                <c:pt idx="10">
                  <c:v>8</c:v>
                </c:pt>
                <c:pt idx="11">
                  <c:v>8.5</c:v>
                </c:pt>
                <c:pt idx="12">
                  <c:v>9</c:v>
                </c:pt>
                <c:pt idx="13">
                  <c:v>9.5</c:v>
                </c:pt>
                <c:pt idx="14">
                  <c:v>10</c:v>
                </c:pt>
                <c:pt idx="15">
                  <c:v>10.5</c:v>
                </c:pt>
                <c:pt idx="16">
                  <c:v>11</c:v>
                </c:pt>
                <c:pt idx="17">
                  <c:v>11.5</c:v>
                </c:pt>
                <c:pt idx="18">
                  <c:v>12</c:v>
                </c:pt>
                <c:pt idx="19">
                  <c:v>12.5</c:v>
                </c:pt>
                <c:pt idx="20">
                  <c:v>13</c:v>
                </c:pt>
                <c:pt idx="21">
                  <c:v>13.5</c:v>
                </c:pt>
                <c:pt idx="22">
                  <c:v>14</c:v>
                </c:pt>
                <c:pt idx="23">
                  <c:v>14.5</c:v>
                </c:pt>
                <c:pt idx="24">
                  <c:v>15</c:v>
                </c:pt>
                <c:pt idx="25">
                  <c:v>15.5</c:v>
                </c:pt>
                <c:pt idx="26">
                  <c:v>16</c:v>
                </c:pt>
                <c:pt idx="27">
                  <c:v>16.5</c:v>
                </c:pt>
                <c:pt idx="28">
                  <c:v>17</c:v>
                </c:pt>
                <c:pt idx="29">
                  <c:v>17.5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20</c:v>
                </c:pt>
                <c:pt idx="35">
                  <c:v>20.5</c:v>
                </c:pt>
                <c:pt idx="36">
                  <c:v>21</c:v>
                </c:pt>
              </c:numCache>
            </c:numRef>
          </c:cat>
          <c:val>
            <c:numRef>
              <c:f>Sheet1!$D$2:$D$38</c:f>
              <c:numCache>
                <c:formatCode>General</c:formatCode>
                <c:ptCount val="37"/>
                <c:pt idx="0">
                  <c:v>77</c:v>
                </c:pt>
                <c:pt idx="1">
                  <c:v>31</c:v>
                </c:pt>
                <c:pt idx="2">
                  <c:v>94</c:v>
                </c:pt>
                <c:pt idx="3">
                  <c:v>62</c:v>
                </c:pt>
                <c:pt idx="4">
                  <c:v>45</c:v>
                </c:pt>
                <c:pt idx="5">
                  <c:v>47</c:v>
                </c:pt>
                <c:pt idx="6">
                  <c:v>31</c:v>
                </c:pt>
                <c:pt idx="7">
                  <c:v>47</c:v>
                </c:pt>
                <c:pt idx="8">
                  <c:v>125</c:v>
                </c:pt>
                <c:pt idx="9">
                  <c:v>78</c:v>
                </c:pt>
                <c:pt idx="10">
                  <c:v>126</c:v>
                </c:pt>
                <c:pt idx="11">
                  <c:v>91</c:v>
                </c:pt>
                <c:pt idx="12">
                  <c:v>141</c:v>
                </c:pt>
                <c:pt idx="13">
                  <c:v>158</c:v>
                </c:pt>
                <c:pt idx="14">
                  <c:v>142</c:v>
                </c:pt>
                <c:pt idx="15">
                  <c:v>172</c:v>
                </c:pt>
                <c:pt idx="16">
                  <c:v>124</c:v>
                </c:pt>
                <c:pt idx="17">
                  <c:v>188</c:v>
                </c:pt>
                <c:pt idx="18">
                  <c:v>234</c:v>
                </c:pt>
                <c:pt idx="19">
                  <c:v>205</c:v>
                </c:pt>
                <c:pt idx="20">
                  <c:v>221</c:v>
                </c:pt>
                <c:pt idx="21">
                  <c:v>233</c:v>
                </c:pt>
                <c:pt idx="22">
                  <c:v>234</c:v>
                </c:pt>
                <c:pt idx="23">
                  <c:v>268</c:v>
                </c:pt>
                <c:pt idx="24">
                  <c:v>111</c:v>
                </c:pt>
                <c:pt idx="25">
                  <c:v>251</c:v>
                </c:pt>
                <c:pt idx="26">
                  <c:v>341</c:v>
                </c:pt>
                <c:pt idx="27">
                  <c:v>253</c:v>
                </c:pt>
                <c:pt idx="28">
                  <c:v>201</c:v>
                </c:pt>
                <c:pt idx="29">
                  <c:v>297</c:v>
                </c:pt>
                <c:pt idx="30">
                  <c:v>282</c:v>
                </c:pt>
                <c:pt idx="31">
                  <c:v>438</c:v>
                </c:pt>
                <c:pt idx="32">
                  <c:v>481</c:v>
                </c:pt>
                <c:pt idx="33">
                  <c:v>343</c:v>
                </c:pt>
                <c:pt idx="34">
                  <c:v>392</c:v>
                </c:pt>
                <c:pt idx="35">
                  <c:v>358</c:v>
                </c:pt>
                <c:pt idx="36">
                  <c:v>406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Root-First Binary</c:v>
                </c:pt>
              </c:strCache>
            </c:strRef>
          </c:tx>
          <c:spPr>
            <a:ln w="57150"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3</c:v>
                </c:pt>
                <c:pt idx="1">
                  <c:v>3.5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  <c:pt idx="5">
                  <c:v>5.5</c:v>
                </c:pt>
                <c:pt idx="6">
                  <c:v>6</c:v>
                </c:pt>
                <c:pt idx="7">
                  <c:v>6.5</c:v>
                </c:pt>
                <c:pt idx="8">
                  <c:v>7</c:v>
                </c:pt>
                <c:pt idx="9">
                  <c:v>7.5</c:v>
                </c:pt>
                <c:pt idx="10">
                  <c:v>8</c:v>
                </c:pt>
                <c:pt idx="11">
                  <c:v>8.5</c:v>
                </c:pt>
                <c:pt idx="12">
                  <c:v>9</c:v>
                </c:pt>
                <c:pt idx="13">
                  <c:v>9.5</c:v>
                </c:pt>
                <c:pt idx="14">
                  <c:v>10</c:v>
                </c:pt>
                <c:pt idx="15">
                  <c:v>10.5</c:v>
                </c:pt>
                <c:pt idx="16">
                  <c:v>11</c:v>
                </c:pt>
                <c:pt idx="17">
                  <c:v>11.5</c:v>
                </c:pt>
                <c:pt idx="18">
                  <c:v>12</c:v>
                </c:pt>
                <c:pt idx="19">
                  <c:v>12.5</c:v>
                </c:pt>
                <c:pt idx="20">
                  <c:v>13</c:v>
                </c:pt>
                <c:pt idx="21">
                  <c:v>13.5</c:v>
                </c:pt>
                <c:pt idx="22">
                  <c:v>14</c:v>
                </c:pt>
                <c:pt idx="23">
                  <c:v>14.5</c:v>
                </c:pt>
                <c:pt idx="24">
                  <c:v>15</c:v>
                </c:pt>
                <c:pt idx="25">
                  <c:v>15.5</c:v>
                </c:pt>
                <c:pt idx="26">
                  <c:v>16</c:v>
                </c:pt>
                <c:pt idx="27">
                  <c:v>16.5</c:v>
                </c:pt>
                <c:pt idx="28">
                  <c:v>17</c:v>
                </c:pt>
                <c:pt idx="29">
                  <c:v>17.5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20</c:v>
                </c:pt>
                <c:pt idx="35">
                  <c:v>20.5</c:v>
                </c:pt>
                <c:pt idx="36">
                  <c:v>21</c:v>
                </c:pt>
              </c:numCache>
            </c:numRef>
          </c:cat>
          <c:val>
            <c:numRef>
              <c:f>Sheet1!$E$2:$E$38</c:f>
              <c:numCache>
                <c:formatCode>General</c:formatCode>
                <c:ptCount val="37"/>
                <c:pt idx="0">
                  <c:v>32</c:v>
                </c:pt>
                <c:pt idx="1">
                  <c:v>79</c:v>
                </c:pt>
                <c:pt idx="2">
                  <c:v>31</c:v>
                </c:pt>
                <c:pt idx="3">
                  <c:v>32</c:v>
                </c:pt>
                <c:pt idx="4">
                  <c:v>61</c:v>
                </c:pt>
                <c:pt idx="5">
                  <c:v>126</c:v>
                </c:pt>
                <c:pt idx="6">
                  <c:v>110</c:v>
                </c:pt>
                <c:pt idx="7">
                  <c:v>265</c:v>
                </c:pt>
                <c:pt idx="8">
                  <c:v>189</c:v>
                </c:pt>
                <c:pt idx="9">
                  <c:v>204</c:v>
                </c:pt>
                <c:pt idx="10">
                  <c:v>282</c:v>
                </c:pt>
                <c:pt idx="11">
                  <c:v>378</c:v>
                </c:pt>
                <c:pt idx="12">
                  <c:v>406</c:v>
                </c:pt>
                <c:pt idx="13">
                  <c:v>327</c:v>
                </c:pt>
                <c:pt idx="14">
                  <c:v>361</c:v>
                </c:pt>
                <c:pt idx="15">
                  <c:v>500</c:v>
                </c:pt>
                <c:pt idx="16">
                  <c:v>647</c:v>
                </c:pt>
                <c:pt idx="17">
                  <c:v>592</c:v>
                </c:pt>
                <c:pt idx="18">
                  <c:v>607</c:v>
                </c:pt>
                <c:pt idx="19">
                  <c:v>660</c:v>
                </c:pt>
                <c:pt idx="20">
                  <c:v>878</c:v>
                </c:pt>
                <c:pt idx="21">
                  <c:v>874</c:v>
                </c:pt>
                <c:pt idx="22">
                  <c:v>801</c:v>
                </c:pt>
                <c:pt idx="23">
                  <c:v>873</c:v>
                </c:pt>
                <c:pt idx="24">
                  <c:v>1140</c:v>
                </c:pt>
                <c:pt idx="25">
                  <c:v>1020</c:v>
                </c:pt>
                <c:pt idx="26">
                  <c:v>1127</c:v>
                </c:pt>
                <c:pt idx="27">
                  <c:v>1217</c:v>
                </c:pt>
                <c:pt idx="28">
                  <c:v>1254</c:v>
                </c:pt>
                <c:pt idx="29">
                  <c:v>1362</c:v>
                </c:pt>
                <c:pt idx="30">
                  <c:v>1217</c:v>
                </c:pt>
                <c:pt idx="31">
                  <c:v>1311</c:v>
                </c:pt>
                <c:pt idx="32">
                  <c:v>1405</c:v>
                </c:pt>
                <c:pt idx="33">
                  <c:v>1769</c:v>
                </c:pt>
                <c:pt idx="34">
                  <c:v>1627</c:v>
                </c:pt>
                <c:pt idx="35">
                  <c:v>1685</c:v>
                </c:pt>
                <c:pt idx="36">
                  <c:v>1780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Top-Down</c:v>
                </c:pt>
              </c:strCache>
            </c:strRef>
          </c:tx>
          <c:spPr>
            <a:ln>
              <a:solidFill>
                <a:schemeClr val="tx1"/>
              </a:solidFill>
              <a:prstDash val="dashDot"/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3</c:v>
                </c:pt>
                <c:pt idx="1">
                  <c:v>3.5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  <c:pt idx="5">
                  <c:v>5.5</c:v>
                </c:pt>
                <c:pt idx="6">
                  <c:v>6</c:v>
                </c:pt>
                <c:pt idx="7">
                  <c:v>6.5</c:v>
                </c:pt>
                <c:pt idx="8">
                  <c:v>7</c:v>
                </c:pt>
                <c:pt idx="9">
                  <c:v>7.5</c:v>
                </c:pt>
                <c:pt idx="10">
                  <c:v>8</c:v>
                </c:pt>
                <c:pt idx="11">
                  <c:v>8.5</c:v>
                </c:pt>
                <c:pt idx="12">
                  <c:v>9</c:v>
                </c:pt>
                <c:pt idx="13">
                  <c:v>9.5</c:v>
                </c:pt>
                <c:pt idx="14">
                  <c:v>10</c:v>
                </c:pt>
                <c:pt idx="15">
                  <c:v>10.5</c:v>
                </c:pt>
                <c:pt idx="16">
                  <c:v>11</c:v>
                </c:pt>
                <c:pt idx="17">
                  <c:v>11.5</c:v>
                </c:pt>
                <c:pt idx="18">
                  <c:v>12</c:v>
                </c:pt>
                <c:pt idx="19">
                  <c:v>12.5</c:v>
                </c:pt>
                <c:pt idx="20">
                  <c:v>13</c:v>
                </c:pt>
                <c:pt idx="21">
                  <c:v>13.5</c:v>
                </c:pt>
                <c:pt idx="22">
                  <c:v>14</c:v>
                </c:pt>
                <c:pt idx="23">
                  <c:v>14.5</c:v>
                </c:pt>
                <c:pt idx="24">
                  <c:v>15</c:v>
                </c:pt>
                <c:pt idx="25">
                  <c:v>15.5</c:v>
                </c:pt>
                <c:pt idx="26">
                  <c:v>16</c:v>
                </c:pt>
                <c:pt idx="27">
                  <c:v>16.5</c:v>
                </c:pt>
                <c:pt idx="28">
                  <c:v>17</c:v>
                </c:pt>
                <c:pt idx="29">
                  <c:v>17.5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20</c:v>
                </c:pt>
                <c:pt idx="35">
                  <c:v>20.5</c:v>
                </c:pt>
                <c:pt idx="36">
                  <c:v>21</c:v>
                </c:pt>
              </c:numCache>
            </c:numRef>
          </c:cat>
          <c:val>
            <c:numRef>
              <c:f>Sheet1!$F$2:$F$38</c:f>
              <c:numCache>
                <c:formatCode>General</c:formatCode>
                <c:ptCount val="37"/>
                <c:pt idx="0">
                  <c:v>63</c:v>
                </c:pt>
                <c:pt idx="1">
                  <c:v>63</c:v>
                </c:pt>
                <c:pt idx="2">
                  <c:v>63</c:v>
                </c:pt>
                <c:pt idx="3">
                  <c:v>31</c:v>
                </c:pt>
                <c:pt idx="4">
                  <c:v>143</c:v>
                </c:pt>
                <c:pt idx="5">
                  <c:v>64</c:v>
                </c:pt>
                <c:pt idx="6">
                  <c:v>154</c:v>
                </c:pt>
                <c:pt idx="7">
                  <c:v>220</c:v>
                </c:pt>
                <c:pt idx="8">
                  <c:v>233</c:v>
                </c:pt>
                <c:pt idx="9">
                  <c:v>376</c:v>
                </c:pt>
                <c:pt idx="10">
                  <c:v>385</c:v>
                </c:pt>
                <c:pt idx="11">
                  <c:v>704</c:v>
                </c:pt>
                <c:pt idx="12">
                  <c:v>673</c:v>
                </c:pt>
                <c:pt idx="13">
                  <c:v>829</c:v>
                </c:pt>
                <c:pt idx="14">
                  <c:v>919</c:v>
                </c:pt>
                <c:pt idx="15">
                  <c:v>1098</c:v>
                </c:pt>
                <c:pt idx="16">
                  <c:v>1072</c:v>
                </c:pt>
                <c:pt idx="17">
                  <c:v>1313</c:v>
                </c:pt>
                <c:pt idx="18">
                  <c:v>1564</c:v>
                </c:pt>
                <c:pt idx="19">
                  <c:v>1780</c:v>
                </c:pt>
                <c:pt idx="20">
                  <c:v>2264</c:v>
                </c:pt>
                <c:pt idx="21">
                  <c:v>2235</c:v>
                </c:pt>
                <c:pt idx="22">
                  <c:v>2457</c:v>
                </c:pt>
                <c:pt idx="23">
                  <c:v>2869</c:v>
                </c:pt>
                <c:pt idx="24">
                  <c:v>2796</c:v>
                </c:pt>
                <c:pt idx="25">
                  <c:v>3323</c:v>
                </c:pt>
                <c:pt idx="26">
                  <c:v>3078</c:v>
                </c:pt>
                <c:pt idx="27">
                  <c:v>4037</c:v>
                </c:pt>
                <c:pt idx="28">
                  <c:v>4037</c:v>
                </c:pt>
                <c:pt idx="29">
                  <c:v>4362</c:v>
                </c:pt>
                <c:pt idx="30">
                  <c:v>4670</c:v>
                </c:pt>
                <c:pt idx="31">
                  <c:v>4765</c:v>
                </c:pt>
                <c:pt idx="32">
                  <c:v>5265</c:v>
                </c:pt>
                <c:pt idx="33">
                  <c:v>6308</c:v>
                </c:pt>
                <c:pt idx="34">
                  <c:v>6151</c:v>
                </c:pt>
                <c:pt idx="35">
                  <c:v>6549</c:v>
                </c:pt>
                <c:pt idx="36">
                  <c:v>6843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569984"/>
        <c:axId val="160633600"/>
      </c:lineChart>
      <c:catAx>
        <c:axId val="160569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en-US" dirty="0" smtClean="0"/>
                  <a:t>Average Tree Height</a:t>
                </a:r>
                <a:endParaRPr lang="en-US" alt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0633600"/>
        <c:crosses val="autoZero"/>
        <c:auto val="1"/>
        <c:lblAlgn val="ctr"/>
        <c:lblOffset val="100"/>
        <c:noMultiLvlLbl val="0"/>
      </c:catAx>
      <c:valAx>
        <c:axId val="160633600"/>
        <c:scaling>
          <c:orientation val="minMax"/>
          <c:max val="70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en-US" dirty="0" smtClean="0"/>
                  <a:t>Time (</a:t>
                </a:r>
                <a:r>
                  <a:rPr lang="en-US" altLang="en-US" dirty="0" err="1" smtClean="0"/>
                  <a:t>ms</a:t>
                </a:r>
                <a:r>
                  <a:rPr lang="en-US" altLang="en-US" dirty="0" smtClean="0"/>
                  <a:t>)</a:t>
                </a:r>
                <a:endParaRPr lang="en-US" altLang="en-US" dirty="0"/>
              </a:p>
            </c:rich>
          </c:tx>
          <c:layout>
            <c:manualLayout>
              <c:xMode val="edge"/>
              <c:yMode val="edge"/>
              <c:x val="0"/>
              <c:y val="0.2885871062992125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6056998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Binary</c:v>
                </c:pt>
              </c:strCache>
            </c:strRef>
          </c:tx>
          <c:spPr>
            <a:ln cmpd="sng">
              <a:solidFill>
                <a:schemeClr val="tx1"/>
              </a:solidFill>
              <a:prstDash val="dash"/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3</c:v>
                </c:pt>
                <c:pt idx="1">
                  <c:v>3.5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  <c:pt idx="5">
                  <c:v>5.5</c:v>
                </c:pt>
                <c:pt idx="6">
                  <c:v>6</c:v>
                </c:pt>
                <c:pt idx="7">
                  <c:v>6.5</c:v>
                </c:pt>
                <c:pt idx="8">
                  <c:v>7</c:v>
                </c:pt>
                <c:pt idx="9">
                  <c:v>7.5</c:v>
                </c:pt>
                <c:pt idx="10">
                  <c:v>8</c:v>
                </c:pt>
                <c:pt idx="11">
                  <c:v>8.5</c:v>
                </c:pt>
                <c:pt idx="12">
                  <c:v>9</c:v>
                </c:pt>
                <c:pt idx="13">
                  <c:v>9.5</c:v>
                </c:pt>
                <c:pt idx="14">
                  <c:v>10</c:v>
                </c:pt>
                <c:pt idx="15">
                  <c:v>10.5</c:v>
                </c:pt>
                <c:pt idx="16">
                  <c:v>11</c:v>
                </c:pt>
                <c:pt idx="17">
                  <c:v>11.5</c:v>
                </c:pt>
                <c:pt idx="18">
                  <c:v>12</c:v>
                </c:pt>
                <c:pt idx="19">
                  <c:v>12.5</c:v>
                </c:pt>
                <c:pt idx="20">
                  <c:v>13</c:v>
                </c:pt>
                <c:pt idx="21">
                  <c:v>13.5</c:v>
                </c:pt>
                <c:pt idx="22">
                  <c:v>14</c:v>
                </c:pt>
                <c:pt idx="23">
                  <c:v>14.5</c:v>
                </c:pt>
                <c:pt idx="24">
                  <c:v>15</c:v>
                </c:pt>
                <c:pt idx="25">
                  <c:v>15.5</c:v>
                </c:pt>
                <c:pt idx="26">
                  <c:v>16</c:v>
                </c:pt>
                <c:pt idx="27">
                  <c:v>16.5</c:v>
                </c:pt>
                <c:pt idx="28">
                  <c:v>17</c:v>
                </c:pt>
                <c:pt idx="29">
                  <c:v>17.5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20</c:v>
                </c:pt>
                <c:pt idx="35">
                  <c:v>20.5</c:v>
                </c:pt>
                <c:pt idx="36">
                  <c:v>21</c:v>
                </c:pt>
              </c:numCache>
            </c:numRef>
          </c:cat>
          <c:val>
            <c:numRef>
              <c:f>Sheet1!$B$2:$B$38</c:f>
              <c:numCache>
                <c:formatCode>General</c:formatCode>
                <c:ptCount val="37"/>
                <c:pt idx="0">
                  <c:v>79</c:v>
                </c:pt>
                <c:pt idx="1">
                  <c:v>62</c:v>
                </c:pt>
                <c:pt idx="2">
                  <c:v>62</c:v>
                </c:pt>
                <c:pt idx="3">
                  <c:v>95</c:v>
                </c:pt>
                <c:pt idx="4">
                  <c:v>78</c:v>
                </c:pt>
                <c:pt idx="5">
                  <c:v>47</c:v>
                </c:pt>
                <c:pt idx="6">
                  <c:v>48</c:v>
                </c:pt>
                <c:pt idx="7">
                  <c:v>188</c:v>
                </c:pt>
                <c:pt idx="8">
                  <c:v>111</c:v>
                </c:pt>
                <c:pt idx="9">
                  <c:v>329</c:v>
                </c:pt>
                <c:pt idx="10">
                  <c:v>250</c:v>
                </c:pt>
                <c:pt idx="11">
                  <c:v>330</c:v>
                </c:pt>
                <c:pt idx="12">
                  <c:v>282</c:v>
                </c:pt>
                <c:pt idx="13">
                  <c:v>310</c:v>
                </c:pt>
                <c:pt idx="14">
                  <c:v>311</c:v>
                </c:pt>
                <c:pt idx="15">
                  <c:v>466</c:v>
                </c:pt>
                <c:pt idx="16">
                  <c:v>377</c:v>
                </c:pt>
                <c:pt idx="17">
                  <c:v>564</c:v>
                </c:pt>
                <c:pt idx="18">
                  <c:v>656</c:v>
                </c:pt>
                <c:pt idx="19">
                  <c:v>515</c:v>
                </c:pt>
                <c:pt idx="20">
                  <c:v>690</c:v>
                </c:pt>
                <c:pt idx="21">
                  <c:v>705</c:v>
                </c:pt>
                <c:pt idx="22">
                  <c:v>640</c:v>
                </c:pt>
                <c:pt idx="23">
                  <c:v>771</c:v>
                </c:pt>
                <c:pt idx="24">
                  <c:v>862</c:v>
                </c:pt>
                <c:pt idx="25">
                  <c:v>955</c:v>
                </c:pt>
                <c:pt idx="26">
                  <c:v>1001</c:v>
                </c:pt>
                <c:pt idx="27">
                  <c:v>1136</c:v>
                </c:pt>
                <c:pt idx="28">
                  <c:v>981</c:v>
                </c:pt>
                <c:pt idx="29">
                  <c:v>1140</c:v>
                </c:pt>
                <c:pt idx="30">
                  <c:v>1172</c:v>
                </c:pt>
                <c:pt idx="31">
                  <c:v>1207</c:v>
                </c:pt>
                <c:pt idx="32">
                  <c:v>1207</c:v>
                </c:pt>
                <c:pt idx="33">
                  <c:v>1519</c:v>
                </c:pt>
                <c:pt idx="34">
                  <c:v>1625</c:v>
                </c:pt>
                <c:pt idx="35">
                  <c:v>1503</c:v>
                </c:pt>
                <c:pt idx="36">
                  <c:v>1405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Leaf-First Binary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3</c:v>
                </c:pt>
                <c:pt idx="1">
                  <c:v>3.5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  <c:pt idx="5">
                  <c:v>5.5</c:v>
                </c:pt>
                <c:pt idx="6">
                  <c:v>6</c:v>
                </c:pt>
                <c:pt idx="7">
                  <c:v>6.5</c:v>
                </c:pt>
                <c:pt idx="8">
                  <c:v>7</c:v>
                </c:pt>
                <c:pt idx="9">
                  <c:v>7.5</c:v>
                </c:pt>
                <c:pt idx="10">
                  <c:v>8</c:v>
                </c:pt>
                <c:pt idx="11">
                  <c:v>8.5</c:v>
                </c:pt>
                <c:pt idx="12">
                  <c:v>9</c:v>
                </c:pt>
                <c:pt idx="13">
                  <c:v>9.5</c:v>
                </c:pt>
                <c:pt idx="14">
                  <c:v>10</c:v>
                </c:pt>
                <c:pt idx="15">
                  <c:v>10.5</c:v>
                </c:pt>
                <c:pt idx="16">
                  <c:v>11</c:v>
                </c:pt>
                <c:pt idx="17">
                  <c:v>11.5</c:v>
                </c:pt>
                <c:pt idx="18">
                  <c:v>12</c:v>
                </c:pt>
                <c:pt idx="19">
                  <c:v>12.5</c:v>
                </c:pt>
                <c:pt idx="20">
                  <c:v>13</c:v>
                </c:pt>
                <c:pt idx="21">
                  <c:v>13.5</c:v>
                </c:pt>
                <c:pt idx="22">
                  <c:v>14</c:v>
                </c:pt>
                <c:pt idx="23">
                  <c:v>14.5</c:v>
                </c:pt>
                <c:pt idx="24">
                  <c:v>15</c:v>
                </c:pt>
                <c:pt idx="25">
                  <c:v>15.5</c:v>
                </c:pt>
                <c:pt idx="26">
                  <c:v>16</c:v>
                </c:pt>
                <c:pt idx="27">
                  <c:v>16.5</c:v>
                </c:pt>
                <c:pt idx="28">
                  <c:v>17</c:v>
                </c:pt>
                <c:pt idx="29">
                  <c:v>17.5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20</c:v>
                </c:pt>
                <c:pt idx="35">
                  <c:v>20.5</c:v>
                </c:pt>
                <c:pt idx="36">
                  <c:v>21</c:v>
                </c:pt>
              </c:numCache>
            </c:numRef>
          </c:cat>
          <c:val>
            <c:numRef>
              <c:f>Sheet1!$C$2:$C$38</c:f>
              <c:numCache>
                <c:formatCode>General</c:formatCode>
                <c:ptCount val="37"/>
                <c:pt idx="0">
                  <c:v>0</c:v>
                </c:pt>
                <c:pt idx="1">
                  <c:v>32</c:v>
                </c:pt>
                <c:pt idx="2">
                  <c:v>0</c:v>
                </c:pt>
                <c:pt idx="3">
                  <c:v>61</c:v>
                </c:pt>
                <c:pt idx="4">
                  <c:v>15</c:v>
                </c:pt>
                <c:pt idx="5">
                  <c:v>31</c:v>
                </c:pt>
                <c:pt idx="6">
                  <c:v>45</c:v>
                </c:pt>
                <c:pt idx="7">
                  <c:v>76</c:v>
                </c:pt>
                <c:pt idx="8">
                  <c:v>47</c:v>
                </c:pt>
                <c:pt idx="9">
                  <c:v>47</c:v>
                </c:pt>
                <c:pt idx="10">
                  <c:v>96</c:v>
                </c:pt>
                <c:pt idx="11">
                  <c:v>109</c:v>
                </c:pt>
                <c:pt idx="12">
                  <c:v>109</c:v>
                </c:pt>
                <c:pt idx="13">
                  <c:v>157</c:v>
                </c:pt>
                <c:pt idx="14">
                  <c:v>170</c:v>
                </c:pt>
                <c:pt idx="15">
                  <c:v>141</c:v>
                </c:pt>
                <c:pt idx="16">
                  <c:v>203</c:v>
                </c:pt>
                <c:pt idx="17">
                  <c:v>171</c:v>
                </c:pt>
                <c:pt idx="18">
                  <c:v>185</c:v>
                </c:pt>
                <c:pt idx="19">
                  <c:v>235</c:v>
                </c:pt>
                <c:pt idx="20">
                  <c:v>279</c:v>
                </c:pt>
                <c:pt idx="21">
                  <c:v>299</c:v>
                </c:pt>
                <c:pt idx="22">
                  <c:v>246</c:v>
                </c:pt>
                <c:pt idx="23">
                  <c:v>296</c:v>
                </c:pt>
                <c:pt idx="24">
                  <c:v>267</c:v>
                </c:pt>
                <c:pt idx="25">
                  <c:v>261</c:v>
                </c:pt>
                <c:pt idx="26">
                  <c:v>317</c:v>
                </c:pt>
                <c:pt idx="27">
                  <c:v>188</c:v>
                </c:pt>
                <c:pt idx="28">
                  <c:v>322</c:v>
                </c:pt>
                <c:pt idx="29">
                  <c:v>217</c:v>
                </c:pt>
                <c:pt idx="30">
                  <c:v>359</c:v>
                </c:pt>
                <c:pt idx="31">
                  <c:v>249</c:v>
                </c:pt>
                <c:pt idx="32">
                  <c:v>343</c:v>
                </c:pt>
                <c:pt idx="33">
                  <c:v>249</c:v>
                </c:pt>
                <c:pt idx="34">
                  <c:v>269</c:v>
                </c:pt>
                <c:pt idx="35">
                  <c:v>310</c:v>
                </c:pt>
                <c:pt idx="36">
                  <c:v>358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Bottom-Up</c:v>
                </c:pt>
              </c:strCache>
            </c:strRef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3</c:v>
                </c:pt>
                <c:pt idx="1">
                  <c:v>3.5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  <c:pt idx="5">
                  <c:v>5.5</c:v>
                </c:pt>
                <c:pt idx="6">
                  <c:v>6</c:v>
                </c:pt>
                <c:pt idx="7">
                  <c:v>6.5</c:v>
                </c:pt>
                <c:pt idx="8">
                  <c:v>7</c:v>
                </c:pt>
                <c:pt idx="9">
                  <c:v>7.5</c:v>
                </c:pt>
                <c:pt idx="10">
                  <c:v>8</c:v>
                </c:pt>
                <c:pt idx="11">
                  <c:v>8.5</c:v>
                </c:pt>
                <c:pt idx="12">
                  <c:v>9</c:v>
                </c:pt>
                <c:pt idx="13">
                  <c:v>9.5</c:v>
                </c:pt>
                <c:pt idx="14">
                  <c:v>10</c:v>
                </c:pt>
                <c:pt idx="15">
                  <c:v>10.5</c:v>
                </c:pt>
                <c:pt idx="16">
                  <c:v>11</c:v>
                </c:pt>
                <c:pt idx="17">
                  <c:v>11.5</c:v>
                </c:pt>
                <c:pt idx="18">
                  <c:v>12</c:v>
                </c:pt>
                <c:pt idx="19">
                  <c:v>12.5</c:v>
                </c:pt>
                <c:pt idx="20">
                  <c:v>13</c:v>
                </c:pt>
                <c:pt idx="21">
                  <c:v>13.5</c:v>
                </c:pt>
                <c:pt idx="22">
                  <c:v>14</c:v>
                </c:pt>
                <c:pt idx="23">
                  <c:v>14.5</c:v>
                </c:pt>
                <c:pt idx="24">
                  <c:v>15</c:v>
                </c:pt>
                <c:pt idx="25">
                  <c:v>15.5</c:v>
                </c:pt>
                <c:pt idx="26">
                  <c:v>16</c:v>
                </c:pt>
                <c:pt idx="27">
                  <c:v>16.5</c:v>
                </c:pt>
                <c:pt idx="28">
                  <c:v>17</c:v>
                </c:pt>
                <c:pt idx="29">
                  <c:v>17.5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20</c:v>
                </c:pt>
                <c:pt idx="35">
                  <c:v>20.5</c:v>
                </c:pt>
                <c:pt idx="36">
                  <c:v>21</c:v>
                </c:pt>
              </c:numCache>
            </c:numRef>
          </c:cat>
          <c:val>
            <c:numRef>
              <c:f>Sheet1!$D$2:$D$38</c:f>
              <c:numCache>
                <c:formatCode>General</c:formatCode>
                <c:ptCount val="37"/>
                <c:pt idx="0">
                  <c:v>31</c:v>
                </c:pt>
                <c:pt idx="1">
                  <c:v>48</c:v>
                </c:pt>
                <c:pt idx="2">
                  <c:v>109</c:v>
                </c:pt>
                <c:pt idx="3">
                  <c:v>15</c:v>
                </c:pt>
                <c:pt idx="4">
                  <c:v>125</c:v>
                </c:pt>
                <c:pt idx="5">
                  <c:v>78</c:v>
                </c:pt>
                <c:pt idx="6">
                  <c:v>108</c:v>
                </c:pt>
                <c:pt idx="7">
                  <c:v>47</c:v>
                </c:pt>
                <c:pt idx="8">
                  <c:v>140</c:v>
                </c:pt>
                <c:pt idx="9">
                  <c:v>79</c:v>
                </c:pt>
                <c:pt idx="10">
                  <c:v>155</c:v>
                </c:pt>
                <c:pt idx="11">
                  <c:v>108</c:v>
                </c:pt>
                <c:pt idx="12">
                  <c:v>93</c:v>
                </c:pt>
                <c:pt idx="13">
                  <c:v>159</c:v>
                </c:pt>
                <c:pt idx="14">
                  <c:v>107</c:v>
                </c:pt>
                <c:pt idx="15">
                  <c:v>219</c:v>
                </c:pt>
                <c:pt idx="16">
                  <c:v>158</c:v>
                </c:pt>
                <c:pt idx="17">
                  <c:v>142</c:v>
                </c:pt>
                <c:pt idx="18">
                  <c:v>155</c:v>
                </c:pt>
                <c:pt idx="19">
                  <c:v>187</c:v>
                </c:pt>
                <c:pt idx="20">
                  <c:v>282</c:v>
                </c:pt>
                <c:pt idx="21">
                  <c:v>215</c:v>
                </c:pt>
                <c:pt idx="22">
                  <c:v>297</c:v>
                </c:pt>
                <c:pt idx="23">
                  <c:v>189</c:v>
                </c:pt>
                <c:pt idx="24">
                  <c:v>279</c:v>
                </c:pt>
                <c:pt idx="25">
                  <c:v>214</c:v>
                </c:pt>
                <c:pt idx="26">
                  <c:v>342</c:v>
                </c:pt>
                <c:pt idx="27">
                  <c:v>235</c:v>
                </c:pt>
                <c:pt idx="28">
                  <c:v>311</c:v>
                </c:pt>
                <c:pt idx="29">
                  <c:v>359</c:v>
                </c:pt>
                <c:pt idx="30">
                  <c:v>189</c:v>
                </c:pt>
                <c:pt idx="31">
                  <c:v>358</c:v>
                </c:pt>
                <c:pt idx="32">
                  <c:v>499</c:v>
                </c:pt>
                <c:pt idx="33">
                  <c:v>391</c:v>
                </c:pt>
                <c:pt idx="34">
                  <c:v>281</c:v>
                </c:pt>
                <c:pt idx="35">
                  <c:v>448</c:v>
                </c:pt>
                <c:pt idx="36">
                  <c:v>611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Root-First Binary</c:v>
                </c:pt>
              </c:strCache>
            </c:strRef>
          </c:tx>
          <c:spPr>
            <a:ln w="57150"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3</c:v>
                </c:pt>
                <c:pt idx="1">
                  <c:v>3.5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  <c:pt idx="5">
                  <c:v>5.5</c:v>
                </c:pt>
                <c:pt idx="6">
                  <c:v>6</c:v>
                </c:pt>
                <c:pt idx="7">
                  <c:v>6.5</c:v>
                </c:pt>
                <c:pt idx="8">
                  <c:v>7</c:v>
                </c:pt>
                <c:pt idx="9">
                  <c:v>7.5</c:v>
                </c:pt>
                <c:pt idx="10">
                  <c:v>8</c:v>
                </c:pt>
                <c:pt idx="11">
                  <c:v>8.5</c:v>
                </c:pt>
                <c:pt idx="12">
                  <c:v>9</c:v>
                </c:pt>
                <c:pt idx="13">
                  <c:v>9.5</c:v>
                </c:pt>
                <c:pt idx="14">
                  <c:v>10</c:v>
                </c:pt>
                <c:pt idx="15">
                  <c:v>10.5</c:v>
                </c:pt>
                <c:pt idx="16">
                  <c:v>11</c:v>
                </c:pt>
                <c:pt idx="17">
                  <c:v>11.5</c:v>
                </c:pt>
                <c:pt idx="18">
                  <c:v>12</c:v>
                </c:pt>
                <c:pt idx="19">
                  <c:v>12.5</c:v>
                </c:pt>
                <c:pt idx="20">
                  <c:v>13</c:v>
                </c:pt>
                <c:pt idx="21">
                  <c:v>13.5</c:v>
                </c:pt>
                <c:pt idx="22">
                  <c:v>14</c:v>
                </c:pt>
                <c:pt idx="23">
                  <c:v>14.5</c:v>
                </c:pt>
                <c:pt idx="24">
                  <c:v>15</c:v>
                </c:pt>
                <c:pt idx="25">
                  <c:v>15.5</c:v>
                </c:pt>
                <c:pt idx="26">
                  <c:v>16</c:v>
                </c:pt>
                <c:pt idx="27">
                  <c:v>16.5</c:v>
                </c:pt>
                <c:pt idx="28">
                  <c:v>17</c:v>
                </c:pt>
                <c:pt idx="29">
                  <c:v>17.5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20</c:v>
                </c:pt>
                <c:pt idx="35">
                  <c:v>20.5</c:v>
                </c:pt>
                <c:pt idx="36">
                  <c:v>21</c:v>
                </c:pt>
              </c:numCache>
            </c:numRef>
          </c:cat>
          <c:val>
            <c:numRef>
              <c:f>Sheet1!$E$2:$E$38</c:f>
              <c:numCache>
                <c:formatCode>General</c:formatCode>
                <c:ptCount val="37"/>
                <c:pt idx="0">
                  <c:v>31</c:v>
                </c:pt>
                <c:pt idx="1">
                  <c:v>46</c:v>
                </c:pt>
                <c:pt idx="2">
                  <c:v>63</c:v>
                </c:pt>
                <c:pt idx="3">
                  <c:v>48</c:v>
                </c:pt>
                <c:pt idx="4">
                  <c:v>61</c:v>
                </c:pt>
                <c:pt idx="5">
                  <c:v>157</c:v>
                </c:pt>
                <c:pt idx="6">
                  <c:v>126</c:v>
                </c:pt>
                <c:pt idx="7">
                  <c:v>110</c:v>
                </c:pt>
                <c:pt idx="8">
                  <c:v>186</c:v>
                </c:pt>
                <c:pt idx="9">
                  <c:v>173</c:v>
                </c:pt>
                <c:pt idx="10">
                  <c:v>156</c:v>
                </c:pt>
                <c:pt idx="11">
                  <c:v>341</c:v>
                </c:pt>
                <c:pt idx="12">
                  <c:v>410</c:v>
                </c:pt>
                <c:pt idx="13">
                  <c:v>438</c:v>
                </c:pt>
                <c:pt idx="14">
                  <c:v>470</c:v>
                </c:pt>
                <c:pt idx="15">
                  <c:v>471</c:v>
                </c:pt>
                <c:pt idx="16">
                  <c:v>602</c:v>
                </c:pt>
                <c:pt idx="17">
                  <c:v>530</c:v>
                </c:pt>
                <c:pt idx="18">
                  <c:v>704</c:v>
                </c:pt>
                <c:pt idx="19">
                  <c:v>760</c:v>
                </c:pt>
                <c:pt idx="20">
                  <c:v>750</c:v>
                </c:pt>
                <c:pt idx="21">
                  <c:v>779</c:v>
                </c:pt>
                <c:pt idx="22">
                  <c:v>906</c:v>
                </c:pt>
                <c:pt idx="23">
                  <c:v>939</c:v>
                </c:pt>
                <c:pt idx="24">
                  <c:v>1008</c:v>
                </c:pt>
                <c:pt idx="25">
                  <c:v>1113</c:v>
                </c:pt>
                <c:pt idx="26">
                  <c:v>1169</c:v>
                </c:pt>
                <c:pt idx="27">
                  <c:v>1281</c:v>
                </c:pt>
                <c:pt idx="28">
                  <c:v>1253</c:v>
                </c:pt>
                <c:pt idx="29">
                  <c:v>1358</c:v>
                </c:pt>
                <c:pt idx="30">
                  <c:v>1357</c:v>
                </c:pt>
                <c:pt idx="31">
                  <c:v>1437</c:v>
                </c:pt>
                <c:pt idx="32">
                  <c:v>1435</c:v>
                </c:pt>
                <c:pt idx="33">
                  <c:v>1878</c:v>
                </c:pt>
                <c:pt idx="34">
                  <c:v>1717</c:v>
                </c:pt>
                <c:pt idx="35">
                  <c:v>1831</c:v>
                </c:pt>
                <c:pt idx="36">
                  <c:v>1751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Top-Down</c:v>
                </c:pt>
              </c:strCache>
            </c:strRef>
          </c:tx>
          <c:spPr>
            <a:ln>
              <a:solidFill>
                <a:schemeClr val="tx1"/>
              </a:solidFill>
              <a:prstDash val="dashDot"/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3</c:v>
                </c:pt>
                <c:pt idx="1">
                  <c:v>3.5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  <c:pt idx="5">
                  <c:v>5.5</c:v>
                </c:pt>
                <c:pt idx="6">
                  <c:v>6</c:v>
                </c:pt>
                <c:pt idx="7">
                  <c:v>6.5</c:v>
                </c:pt>
                <c:pt idx="8">
                  <c:v>7</c:v>
                </c:pt>
                <c:pt idx="9">
                  <c:v>7.5</c:v>
                </c:pt>
                <c:pt idx="10">
                  <c:v>8</c:v>
                </c:pt>
                <c:pt idx="11">
                  <c:v>8.5</c:v>
                </c:pt>
                <c:pt idx="12">
                  <c:v>9</c:v>
                </c:pt>
                <c:pt idx="13">
                  <c:v>9.5</c:v>
                </c:pt>
                <c:pt idx="14">
                  <c:v>10</c:v>
                </c:pt>
                <c:pt idx="15">
                  <c:v>10.5</c:v>
                </c:pt>
                <c:pt idx="16">
                  <c:v>11</c:v>
                </c:pt>
                <c:pt idx="17">
                  <c:v>11.5</c:v>
                </c:pt>
                <c:pt idx="18">
                  <c:v>12</c:v>
                </c:pt>
                <c:pt idx="19">
                  <c:v>12.5</c:v>
                </c:pt>
                <c:pt idx="20">
                  <c:v>13</c:v>
                </c:pt>
                <c:pt idx="21">
                  <c:v>13.5</c:v>
                </c:pt>
                <c:pt idx="22">
                  <c:v>14</c:v>
                </c:pt>
                <c:pt idx="23">
                  <c:v>14.5</c:v>
                </c:pt>
                <c:pt idx="24">
                  <c:v>15</c:v>
                </c:pt>
                <c:pt idx="25">
                  <c:v>15.5</c:v>
                </c:pt>
                <c:pt idx="26">
                  <c:v>16</c:v>
                </c:pt>
                <c:pt idx="27">
                  <c:v>16.5</c:v>
                </c:pt>
                <c:pt idx="28">
                  <c:v>17</c:v>
                </c:pt>
                <c:pt idx="29">
                  <c:v>17.5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20</c:v>
                </c:pt>
                <c:pt idx="35">
                  <c:v>20.5</c:v>
                </c:pt>
                <c:pt idx="36">
                  <c:v>21</c:v>
                </c:pt>
              </c:numCache>
            </c:numRef>
          </c:cat>
          <c:val>
            <c:numRef>
              <c:f>Sheet1!$F$2:$F$38</c:f>
              <c:numCache>
                <c:formatCode>General</c:formatCode>
                <c:ptCount val="37"/>
                <c:pt idx="0">
                  <c:v>46</c:v>
                </c:pt>
                <c:pt idx="1">
                  <c:v>30</c:v>
                </c:pt>
                <c:pt idx="2">
                  <c:v>15</c:v>
                </c:pt>
                <c:pt idx="3">
                  <c:v>77</c:v>
                </c:pt>
                <c:pt idx="4">
                  <c:v>79</c:v>
                </c:pt>
                <c:pt idx="5">
                  <c:v>171</c:v>
                </c:pt>
                <c:pt idx="6">
                  <c:v>187</c:v>
                </c:pt>
                <c:pt idx="7">
                  <c:v>329</c:v>
                </c:pt>
                <c:pt idx="8">
                  <c:v>268</c:v>
                </c:pt>
                <c:pt idx="9">
                  <c:v>372</c:v>
                </c:pt>
                <c:pt idx="10">
                  <c:v>467</c:v>
                </c:pt>
                <c:pt idx="11">
                  <c:v>534</c:v>
                </c:pt>
                <c:pt idx="12">
                  <c:v>653</c:v>
                </c:pt>
                <c:pt idx="13">
                  <c:v>733</c:v>
                </c:pt>
                <c:pt idx="14">
                  <c:v>911</c:v>
                </c:pt>
                <c:pt idx="15">
                  <c:v>1219</c:v>
                </c:pt>
                <c:pt idx="16">
                  <c:v>1145</c:v>
                </c:pt>
                <c:pt idx="17">
                  <c:v>1404</c:v>
                </c:pt>
                <c:pt idx="18">
                  <c:v>1628</c:v>
                </c:pt>
                <c:pt idx="19">
                  <c:v>1817</c:v>
                </c:pt>
                <c:pt idx="20">
                  <c:v>1906</c:v>
                </c:pt>
                <c:pt idx="21">
                  <c:v>2265</c:v>
                </c:pt>
                <c:pt idx="22">
                  <c:v>2534</c:v>
                </c:pt>
                <c:pt idx="23">
                  <c:v>2821</c:v>
                </c:pt>
                <c:pt idx="24">
                  <c:v>2960</c:v>
                </c:pt>
                <c:pt idx="25">
                  <c:v>3238</c:v>
                </c:pt>
                <c:pt idx="26">
                  <c:v>3046</c:v>
                </c:pt>
                <c:pt idx="27">
                  <c:v>3958</c:v>
                </c:pt>
                <c:pt idx="28">
                  <c:v>3976</c:v>
                </c:pt>
                <c:pt idx="29">
                  <c:v>4317</c:v>
                </c:pt>
                <c:pt idx="30">
                  <c:v>4673</c:v>
                </c:pt>
                <c:pt idx="31">
                  <c:v>4809</c:v>
                </c:pt>
                <c:pt idx="32">
                  <c:v>5263</c:v>
                </c:pt>
                <c:pt idx="33">
                  <c:v>6168</c:v>
                </c:pt>
                <c:pt idx="34">
                  <c:v>6217</c:v>
                </c:pt>
                <c:pt idx="35">
                  <c:v>6361</c:v>
                </c:pt>
                <c:pt idx="36">
                  <c:v>6970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220288"/>
        <c:axId val="160222208"/>
      </c:lineChart>
      <c:catAx>
        <c:axId val="1602202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en-US" dirty="0" smtClean="0"/>
                  <a:t>Average Tree Height</a:t>
                </a:r>
                <a:endParaRPr lang="en-US" alt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0222208"/>
        <c:crosses val="autoZero"/>
        <c:auto val="1"/>
        <c:lblAlgn val="ctr"/>
        <c:lblOffset val="100"/>
        <c:noMultiLvlLbl val="0"/>
      </c:catAx>
      <c:valAx>
        <c:axId val="160222208"/>
        <c:scaling>
          <c:orientation val="minMax"/>
          <c:max val="70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en-US" dirty="0" smtClean="0"/>
                  <a:t>Time (</a:t>
                </a:r>
                <a:r>
                  <a:rPr lang="en-US" altLang="en-US" dirty="0" err="1" smtClean="0"/>
                  <a:t>ms</a:t>
                </a:r>
                <a:r>
                  <a:rPr lang="en-US" altLang="en-US" dirty="0" smtClean="0"/>
                  <a:t>)</a:t>
                </a:r>
                <a:endParaRPr lang="en-US" altLang="en-US" dirty="0"/>
              </a:p>
            </c:rich>
          </c:tx>
          <c:layout>
            <c:manualLayout>
              <c:xMode val="edge"/>
              <c:yMode val="edge"/>
              <c:x val="0"/>
              <c:y val="0.2885871062992125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6022028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Binary</c:v>
                </c:pt>
              </c:strCache>
            </c:strRef>
          </c:tx>
          <c:spPr>
            <a:ln cmpd="sng">
              <a:solidFill>
                <a:schemeClr val="tx1"/>
              </a:solidFill>
              <a:prstDash val="dash"/>
            </a:ln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20</c:v>
                </c:pt>
                <c:pt idx="2">
                  <c:v>60</c:v>
                </c:pt>
                <c:pt idx="4">
                  <c:v>100</c:v>
                </c:pt>
                <c:pt idx="6">
                  <c:v>140</c:v>
                </c:pt>
                <c:pt idx="8">
                  <c:v>180</c:v>
                </c:pt>
                <c:pt idx="10">
                  <c:v>220</c:v>
                </c:pt>
                <c:pt idx="12">
                  <c:v>260</c:v>
                </c:pt>
                <c:pt idx="14">
                  <c:v>300</c:v>
                </c:pt>
                <c:pt idx="16">
                  <c:v>340</c:v>
                </c:pt>
                <c:pt idx="18">
                  <c:v>380</c:v>
                </c:pt>
                <c:pt idx="20">
                  <c:v>420</c:v>
                </c:pt>
                <c:pt idx="22">
                  <c:v>460</c:v>
                </c:pt>
                <c:pt idx="24">
                  <c:v>500</c:v>
                </c:pt>
                <c:pt idx="26">
                  <c:v>540</c:v>
                </c:pt>
                <c:pt idx="28">
                  <c:v>580</c:v>
                </c:pt>
                <c:pt idx="30">
                  <c:v>620</c:v>
                </c:pt>
                <c:pt idx="32">
                  <c:v>660</c:v>
                </c:pt>
                <c:pt idx="34">
                  <c:v>700</c:v>
                </c:pt>
                <c:pt idx="36">
                  <c:v>740</c:v>
                </c:pt>
                <c:pt idx="38">
                  <c:v>780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62</c:v>
                </c:pt>
                <c:pt idx="1">
                  <c:v>76</c:v>
                </c:pt>
                <c:pt idx="2">
                  <c:v>217</c:v>
                </c:pt>
                <c:pt idx="3">
                  <c:v>296</c:v>
                </c:pt>
                <c:pt idx="4">
                  <c:v>529</c:v>
                </c:pt>
                <c:pt idx="5">
                  <c:v>514</c:v>
                </c:pt>
                <c:pt idx="6">
                  <c:v>604</c:v>
                </c:pt>
                <c:pt idx="7">
                  <c:v>810</c:v>
                </c:pt>
                <c:pt idx="8">
                  <c:v>1018</c:v>
                </c:pt>
                <c:pt idx="9">
                  <c:v>1057</c:v>
                </c:pt>
                <c:pt idx="10">
                  <c:v>1250</c:v>
                </c:pt>
                <c:pt idx="11">
                  <c:v>1297</c:v>
                </c:pt>
                <c:pt idx="12">
                  <c:v>1722</c:v>
                </c:pt>
                <c:pt idx="13">
                  <c:v>1786</c:v>
                </c:pt>
                <c:pt idx="14">
                  <c:v>2122</c:v>
                </c:pt>
                <c:pt idx="15">
                  <c:v>2251</c:v>
                </c:pt>
                <c:pt idx="16">
                  <c:v>2259</c:v>
                </c:pt>
                <c:pt idx="17">
                  <c:v>2877</c:v>
                </c:pt>
                <c:pt idx="18">
                  <c:v>2819</c:v>
                </c:pt>
                <c:pt idx="19">
                  <c:v>2876</c:v>
                </c:pt>
                <c:pt idx="20">
                  <c:v>3426</c:v>
                </c:pt>
                <c:pt idx="21">
                  <c:v>3425</c:v>
                </c:pt>
                <c:pt idx="22">
                  <c:v>4071</c:v>
                </c:pt>
                <c:pt idx="23">
                  <c:v>3802</c:v>
                </c:pt>
                <c:pt idx="24">
                  <c:v>4252</c:v>
                </c:pt>
                <c:pt idx="25">
                  <c:v>4488</c:v>
                </c:pt>
                <c:pt idx="26">
                  <c:v>4495</c:v>
                </c:pt>
                <c:pt idx="27">
                  <c:v>5836</c:v>
                </c:pt>
                <c:pt idx="28">
                  <c:v>5413</c:v>
                </c:pt>
                <c:pt idx="29">
                  <c:v>5763</c:v>
                </c:pt>
                <c:pt idx="30">
                  <c:v>5549</c:v>
                </c:pt>
                <c:pt idx="31">
                  <c:v>5937</c:v>
                </c:pt>
                <c:pt idx="32">
                  <c:v>6141</c:v>
                </c:pt>
                <c:pt idx="33">
                  <c:v>6773</c:v>
                </c:pt>
                <c:pt idx="34">
                  <c:v>7522</c:v>
                </c:pt>
                <c:pt idx="35">
                  <c:v>7671</c:v>
                </c:pt>
                <c:pt idx="36">
                  <c:v>7533</c:v>
                </c:pt>
                <c:pt idx="37">
                  <c:v>9070</c:v>
                </c:pt>
                <c:pt idx="38">
                  <c:v>8831</c:v>
                </c:pt>
                <c:pt idx="39">
                  <c:v>8884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Leaf-First Binary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20</c:v>
                </c:pt>
                <c:pt idx="2">
                  <c:v>60</c:v>
                </c:pt>
                <c:pt idx="4">
                  <c:v>100</c:v>
                </c:pt>
                <c:pt idx="6">
                  <c:v>140</c:v>
                </c:pt>
                <c:pt idx="8">
                  <c:v>180</c:v>
                </c:pt>
                <c:pt idx="10">
                  <c:v>220</c:v>
                </c:pt>
                <c:pt idx="12">
                  <c:v>260</c:v>
                </c:pt>
                <c:pt idx="14">
                  <c:v>300</c:v>
                </c:pt>
                <c:pt idx="16">
                  <c:v>340</c:v>
                </c:pt>
                <c:pt idx="18">
                  <c:v>380</c:v>
                </c:pt>
                <c:pt idx="20">
                  <c:v>420</c:v>
                </c:pt>
                <c:pt idx="22">
                  <c:v>460</c:v>
                </c:pt>
                <c:pt idx="24">
                  <c:v>500</c:v>
                </c:pt>
                <c:pt idx="26">
                  <c:v>540</c:v>
                </c:pt>
                <c:pt idx="28">
                  <c:v>580</c:v>
                </c:pt>
                <c:pt idx="30">
                  <c:v>620</c:v>
                </c:pt>
                <c:pt idx="32">
                  <c:v>660</c:v>
                </c:pt>
                <c:pt idx="34">
                  <c:v>700</c:v>
                </c:pt>
                <c:pt idx="36">
                  <c:v>740</c:v>
                </c:pt>
                <c:pt idx="38">
                  <c:v>780</c:v>
                </c:pt>
              </c:numCache>
            </c:numRef>
          </c:cat>
          <c:val>
            <c:numRef>
              <c:f>Sheet1!$C$2:$C$41</c:f>
              <c:numCache>
                <c:formatCode>General</c:formatCode>
                <c:ptCount val="40"/>
                <c:pt idx="0">
                  <c:v>0</c:v>
                </c:pt>
                <c:pt idx="1">
                  <c:v>31</c:v>
                </c:pt>
                <c:pt idx="2">
                  <c:v>48</c:v>
                </c:pt>
                <c:pt idx="3">
                  <c:v>172</c:v>
                </c:pt>
                <c:pt idx="4">
                  <c:v>187</c:v>
                </c:pt>
                <c:pt idx="5">
                  <c:v>253</c:v>
                </c:pt>
                <c:pt idx="6">
                  <c:v>344</c:v>
                </c:pt>
                <c:pt idx="7">
                  <c:v>440</c:v>
                </c:pt>
                <c:pt idx="8">
                  <c:v>453</c:v>
                </c:pt>
                <c:pt idx="9">
                  <c:v>487</c:v>
                </c:pt>
                <c:pt idx="10">
                  <c:v>545</c:v>
                </c:pt>
                <c:pt idx="11">
                  <c:v>892</c:v>
                </c:pt>
                <c:pt idx="12">
                  <c:v>964</c:v>
                </c:pt>
                <c:pt idx="13">
                  <c:v>937</c:v>
                </c:pt>
                <c:pt idx="14">
                  <c:v>1101</c:v>
                </c:pt>
                <c:pt idx="15">
                  <c:v>1244</c:v>
                </c:pt>
                <c:pt idx="16">
                  <c:v>1456</c:v>
                </c:pt>
                <c:pt idx="17">
                  <c:v>1518</c:v>
                </c:pt>
                <c:pt idx="18">
                  <c:v>2024</c:v>
                </c:pt>
                <c:pt idx="19">
                  <c:v>1900</c:v>
                </c:pt>
                <c:pt idx="20">
                  <c:v>2331</c:v>
                </c:pt>
                <c:pt idx="21">
                  <c:v>2295</c:v>
                </c:pt>
                <c:pt idx="22">
                  <c:v>2420</c:v>
                </c:pt>
                <c:pt idx="23">
                  <c:v>2511</c:v>
                </c:pt>
                <c:pt idx="24">
                  <c:v>3122</c:v>
                </c:pt>
                <c:pt idx="25">
                  <c:v>2992</c:v>
                </c:pt>
                <c:pt idx="26">
                  <c:v>3411</c:v>
                </c:pt>
                <c:pt idx="27">
                  <c:v>3406</c:v>
                </c:pt>
                <c:pt idx="28">
                  <c:v>3459</c:v>
                </c:pt>
                <c:pt idx="29">
                  <c:v>4115</c:v>
                </c:pt>
                <c:pt idx="30">
                  <c:v>4202</c:v>
                </c:pt>
                <c:pt idx="31">
                  <c:v>4412</c:v>
                </c:pt>
                <c:pt idx="32">
                  <c:v>4620</c:v>
                </c:pt>
                <c:pt idx="33">
                  <c:v>5087</c:v>
                </c:pt>
                <c:pt idx="34">
                  <c:v>5258</c:v>
                </c:pt>
                <c:pt idx="35">
                  <c:v>5438</c:v>
                </c:pt>
                <c:pt idx="36">
                  <c:v>6047</c:v>
                </c:pt>
                <c:pt idx="37">
                  <c:v>6568</c:v>
                </c:pt>
                <c:pt idx="38">
                  <c:v>6526</c:v>
                </c:pt>
                <c:pt idx="39">
                  <c:v>7386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Bottom-Up</c:v>
                </c:pt>
              </c:strCache>
            </c:strRef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20</c:v>
                </c:pt>
                <c:pt idx="2">
                  <c:v>60</c:v>
                </c:pt>
                <c:pt idx="4">
                  <c:v>100</c:v>
                </c:pt>
                <c:pt idx="6">
                  <c:v>140</c:v>
                </c:pt>
                <c:pt idx="8">
                  <c:v>180</c:v>
                </c:pt>
                <c:pt idx="10">
                  <c:v>220</c:v>
                </c:pt>
                <c:pt idx="12">
                  <c:v>260</c:v>
                </c:pt>
                <c:pt idx="14">
                  <c:v>300</c:v>
                </c:pt>
                <c:pt idx="16">
                  <c:v>340</c:v>
                </c:pt>
                <c:pt idx="18">
                  <c:v>380</c:v>
                </c:pt>
                <c:pt idx="20">
                  <c:v>420</c:v>
                </c:pt>
                <c:pt idx="22">
                  <c:v>460</c:v>
                </c:pt>
                <c:pt idx="24">
                  <c:v>500</c:v>
                </c:pt>
                <c:pt idx="26">
                  <c:v>540</c:v>
                </c:pt>
                <c:pt idx="28">
                  <c:v>580</c:v>
                </c:pt>
                <c:pt idx="30">
                  <c:v>620</c:v>
                </c:pt>
                <c:pt idx="32">
                  <c:v>660</c:v>
                </c:pt>
                <c:pt idx="34">
                  <c:v>700</c:v>
                </c:pt>
                <c:pt idx="36">
                  <c:v>740</c:v>
                </c:pt>
                <c:pt idx="38">
                  <c:v>780</c:v>
                </c:pt>
              </c:numCache>
            </c:numRef>
          </c:cat>
          <c:val>
            <c:numRef>
              <c:f>Sheet1!$D$2:$D$41</c:f>
              <c:numCache>
                <c:formatCode>General</c:formatCode>
                <c:ptCount val="40"/>
                <c:pt idx="0">
                  <c:v>0</c:v>
                </c:pt>
                <c:pt idx="1">
                  <c:v>31</c:v>
                </c:pt>
                <c:pt idx="2">
                  <c:v>95</c:v>
                </c:pt>
                <c:pt idx="3">
                  <c:v>109</c:v>
                </c:pt>
                <c:pt idx="4">
                  <c:v>156</c:v>
                </c:pt>
                <c:pt idx="5">
                  <c:v>139</c:v>
                </c:pt>
                <c:pt idx="6">
                  <c:v>204</c:v>
                </c:pt>
                <c:pt idx="7">
                  <c:v>344</c:v>
                </c:pt>
                <c:pt idx="8">
                  <c:v>598</c:v>
                </c:pt>
                <c:pt idx="9">
                  <c:v>652</c:v>
                </c:pt>
                <c:pt idx="10">
                  <c:v>640</c:v>
                </c:pt>
                <c:pt idx="11">
                  <c:v>984</c:v>
                </c:pt>
                <c:pt idx="12">
                  <c:v>922</c:v>
                </c:pt>
                <c:pt idx="13">
                  <c:v>938</c:v>
                </c:pt>
                <c:pt idx="14">
                  <c:v>1216</c:v>
                </c:pt>
                <c:pt idx="15">
                  <c:v>1650</c:v>
                </c:pt>
                <c:pt idx="16">
                  <c:v>1421</c:v>
                </c:pt>
                <c:pt idx="17">
                  <c:v>1579</c:v>
                </c:pt>
                <c:pt idx="18">
                  <c:v>2391</c:v>
                </c:pt>
                <c:pt idx="19">
                  <c:v>1667</c:v>
                </c:pt>
                <c:pt idx="20">
                  <c:v>2246</c:v>
                </c:pt>
                <c:pt idx="21">
                  <c:v>2431</c:v>
                </c:pt>
                <c:pt idx="22">
                  <c:v>2375</c:v>
                </c:pt>
                <c:pt idx="23">
                  <c:v>2392</c:v>
                </c:pt>
                <c:pt idx="24">
                  <c:v>3229</c:v>
                </c:pt>
                <c:pt idx="25">
                  <c:v>3454</c:v>
                </c:pt>
                <c:pt idx="26">
                  <c:v>3283</c:v>
                </c:pt>
                <c:pt idx="27">
                  <c:v>4457</c:v>
                </c:pt>
                <c:pt idx="28">
                  <c:v>4049</c:v>
                </c:pt>
                <c:pt idx="29">
                  <c:v>3792</c:v>
                </c:pt>
                <c:pt idx="30">
                  <c:v>5159</c:v>
                </c:pt>
                <c:pt idx="31">
                  <c:v>5198</c:v>
                </c:pt>
                <c:pt idx="32">
                  <c:v>6510</c:v>
                </c:pt>
                <c:pt idx="33">
                  <c:v>5137</c:v>
                </c:pt>
                <c:pt idx="34">
                  <c:v>5296</c:v>
                </c:pt>
                <c:pt idx="35">
                  <c:v>6090</c:v>
                </c:pt>
                <c:pt idx="36">
                  <c:v>7620</c:v>
                </c:pt>
                <c:pt idx="37">
                  <c:v>6937</c:v>
                </c:pt>
                <c:pt idx="38">
                  <c:v>6696</c:v>
                </c:pt>
                <c:pt idx="39">
                  <c:v>8667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Root-First Binary</c:v>
                </c:pt>
              </c:strCache>
            </c:strRef>
          </c:tx>
          <c:spPr>
            <a:ln w="57150"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20</c:v>
                </c:pt>
                <c:pt idx="2">
                  <c:v>60</c:v>
                </c:pt>
                <c:pt idx="4">
                  <c:v>100</c:v>
                </c:pt>
                <c:pt idx="6">
                  <c:v>140</c:v>
                </c:pt>
                <c:pt idx="8">
                  <c:v>180</c:v>
                </c:pt>
                <c:pt idx="10">
                  <c:v>220</c:v>
                </c:pt>
                <c:pt idx="12">
                  <c:v>260</c:v>
                </c:pt>
                <c:pt idx="14">
                  <c:v>300</c:v>
                </c:pt>
                <c:pt idx="16">
                  <c:v>340</c:v>
                </c:pt>
                <c:pt idx="18">
                  <c:v>380</c:v>
                </c:pt>
                <c:pt idx="20">
                  <c:v>420</c:v>
                </c:pt>
                <c:pt idx="22">
                  <c:v>460</c:v>
                </c:pt>
                <c:pt idx="24">
                  <c:v>500</c:v>
                </c:pt>
                <c:pt idx="26">
                  <c:v>540</c:v>
                </c:pt>
                <c:pt idx="28">
                  <c:v>580</c:v>
                </c:pt>
                <c:pt idx="30">
                  <c:v>620</c:v>
                </c:pt>
                <c:pt idx="32">
                  <c:v>660</c:v>
                </c:pt>
                <c:pt idx="34">
                  <c:v>700</c:v>
                </c:pt>
                <c:pt idx="36">
                  <c:v>740</c:v>
                </c:pt>
                <c:pt idx="38">
                  <c:v>780</c:v>
                </c:pt>
              </c:numCache>
            </c:numRef>
          </c:cat>
          <c:val>
            <c:numRef>
              <c:f>Sheet1!$E$2:$E$41</c:f>
              <c:numCache>
                <c:formatCode>General</c:formatCode>
                <c:ptCount val="40"/>
                <c:pt idx="0">
                  <c:v>31</c:v>
                </c:pt>
                <c:pt idx="1">
                  <c:v>173</c:v>
                </c:pt>
                <c:pt idx="2">
                  <c:v>185</c:v>
                </c:pt>
                <c:pt idx="3">
                  <c:v>325</c:v>
                </c:pt>
                <c:pt idx="4">
                  <c:v>372</c:v>
                </c:pt>
                <c:pt idx="5">
                  <c:v>796</c:v>
                </c:pt>
                <c:pt idx="6">
                  <c:v>812</c:v>
                </c:pt>
                <c:pt idx="7">
                  <c:v>1046</c:v>
                </c:pt>
                <c:pt idx="8">
                  <c:v>1151</c:v>
                </c:pt>
                <c:pt idx="9">
                  <c:v>1204</c:v>
                </c:pt>
                <c:pt idx="10">
                  <c:v>1369</c:v>
                </c:pt>
                <c:pt idx="11">
                  <c:v>1484</c:v>
                </c:pt>
                <c:pt idx="12">
                  <c:v>1891</c:v>
                </c:pt>
                <c:pt idx="13">
                  <c:v>1953</c:v>
                </c:pt>
                <c:pt idx="14">
                  <c:v>2392</c:v>
                </c:pt>
                <c:pt idx="15">
                  <c:v>2274</c:v>
                </c:pt>
                <c:pt idx="16">
                  <c:v>2476</c:v>
                </c:pt>
                <c:pt idx="17">
                  <c:v>3068</c:v>
                </c:pt>
                <c:pt idx="18">
                  <c:v>3132</c:v>
                </c:pt>
                <c:pt idx="19">
                  <c:v>3570</c:v>
                </c:pt>
                <c:pt idx="20">
                  <c:v>3714</c:v>
                </c:pt>
                <c:pt idx="21">
                  <c:v>3684</c:v>
                </c:pt>
                <c:pt idx="22">
                  <c:v>4680</c:v>
                </c:pt>
                <c:pt idx="23">
                  <c:v>4344</c:v>
                </c:pt>
                <c:pt idx="24">
                  <c:v>4788</c:v>
                </c:pt>
                <c:pt idx="25">
                  <c:v>5191</c:v>
                </c:pt>
                <c:pt idx="26">
                  <c:v>4906</c:v>
                </c:pt>
                <c:pt idx="27">
                  <c:v>5997</c:v>
                </c:pt>
                <c:pt idx="28">
                  <c:v>5885</c:v>
                </c:pt>
                <c:pt idx="29">
                  <c:v>6504</c:v>
                </c:pt>
                <c:pt idx="30">
                  <c:v>6105</c:v>
                </c:pt>
                <c:pt idx="31">
                  <c:v>6306</c:v>
                </c:pt>
                <c:pt idx="32">
                  <c:v>6580</c:v>
                </c:pt>
                <c:pt idx="33">
                  <c:v>7330</c:v>
                </c:pt>
                <c:pt idx="34">
                  <c:v>7818</c:v>
                </c:pt>
                <c:pt idx="35">
                  <c:v>8195</c:v>
                </c:pt>
                <c:pt idx="36">
                  <c:v>8083</c:v>
                </c:pt>
                <c:pt idx="37">
                  <c:v>9777</c:v>
                </c:pt>
                <c:pt idx="38">
                  <c:v>9489</c:v>
                </c:pt>
                <c:pt idx="39">
                  <c:v>9642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Top-Down</c:v>
                </c:pt>
              </c:strCache>
            </c:strRef>
          </c:tx>
          <c:spPr>
            <a:ln>
              <a:solidFill>
                <a:schemeClr val="tx1"/>
              </a:solidFill>
              <a:prstDash val="dashDot"/>
            </a:ln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20</c:v>
                </c:pt>
                <c:pt idx="2">
                  <c:v>60</c:v>
                </c:pt>
                <c:pt idx="4">
                  <c:v>100</c:v>
                </c:pt>
                <c:pt idx="6">
                  <c:v>140</c:v>
                </c:pt>
                <c:pt idx="8">
                  <c:v>180</c:v>
                </c:pt>
                <c:pt idx="10">
                  <c:v>220</c:v>
                </c:pt>
                <c:pt idx="12">
                  <c:v>260</c:v>
                </c:pt>
                <c:pt idx="14">
                  <c:v>300</c:v>
                </c:pt>
                <c:pt idx="16">
                  <c:v>340</c:v>
                </c:pt>
                <c:pt idx="18">
                  <c:v>380</c:v>
                </c:pt>
                <c:pt idx="20">
                  <c:v>420</c:v>
                </c:pt>
                <c:pt idx="22">
                  <c:v>460</c:v>
                </c:pt>
                <c:pt idx="24">
                  <c:v>500</c:v>
                </c:pt>
                <c:pt idx="26">
                  <c:v>540</c:v>
                </c:pt>
                <c:pt idx="28">
                  <c:v>580</c:v>
                </c:pt>
                <c:pt idx="30">
                  <c:v>620</c:v>
                </c:pt>
                <c:pt idx="32">
                  <c:v>660</c:v>
                </c:pt>
                <c:pt idx="34">
                  <c:v>700</c:v>
                </c:pt>
                <c:pt idx="36">
                  <c:v>740</c:v>
                </c:pt>
                <c:pt idx="38">
                  <c:v>780</c:v>
                </c:pt>
              </c:numCache>
            </c:numRef>
          </c:cat>
          <c:val>
            <c:numRef>
              <c:f>Sheet1!$F$2:$F$41</c:f>
              <c:numCache>
                <c:formatCode>General</c:formatCode>
                <c:ptCount val="40"/>
                <c:pt idx="0">
                  <c:v>63</c:v>
                </c:pt>
                <c:pt idx="1">
                  <c:v>236</c:v>
                </c:pt>
                <c:pt idx="2">
                  <c:v>579</c:v>
                </c:pt>
                <c:pt idx="3">
                  <c:v>785</c:v>
                </c:pt>
                <c:pt idx="4">
                  <c:v>1100</c:v>
                </c:pt>
                <c:pt idx="5">
                  <c:v>1470</c:v>
                </c:pt>
                <c:pt idx="6">
                  <c:v>1956</c:v>
                </c:pt>
                <c:pt idx="7">
                  <c:v>2734</c:v>
                </c:pt>
                <c:pt idx="8">
                  <c:v>2967</c:v>
                </c:pt>
                <c:pt idx="9">
                  <c:v>3103</c:v>
                </c:pt>
                <c:pt idx="10">
                  <c:v>3240</c:v>
                </c:pt>
                <c:pt idx="11">
                  <c:v>3325</c:v>
                </c:pt>
                <c:pt idx="12">
                  <c:v>4422</c:v>
                </c:pt>
                <c:pt idx="13">
                  <c:v>4618</c:v>
                </c:pt>
                <c:pt idx="14">
                  <c:v>6345</c:v>
                </c:pt>
                <c:pt idx="15">
                  <c:v>5782</c:v>
                </c:pt>
                <c:pt idx="16">
                  <c:v>6105</c:v>
                </c:pt>
                <c:pt idx="17">
                  <c:v>7036</c:v>
                </c:pt>
                <c:pt idx="18">
                  <c:v>8091</c:v>
                </c:pt>
                <c:pt idx="19">
                  <c:v>7550</c:v>
                </c:pt>
                <c:pt idx="20">
                  <c:v>8857</c:v>
                </c:pt>
                <c:pt idx="21">
                  <c:v>9555</c:v>
                </c:pt>
                <c:pt idx="22">
                  <c:v>10267</c:v>
                </c:pt>
                <c:pt idx="23">
                  <c:v>9480</c:v>
                </c:pt>
                <c:pt idx="24">
                  <c:v>11292</c:v>
                </c:pt>
                <c:pt idx="25">
                  <c:v>9468</c:v>
                </c:pt>
                <c:pt idx="26">
                  <c:v>11007</c:v>
                </c:pt>
                <c:pt idx="27">
                  <c:v>12286</c:v>
                </c:pt>
                <c:pt idx="28">
                  <c:v>12237</c:v>
                </c:pt>
                <c:pt idx="29">
                  <c:v>14337</c:v>
                </c:pt>
                <c:pt idx="30">
                  <c:v>12824</c:v>
                </c:pt>
                <c:pt idx="31">
                  <c:v>13116</c:v>
                </c:pt>
                <c:pt idx="32">
                  <c:v>13064</c:v>
                </c:pt>
                <c:pt idx="33">
                  <c:v>15873</c:v>
                </c:pt>
                <c:pt idx="34">
                  <c:v>17179</c:v>
                </c:pt>
                <c:pt idx="35">
                  <c:v>18113</c:v>
                </c:pt>
                <c:pt idx="36">
                  <c:v>15833</c:v>
                </c:pt>
                <c:pt idx="37">
                  <c:v>20455</c:v>
                </c:pt>
                <c:pt idx="38">
                  <c:v>19393</c:v>
                </c:pt>
                <c:pt idx="39">
                  <c:v>19517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400448"/>
        <c:axId val="178729728"/>
      </c:lineChart>
      <c:catAx>
        <c:axId val="1774004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en-US" dirty="0" smtClean="0"/>
                  <a:t>Number</a:t>
                </a:r>
                <a:r>
                  <a:rPr lang="en-US" altLang="en-US" baseline="0" dirty="0" smtClean="0"/>
                  <a:t> of Leaf Features</a:t>
                </a:r>
                <a:endParaRPr lang="en-US" altLang="en-US" dirty="0"/>
              </a:p>
            </c:rich>
          </c:tx>
          <c:layout>
            <c:manualLayout>
              <c:xMode val="edge"/>
              <c:yMode val="edge"/>
              <c:x val="0.38995330687830687"/>
              <c:y val="0.90320300196850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78729728"/>
        <c:crosses val="autoZero"/>
        <c:auto val="1"/>
        <c:lblAlgn val="ctr"/>
        <c:lblOffset val="100"/>
        <c:noMultiLvlLbl val="0"/>
      </c:catAx>
      <c:valAx>
        <c:axId val="178729728"/>
        <c:scaling>
          <c:orientation val="minMax"/>
          <c:max val="200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en-US" dirty="0" smtClean="0"/>
                  <a:t>Time (</a:t>
                </a:r>
                <a:r>
                  <a:rPr lang="en-US" altLang="en-US" dirty="0" err="1" smtClean="0"/>
                  <a:t>ms</a:t>
                </a:r>
                <a:r>
                  <a:rPr lang="en-US" altLang="en-US" dirty="0" smtClean="0"/>
                  <a:t>)</a:t>
                </a:r>
                <a:endParaRPr lang="en-US" altLang="en-US" dirty="0"/>
              </a:p>
            </c:rich>
          </c:tx>
          <c:layout>
            <c:manualLayout>
              <c:xMode val="edge"/>
              <c:yMode val="edge"/>
              <c:x val="0"/>
              <c:y val="0.2885871062992125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7740044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Binary</c:v>
                </c:pt>
              </c:strCache>
            </c:strRef>
          </c:tx>
          <c:spPr>
            <a:ln cmpd="sng">
              <a:solidFill>
                <a:schemeClr val="tx1"/>
              </a:solidFill>
              <a:prstDash val="dash"/>
            </a:ln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20</c:v>
                </c:pt>
                <c:pt idx="2">
                  <c:v>60</c:v>
                </c:pt>
                <c:pt idx="4">
                  <c:v>100</c:v>
                </c:pt>
                <c:pt idx="6">
                  <c:v>140</c:v>
                </c:pt>
                <c:pt idx="8">
                  <c:v>180</c:v>
                </c:pt>
                <c:pt idx="10">
                  <c:v>220</c:v>
                </c:pt>
                <c:pt idx="12">
                  <c:v>260</c:v>
                </c:pt>
                <c:pt idx="14">
                  <c:v>300</c:v>
                </c:pt>
                <c:pt idx="16">
                  <c:v>340</c:v>
                </c:pt>
                <c:pt idx="18">
                  <c:v>380</c:v>
                </c:pt>
                <c:pt idx="20">
                  <c:v>420</c:v>
                </c:pt>
                <c:pt idx="22">
                  <c:v>460</c:v>
                </c:pt>
                <c:pt idx="24">
                  <c:v>500</c:v>
                </c:pt>
                <c:pt idx="26">
                  <c:v>540</c:v>
                </c:pt>
                <c:pt idx="28">
                  <c:v>580</c:v>
                </c:pt>
                <c:pt idx="30">
                  <c:v>620</c:v>
                </c:pt>
                <c:pt idx="32">
                  <c:v>660</c:v>
                </c:pt>
                <c:pt idx="34">
                  <c:v>700</c:v>
                </c:pt>
                <c:pt idx="36">
                  <c:v>740</c:v>
                </c:pt>
                <c:pt idx="38">
                  <c:v>780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47</c:v>
                </c:pt>
                <c:pt idx="1">
                  <c:v>79</c:v>
                </c:pt>
                <c:pt idx="2">
                  <c:v>235</c:v>
                </c:pt>
                <c:pt idx="3">
                  <c:v>265</c:v>
                </c:pt>
                <c:pt idx="4">
                  <c:v>394</c:v>
                </c:pt>
                <c:pt idx="5">
                  <c:v>715</c:v>
                </c:pt>
                <c:pt idx="6">
                  <c:v>918</c:v>
                </c:pt>
                <c:pt idx="7">
                  <c:v>1028</c:v>
                </c:pt>
                <c:pt idx="8">
                  <c:v>1147</c:v>
                </c:pt>
                <c:pt idx="9">
                  <c:v>1161</c:v>
                </c:pt>
                <c:pt idx="10">
                  <c:v>1396</c:v>
                </c:pt>
                <c:pt idx="11">
                  <c:v>1552</c:v>
                </c:pt>
                <c:pt idx="12">
                  <c:v>2208</c:v>
                </c:pt>
                <c:pt idx="13">
                  <c:v>2099</c:v>
                </c:pt>
                <c:pt idx="14">
                  <c:v>2516</c:v>
                </c:pt>
                <c:pt idx="15">
                  <c:v>2648</c:v>
                </c:pt>
                <c:pt idx="16">
                  <c:v>2925</c:v>
                </c:pt>
                <c:pt idx="17">
                  <c:v>3634</c:v>
                </c:pt>
                <c:pt idx="18">
                  <c:v>3744</c:v>
                </c:pt>
                <c:pt idx="19">
                  <c:v>3668</c:v>
                </c:pt>
                <c:pt idx="20">
                  <c:v>4392</c:v>
                </c:pt>
                <c:pt idx="21">
                  <c:v>4783</c:v>
                </c:pt>
                <c:pt idx="22">
                  <c:v>5121</c:v>
                </c:pt>
                <c:pt idx="23">
                  <c:v>4851</c:v>
                </c:pt>
                <c:pt idx="24">
                  <c:v>6069</c:v>
                </c:pt>
                <c:pt idx="25">
                  <c:v>5614</c:v>
                </c:pt>
                <c:pt idx="26">
                  <c:v>6065</c:v>
                </c:pt>
                <c:pt idx="27">
                  <c:v>6883</c:v>
                </c:pt>
                <c:pt idx="28">
                  <c:v>7219</c:v>
                </c:pt>
                <c:pt idx="29">
                  <c:v>8012</c:v>
                </c:pt>
                <c:pt idx="30">
                  <c:v>7215</c:v>
                </c:pt>
                <c:pt idx="31">
                  <c:v>7889</c:v>
                </c:pt>
                <c:pt idx="32">
                  <c:v>7968</c:v>
                </c:pt>
                <c:pt idx="33">
                  <c:v>8949</c:v>
                </c:pt>
                <c:pt idx="34">
                  <c:v>9666</c:v>
                </c:pt>
                <c:pt idx="35">
                  <c:v>10336</c:v>
                </c:pt>
                <c:pt idx="36">
                  <c:v>9433</c:v>
                </c:pt>
                <c:pt idx="37">
                  <c:v>11526</c:v>
                </c:pt>
                <c:pt idx="38">
                  <c:v>11144</c:v>
                </c:pt>
                <c:pt idx="39">
                  <c:v>11474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Leaf-First Binary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20</c:v>
                </c:pt>
                <c:pt idx="2">
                  <c:v>60</c:v>
                </c:pt>
                <c:pt idx="4">
                  <c:v>100</c:v>
                </c:pt>
                <c:pt idx="6">
                  <c:v>140</c:v>
                </c:pt>
                <c:pt idx="8">
                  <c:v>180</c:v>
                </c:pt>
                <c:pt idx="10">
                  <c:v>220</c:v>
                </c:pt>
                <c:pt idx="12">
                  <c:v>260</c:v>
                </c:pt>
                <c:pt idx="14">
                  <c:v>300</c:v>
                </c:pt>
                <c:pt idx="16">
                  <c:v>340</c:v>
                </c:pt>
                <c:pt idx="18">
                  <c:v>380</c:v>
                </c:pt>
                <c:pt idx="20">
                  <c:v>420</c:v>
                </c:pt>
                <c:pt idx="22">
                  <c:v>460</c:v>
                </c:pt>
                <c:pt idx="24">
                  <c:v>500</c:v>
                </c:pt>
                <c:pt idx="26">
                  <c:v>540</c:v>
                </c:pt>
                <c:pt idx="28">
                  <c:v>580</c:v>
                </c:pt>
                <c:pt idx="30">
                  <c:v>620</c:v>
                </c:pt>
                <c:pt idx="32">
                  <c:v>660</c:v>
                </c:pt>
                <c:pt idx="34">
                  <c:v>700</c:v>
                </c:pt>
                <c:pt idx="36">
                  <c:v>740</c:v>
                </c:pt>
                <c:pt idx="38">
                  <c:v>780</c:v>
                </c:pt>
              </c:numCache>
            </c:numRef>
          </c:cat>
          <c:val>
            <c:numRef>
              <c:f>Sheet1!$C$2:$C$41</c:f>
              <c:numCache>
                <c:formatCode>General</c:formatCode>
                <c:ptCount val="40"/>
                <c:pt idx="0">
                  <c:v>0</c:v>
                </c:pt>
                <c:pt idx="1">
                  <c:v>62</c:v>
                </c:pt>
                <c:pt idx="2">
                  <c:v>48</c:v>
                </c:pt>
                <c:pt idx="3">
                  <c:v>93</c:v>
                </c:pt>
                <c:pt idx="4">
                  <c:v>140</c:v>
                </c:pt>
                <c:pt idx="5">
                  <c:v>233</c:v>
                </c:pt>
                <c:pt idx="6">
                  <c:v>252</c:v>
                </c:pt>
                <c:pt idx="7">
                  <c:v>327</c:v>
                </c:pt>
                <c:pt idx="8">
                  <c:v>404</c:v>
                </c:pt>
                <c:pt idx="9">
                  <c:v>596</c:v>
                </c:pt>
                <c:pt idx="10">
                  <c:v>574</c:v>
                </c:pt>
                <c:pt idx="11">
                  <c:v>635</c:v>
                </c:pt>
                <c:pt idx="12">
                  <c:v>654</c:v>
                </c:pt>
                <c:pt idx="13">
                  <c:v>1177</c:v>
                </c:pt>
                <c:pt idx="14">
                  <c:v>1394</c:v>
                </c:pt>
                <c:pt idx="15">
                  <c:v>1484</c:v>
                </c:pt>
                <c:pt idx="16">
                  <c:v>1350</c:v>
                </c:pt>
                <c:pt idx="17">
                  <c:v>1426</c:v>
                </c:pt>
                <c:pt idx="18">
                  <c:v>1881</c:v>
                </c:pt>
                <c:pt idx="19">
                  <c:v>1861</c:v>
                </c:pt>
                <c:pt idx="20">
                  <c:v>2339</c:v>
                </c:pt>
                <c:pt idx="21">
                  <c:v>2250</c:v>
                </c:pt>
                <c:pt idx="22">
                  <c:v>2404</c:v>
                </c:pt>
                <c:pt idx="23">
                  <c:v>2487</c:v>
                </c:pt>
                <c:pt idx="24">
                  <c:v>2846</c:v>
                </c:pt>
                <c:pt idx="25">
                  <c:v>2738</c:v>
                </c:pt>
                <c:pt idx="26">
                  <c:v>3024</c:v>
                </c:pt>
                <c:pt idx="27">
                  <c:v>3602</c:v>
                </c:pt>
                <c:pt idx="28">
                  <c:v>3298</c:v>
                </c:pt>
                <c:pt idx="29">
                  <c:v>3647</c:v>
                </c:pt>
                <c:pt idx="30">
                  <c:v>3972</c:v>
                </c:pt>
                <c:pt idx="31">
                  <c:v>4234</c:v>
                </c:pt>
                <c:pt idx="32">
                  <c:v>4632</c:v>
                </c:pt>
                <c:pt idx="33">
                  <c:v>4855</c:v>
                </c:pt>
                <c:pt idx="34">
                  <c:v>5386</c:v>
                </c:pt>
                <c:pt idx="35">
                  <c:v>5124</c:v>
                </c:pt>
                <c:pt idx="36">
                  <c:v>5707</c:v>
                </c:pt>
                <c:pt idx="37">
                  <c:v>6436</c:v>
                </c:pt>
                <c:pt idx="38">
                  <c:v>6621</c:v>
                </c:pt>
                <c:pt idx="39">
                  <c:v>6981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Bottom-Up</c:v>
                </c:pt>
              </c:strCache>
            </c:strRef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20</c:v>
                </c:pt>
                <c:pt idx="2">
                  <c:v>60</c:v>
                </c:pt>
                <c:pt idx="4">
                  <c:v>100</c:v>
                </c:pt>
                <c:pt idx="6">
                  <c:v>140</c:v>
                </c:pt>
                <c:pt idx="8">
                  <c:v>180</c:v>
                </c:pt>
                <c:pt idx="10">
                  <c:v>220</c:v>
                </c:pt>
                <c:pt idx="12">
                  <c:v>260</c:v>
                </c:pt>
                <c:pt idx="14">
                  <c:v>300</c:v>
                </c:pt>
                <c:pt idx="16">
                  <c:v>340</c:v>
                </c:pt>
                <c:pt idx="18">
                  <c:v>380</c:v>
                </c:pt>
                <c:pt idx="20">
                  <c:v>420</c:v>
                </c:pt>
                <c:pt idx="22">
                  <c:v>460</c:v>
                </c:pt>
                <c:pt idx="24">
                  <c:v>500</c:v>
                </c:pt>
                <c:pt idx="26">
                  <c:v>540</c:v>
                </c:pt>
                <c:pt idx="28">
                  <c:v>580</c:v>
                </c:pt>
                <c:pt idx="30">
                  <c:v>620</c:v>
                </c:pt>
                <c:pt idx="32">
                  <c:v>660</c:v>
                </c:pt>
                <c:pt idx="34">
                  <c:v>700</c:v>
                </c:pt>
                <c:pt idx="36">
                  <c:v>740</c:v>
                </c:pt>
                <c:pt idx="38">
                  <c:v>780</c:v>
                </c:pt>
              </c:numCache>
            </c:numRef>
          </c:cat>
          <c:val>
            <c:numRef>
              <c:f>Sheet1!$D$2:$D$41</c:f>
              <c:numCache>
                <c:formatCode>General</c:formatCode>
                <c:ptCount val="40"/>
                <c:pt idx="0">
                  <c:v>16</c:v>
                </c:pt>
                <c:pt idx="1">
                  <c:v>16</c:v>
                </c:pt>
                <c:pt idx="2">
                  <c:v>92</c:v>
                </c:pt>
                <c:pt idx="3">
                  <c:v>140</c:v>
                </c:pt>
                <c:pt idx="4">
                  <c:v>122</c:v>
                </c:pt>
                <c:pt idx="5">
                  <c:v>204</c:v>
                </c:pt>
                <c:pt idx="6">
                  <c:v>141</c:v>
                </c:pt>
                <c:pt idx="7">
                  <c:v>392</c:v>
                </c:pt>
                <c:pt idx="8">
                  <c:v>582</c:v>
                </c:pt>
                <c:pt idx="9">
                  <c:v>689</c:v>
                </c:pt>
                <c:pt idx="10">
                  <c:v>594</c:v>
                </c:pt>
                <c:pt idx="11">
                  <c:v>974</c:v>
                </c:pt>
                <c:pt idx="12">
                  <c:v>956</c:v>
                </c:pt>
                <c:pt idx="13">
                  <c:v>812</c:v>
                </c:pt>
                <c:pt idx="14">
                  <c:v>1239</c:v>
                </c:pt>
                <c:pt idx="15">
                  <c:v>1358</c:v>
                </c:pt>
                <c:pt idx="16">
                  <c:v>1520</c:v>
                </c:pt>
                <c:pt idx="17">
                  <c:v>1794</c:v>
                </c:pt>
                <c:pt idx="18">
                  <c:v>2036</c:v>
                </c:pt>
                <c:pt idx="19">
                  <c:v>2004</c:v>
                </c:pt>
                <c:pt idx="20">
                  <c:v>2027</c:v>
                </c:pt>
                <c:pt idx="21">
                  <c:v>2153</c:v>
                </c:pt>
                <c:pt idx="22">
                  <c:v>2639</c:v>
                </c:pt>
                <c:pt idx="23">
                  <c:v>2507</c:v>
                </c:pt>
                <c:pt idx="24">
                  <c:v>2888</c:v>
                </c:pt>
                <c:pt idx="25">
                  <c:v>3238</c:v>
                </c:pt>
                <c:pt idx="26">
                  <c:v>3642</c:v>
                </c:pt>
                <c:pt idx="27">
                  <c:v>4294</c:v>
                </c:pt>
                <c:pt idx="28">
                  <c:v>3954</c:v>
                </c:pt>
                <c:pt idx="29">
                  <c:v>4038</c:v>
                </c:pt>
                <c:pt idx="30">
                  <c:v>4692</c:v>
                </c:pt>
                <c:pt idx="31">
                  <c:v>4875</c:v>
                </c:pt>
                <c:pt idx="32">
                  <c:v>5283</c:v>
                </c:pt>
                <c:pt idx="33">
                  <c:v>5338</c:v>
                </c:pt>
                <c:pt idx="34">
                  <c:v>5210</c:v>
                </c:pt>
                <c:pt idx="35">
                  <c:v>6005</c:v>
                </c:pt>
                <c:pt idx="36">
                  <c:v>6710</c:v>
                </c:pt>
                <c:pt idx="37">
                  <c:v>6608</c:v>
                </c:pt>
                <c:pt idx="38">
                  <c:v>6407</c:v>
                </c:pt>
                <c:pt idx="39">
                  <c:v>7635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Root-First Binary</c:v>
                </c:pt>
              </c:strCache>
            </c:strRef>
          </c:tx>
          <c:spPr>
            <a:ln w="57150"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20</c:v>
                </c:pt>
                <c:pt idx="2">
                  <c:v>60</c:v>
                </c:pt>
                <c:pt idx="4">
                  <c:v>100</c:v>
                </c:pt>
                <c:pt idx="6">
                  <c:v>140</c:v>
                </c:pt>
                <c:pt idx="8">
                  <c:v>180</c:v>
                </c:pt>
                <c:pt idx="10">
                  <c:v>220</c:v>
                </c:pt>
                <c:pt idx="12">
                  <c:v>260</c:v>
                </c:pt>
                <c:pt idx="14">
                  <c:v>300</c:v>
                </c:pt>
                <c:pt idx="16">
                  <c:v>340</c:v>
                </c:pt>
                <c:pt idx="18">
                  <c:v>380</c:v>
                </c:pt>
                <c:pt idx="20">
                  <c:v>420</c:v>
                </c:pt>
                <c:pt idx="22">
                  <c:v>460</c:v>
                </c:pt>
                <c:pt idx="24">
                  <c:v>500</c:v>
                </c:pt>
                <c:pt idx="26">
                  <c:v>540</c:v>
                </c:pt>
                <c:pt idx="28">
                  <c:v>580</c:v>
                </c:pt>
                <c:pt idx="30">
                  <c:v>620</c:v>
                </c:pt>
                <c:pt idx="32">
                  <c:v>660</c:v>
                </c:pt>
                <c:pt idx="34">
                  <c:v>700</c:v>
                </c:pt>
                <c:pt idx="36">
                  <c:v>740</c:v>
                </c:pt>
                <c:pt idx="38">
                  <c:v>780</c:v>
                </c:pt>
              </c:numCache>
            </c:numRef>
          </c:cat>
          <c:val>
            <c:numRef>
              <c:f>Sheet1!$E$2:$E$41</c:f>
              <c:numCache>
                <c:formatCode>General</c:formatCode>
                <c:ptCount val="40"/>
                <c:pt idx="0">
                  <c:v>31</c:v>
                </c:pt>
                <c:pt idx="1">
                  <c:v>94</c:v>
                </c:pt>
                <c:pt idx="2">
                  <c:v>264</c:v>
                </c:pt>
                <c:pt idx="3">
                  <c:v>406</c:v>
                </c:pt>
                <c:pt idx="4">
                  <c:v>568</c:v>
                </c:pt>
                <c:pt idx="5">
                  <c:v>704</c:v>
                </c:pt>
                <c:pt idx="6">
                  <c:v>991</c:v>
                </c:pt>
                <c:pt idx="7">
                  <c:v>1279</c:v>
                </c:pt>
                <c:pt idx="8">
                  <c:v>1306</c:v>
                </c:pt>
                <c:pt idx="9">
                  <c:v>1474</c:v>
                </c:pt>
                <c:pt idx="10">
                  <c:v>1748</c:v>
                </c:pt>
                <c:pt idx="11">
                  <c:v>1841</c:v>
                </c:pt>
                <c:pt idx="12">
                  <c:v>2411</c:v>
                </c:pt>
                <c:pt idx="13">
                  <c:v>2510</c:v>
                </c:pt>
                <c:pt idx="14">
                  <c:v>2988</c:v>
                </c:pt>
                <c:pt idx="15">
                  <c:v>3220</c:v>
                </c:pt>
                <c:pt idx="16">
                  <c:v>3409</c:v>
                </c:pt>
                <c:pt idx="17">
                  <c:v>3856</c:v>
                </c:pt>
                <c:pt idx="18">
                  <c:v>4103</c:v>
                </c:pt>
                <c:pt idx="19">
                  <c:v>4341</c:v>
                </c:pt>
                <c:pt idx="20">
                  <c:v>5255</c:v>
                </c:pt>
                <c:pt idx="21">
                  <c:v>5406</c:v>
                </c:pt>
                <c:pt idx="22">
                  <c:v>5993</c:v>
                </c:pt>
                <c:pt idx="23">
                  <c:v>5672</c:v>
                </c:pt>
                <c:pt idx="24">
                  <c:v>6823</c:v>
                </c:pt>
                <c:pt idx="25">
                  <c:v>6390</c:v>
                </c:pt>
                <c:pt idx="26">
                  <c:v>6385</c:v>
                </c:pt>
                <c:pt idx="27">
                  <c:v>8004</c:v>
                </c:pt>
                <c:pt idx="28">
                  <c:v>8083</c:v>
                </c:pt>
                <c:pt idx="29">
                  <c:v>8961</c:v>
                </c:pt>
                <c:pt idx="30">
                  <c:v>8405</c:v>
                </c:pt>
                <c:pt idx="31">
                  <c:v>9023</c:v>
                </c:pt>
                <c:pt idx="32">
                  <c:v>9071</c:v>
                </c:pt>
                <c:pt idx="33">
                  <c:v>10402</c:v>
                </c:pt>
                <c:pt idx="34">
                  <c:v>11295</c:v>
                </c:pt>
                <c:pt idx="35">
                  <c:v>11306</c:v>
                </c:pt>
                <c:pt idx="36">
                  <c:v>10587</c:v>
                </c:pt>
                <c:pt idx="37">
                  <c:v>13559</c:v>
                </c:pt>
                <c:pt idx="38">
                  <c:v>13361</c:v>
                </c:pt>
                <c:pt idx="39">
                  <c:v>13518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Top-Down</c:v>
                </c:pt>
              </c:strCache>
            </c:strRef>
          </c:tx>
          <c:spPr>
            <a:ln>
              <a:solidFill>
                <a:schemeClr val="tx1"/>
              </a:solidFill>
              <a:prstDash val="dashDot"/>
            </a:ln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20</c:v>
                </c:pt>
                <c:pt idx="2">
                  <c:v>60</c:v>
                </c:pt>
                <c:pt idx="4">
                  <c:v>100</c:v>
                </c:pt>
                <c:pt idx="6">
                  <c:v>140</c:v>
                </c:pt>
                <c:pt idx="8">
                  <c:v>180</c:v>
                </c:pt>
                <c:pt idx="10">
                  <c:v>220</c:v>
                </c:pt>
                <c:pt idx="12">
                  <c:v>260</c:v>
                </c:pt>
                <c:pt idx="14">
                  <c:v>300</c:v>
                </c:pt>
                <c:pt idx="16">
                  <c:v>340</c:v>
                </c:pt>
                <c:pt idx="18">
                  <c:v>380</c:v>
                </c:pt>
                <c:pt idx="20">
                  <c:v>420</c:v>
                </c:pt>
                <c:pt idx="22">
                  <c:v>460</c:v>
                </c:pt>
                <c:pt idx="24">
                  <c:v>500</c:v>
                </c:pt>
                <c:pt idx="26">
                  <c:v>540</c:v>
                </c:pt>
                <c:pt idx="28">
                  <c:v>580</c:v>
                </c:pt>
                <c:pt idx="30">
                  <c:v>620</c:v>
                </c:pt>
                <c:pt idx="32">
                  <c:v>660</c:v>
                </c:pt>
                <c:pt idx="34">
                  <c:v>700</c:v>
                </c:pt>
                <c:pt idx="36">
                  <c:v>740</c:v>
                </c:pt>
                <c:pt idx="38">
                  <c:v>780</c:v>
                </c:pt>
              </c:numCache>
            </c:numRef>
          </c:cat>
          <c:val>
            <c:numRef>
              <c:f>Sheet1!$F$2:$F$41</c:f>
              <c:numCache>
                <c:formatCode>General</c:formatCode>
                <c:ptCount val="40"/>
                <c:pt idx="0">
                  <c:v>78</c:v>
                </c:pt>
                <c:pt idx="1">
                  <c:v>296</c:v>
                </c:pt>
                <c:pt idx="2">
                  <c:v>533</c:v>
                </c:pt>
                <c:pt idx="3">
                  <c:v>831</c:v>
                </c:pt>
                <c:pt idx="4">
                  <c:v>1183</c:v>
                </c:pt>
                <c:pt idx="5">
                  <c:v>1535</c:v>
                </c:pt>
                <c:pt idx="6">
                  <c:v>1854</c:v>
                </c:pt>
                <c:pt idx="7">
                  <c:v>2660</c:v>
                </c:pt>
                <c:pt idx="8">
                  <c:v>2935</c:v>
                </c:pt>
                <c:pt idx="9">
                  <c:v>3111</c:v>
                </c:pt>
                <c:pt idx="10">
                  <c:v>3189</c:v>
                </c:pt>
                <c:pt idx="11">
                  <c:v>3424</c:v>
                </c:pt>
                <c:pt idx="12">
                  <c:v>4599</c:v>
                </c:pt>
                <c:pt idx="13">
                  <c:v>4557</c:v>
                </c:pt>
                <c:pt idx="14">
                  <c:v>6308</c:v>
                </c:pt>
                <c:pt idx="15">
                  <c:v>5623</c:v>
                </c:pt>
                <c:pt idx="16">
                  <c:v>6113</c:v>
                </c:pt>
                <c:pt idx="17">
                  <c:v>7111</c:v>
                </c:pt>
                <c:pt idx="18">
                  <c:v>8052</c:v>
                </c:pt>
                <c:pt idx="19">
                  <c:v>7760</c:v>
                </c:pt>
                <c:pt idx="20">
                  <c:v>8821</c:v>
                </c:pt>
                <c:pt idx="21">
                  <c:v>9365</c:v>
                </c:pt>
                <c:pt idx="22">
                  <c:v>10032</c:v>
                </c:pt>
                <c:pt idx="23">
                  <c:v>9550</c:v>
                </c:pt>
                <c:pt idx="24">
                  <c:v>10927</c:v>
                </c:pt>
                <c:pt idx="25">
                  <c:v>9423</c:v>
                </c:pt>
                <c:pt idx="26">
                  <c:v>10852</c:v>
                </c:pt>
                <c:pt idx="27">
                  <c:v>12956</c:v>
                </c:pt>
                <c:pt idx="28">
                  <c:v>12043</c:v>
                </c:pt>
                <c:pt idx="29">
                  <c:v>14380</c:v>
                </c:pt>
                <c:pt idx="30">
                  <c:v>12936</c:v>
                </c:pt>
                <c:pt idx="31">
                  <c:v>12746</c:v>
                </c:pt>
                <c:pt idx="32">
                  <c:v>13133</c:v>
                </c:pt>
                <c:pt idx="33">
                  <c:v>16101</c:v>
                </c:pt>
                <c:pt idx="34">
                  <c:v>16832</c:v>
                </c:pt>
                <c:pt idx="35">
                  <c:v>18219</c:v>
                </c:pt>
                <c:pt idx="36">
                  <c:v>16227</c:v>
                </c:pt>
                <c:pt idx="37">
                  <c:v>20463</c:v>
                </c:pt>
                <c:pt idx="38">
                  <c:v>18875</c:v>
                </c:pt>
                <c:pt idx="39">
                  <c:v>19149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977600"/>
        <c:axId val="175979520"/>
      </c:lineChart>
      <c:catAx>
        <c:axId val="1759776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en-US" dirty="0" smtClean="0"/>
                  <a:t>Number</a:t>
                </a:r>
                <a:r>
                  <a:rPr lang="en-US" altLang="en-US" baseline="0" dirty="0" smtClean="0"/>
                  <a:t> of Leaf Features</a:t>
                </a:r>
                <a:endParaRPr lang="en-US" altLang="en-US" dirty="0"/>
              </a:p>
            </c:rich>
          </c:tx>
          <c:layout>
            <c:manualLayout>
              <c:xMode val="edge"/>
              <c:yMode val="edge"/>
              <c:x val="0.39163320105820104"/>
              <c:y val="0.90320300196850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75979520"/>
        <c:crosses val="autoZero"/>
        <c:auto val="1"/>
        <c:lblAlgn val="ctr"/>
        <c:lblOffset val="100"/>
        <c:noMultiLvlLbl val="0"/>
      </c:catAx>
      <c:valAx>
        <c:axId val="175979520"/>
        <c:scaling>
          <c:orientation val="minMax"/>
          <c:max val="200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en-US" dirty="0" smtClean="0"/>
                  <a:t>Time (</a:t>
                </a:r>
                <a:r>
                  <a:rPr lang="en-US" altLang="en-US" dirty="0" err="1" smtClean="0"/>
                  <a:t>ms</a:t>
                </a:r>
                <a:r>
                  <a:rPr lang="en-US" altLang="en-US" dirty="0" smtClean="0"/>
                  <a:t>)</a:t>
                </a:r>
                <a:endParaRPr lang="en-US" altLang="en-US" dirty="0"/>
              </a:p>
            </c:rich>
          </c:tx>
          <c:layout>
            <c:manualLayout>
              <c:xMode val="edge"/>
              <c:yMode val="edge"/>
              <c:x val="0"/>
              <c:y val="0.2885871062992125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7597760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70D0-ABC8-4852-AD3A-2A9106A32056}" type="datetimeFigureOut">
              <a:rPr lang="zh-CN" altLang="en-US" smtClean="0"/>
              <a:t>2012-5-19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14CA-3D29-43D8-9F5E-3659F5EEA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48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70D0-ABC8-4852-AD3A-2A9106A32056}" type="datetimeFigureOut">
              <a:rPr lang="zh-CN" altLang="en-US" smtClean="0"/>
              <a:t>2012-5-19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14CA-3D29-43D8-9F5E-3659F5EEA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13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70D0-ABC8-4852-AD3A-2A9106A32056}" type="datetimeFigureOut">
              <a:rPr lang="zh-CN" altLang="en-US" smtClean="0"/>
              <a:t>2012-5-19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14CA-3D29-43D8-9F5E-3659F5EEA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35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70D0-ABC8-4852-AD3A-2A9106A32056}" type="datetimeFigureOut">
              <a:rPr lang="zh-CN" altLang="en-US" smtClean="0"/>
              <a:t>2012-5-19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14CA-3D29-43D8-9F5E-3659F5EEA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8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70D0-ABC8-4852-AD3A-2A9106A32056}" type="datetimeFigureOut">
              <a:rPr lang="zh-CN" altLang="en-US" smtClean="0"/>
              <a:t>2012-5-19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14CA-3D29-43D8-9F5E-3659F5EEA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62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70D0-ABC8-4852-AD3A-2A9106A32056}" type="datetimeFigureOut">
              <a:rPr lang="zh-CN" altLang="en-US" smtClean="0"/>
              <a:t>2012-5-19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14CA-3D29-43D8-9F5E-3659F5EEA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13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70D0-ABC8-4852-AD3A-2A9106A32056}" type="datetimeFigureOut">
              <a:rPr lang="zh-CN" altLang="en-US" smtClean="0"/>
              <a:t>2012-5-19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14CA-3D29-43D8-9F5E-3659F5EEA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84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70D0-ABC8-4852-AD3A-2A9106A32056}" type="datetimeFigureOut">
              <a:rPr lang="zh-CN" altLang="en-US" smtClean="0"/>
              <a:t>2012-5-19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14CA-3D29-43D8-9F5E-3659F5EEA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69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70D0-ABC8-4852-AD3A-2A9106A32056}" type="datetimeFigureOut">
              <a:rPr lang="zh-CN" altLang="en-US" smtClean="0"/>
              <a:t>2012-5-19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14CA-3D29-43D8-9F5E-3659F5EEA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22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70D0-ABC8-4852-AD3A-2A9106A32056}" type="datetimeFigureOut">
              <a:rPr lang="zh-CN" altLang="en-US" smtClean="0"/>
              <a:t>2012-5-19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14CA-3D29-43D8-9F5E-3659F5EEA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62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70D0-ABC8-4852-AD3A-2A9106A32056}" type="datetimeFigureOut">
              <a:rPr lang="zh-CN" altLang="en-US" smtClean="0"/>
              <a:t>2012-5-19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14CA-3D29-43D8-9F5E-3659F5EEA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03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770D0-ABC8-4852-AD3A-2A9106A32056}" type="datetimeFigureOut">
              <a:rPr lang="zh-CN" altLang="en-US" smtClean="0"/>
              <a:t>2012-5-19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714CA-3D29-43D8-9F5E-3659F5EEA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71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52626180"/>
              </p:ext>
            </p:extLst>
          </p:nvPr>
        </p:nvGraphicFramePr>
        <p:xfrm>
          <a:off x="1547664" y="141277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67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65055" y="1196752"/>
            <a:ext cx="9145016" cy="13537504"/>
            <a:chOff x="251520" y="1196752"/>
            <a:chExt cx="9145016" cy="13537504"/>
          </a:xfrm>
        </p:grpSpPr>
        <p:grpSp>
          <p:nvGrpSpPr>
            <p:cNvPr id="4" name="Group 3"/>
            <p:cNvGrpSpPr/>
            <p:nvPr/>
          </p:nvGrpSpPr>
          <p:grpSpPr>
            <a:xfrm>
              <a:off x="251520" y="1196752"/>
              <a:ext cx="9145016" cy="4464496"/>
              <a:chOff x="251520" y="1196752"/>
              <a:chExt cx="9145016" cy="4464496"/>
            </a:xfrm>
          </p:grpSpPr>
          <p:graphicFrame>
            <p:nvGraphicFramePr>
              <p:cNvPr id="2" name="Chart 1"/>
              <p:cNvGraphicFramePr/>
              <p:nvPr>
                <p:extLst>
                  <p:ext uri="{D42A27DB-BD31-4B8C-83A1-F6EECF244321}">
                    <p14:modId xmlns:p14="http://schemas.microsoft.com/office/powerpoint/2010/main" val="2839213140"/>
                  </p:ext>
                </p:extLst>
              </p:nvPr>
            </p:nvGraphicFramePr>
            <p:xfrm>
              <a:off x="251520" y="1196752"/>
              <a:ext cx="9145016" cy="406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3" name="TextBox 2"/>
              <p:cNvSpPr txBox="1"/>
              <p:nvPr/>
            </p:nvSpPr>
            <p:spPr>
              <a:xfrm>
                <a:off x="3347864" y="5291916"/>
                <a:ext cx="2513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/>
                  <a:t>(2a) Select Longest Path </a:t>
                </a:r>
                <a:endParaRPr lang="zh-CN" altLang="en-US" b="1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51520" y="5733256"/>
              <a:ext cx="9145016" cy="4464496"/>
              <a:chOff x="251520" y="1196752"/>
              <a:chExt cx="9145016" cy="4464496"/>
            </a:xfrm>
          </p:grpSpPr>
          <p:graphicFrame>
            <p:nvGraphicFramePr>
              <p:cNvPr id="6" name="Chart 5"/>
              <p:cNvGraphicFramePr/>
              <p:nvPr>
                <p:extLst>
                  <p:ext uri="{D42A27DB-BD31-4B8C-83A1-F6EECF244321}">
                    <p14:modId xmlns:p14="http://schemas.microsoft.com/office/powerpoint/2010/main" val="4149979733"/>
                  </p:ext>
                </p:extLst>
              </p:nvPr>
            </p:nvGraphicFramePr>
            <p:xfrm>
              <a:off x="251520" y="1196752"/>
              <a:ext cx="9145016" cy="406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7" name="TextBox 6"/>
              <p:cNvSpPr txBox="1"/>
              <p:nvPr/>
            </p:nvSpPr>
            <p:spPr>
              <a:xfrm>
                <a:off x="2987824" y="5291916"/>
                <a:ext cx="3182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/>
                  <a:t>(2b) Select Middle-Length Path </a:t>
                </a:r>
                <a:endParaRPr lang="zh-CN" altLang="en-US" b="1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51520" y="10269760"/>
              <a:ext cx="9145016" cy="4464496"/>
              <a:chOff x="251520" y="1196752"/>
              <a:chExt cx="9145016" cy="4464496"/>
            </a:xfrm>
          </p:grpSpPr>
          <p:graphicFrame>
            <p:nvGraphicFramePr>
              <p:cNvPr id="9" name="Chart 8"/>
              <p:cNvGraphicFramePr/>
              <p:nvPr>
                <p:extLst>
                  <p:ext uri="{D42A27DB-BD31-4B8C-83A1-F6EECF244321}">
                    <p14:modId xmlns:p14="http://schemas.microsoft.com/office/powerpoint/2010/main" val="536531116"/>
                  </p:ext>
                </p:extLst>
              </p:nvPr>
            </p:nvGraphicFramePr>
            <p:xfrm>
              <a:off x="251520" y="1196752"/>
              <a:ext cx="9145016" cy="406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10" name="TextBox 9"/>
              <p:cNvSpPr txBox="1"/>
              <p:nvPr/>
            </p:nvSpPr>
            <p:spPr>
              <a:xfrm>
                <a:off x="3347864" y="5291916"/>
                <a:ext cx="2559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/>
                  <a:t>(2c) Select Shortest Path </a:t>
                </a:r>
                <a:endParaRPr lang="zh-CN" altLang="en-US" b="1" dirty="0"/>
              </a:p>
            </p:txBody>
          </p:sp>
        </p:grpSp>
      </p:grpSp>
      <p:cxnSp>
        <p:nvCxnSpPr>
          <p:cNvPr id="13" name="Straight Connector 12"/>
          <p:cNvCxnSpPr/>
          <p:nvPr/>
        </p:nvCxnSpPr>
        <p:spPr>
          <a:xfrm>
            <a:off x="35496" y="415642"/>
            <a:ext cx="576064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4614" y="230976"/>
            <a:ext cx="114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Top-Down</a:t>
            </a:r>
            <a:endParaRPr lang="zh-CN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70078" y="424507"/>
            <a:ext cx="574993" cy="0"/>
          </a:xfrm>
          <a:prstGeom prst="line">
            <a:avLst/>
          </a:prstGeom>
          <a:ln w="57150" cap="rnd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28125" y="249133"/>
            <a:ext cx="174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Root-First Binary</a:t>
            </a:r>
            <a:endParaRPr lang="zh-CN" alt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788024" y="433799"/>
            <a:ext cx="57606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75134" y="249133"/>
            <a:ext cx="78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Binary</a:t>
            </a:r>
            <a:endParaRPr lang="zh-CN" alt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476423" y="433799"/>
            <a:ext cx="57606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35541" y="249133"/>
            <a:ext cx="122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Bottom-Up</a:t>
            </a:r>
            <a:endParaRPr lang="zh-CN" alt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8564655" y="433799"/>
            <a:ext cx="63501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284735" y="249133"/>
            <a:ext cx="169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Leaf-First Binary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15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51520" y="548680"/>
            <a:ext cx="15624896" cy="14185576"/>
            <a:chOff x="251520" y="548680"/>
            <a:chExt cx="15624896" cy="14185576"/>
          </a:xfrm>
        </p:grpSpPr>
        <p:grpSp>
          <p:nvGrpSpPr>
            <p:cNvPr id="5" name="Group 4"/>
            <p:cNvGrpSpPr/>
            <p:nvPr/>
          </p:nvGrpSpPr>
          <p:grpSpPr>
            <a:xfrm>
              <a:off x="251520" y="1196752"/>
              <a:ext cx="7560840" cy="4464496"/>
              <a:chOff x="251520" y="1196752"/>
              <a:chExt cx="7200800" cy="4464496"/>
            </a:xfrm>
          </p:grpSpPr>
          <p:graphicFrame>
            <p:nvGraphicFramePr>
              <p:cNvPr id="2" name="Chart 1"/>
              <p:cNvGraphicFramePr/>
              <p:nvPr>
                <p:extLst>
                  <p:ext uri="{D42A27DB-BD31-4B8C-83A1-F6EECF244321}">
                    <p14:modId xmlns:p14="http://schemas.microsoft.com/office/powerpoint/2010/main" val="2384242052"/>
                  </p:ext>
                </p:extLst>
              </p:nvPr>
            </p:nvGraphicFramePr>
            <p:xfrm>
              <a:off x="251520" y="1196752"/>
              <a:ext cx="7200800" cy="406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3" name="TextBox 2"/>
              <p:cNvSpPr txBox="1"/>
              <p:nvPr/>
            </p:nvSpPr>
            <p:spPr>
              <a:xfrm>
                <a:off x="3087306" y="5291916"/>
                <a:ext cx="2513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/>
                  <a:t>(1a) Select Longest Path </a:t>
                </a:r>
                <a:endParaRPr lang="zh-CN" altLang="en-US" b="1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1568" y="5733256"/>
              <a:ext cx="7560000" cy="4464496"/>
              <a:chOff x="251520" y="1196752"/>
              <a:chExt cx="7190751" cy="4464496"/>
            </a:xfrm>
          </p:grpSpPr>
          <p:graphicFrame>
            <p:nvGraphicFramePr>
              <p:cNvPr id="10" name="Chart 9"/>
              <p:cNvGraphicFramePr/>
              <p:nvPr>
                <p:extLst>
                  <p:ext uri="{D42A27DB-BD31-4B8C-83A1-F6EECF244321}">
                    <p14:modId xmlns:p14="http://schemas.microsoft.com/office/powerpoint/2010/main" val="4092268509"/>
                  </p:ext>
                </p:extLst>
              </p:nvPr>
            </p:nvGraphicFramePr>
            <p:xfrm>
              <a:off x="251520" y="1196752"/>
              <a:ext cx="7190751" cy="406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1" name="TextBox 10"/>
              <p:cNvSpPr txBox="1"/>
              <p:nvPr/>
            </p:nvSpPr>
            <p:spPr>
              <a:xfrm>
                <a:off x="2844619" y="5291916"/>
                <a:ext cx="3182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/>
                  <a:t>(1b) Select Middle-Length Path </a:t>
                </a:r>
                <a:endParaRPr lang="zh-CN" altLang="en-US" b="1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61568" y="10269760"/>
              <a:ext cx="7560000" cy="4464496"/>
              <a:chOff x="251520" y="1196752"/>
              <a:chExt cx="9145016" cy="4464496"/>
            </a:xfrm>
          </p:grpSpPr>
          <p:graphicFrame>
            <p:nvGraphicFramePr>
              <p:cNvPr id="13" name="Chart 12"/>
              <p:cNvGraphicFramePr/>
              <p:nvPr>
                <p:extLst>
                  <p:ext uri="{D42A27DB-BD31-4B8C-83A1-F6EECF244321}">
                    <p14:modId xmlns:p14="http://schemas.microsoft.com/office/powerpoint/2010/main" val="3321143804"/>
                  </p:ext>
                </p:extLst>
              </p:nvPr>
            </p:nvGraphicFramePr>
            <p:xfrm>
              <a:off x="251520" y="1196752"/>
              <a:ext cx="9145016" cy="406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14" name="TextBox 13"/>
              <p:cNvSpPr txBox="1"/>
              <p:nvPr/>
            </p:nvSpPr>
            <p:spPr>
              <a:xfrm>
                <a:off x="3984883" y="5291916"/>
                <a:ext cx="2559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/>
                  <a:t>(1c) Select Shortest Path </a:t>
                </a:r>
                <a:endParaRPr lang="zh-CN" altLang="en-US" b="1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8316416" y="1196752"/>
              <a:ext cx="7560000" cy="13537504"/>
              <a:chOff x="9828584" y="1196752"/>
              <a:chExt cx="7560000" cy="13537504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9828584" y="1196752"/>
                <a:ext cx="7560000" cy="4464496"/>
                <a:chOff x="251520" y="1196752"/>
                <a:chExt cx="9145016" cy="4464496"/>
              </a:xfrm>
            </p:grpSpPr>
            <p:graphicFrame>
              <p:nvGraphicFramePr>
                <p:cNvPr id="24" name="Chart 23"/>
                <p:cNvGraphicFramePr/>
                <p:nvPr>
                  <p:extLst>
                    <p:ext uri="{D42A27DB-BD31-4B8C-83A1-F6EECF244321}">
                      <p14:modId xmlns:p14="http://schemas.microsoft.com/office/powerpoint/2010/main" val="3329540622"/>
                    </p:ext>
                  </p:extLst>
                </p:nvPr>
              </p:nvGraphicFramePr>
              <p:xfrm>
                <a:off x="251520" y="1196752"/>
                <a:ext cx="9145016" cy="40640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  <p:sp>
              <p:nvSpPr>
                <p:cNvPr id="25" name="TextBox 24"/>
                <p:cNvSpPr txBox="1"/>
                <p:nvPr/>
              </p:nvSpPr>
              <p:spPr>
                <a:xfrm>
                  <a:off x="3822828" y="5291916"/>
                  <a:ext cx="25133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 smtClean="0"/>
                    <a:t>(2a) Select Longest Path </a:t>
                  </a:r>
                  <a:endParaRPr lang="zh-CN" altLang="en-US" b="1" dirty="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9828584" y="5733256"/>
                <a:ext cx="7560000" cy="4464496"/>
                <a:chOff x="251520" y="1196752"/>
                <a:chExt cx="9145016" cy="4464496"/>
              </a:xfrm>
            </p:grpSpPr>
            <p:graphicFrame>
              <p:nvGraphicFramePr>
                <p:cNvPr id="22" name="Chart 21"/>
                <p:cNvGraphicFramePr/>
                <p:nvPr>
                  <p:extLst>
                    <p:ext uri="{D42A27DB-BD31-4B8C-83A1-F6EECF244321}">
                      <p14:modId xmlns:p14="http://schemas.microsoft.com/office/powerpoint/2010/main" val="1270282180"/>
                    </p:ext>
                  </p:extLst>
                </p:nvPr>
              </p:nvGraphicFramePr>
              <p:xfrm>
                <a:off x="251520" y="1196752"/>
                <a:ext cx="9145016" cy="40640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6"/>
                </a:graphicData>
              </a:graphic>
            </p:graphicFrame>
            <p:sp>
              <p:nvSpPr>
                <p:cNvPr id="23" name="TextBox 22"/>
                <p:cNvSpPr txBox="1"/>
                <p:nvPr/>
              </p:nvSpPr>
              <p:spPr>
                <a:xfrm>
                  <a:off x="3428165" y="5291916"/>
                  <a:ext cx="31820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 smtClean="0"/>
                    <a:t>(2b) Select Middle-Length Path </a:t>
                  </a:r>
                  <a:endParaRPr lang="zh-CN" altLang="en-US" b="1" dirty="0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9828584" y="10269760"/>
                <a:ext cx="7560000" cy="4464496"/>
                <a:chOff x="251520" y="1196752"/>
                <a:chExt cx="9145016" cy="4464496"/>
              </a:xfrm>
            </p:grpSpPr>
            <p:graphicFrame>
              <p:nvGraphicFramePr>
                <p:cNvPr id="20" name="Chart 19"/>
                <p:cNvGraphicFramePr/>
                <p:nvPr>
                  <p:extLst>
                    <p:ext uri="{D42A27DB-BD31-4B8C-83A1-F6EECF244321}">
                      <p14:modId xmlns:p14="http://schemas.microsoft.com/office/powerpoint/2010/main" val="1289316884"/>
                    </p:ext>
                  </p:extLst>
                </p:nvPr>
              </p:nvGraphicFramePr>
              <p:xfrm>
                <a:off x="251520" y="1196752"/>
                <a:ext cx="9145016" cy="40640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  <p:sp>
              <p:nvSpPr>
                <p:cNvPr id="21" name="TextBox 20"/>
                <p:cNvSpPr txBox="1"/>
                <p:nvPr/>
              </p:nvSpPr>
              <p:spPr>
                <a:xfrm>
                  <a:off x="3789328" y="5291916"/>
                  <a:ext cx="25595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 smtClean="0"/>
                    <a:t>(2c) Select Shortest Path </a:t>
                  </a:r>
                  <a:endParaRPr lang="zh-CN" altLang="en-US" b="1" dirty="0"/>
                </a:p>
              </p:txBody>
            </p:sp>
          </p:grpSp>
        </p:grpSp>
        <p:cxnSp>
          <p:nvCxnSpPr>
            <p:cNvPr id="29" name="Straight Connector 28"/>
            <p:cNvCxnSpPr/>
            <p:nvPr/>
          </p:nvCxnSpPr>
          <p:spPr>
            <a:xfrm>
              <a:off x="2555776" y="764704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214894" y="548680"/>
              <a:ext cx="12429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Top-Down</a:t>
              </a:r>
              <a:endParaRPr lang="zh-CN" altLang="en-US" sz="20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690358" y="764704"/>
              <a:ext cx="574993" cy="0"/>
            </a:xfrm>
            <a:prstGeom prst="line">
              <a:avLst/>
            </a:prstGeom>
            <a:ln w="57150" cap="rnd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348405" y="566837"/>
              <a:ext cx="19223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Root-First Binary</a:t>
              </a:r>
              <a:endParaRPr lang="zh-CN" altLang="en-US" sz="20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308304" y="764704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895414" y="566837"/>
              <a:ext cx="8479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Binary</a:t>
              </a:r>
              <a:endParaRPr lang="zh-CN" altLang="en-US" sz="20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8996703" y="764704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655821" y="566837"/>
              <a:ext cx="13438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Bottom-Up</a:t>
              </a:r>
              <a:endParaRPr lang="zh-CN" altLang="en-US" sz="20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1084935" y="764704"/>
              <a:ext cx="63501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1805015" y="566837"/>
              <a:ext cx="18683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Leaf-First Binary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289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137</Words>
  <Application>Microsoft Office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Li</dc:creator>
  <cp:lastModifiedBy>Yi Li</cp:lastModifiedBy>
  <cp:revision>13</cp:revision>
  <dcterms:created xsi:type="dcterms:W3CDTF">2012-05-19T14:39:22Z</dcterms:created>
  <dcterms:modified xsi:type="dcterms:W3CDTF">2012-05-20T05:29:44Z</dcterms:modified>
</cp:coreProperties>
</file>