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4714" autoAdjust="0"/>
  </p:normalViewPr>
  <p:slideViewPr>
    <p:cSldViewPr snapToGrid="0" snapToObjects="1">
      <p:cViewPr>
        <p:scale>
          <a:sx n="90" d="100"/>
          <a:sy n="90" d="100"/>
        </p:scale>
        <p:origin x="-3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Leaf-Binary + Longest</c:v>
                </c:pt>
              </c:strCache>
            </c:strRef>
          </c:tx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62</c:v>
                </c:pt>
                <c:pt idx="1">
                  <c:v>16</c:v>
                </c:pt>
                <c:pt idx="2">
                  <c:v>80</c:v>
                </c:pt>
                <c:pt idx="3">
                  <c:v>32</c:v>
                </c:pt>
                <c:pt idx="4">
                  <c:v>31</c:v>
                </c:pt>
                <c:pt idx="5">
                  <c:v>95</c:v>
                </c:pt>
                <c:pt idx="6">
                  <c:v>32</c:v>
                </c:pt>
                <c:pt idx="7">
                  <c:v>95</c:v>
                </c:pt>
                <c:pt idx="8">
                  <c:v>61</c:v>
                </c:pt>
                <c:pt idx="9">
                  <c:v>111</c:v>
                </c:pt>
                <c:pt idx="10">
                  <c:v>109</c:v>
                </c:pt>
                <c:pt idx="11">
                  <c:v>110</c:v>
                </c:pt>
                <c:pt idx="12">
                  <c:v>108</c:v>
                </c:pt>
                <c:pt idx="13">
                  <c:v>139</c:v>
                </c:pt>
                <c:pt idx="14">
                  <c:v>127</c:v>
                </c:pt>
                <c:pt idx="15">
                  <c:v>142</c:v>
                </c:pt>
                <c:pt idx="16">
                  <c:v>62</c:v>
                </c:pt>
                <c:pt idx="17">
                  <c:v>247</c:v>
                </c:pt>
                <c:pt idx="18">
                  <c:v>231</c:v>
                </c:pt>
                <c:pt idx="19">
                  <c:v>248</c:v>
                </c:pt>
                <c:pt idx="20">
                  <c:v>326</c:v>
                </c:pt>
                <c:pt idx="21">
                  <c:v>203</c:v>
                </c:pt>
                <c:pt idx="22">
                  <c:v>261</c:v>
                </c:pt>
                <c:pt idx="23">
                  <c:v>331</c:v>
                </c:pt>
                <c:pt idx="24">
                  <c:v>245</c:v>
                </c:pt>
                <c:pt idx="25">
                  <c:v>218</c:v>
                </c:pt>
                <c:pt idx="26">
                  <c:v>265</c:v>
                </c:pt>
                <c:pt idx="27">
                  <c:v>298</c:v>
                </c:pt>
                <c:pt idx="28">
                  <c:v>249</c:v>
                </c:pt>
                <c:pt idx="29">
                  <c:v>220</c:v>
                </c:pt>
                <c:pt idx="30">
                  <c:v>390</c:v>
                </c:pt>
                <c:pt idx="31">
                  <c:v>205</c:v>
                </c:pt>
                <c:pt idx="32">
                  <c:v>440</c:v>
                </c:pt>
                <c:pt idx="33">
                  <c:v>360</c:v>
                </c:pt>
                <c:pt idx="34">
                  <c:v>362</c:v>
                </c:pt>
                <c:pt idx="35">
                  <c:v>282</c:v>
                </c:pt>
                <c:pt idx="36">
                  <c:v>265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LL + L</c:v>
                </c:pt>
              </c:strCache>
            </c:strRef>
          </c:tx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78</c:v>
                </c:pt>
                <c:pt idx="1">
                  <c:v>61</c:v>
                </c:pt>
                <c:pt idx="2">
                  <c:v>76</c:v>
                </c:pt>
                <c:pt idx="3">
                  <c:v>48</c:v>
                </c:pt>
                <c:pt idx="4">
                  <c:v>63</c:v>
                </c:pt>
                <c:pt idx="5">
                  <c:v>79</c:v>
                </c:pt>
                <c:pt idx="6">
                  <c:v>76</c:v>
                </c:pt>
                <c:pt idx="7">
                  <c:v>31</c:v>
                </c:pt>
                <c:pt idx="8">
                  <c:v>110</c:v>
                </c:pt>
                <c:pt idx="9">
                  <c:v>79</c:v>
                </c:pt>
                <c:pt idx="10">
                  <c:v>77</c:v>
                </c:pt>
                <c:pt idx="11">
                  <c:v>92</c:v>
                </c:pt>
                <c:pt idx="12">
                  <c:v>127</c:v>
                </c:pt>
                <c:pt idx="13">
                  <c:v>76</c:v>
                </c:pt>
                <c:pt idx="14">
                  <c:v>156</c:v>
                </c:pt>
                <c:pt idx="15">
                  <c:v>127</c:v>
                </c:pt>
                <c:pt idx="16">
                  <c:v>155</c:v>
                </c:pt>
                <c:pt idx="17">
                  <c:v>187</c:v>
                </c:pt>
                <c:pt idx="18">
                  <c:v>283</c:v>
                </c:pt>
                <c:pt idx="19">
                  <c:v>143</c:v>
                </c:pt>
                <c:pt idx="20">
                  <c:v>203</c:v>
                </c:pt>
                <c:pt idx="21">
                  <c:v>252</c:v>
                </c:pt>
                <c:pt idx="22">
                  <c:v>295</c:v>
                </c:pt>
                <c:pt idx="23">
                  <c:v>229</c:v>
                </c:pt>
                <c:pt idx="24">
                  <c:v>156</c:v>
                </c:pt>
                <c:pt idx="25">
                  <c:v>295</c:v>
                </c:pt>
                <c:pt idx="26">
                  <c:v>251</c:v>
                </c:pt>
                <c:pt idx="27">
                  <c:v>202</c:v>
                </c:pt>
                <c:pt idx="28">
                  <c:v>249</c:v>
                </c:pt>
                <c:pt idx="29">
                  <c:v>361</c:v>
                </c:pt>
                <c:pt idx="30">
                  <c:v>281</c:v>
                </c:pt>
                <c:pt idx="31">
                  <c:v>380</c:v>
                </c:pt>
                <c:pt idx="32">
                  <c:v>359</c:v>
                </c:pt>
                <c:pt idx="33">
                  <c:v>441</c:v>
                </c:pt>
                <c:pt idx="34">
                  <c:v>311</c:v>
                </c:pt>
                <c:pt idx="35">
                  <c:v>391</c:v>
                </c:pt>
                <c:pt idx="36">
                  <c:v>457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列3</c:v>
                </c:pt>
              </c:strCache>
            </c:strRef>
          </c:tx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LL + S</c:v>
                </c:pt>
              </c:strCache>
            </c:strRef>
          </c:tx>
          <c:cat>
            <c:numRef>
              <c:f>Sheet1!$A$2:$A$38</c:f>
              <c:numCache>
                <c:formatCode>General</c:formatCode>
                <c:ptCount val="37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  <c:pt idx="5">
                  <c:v>5.5</c:v>
                </c:pt>
                <c:pt idx="6">
                  <c:v>6</c:v>
                </c:pt>
                <c:pt idx="7">
                  <c:v>6.5</c:v>
                </c:pt>
                <c:pt idx="8">
                  <c:v>7</c:v>
                </c:pt>
                <c:pt idx="9">
                  <c:v>7.5</c:v>
                </c:pt>
                <c:pt idx="10">
                  <c:v>8</c:v>
                </c:pt>
                <c:pt idx="11">
                  <c:v>8.5</c:v>
                </c:pt>
                <c:pt idx="12">
                  <c:v>9</c:v>
                </c:pt>
                <c:pt idx="13">
                  <c:v>9.5</c:v>
                </c:pt>
                <c:pt idx="14">
                  <c:v>1</c:v>
                </c:pt>
                <c:pt idx="15">
                  <c:v>10.5</c:v>
                </c:pt>
                <c:pt idx="16">
                  <c:v>11</c:v>
                </c:pt>
                <c:pt idx="17">
                  <c:v>11.5</c:v>
                </c:pt>
                <c:pt idx="18">
                  <c:v>12</c:v>
                </c:pt>
                <c:pt idx="19">
                  <c:v>12.5</c:v>
                </c:pt>
                <c:pt idx="20">
                  <c:v>13</c:v>
                </c:pt>
                <c:pt idx="21">
                  <c:v>13.5</c:v>
                </c:pt>
                <c:pt idx="22">
                  <c:v>14</c:v>
                </c:pt>
                <c:pt idx="23">
                  <c:v>14.5</c:v>
                </c:pt>
                <c:pt idx="24">
                  <c:v>15</c:v>
                </c:pt>
                <c:pt idx="25">
                  <c:v>15.5</c:v>
                </c:pt>
                <c:pt idx="26">
                  <c:v>16</c:v>
                </c:pt>
                <c:pt idx="27">
                  <c:v>16.5</c:v>
                </c:pt>
                <c:pt idx="28">
                  <c:v>17</c:v>
                </c:pt>
                <c:pt idx="29">
                  <c:v>17.5</c:v>
                </c:pt>
                <c:pt idx="30">
                  <c:v>18</c:v>
                </c:pt>
                <c:pt idx="31">
                  <c:v>18.5</c:v>
                </c:pt>
                <c:pt idx="32">
                  <c:v>19</c:v>
                </c:pt>
                <c:pt idx="33">
                  <c:v>19.5</c:v>
                </c:pt>
                <c:pt idx="34">
                  <c:v>2</c:v>
                </c:pt>
                <c:pt idx="35">
                  <c:v>20.5</c:v>
                </c:pt>
                <c:pt idx="36">
                  <c:v>21</c:v>
                </c:pt>
              </c:numCache>
            </c:numRef>
          </c:cat>
          <c:val>
            <c:numRef>
              <c:f>Sheet1!$G$2:$G$38</c:f>
              <c:numCache>
                <c:formatCode>General</c:formatCode>
                <c:ptCount val="3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198592"/>
        <c:axId val="179208576"/>
      </c:lineChart>
      <c:catAx>
        <c:axId val="179198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9208576"/>
        <c:crosses val="autoZero"/>
        <c:auto val="1"/>
        <c:lblAlgn val="ctr"/>
        <c:lblOffset val="100"/>
        <c:noMultiLvlLbl val="0"/>
      </c:catAx>
      <c:valAx>
        <c:axId val="17920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198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31</c:v>
                </c:pt>
                <c:pt idx="2">
                  <c:v>48</c:v>
                </c:pt>
                <c:pt idx="3">
                  <c:v>172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31</c:v>
                </c:pt>
                <c:pt idx="2">
                  <c:v>95</c:v>
                </c:pt>
                <c:pt idx="3">
                  <c:v>109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496064"/>
        <c:axId val="179497600"/>
      </c:lineChart>
      <c:catAx>
        <c:axId val="17949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9497600"/>
        <c:crosses val="autoZero"/>
        <c:auto val="1"/>
        <c:lblAlgn val="ctr"/>
        <c:lblOffset val="100"/>
        <c:noMultiLvlLbl val="0"/>
      </c:catAx>
      <c:valAx>
        <c:axId val="179497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496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5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9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DCD2-7B1A-C840-8FF2-A6AB4562371F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A6A1-4645-464A-A5D4-57359983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7050" y="209946"/>
            <a:ext cx="12369880" cy="8681086"/>
            <a:chOff x="117050" y="209946"/>
            <a:chExt cx="12369880" cy="8681086"/>
          </a:xfrm>
        </p:grpSpPr>
        <p:grpSp>
          <p:nvGrpSpPr>
            <p:cNvPr id="83" name="Group 82"/>
            <p:cNvGrpSpPr/>
            <p:nvPr/>
          </p:nvGrpSpPr>
          <p:grpSpPr>
            <a:xfrm>
              <a:off x="123401" y="209946"/>
              <a:ext cx="2864997" cy="3718946"/>
              <a:chOff x="61081" y="454223"/>
              <a:chExt cx="2864997" cy="37189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053383" y="454223"/>
                <a:ext cx="67615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oot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43863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a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>
                <a:spLocks noChangeAspect="1"/>
              </p:cNvSpPr>
              <p:nvPr/>
            </p:nvSpPr>
            <p:spPr>
              <a:xfrm>
                <a:off x="116667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ounded Rectangle 6"/>
              <p:cNvSpPr>
                <a:spLocks noChangeAspect="1"/>
              </p:cNvSpPr>
              <p:nvPr/>
            </p:nvSpPr>
            <p:spPr>
              <a:xfrm>
                <a:off x="1885581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c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/>
              <p:cNvCxnSpPr>
                <a:stCxn id="4" idx="2"/>
                <a:endCxn id="5" idx="0"/>
              </p:cNvCxnSpPr>
              <p:nvPr/>
            </p:nvCxnSpPr>
            <p:spPr>
              <a:xfrm flipH="1">
                <a:off x="654638" y="886223"/>
                <a:ext cx="73682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/>
              <p:cNvCxnSpPr>
                <a:stCxn id="4" idx="2"/>
                <a:endCxn id="6" idx="0"/>
              </p:cNvCxnSpPr>
              <p:nvPr/>
            </p:nvCxnSpPr>
            <p:spPr>
              <a:xfrm flipH="1">
                <a:off x="1382678" y="886223"/>
                <a:ext cx="878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Straight Connector 12"/>
              <p:cNvCxnSpPr>
                <a:stCxn id="4" idx="2"/>
                <a:endCxn id="7" idx="0"/>
              </p:cNvCxnSpPr>
              <p:nvPr/>
            </p:nvCxnSpPr>
            <p:spPr>
              <a:xfrm>
                <a:off x="1391458" y="886223"/>
                <a:ext cx="710123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Rounded Rectangle 15"/>
              <p:cNvSpPr>
                <a:spLocks noChangeAspect="1"/>
              </p:cNvSpPr>
              <p:nvPr/>
            </p:nvSpPr>
            <p:spPr>
              <a:xfrm>
                <a:off x="61081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d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5" idx="2"/>
                <a:endCxn id="16" idx="0"/>
              </p:cNvCxnSpPr>
              <p:nvPr/>
            </p:nvCxnSpPr>
            <p:spPr>
              <a:xfrm flipH="1">
                <a:off x="277081" y="1705961"/>
                <a:ext cx="377557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19"/>
              <p:cNvCxnSpPr>
                <a:stCxn id="5" idx="2"/>
                <a:endCxn id="21" idx="0"/>
              </p:cNvCxnSpPr>
              <p:nvPr/>
            </p:nvCxnSpPr>
            <p:spPr>
              <a:xfrm>
                <a:off x="654638" y="1705961"/>
                <a:ext cx="232081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ounded Rectangle 20"/>
              <p:cNvSpPr>
                <a:spLocks noChangeAspect="1"/>
              </p:cNvSpPr>
              <p:nvPr/>
            </p:nvSpPr>
            <p:spPr>
              <a:xfrm>
                <a:off x="670719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4" name="Rounded Rectangle 23"/>
              <p:cNvSpPr>
                <a:spLocks noChangeAspect="1"/>
              </p:cNvSpPr>
              <p:nvPr/>
            </p:nvSpPr>
            <p:spPr>
              <a:xfrm>
                <a:off x="366637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h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582637" y="2525319"/>
                <a:ext cx="304082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" name="Rounded Rectangle 27"/>
              <p:cNvSpPr>
                <a:spLocks noChangeAspect="1"/>
              </p:cNvSpPr>
              <p:nvPr/>
            </p:nvSpPr>
            <p:spPr>
              <a:xfrm>
                <a:off x="130190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29" name="Straight Connector 28"/>
              <p:cNvCxnSpPr>
                <a:stCxn id="6" idx="2"/>
                <a:endCxn id="28" idx="0"/>
              </p:cNvCxnSpPr>
              <p:nvPr/>
            </p:nvCxnSpPr>
            <p:spPr>
              <a:xfrm>
                <a:off x="1382678" y="1705961"/>
                <a:ext cx="135222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" name="Rounded Rectangle 32"/>
              <p:cNvSpPr>
                <a:spLocks noChangeAspect="1"/>
              </p:cNvSpPr>
              <p:nvPr/>
            </p:nvSpPr>
            <p:spPr>
              <a:xfrm>
                <a:off x="994530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21" idx="2"/>
                <a:endCxn id="33" idx="0"/>
              </p:cNvCxnSpPr>
              <p:nvPr/>
            </p:nvCxnSpPr>
            <p:spPr>
              <a:xfrm>
                <a:off x="886719" y="2525319"/>
                <a:ext cx="323811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7" name="Rounded Rectangle 36"/>
              <p:cNvSpPr>
                <a:spLocks noChangeAspect="1"/>
              </p:cNvSpPr>
              <p:nvPr/>
            </p:nvSpPr>
            <p:spPr>
              <a:xfrm>
                <a:off x="212131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g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7" idx="2"/>
                <a:endCxn id="37" idx="0"/>
              </p:cNvCxnSpPr>
              <p:nvPr/>
            </p:nvCxnSpPr>
            <p:spPr>
              <a:xfrm>
                <a:off x="2101581" y="1705961"/>
                <a:ext cx="235729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" name="Rounded Rectangle 45"/>
              <p:cNvSpPr>
                <a:spLocks noChangeAspect="1"/>
              </p:cNvSpPr>
              <p:nvPr/>
            </p:nvSpPr>
            <p:spPr>
              <a:xfrm>
                <a:off x="1602334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j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8" idx="2"/>
                <a:endCxn id="46" idx="0"/>
              </p:cNvCxnSpPr>
              <p:nvPr/>
            </p:nvCxnSpPr>
            <p:spPr>
              <a:xfrm>
                <a:off x="1517900" y="2525319"/>
                <a:ext cx="300434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0" name="Rounded Rectangle 49"/>
              <p:cNvSpPr>
                <a:spLocks noChangeAspect="1"/>
              </p:cNvSpPr>
              <p:nvPr/>
            </p:nvSpPr>
            <p:spPr>
              <a:xfrm>
                <a:off x="2265653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k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37" idx="2"/>
                <a:endCxn id="50" idx="0"/>
              </p:cNvCxnSpPr>
              <p:nvPr/>
            </p:nvCxnSpPr>
            <p:spPr>
              <a:xfrm>
                <a:off x="2337310" y="2525319"/>
                <a:ext cx="144343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9" name="Rounded Rectangle 58"/>
              <p:cNvSpPr>
                <a:spLocks noChangeAspect="1"/>
              </p:cNvSpPr>
              <p:nvPr/>
            </p:nvSpPr>
            <p:spPr>
              <a:xfrm>
                <a:off x="61081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l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>
                <a:spLocks noChangeAspect="1"/>
              </p:cNvSpPr>
              <p:nvPr/>
            </p:nvSpPr>
            <p:spPr>
              <a:xfrm>
                <a:off x="670719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/>
              <p:cNvCxnSpPr>
                <a:stCxn id="24" idx="2"/>
                <a:endCxn id="59" idx="0"/>
              </p:cNvCxnSpPr>
              <p:nvPr/>
            </p:nvCxnSpPr>
            <p:spPr>
              <a:xfrm flipH="1">
                <a:off x="277081" y="3344675"/>
                <a:ext cx="305556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/>
              <p:cNvCxnSpPr>
                <a:stCxn id="24" idx="2"/>
                <a:endCxn id="60" idx="0"/>
              </p:cNvCxnSpPr>
              <p:nvPr/>
            </p:nvCxnSpPr>
            <p:spPr>
              <a:xfrm>
                <a:off x="582637" y="3344675"/>
                <a:ext cx="304082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" name="Rounded Rectangle 67"/>
              <p:cNvSpPr>
                <a:spLocks noChangeAspect="1"/>
              </p:cNvSpPr>
              <p:nvPr/>
            </p:nvSpPr>
            <p:spPr>
              <a:xfrm>
                <a:off x="1291273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ounded Rectangle 68"/>
              <p:cNvSpPr>
                <a:spLocks noChangeAspect="1"/>
              </p:cNvSpPr>
              <p:nvPr/>
            </p:nvSpPr>
            <p:spPr>
              <a:xfrm>
                <a:off x="1900892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o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Connector 69"/>
              <p:cNvCxnSpPr>
                <a:stCxn id="46" idx="2"/>
                <a:endCxn id="68" idx="0"/>
              </p:cNvCxnSpPr>
              <p:nvPr/>
            </p:nvCxnSpPr>
            <p:spPr>
              <a:xfrm flipH="1">
                <a:off x="1507273" y="3344675"/>
                <a:ext cx="311061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>
                <a:stCxn id="46" idx="2"/>
                <a:endCxn id="69" idx="0"/>
              </p:cNvCxnSpPr>
              <p:nvPr/>
            </p:nvCxnSpPr>
            <p:spPr>
              <a:xfrm>
                <a:off x="1818334" y="3344675"/>
                <a:ext cx="298558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Rounded Rectangle 77"/>
              <p:cNvSpPr>
                <a:spLocks noChangeAspect="1"/>
              </p:cNvSpPr>
              <p:nvPr/>
            </p:nvSpPr>
            <p:spPr>
              <a:xfrm>
                <a:off x="2494078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stCxn id="50" idx="2"/>
                <a:endCxn id="78" idx="0"/>
              </p:cNvCxnSpPr>
              <p:nvPr/>
            </p:nvCxnSpPr>
            <p:spPr>
              <a:xfrm>
                <a:off x="2481653" y="3344675"/>
                <a:ext cx="228425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289578" y="209946"/>
              <a:ext cx="2864997" cy="3718946"/>
              <a:chOff x="61081" y="454223"/>
              <a:chExt cx="2864997" cy="3718946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053383" y="454223"/>
                <a:ext cx="67615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oot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>
                <a:spLocks noChangeAspect="1"/>
              </p:cNvSpPr>
              <p:nvPr/>
            </p:nvSpPr>
            <p:spPr>
              <a:xfrm>
                <a:off x="43863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a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ounded Rectangle 86"/>
              <p:cNvSpPr>
                <a:spLocks noChangeAspect="1"/>
              </p:cNvSpPr>
              <p:nvPr/>
            </p:nvSpPr>
            <p:spPr>
              <a:xfrm>
                <a:off x="116667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8" name="Rounded Rectangle 87"/>
              <p:cNvSpPr>
                <a:spLocks noChangeAspect="1"/>
              </p:cNvSpPr>
              <p:nvPr/>
            </p:nvSpPr>
            <p:spPr>
              <a:xfrm>
                <a:off x="1885581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c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Connector 88"/>
              <p:cNvCxnSpPr>
                <a:stCxn id="85" idx="2"/>
                <a:endCxn id="86" idx="0"/>
              </p:cNvCxnSpPr>
              <p:nvPr/>
            </p:nvCxnSpPr>
            <p:spPr>
              <a:xfrm flipH="1">
                <a:off x="654638" y="886223"/>
                <a:ext cx="73682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/>
              <p:cNvCxnSpPr>
                <a:stCxn id="85" idx="2"/>
                <a:endCxn id="87" idx="0"/>
              </p:cNvCxnSpPr>
              <p:nvPr/>
            </p:nvCxnSpPr>
            <p:spPr>
              <a:xfrm flipH="1">
                <a:off x="1382678" y="886223"/>
                <a:ext cx="878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>
                <a:stCxn id="85" idx="2"/>
                <a:endCxn id="88" idx="0"/>
              </p:cNvCxnSpPr>
              <p:nvPr/>
            </p:nvCxnSpPr>
            <p:spPr>
              <a:xfrm>
                <a:off x="1391458" y="886223"/>
                <a:ext cx="710123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2" name="Rounded Rectangle 91"/>
              <p:cNvSpPr>
                <a:spLocks noChangeAspect="1"/>
              </p:cNvSpPr>
              <p:nvPr/>
            </p:nvSpPr>
            <p:spPr>
              <a:xfrm>
                <a:off x="61081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d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/>
              <p:cNvCxnSpPr>
                <a:stCxn id="86" idx="2"/>
                <a:endCxn id="92" idx="0"/>
              </p:cNvCxnSpPr>
              <p:nvPr/>
            </p:nvCxnSpPr>
            <p:spPr>
              <a:xfrm flipH="1">
                <a:off x="277081" y="1705961"/>
                <a:ext cx="377557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/>
              <p:cNvCxnSpPr>
                <a:stCxn id="86" idx="2"/>
                <a:endCxn id="95" idx="0"/>
              </p:cNvCxnSpPr>
              <p:nvPr/>
            </p:nvCxnSpPr>
            <p:spPr>
              <a:xfrm>
                <a:off x="654638" y="1705961"/>
                <a:ext cx="232081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ounded Rectangle 94"/>
              <p:cNvSpPr>
                <a:spLocks noChangeAspect="1"/>
              </p:cNvSpPr>
              <p:nvPr/>
            </p:nvSpPr>
            <p:spPr>
              <a:xfrm>
                <a:off x="670719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6" name="Rounded Rectangle 95"/>
              <p:cNvSpPr>
                <a:spLocks noChangeAspect="1"/>
              </p:cNvSpPr>
              <p:nvPr/>
            </p:nvSpPr>
            <p:spPr>
              <a:xfrm>
                <a:off x="366637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h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Straight Connector 96"/>
              <p:cNvCxnSpPr>
                <a:stCxn id="95" idx="2"/>
                <a:endCxn id="96" idx="0"/>
              </p:cNvCxnSpPr>
              <p:nvPr/>
            </p:nvCxnSpPr>
            <p:spPr>
              <a:xfrm flipH="1">
                <a:off x="582637" y="2525319"/>
                <a:ext cx="304082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8" name="Rounded Rectangle 97"/>
              <p:cNvSpPr>
                <a:spLocks noChangeAspect="1"/>
              </p:cNvSpPr>
              <p:nvPr/>
            </p:nvSpPr>
            <p:spPr>
              <a:xfrm>
                <a:off x="130190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99" name="Straight Connector 98"/>
              <p:cNvCxnSpPr>
                <a:stCxn id="87" idx="2"/>
                <a:endCxn id="98" idx="0"/>
              </p:cNvCxnSpPr>
              <p:nvPr/>
            </p:nvCxnSpPr>
            <p:spPr>
              <a:xfrm>
                <a:off x="1382678" y="1705961"/>
                <a:ext cx="135222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" name="Rounded Rectangle 99"/>
              <p:cNvSpPr>
                <a:spLocks noChangeAspect="1"/>
              </p:cNvSpPr>
              <p:nvPr/>
            </p:nvSpPr>
            <p:spPr>
              <a:xfrm>
                <a:off x="994530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Connector 100"/>
              <p:cNvCxnSpPr>
                <a:stCxn id="95" idx="2"/>
                <a:endCxn id="100" idx="0"/>
              </p:cNvCxnSpPr>
              <p:nvPr/>
            </p:nvCxnSpPr>
            <p:spPr>
              <a:xfrm>
                <a:off x="886719" y="2525319"/>
                <a:ext cx="323811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2" name="Rounded Rectangle 101"/>
              <p:cNvSpPr>
                <a:spLocks noChangeAspect="1"/>
              </p:cNvSpPr>
              <p:nvPr/>
            </p:nvSpPr>
            <p:spPr>
              <a:xfrm>
                <a:off x="212131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g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/>
              <p:cNvCxnSpPr>
                <a:stCxn id="88" idx="2"/>
                <a:endCxn id="102" idx="0"/>
              </p:cNvCxnSpPr>
              <p:nvPr/>
            </p:nvCxnSpPr>
            <p:spPr>
              <a:xfrm>
                <a:off x="2101581" y="1705961"/>
                <a:ext cx="235729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" name="Rounded Rectangle 103"/>
              <p:cNvSpPr>
                <a:spLocks noChangeAspect="1"/>
              </p:cNvSpPr>
              <p:nvPr/>
            </p:nvSpPr>
            <p:spPr>
              <a:xfrm>
                <a:off x="1602334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j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Straight Connector 104"/>
              <p:cNvCxnSpPr>
                <a:stCxn id="98" idx="2"/>
                <a:endCxn id="104" idx="0"/>
              </p:cNvCxnSpPr>
              <p:nvPr/>
            </p:nvCxnSpPr>
            <p:spPr>
              <a:xfrm>
                <a:off x="1517900" y="2525319"/>
                <a:ext cx="300434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6" name="Rounded Rectangle 105"/>
              <p:cNvSpPr>
                <a:spLocks noChangeAspect="1"/>
              </p:cNvSpPr>
              <p:nvPr/>
            </p:nvSpPr>
            <p:spPr>
              <a:xfrm>
                <a:off x="2265653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k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/>
              <p:cNvCxnSpPr>
                <a:stCxn id="102" idx="2"/>
                <a:endCxn id="106" idx="0"/>
              </p:cNvCxnSpPr>
              <p:nvPr/>
            </p:nvCxnSpPr>
            <p:spPr>
              <a:xfrm>
                <a:off x="2337310" y="2525319"/>
                <a:ext cx="144343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8" name="Rounded Rectangle 107"/>
              <p:cNvSpPr>
                <a:spLocks noChangeAspect="1"/>
              </p:cNvSpPr>
              <p:nvPr/>
            </p:nvSpPr>
            <p:spPr>
              <a:xfrm>
                <a:off x="61081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l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ounded Rectangle 108"/>
              <p:cNvSpPr>
                <a:spLocks noChangeAspect="1"/>
              </p:cNvSpPr>
              <p:nvPr/>
            </p:nvSpPr>
            <p:spPr>
              <a:xfrm>
                <a:off x="670719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96" idx="2"/>
                <a:endCxn id="108" idx="0"/>
              </p:cNvCxnSpPr>
              <p:nvPr/>
            </p:nvCxnSpPr>
            <p:spPr>
              <a:xfrm flipH="1">
                <a:off x="277081" y="3344675"/>
                <a:ext cx="305556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>
                <a:stCxn id="96" idx="2"/>
                <a:endCxn id="109" idx="0"/>
              </p:cNvCxnSpPr>
              <p:nvPr/>
            </p:nvCxnSpPr>
            <p:spPr>
              <a:xfrm>
                <a:off x="582637" y="3344675"/>
                <a:ext cx="304082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2" name="Rounded Rectangle 111"/>
              <p:cNvSpPr>
                <a:spLocks noChangeAspect="1"/>
              </p:cNvSpPr>
              <p:nvPr/>
            </p:nvSpPr>
            <p:spPr>
              <a:xfrm>
                <a:off x="1291273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>
                <a:spLocks noChangeAspect="1"/>
              </p:cNvSpPr>
              <p:nvPr/>
            </p:nvSpPr>
            <p:spPr>
              <a:xfrm>
                <a:off x="1900892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o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Connector 113"/>
              <p:cNvCxnSpPr>
                <a:stCxn id="104" idx="2"/>
                <a:endCxn id="112" idx="0"/>
              </p:cNvCxnSpPr>
              <p:nvPr/>
            </p:nvCxnSpPr>
            <p:spPr>
              <a:xfrm flipH="1">
                <a:off x="1507273" y="3344675"/>
                <a:ext cx="311061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Connector 114"/>
              <p:cNvCxnSpPr>
                <a:stCxn id="104" idx="2"/>
                <a:endCxn id="113" idx="0"/>
              </p:cNvCxnSpPr>
              <p:nvPr/>
            </p:nvCxnSpPr>
            <p:spPr>
              <a:xfrm>
                <a:off x="1818334" y="3344675"/>
                <a:ext cx="298558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6" name="Rounded Rectangle 115"/>
              <p:cNvSpPr>
                <a:spLocks noChangeAspect="1"/>
              </p:cNvSpPr>
              <p:nvPr/>
            </p:nvSpPr>
            <p:spPr>
              <a:xfrm>
                <a:off x="2494078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Straight Connector 116"/>
              <p:cNvCxnSpPr>
                <a:stCxn id="106" idx="2"/>
                <a:endCxn id="116" idx="0"/>
              </p:cNvCxnSpPr>
              <p:nvPr/>
            </p:nvCxnSpPr>
            <p:spPr>
              <a:xfrm>
                <a:off x="2481653" y="3344675"/>
                <a:ext cx="228425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6455755" y="209946"/>
              <a:ext cx="2864997" cy="3718946"/>
              <a:chOff x="61081" y="454223"/>
              <a:chExt cx="2864997" cy="3718946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053383" y="454223"/>
                <a:ext cx="67615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oot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ounded Rectangle 119"/>
              <p:cNvSpPr>
                <a:spLocks noChangeAspect="1"/>
              </p:cNvSpPr>
              <p:nvPr/>
            </p:nvSpPr>
            <p:spPr>
              <a:xfrm>
                <a:off x="43863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a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ounded Rectangle 120"/>
              <p:cNvSpPr>
                <a:spLocks noChangeAspect="1"/>
              </p:cNvSpPr>
              <p:nvPr/>
            </p:nvSpPr>
            <p:spPr>
              <a:xfrm>
                <a:off x="116667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2" name="Rounded Rectangle 121"/>
              <p:cNvSpPr>
                <a:spLocks noChangeAspect="1"/>
              </p:cNvSpPr>
              <p:nvPr/>
            </p:nvSpPr>
            <p:spPr>
              <a:xfrm>
                <a:off x="1885581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c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19" idx="2"/>
                <a:endCxn id="120" idx="0"/>
              </p:cNvCxnSpPr>
              <p:nvPr/>
            </p:nvCxnSpPr>
            <p:spPr>
              <a:xfrm flipH="1">
                <a:off x="654638" y="886223"/>
                <a:ext cx="73682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/>
              <p:cNvCxnSpPr>
                <a:stCxn id="119" idx="2"/>
                <a:endCxn id="121" idx="0"/>
              </p:cNvCxnSpPr>
              <p:nvPr/>
            </p:nvCxnSpPr>
            <p:spPr>
              <a:xfrm flipH="1">
                <a:off x="1382678" y="886223"/>
                <a:ext cx="878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/>
              <p:cNvCxnSpPr>
                <a:stCxn id="119" idx="2"/>
                <a:endCxn id="122" idx="0"/>
              </p:cNvCxnSpPr>
              <p:nvPr/>
            </p:nvCxnSpPr>
            <p:spPr>
              <a:xfrm>
                <a:off x="1391458" y="886223"/>
                <a:ext cx="710123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Rounded Rectangle 125"/>
              <p:cNvSpPr>
                <a:spLocks noChangeAspect="1"/>
              </p:cNvSpPr>
              <p:nvPr/>
            </p:nvSpPr>
            <p:spPr>
              <a:xfrm>
                <a:off x="61081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d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20" idx="2"/>
                <a:endCxn id="126" idx="0"/>
              </p:cNvCxnSpPr>
              <p:nvPr/>
            </p:nvCxnSpPr>
            <p:spPr>
              <a:xfrm flipH="1">
                <a:off x="277081" y="1705961"/>
                <a:ext cx="377557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Straight Connector 127"/>
              <p:cNvCxnSpPr>
                <a:stCxn id="120" idx="2"/>
                <a:endCxn id="129" idx="0"/>
              </p:cNvCxnSpPr>
              <p:nvPr/>
            </p:nvCxnSpPr>
            <p:spPr>
              <a:xfrm>
                <a:off x="654638" y="1705961"/>
                <a:ext cx="232081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9" name="Rounded Rectangle 128"/>
              <p:cNvSpPr>
                <a:spLocks noChangeAspect="1"/>
              </p:cNvSpPr>
              <p:nvPr/>
            </p:nvSpPr>
            <p:spPr>
              <a:xfrm>
                <a:off x="670719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30" name="Rounded Rectangle 129"/>
              <p:cNvSpPr>
                <a:spLocks noChangeAspect="1"/>
              </p:cNvSpPr>
              <p:nvPr/>
            </p:nvSpPr>
            <p:spPr>
              <a:xfrm>
                <a:off x="366637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h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Straight Connector 130"/>
              <p:cNvCxnSpPr>
                <a:stCxn id="129" idx="2"/>
                <a:endCxn id="130" idx="0"/>
              </p:cNvCxnSpPr>
              <p:nvPr/>
            </p:nvCxnSpPr>
            <p:spPr>
              <a:xfrm flipH="1">
                <a:off x="582637" y="2525319"/>
                <a:ext cx="304082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2" name="Rounded Rectangle 131"/>
              <p:cNvSpPr>
                <a:spLocks noChangeAspect="1"/>
              </p:cNvSpPr>
              <p:nvPr/>
            </p:nvSpPr>
            <p:spPr>
              <a:xfrm>
                <a:off x="130190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33" name="Straight Connector 132"/>
              <p:cNvCxnSpPr>
                <a:stCxn id="121" idx="2"/>
                <a:endCxn id="132" idx="0"/>
              </p:cNvCxnSpPr>
              <p:nvPr/>
            </p:nvCxnSpPr>
            <p:spPr>
              <a:xfrm>
                <a:off x="1382678" y="1705961"/>
                <a:ext cx="135222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4" name="Rounded Rectangle 133"/>
              <p:cNvSpPr>
                <a:spLocks noChangeAspect="1"/>
              </p:cNvSpPr>
              <p:nvPr/>
            </p:nvSpPr>
            <p:spPr>
              <a:xfrm>
                <a:off x="994530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Straight Connector 134"/>
              <p:cNvCxnSpPr>
                <a:stCxn id="129" idx="2"/>
                <a:endCxn id="134" idx="0"/>
              </p:cNvCxnSpPr>
              <p:nvPr/>
            </p:nvCxnSpPr>
            <p:spPr>
              <a:xfrm>
                <a:off x="886719" y="2525319"/>
                <a:ext cx="323811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6" name="Rounded Rectangle 135"/>
              <p:cNvSpPr>
                <a:spLocks noChangeAspect="1"/>
              </p:cNvSpPr>
              <p:nvPr/>
            </p:nvSpPr>
            <p:spPr>
              <a:xfrm>
                <a:off x="212131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g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" name="Straight Connector 136"/>
              <p:cNvCxnSpPr>
                <a:stCxn id="122" idx="2"/>
                <a:endCxn id="136" idx="0"/>
              </p:cNvCxnSpPr>
              <p:nvPr/>
            </p:nvCxnSpPr>
            <p:spPr>
              <a:xfrm>
                <a:off x="2101581" y="1705961"/>
                <a:ext cx="235729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8" name="Rounded Rectangle 137"/>
              <p:cNvSpPr>
                <a:spLocks noChangeAspect="1"/>
              </p:cNvSpPr>
              <p:nvPr/>
            </p:nvSpPr>
            <p:spPr>
              <a:xfrm>
                <a:off x="1602334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j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9" name="Straight Connector 138"/>
              <p:cNvCxnSpPr>
                <a:stCxn id="132" idx="2"/>
                <a:endCxn id="138" idx="0"/>
              </p:cNvCxnSpPr>
              <p:nvPr/>
            </p:nvCxnSpPr>
            <p:spPr>
              <a:xfrm>
                <a:off x="1517900" y="2525319"/>
                <a:ext cx="300434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0" name="Rounded Rectangle 139"/>
              <p:cNvSpPr>
                <a:spLocks noChangeAspect="1"/>
              </p:cNvSpPr>
              <p:nvPr/>
            </p:nvSpPr>
            <p:spPr>
              <a:xfrm>
                <a:off x="2265653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k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1" name="Straight Connector 140"/>
              <p:cNvCxnSpPr>
                <a:stCxn id="136" idx="2"/>
                <a:endCxn id="140" idx="0"/>
              </p:cNvCxnSpPr>
              <p:nvPr/>
            </p:nvCxnSpPr>
            <p:spPr>
              <a:xfrm>
                <a:off x="2337310" y="2525319"/>
                <a:ext cx="144343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2" name="Rounded Rectangle 141"/>
              <p:cNvSpPr>
                <a:spLocks noChangeAspect="1"/>
              </p:cNvSpPr>
              <p:nvPr/>
            </p:nvSpPr>
            <p:spPr>
              <a:xfrm>
                <a:off x="61081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l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ounded Rectangle 142"/>
              <p:cNvSpPr>
                <a:spLocks noChangeAspect="1"/>
              </p:cNvSpPr>
              <p:nvPr/>
            </p:nvSpPr>
            <p:spPr>
              <a:xfrm>
                <a:off x="670719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4" name="Straight Connector 143"/>
              <p:cNvCxnSpPr>
                <a:stCxn id="130" idx="2"/>
                <a:endCxn id="142" idx="0"/>
              </p:cNvCxnSpPr>
              <p:nvPr/>
            </p:nvCxnSpPr>
            <p:spPr>
              <a:xfrm flipH="1">
                <a:off x="277081" y="3344675"/>
                <a:ext cx="305556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5" name="Straight Connector 144"/>
              <p:cNvCxnSpPr>
                <a:stCxn id="130" idx="2"/>
                <a:endCxn id="143" idx="0"/>
              </p:cNvCxnSpPr>
              <p:nvPr/>
            </p:nvCxnSpPr>
            <p:spPr>
              <a:xfrm>
                <a:off x="582637" y="3344675"/>
                <a:ext cx="304082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6" name="Rounded Rectangle 145"/>
              <p:cNvSpPr>
                <a:spLocks noChangeAspect="1"/>
              </p:cNvSpPr>
              <p:nvPr/>
            </p:nvSpPr>
            <p:spPr>
              <a:xfrm>
                <a:off x="1291273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ounded Rectangle 146"/>
              <p:cNvSpPr>
                <a:spLocks noChangeAspect="1"/>
              </p:cNvSpPr>
              <p:nvPr/>
            </p:nvSpPr>
            <p:spPr>
              <a:xfrm>
                <a:off x="1900892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o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8" name="Straight Connector 147"/>
              <p:cNvCxnSpPr>
                <a:stCxn id="138" idx="2"/>
                <a:endCxn id="146" idx="0"/>
              </p:cNvCxnSpPr>
              <p:nvPr/>
            </p:nvCxnSpPr>
            <p:spPr>
              <a:xfrm flipH="1">
                <a:off x="1507273" y="3344675"/>
                <a:ext cx="311061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/>
              <p:cNvCxnSpPr>
                <a:stCxn id="138" idx="2"/>
                <a:endCxn id="147" idx="0"/>
              </p:cNvCxnSpPr>
              <p:nvPr/>
            </p:nvCxnSpPr>
            <p:spPr>
              <a:xfrm>
                <a:off x="1818334" y="3344675"/>
                <a:ext cx="298558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0" name="Rounded Rectangle 149"/>
              <p:cNvSpPr>
                <a:spLocks noChangeAspect="1"/>
              </p:cNvSpPr>
              <p:nvPr/>
            </p:nvSpPr>
            <p:spPr>
              <a:xfrm>
                <a:off x="2494078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Connector 150"/>
              <p:cNvCxnSpPr>
                <a:stCxn id="140" idx="2"/>
                <a:endCxn id="150" idx="0"/>
              </p:cNvCxnSpPr>
              <p:nvPr/>
            </p:nvCxnSpPr>
            <p:spPr>
              <a:xfrm>
                <a:off x="2481653" y="3344675"/>
                <a:ext cx="228425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9621933" y="209946"/>
              <a:ext cx="2864997" cy="3718946"/>
              <a:chOff x="61081" y="454223"/>
              <a:chExt cx="2864997" cy="3718946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1053383" y="454223"/>
                <a:ext cx="67615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oot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ounded Rectangle 153"/>
              <p:cNvSpPr>
                <a:spLocks noChangeAspect="1"/>
              </p:cNvSpPr>
              <p:nvPr/>
            </p:nvSpPr>
            <p:spPr>
              <a:xfrm>
                <a:off x="43863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a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ounded Rectangle 154"/>
              <p:cNvSpPr>
                <a:spLocks noChangeAspect="1"/>
              </p:cNvSpPr>
              <p:nvPr/>
            </p:nvSpPr>
            <p:spPr>
              <a:xfrm>
                <a:off x="116667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56" name="Rounded Rectangle 155"/>
              <p:cNvSpPr>
                <a:spLocks noChangeAspect="1"/>
              </p:cNvSpPr>
              <p:nvPr/>
            </p:nvSpPr>
            <p:spPr>
              <a:xfrm>
                <a:off x="1885581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c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" name="Straight Connector 156"/>
              <p:cNvCxnSpPr>
                <a:stCxn id="153" idx="2"/>
                <a:endCxn id="154" idx="0"/>
              </p:cNvCxnSpPr>
              <p:nvPr/>
            </p:nvCxnSpPr>
            <p:spPr>
              <a:xfrm flipH="1">
                <a:off x="654638" y="886223"/>
                <a:ext cx="73682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>
                <a:stCxn id="153" idx="2"/>
                <a:endCxn id="155" idx="0"/>
              </p:cNvCxnSpPr>
              <p:nvPr/>
            </p:nvCxnSpPr>
            <p:spPr>
              <a:xfrm flipH="1">
                <a:off x="1382678" y="886223"/>
                <a:ext cx="878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Connector 158"/>
              <p:cNvCxnSpPr>
                <a:stCxn id="153" idx="2"/>
                <a:endCxn id="156" idx="0"/>
              </p:cNvCxnSpPr>
              <p:nvPr/>
            </p:nvCxnSpPr>
            <p:spPr>
              <a:xfrm>
                <a:off x="1391458" y="886223"/>
                <a:ext cx="710123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0" name="Rounded Rectangle 159"/>
              <p:cNvSpPr>
                <a:spLocks noChangeAspect="1"/>
              </p:cNvSpPr>
              <p:nvPr/>
            </p:nvSpPr>
            <p:spPr>
              <a:xfrm>
                <a:off x="61081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d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Connector 160"/>
              <p:cNvCxnSpPr>
                <a:stCxn id="154" idx="2"/>
                <a:endCxn id="160" idx="0"/>
              </p:cNvCxnSpPr>
              <p:nvPr/>
            </p:nvCxnSpPr>
            <p:spPr>
              <a:xfrm flipH="1">
                <a:off x="277081" y="1705961"/>
                <a:ext cx="377557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Straight Connector 161"/>
              <p:cNvCxnSpPr>
                <a:stCxn id="154" idx="2"/>
                <a:endCxn id="163" idx="0"/>
              </p:cNvCxnSpPr>
              <p:nvPr/>
            </p:nvCxnSpPr>
            <p:spPr>
              <a:xfrm>
                <a:off x="654638" y="1705961"/>
                <a:ext cx="232081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3" name="Rounded Rectangle 162"/>
              <p:cNvSpPr>
                <a:spLocks noChangeAspect="1"/>
              </p:cNvSpPr>
              <p:nvPr/>
            </p:nvSpPr>
            <p:spPr>
              <a:xfrm>
                <a:off x="670719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64" name="Rounded Rectangle 163"/>
              <p:cNvSpPr>
                <a:spLocks noChangeAspect="1"/>
              </p:cNvSpPr>
              <p:nvPr/>
            </p:nvSpPr>
            <p:spPr>
              <a:xfrm>
                <a:off x="366637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h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5" name="Straight Connector 164"/>
              <p:cNvCxnSpPr>
                <a:stCxn id="163" idx="2"/>
                <a:endCxn id="164" idx="0"/>
              </p:cNvCxnSpPr>
              <p:nvPr/>
            </p:nvCxnSpPr>
            <p:spPr>
              <a:xfrm flipH="1">
                <a:off x="582637" y="2525319"/>
                <a:ext cx="304082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6" name="Rounded Rectangle 165"/>
              <p:cNvSpPr>
                <a:spLocks noChangeAspect="1"/>
              </p:cNvSpPr>
              <p:nvPr/>
            </p:nvSpPr>
            <p:spPr>
              <a:xfrm>
                <a:off x="130190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67" name="Straight Connector 166"/>
              <p:cNvCxnSpPr>
                <a:stCxn id="155" idx="2"/>
                <a:endCxn id="166" idx="0"/>
              </p:cNvCxnSpPr>
              <p:nvPr/>
            </p:nvCxnSpPr>
            <p:spPr>
              <a:xfrm>
                <a:off x="1382678" y="1705961"/>
                <a:ext cx="135222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8" name="Rounded Rectangle 167"/>
              <p:cNvSpPr>
                <a:spLocks noChangeAspect="1"/>
              </p:cNvSpPr>
              <p:nvPr/>
            </p:nvSpPr>
            <p:spPr>
              <a:xfrm>
                <a:off x="994530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63" idx="2"/>
                <a:endCxn id="168" idx="0"/>
              </p:cNvCxnSpPr>
              <p:nvPr/>
            </p:nvCxnSpPr>
            <p:spPr>
              <a:xfrm>
                <a:off x="886719" y="2525319"/>
                <a:ext cx="323811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0" name="Rounded Rectangle 169"/>
              <p:cNvSpPr>
                <a:spLocks noChangeAspect="1"/>
              </p:cNvSpPr>
              <p:nvPr/>
            </p:nvSpPr>
            <p:spPr>
              <a:xfrm>
                <a:off x="212131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g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Connector 170"/>
              <p:cNvCxnSpPr>
                <a:stCxn id="156" idx="2"/>
                <a:endCxn id="170" idx="0"/>
              </p:cNvCxnSpPr>
              <p:nvPr/>
            </p:nvCxnSpPr>
            <p:spPr>
              <a:xfrm>
                <a:off x="2101581" y="1705961"/>
                <a:ext cx="235729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2" name="Rounded Rectangle 171"/>
              <p:cNvSpPr>
                <a:spLocks noChangeAspect="1"/>
              </p:cNvSpPr>
              <p:nvPr/>
            </p:nvSpPr>
            <p:spPr>
              <a:xfrm>
                <a:off x="1602334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j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Straight Connector 172"/>
              <p:cNvCxnSpPr>
                <a:stCxn id="166" idx="2"/>
                <a:endCxn id="172" idx="0"/>
              </p:cNvCxnSpPr>
              <p:nvPr/>
            </p:nvCxnSpPr>
            <p:spPr>
              <a:xfrm>
                <a:off x="1517900" y="2525319"/>
                <a:ext cx="300434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4" name="Rounded Rectangle 173"/>
              <p:cNvSpPr>
                <a:spLocks noChangeAspect="1"/>
              </p:cNvSpPr>
              <p:nvPr/>
            </p:nvSpPr>
            <p:spPr>
              <a:xfrm>
                <a:off x="2265653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k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" name="Straight Connector 174"/>
              <p:cNvCxnSpPr>
                <a:stCxn id="170" idx="2"/>
                <a:endCxn id="174" idx="0"/>
              </p:cNvCxnSpPr>
              <p:nvPr/>
            </p:nvCxnSpPr>
            <p:spPr>
              <a:xfrm>
                <a:off x="2337310" y="2525319"/>
                <a:ext cx="144343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6" name="Rounded Rectangle 175"/>
              <p:cNvSpPr>
                <a:spLocks noChangeAspect="1"/>
              </p:cNvSpPr>
              <p:nvPr/>
            </p:nvSpPr>
            <p:spPr>
              <a:xfrm>
                <a:off x="61081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l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ounded Rectangle 176"/>
              <p:cNvSpPr>
                <a:spLocks noChangeAspect="1"/>
              </p:cNvSpPr>
              <p:nvPr/>
            </p:nvSpPr>
            <p:spPr>
              <a:xfrm>
                <a:off x="670719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8" name="Straight Connector 177"/>
              <p:cNvCxnSpPr>
                <a:stCxn id="164" idx="2"/>
                <a:endCxn id="176" idx="0"/>
              </p:cNvCxnSpPr>
              <p:nvPr/>
            </p:nvCxnSpPr>
            <p:spPr>
              <a:xfrm flipH="1">
                <a:off x="277081" y="3344675"/>
                <a:ext cx="305556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Straight Connector 178"/>
              <p:cNvCxnSpPr>
                <a:stCxn id="164" idx="2"/>
                <a:endCxn id="177" idx="0"/>
              </p:cNvCxnSpPr>
              <p:nvPr/>
            </p:nvCxnSpPr>
            <p:spPr>
              <a:xfrm>
                <a:off x="582637" y="3344675"/>
                <a:ext cx="304082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0" name="Rounded Rectangle 179"/>
              <p:cNvSpPr>
                <a:spLocks noChangeAspect="1"/>
              </p:cNvSpPr>
              <p:nvPr/>
            </p:nvSpPr>
            <p:spPr>
              <a:xfrm>
                <a:off x="1291273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ounded Rectangle 180"/>
              <p:cNvSpPr>
                <a:spLocks noChangeAspect="1"/>
              </p:cNvSpPr>
              <p:nvPr/>
            </p:nvSpPr>
            <p:spPr>
              <a:xfrm>
                <a:off x="1900892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o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2" name="Straight Connector 181"/>
              <p:cNvCxnSpPr>
                <a:stCxn id="172" idx="2"/>
                <a:endCxn id="180" idx="0"/>
              </p:cNvCxnSpPr>
              <p:nvPr/>
            </p:nvCxnSpPr>
            <p:spPr>
              <a:xfrm flipH="1">
                <a:off x="1507273" y="3344675"/>
                <a:ext cx="311061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Straight Connector 182"/>
              <p:cNvCxnSpPr>
                <a:stCxn id="172" idx="2"/>
                <a:endCxn id="181" idx="0"/>
              </p:cNvCxnSpPr>
              <p:nvPr/>
            </p:nvCxnSpPr>
            <p:spPr>
              <a:xfrm>
                <a:off x="1818334" y="3344675"/>
                <a:ext cx="298558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4" name="Rounded Rectangle 183"/>
              <p:cNvSpPr>
                <a:spLocks noChangeAspect="1"/>
              </p:cNvSpPr>
              <p:nvPr/>
            </p:nvSpPr>
            <p:spPr>
              <a:xfrm>
                <a:off x="2494078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Straight Connector 184"/>
              <p:cNvCxnSpPr>
                <a:stCxn id="174" idx="2"/>
                <a:endCxn id="184" idx="0"/>
              </p:cNvCxnSpPr>
              <p:nvPr/>
            </p:nvCxnSpPr>
            <p:spPr>
              <a:xfrm>
                <a:off x="2481653" y="3344675"/>
                <a:ext cx="228425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23401" y="4693046"/>
              <a:ext cx="2864997" cy="3718946"/>
              <a:chOff x="61081" y="454223"/>
              <a:chExt cx="2864997" cy="3718946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1053383" y="454223"/>
                <a:ext cx="67615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oot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ounded Rectangle 187"/>
              <p:cNvSpPr>
                <a:spLocks noChangeAspect="1"/>
              </p:cNvSpPr>
              <p:nvPr/>
            </p:nvSpPr>
            <p:spPr>
              <a:xfrm>
                <a:off x="43863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a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ounded Rectangle 188"/>
              <p:cNvSpPr>
                <a:spLocks noChangeAspect="1"/>
              </p:cNvSpPr>
              <p:nvPr/>
            </p:nvSpPr>
            <p:spPr>
              <a:xfrm>
                <a:off x="116667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90" name="Rounded Rectangle 189"/>
              <p:cNvSpPr>
                <a:spLocks noChangeAspect="1"/>
              </p:cNvSpPr>
              <p:nvPr/>
            </p:nvSpPr>
            <p:spPr>
              <a:xfrm>
                <a:off x="1885581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c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90"/>
              <p:cNvCxnSpPr>
                <a:stCxn id="187" idx="2"/>
                <a:endCxn id="188" idx="0"/>
              </p:cNvCxnSpPr>
              <p:nvPr/>
            </p:nvCxnSpPr>
            <p:spPr>
              <a:xfrm flipH="1">
                <a:off x="654638" y="886223"/>
                <a:ext cx="73682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Straight Connector 191"/>
              <p:cNvCxnSpPr>
                <a:stCxn id="187" idx="2"/>
                <a:endCxn id="189" idx="0"/>
              </p:cNvCxnSpPr>
              <p:nvPr/>
            </p:nvCxnSpPr>
            <p:spPr>
              <a:xfrm flipH="1">
                <a:off x="1382678" y="886223"/>
                <a:ext cx="878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3" name="Straight Connector 192"/>
              <p:cNvCxnSpPr>
                <a:stCxn id="187" idx="2"/>
                <a:endCxn id="190" idx="0"/>
              </p:cNvCxnSpPr>
              <p:nvPr/>
            </p:nvCxnSpPr>
            <p:spPr>
              <a:xfrm>
                <a:off x="1391458" y="886223"/>
                <a:ext cx="710123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4" name="Rounded Rectangle 193"/>
              <p:cNvSpPr>
                <a:spLocks noChangeAspect="1"/>
              </p:cNvSpPr>
              <p:nvPr/>
            </p:nvSpPr>
            <p:spPr>
              <a:xfrm>
                <a:off x="61081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d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Straight Connector 194"/>
              <p:cNvCxnSpPr>
                <a:stCxn id="188" idx="2"/>
                <a:endCxn id="194" idx="0"/>
              </p:cNvCxnSpPr>
              <p:nvPr/>
            </p:nvCxnSpPr>
            <p:spPr>
              <a:xfrm flipH="1">
                <a:off x="277081" y="1705961"/>
                <a:ext cx="377557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>
                <a:stCxn id="188" idx="2"/>
                <a:endCxn id="197" idx="0"/>
              </p:cNvCxnSpPr>
              <p:nvPr/>
            </p:nvCxnSpPr>
            <p:spPr>
              <a:xfrm>
                <a:off x="654638" y="1705961"/>
                <a:ext cx="232081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7" name="Rounded Rectangle 196"/>
              <p:cNvSpPr>
                <a:spLocks noChangeAspect="1"/>
              </p:cNvSpPr>
              <p:nvPr/>
            </p:nvSpPr>
            <p:spPr>
              <a:xfrm>
                <a:off x="670719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98" name="Rounded Rectangle 197"/>
              <p:cNvSpPr>
                <a:spLocks noChangeAspect="1"/>
              </p:cNvSpPr>
              <p:nvPr/>
            </p:nvSpPr>
            <p:spPr>
              <a:xfrm>
                <a:off x="366637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h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" name="Straight Connector 198"/>
              <p:cNvCxnSpPr>
                <a:stCxn id="197" idx="2"/>
                <a:endCxn id="198" idx="0"/>
              </p:cNvCxnSpPr>
              <p:nvPr/>
            </p:nvCxnSpPr>
            <p:spPr>
              <a:xfrm flipH="1">
                <a:off x="582637" y="2525319"/>
                <a:ext cx="304082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0" name="Rounded Rectangle 199"/>
              <p:cNvSpPr>
                <a:spLocks noChangeAspect="1"/>
              </p:cNvSpPr>
              <p:nvPr/>
            </p:nvSpPr>
            <p:spPr>
              <a:xfrm>
                <a:off x="130190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201" name="Straight Connector 200"/>
              <p:cNvCxnSpPr>
                <a:stCxn id="189" idx="2"/>
                <a:endCxn id="200" idx="0"/>
              </p:cNvCxnSpPr>
              <p:nvPr/>
            </p:nvCxnSpPr>
            <p:spPr>
              <a:xfrm>
                <a:off x="1382678" y="1705961"/>
                <a:ext cx="135222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2" name="Rounded Rectangle 201"/>
              <p:cNvSpPr>
                <a:spLocks noChangeAspect="1"/>
              </p:cNvSpPr>
              <p:nvPr/>
            </p:nvSpPr>
            <p:spPr>
              <a:xfrm>
                <a:off x="994530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" name="Straight Connector 202"/>
              <p:cNvCxnSpPr>
                <a:stCxn id="197" idx="2"/>
                <a:endCxn id="202" idx="0"/>
              </p:cNvCxnSpPr>
              <p:nvPr/>
            </p:nvCxnSpPr>
            <p:spPr>
              <a:xfrm>
                <a:off x="886719" y="2525319"/>
                <a:ext cx="323811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4" name="Rounded Rectangle 203"/>
              <p:cNvSpPr>
                <a:spLocks noChangeAspect="1"/>
              </p:cNvSpPr>
              <p:nvPr/>
            </p:nvSpPr>
            <p:spPr>
              <a:xfrm>
                <a:off x="212131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g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Connector 204"/>
              <p:cNvCxnSpPr>
                <a:stCxn id="190" idx="2"/>
                <a:endCxn id="204" idx="0"/>
              </p:cNvCxnSpPr>
              <p:nvPr/>
            </p:nvCxnSpPr>
            <p:spPr>
              <a:xfrm>
                <a:off x="2101581" y="1705961"/>
                <a:ext cx="235729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6" name="Rounded Rectangle 205"/>
              <p:cNvSpPr>
                <a:spLocks noChangeAspect="1"/>
              </p:cNvSpPr>
              <p:nvPr/>
            </p:nvSpPr>
            <p:spPr>
              <a:xfrm>
                <a:off x="1602334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j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Straight Connector 206"/>
              <p:cNvCxnSpPr>
                <a:stCxn id="200" idx="2"/>
                <a:endCxn id="206" idx="0"/>
              </p:cNvCxnSpPr>
              <p:nvPr/>
            </p:nvCxnSpPr>
            <p:spPr>
              <a:xfrm>
                <a:off x="1517900" y="2525319"/>
                <a:ext cx="300434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8" name="Rounded Rectangle 207"/>
              <p:cNvSpPr>
                <a:spLocks noChangeAspect="1"/>
              </p:cNvSpPr>
              <p:nvPr/>
            </p:nvSpPr>
            <p:spPr>
              <a:xfrm>
                <a:off x="2265653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k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Straight Connector 208"/>
              <p:cNvCxnSpPr>
                <a:stCxn id="204" idx="2"/>
                <a:endCxn id="208" idx="0"/>
              </p:cNvCxnSpPr>
              <p:nvPr/>
            </p:nvCxnSpPr>
            <p:spPr>
              <a:xfrm>
                <a:off x="2337310" y="2525319"/>
                <a:ext cx="144343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0" name="Rounded Rectangle 209"/>
              <p:cNvSpPr>
                <a:spLocks noChangeAspect="1"/>
              </p:cNvSpPr>
              <p:nvPr/>
            </p:nvSpPr>
            <p:spPr>
              <a:xfrm>
                <a:off x="61081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l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ounded Rectangle 210"/>
              <p:cNvSpPr>
                <a:spLocks noChangeAspect="1"/>
              </p:cNvSpPr>
              <p:nvPr/>
            </p:nvSpPr>
            <p:spPr>
              <a:xfrm>
                <a:off x="670719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" name="Straight Connector 211"/>
              <p:cNvCxnSpPr>
                <a:stCxn id="198" idx="2"/>
                <a:endCxn id="210" idx="0"/>
              </p:cNvCxnSpPr>
              <p:nvPr/>
            </p:nvCxnSpPr>
            <p:spPr>
              <a:xfrm flipH="1">
                <a:off x="277081" y="3344675"/>
                <a:ext cx="305556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Straight Connector 212"/>
              <p:cNvCxnSpPr>
                <a:stCxn id="198" idx="2"/>
                <a:endCxn id="211" idx="0"/>
              </p:cNvCxnSpPr>
              <p:nvPr/>
            </p:nvCxnSpPr>
            <p:spPr>
              <a:xfrm>
                <a:off x="582637" y="3344675"/>
                <a:ext cx="304082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4" name="Rounded Rectangle 213"/>
              <p:cNvSpPr>
                <a:spLocks noChangeAspect="1"/>
              </p:cNvSpPr>
              <p:nvPr/>
            </p:nvSpPr>
            <p:spPr>
              <a:xfrm>
                <a:off x="1291273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ounded Rectangle 214"/>
              <p:cNvSpPr>
                <a:spLocks noChangeAspect="1"/>
              </p:cNvSpPr>
              <p:nvPr/>
            </p:nvSpPr>
            <p:spPr>
              <a:xfrm>
                <a:off x="1900892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o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Straight Connector 215"/>
              <p:cNvCxnSpPr>
                <a:stCxn id="206" idx="2"/>
                <a:endCxn id="214" idx="0"/>
              </p:cNvCxnSpPr>
              <p:nvPr/>
            </p:nvCxnSpPr>
            <p:spPr>
              <a:xfrm flipH="1">
                <a:off x="1507273" y="3344675"/>
                <a:ext cx="311061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Straight Connector 216"/>
              <p:cNvCxnSpPr>
                <a:stCxn id="206" idx="2"/>
                <a:endCxn id="215" idx="0"/>
              </p:cNvCxnSpPr>
              <p:nvPr/>
            </p:nvCxnSpPr>
            <p:spPr>
              <a:xfrm>
                <a:off x="1818334" y="3344675"/>
                <a:ext cx="298558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8" name="Rounded Rectangle 217"/>
              <p:cNvSpPr>
                <a:spLocks noChangeAspect="1"/>
              </p:cNvSpPr>
              <p:nvPr/>
            </p:nvSpPr>
            <p:spPr>
              <a:xfrm>
                <a:off x="2494078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Straight Connector 218"/>
              <p:cNvCxnSpPr>
                <a:stCxn id="208" idx="2"/>
                <a:endCxn id="218" idx="0"/>
              </p:cNvCxnSpPr>
              <p:nvPr/>
            </p:nvCxnSpPr>
            <p:spPr>
              <a:xfrm>
                <a:off x="2481653" y="3344675"/>
                <a:ext cx="228425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3289578" y="4693046"/>
              <a:ext cx="2864997" cy="3718946"/>
              <a:chOff x="61081" y="454223"/>
              <a:chExt cx="2864997" cy="3718946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1053383" y="454223"/>
                <a:ext cx="67615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oot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ounded Rectangle 221"/>
              <p:cNvSpPr>
                <a:spLocks noChangeAspect="1"/>
              </p:cNvSpPr>
              <p:nvPr/>
            </p:nvSpPr>
            <p:spPr>
              <a:xfrm>
                <a:off x="43863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a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ounded Rectangle 222"/>
              <p:cNvSpPr>
                <a:spLocks noChangeAspect="1"/>
              </p:cNvSpPr>
              <p:nvPr/>
            </p:nvSpPr>
            <p:spPr>
              <a:xfrm>
                <a:off x="116667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24" name="Rounded Rectangle 223"/>
              <p:cNvSpPr>
                <a:spLocks noChangeAspect="1"/>
              </p:cNvSpPr>
              <p:nvPr/>
            </p:nvSpPr>
            <p:spPr>
              <a:xfrm>
                <a:off x="1885581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c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" name="Straight Connector 224"/>
              <p:cNvCxnSpPr>
                <a:stCxn id="221" idx="2"/>
                <a:endCxn id="222" idx="0"/>
              </p:cNvCxnSpPr>
              <p:nvPr/>
            </p:nvCxnSpPr>
            <p:spPr>
              <a:xfrm flipH="1">
                <a:off x="654638" y="886223"/>
                <a:ext cx="73682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6" name="Straight Connector 225"/>
              <p:cNvCxnSpPr>
                <a:stCxn id="221" idx="2"/>
                <a:endCxn id="223" idx="0"/>
              </p:cNvCxnSpPr>
              <p:nvPr/>
            </p:nvCxnSpPr>
            <p:spPr>
              <a:xfrm flipH="1">
                <a:off x="1382678" y="886223"/>
                <a:ext cx="878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7" name="Straight Connector 226"/>
              <p:cNvCxnSpPr>
                <a:stCxn id="221" idx="2"/>
                <a:endCxn id="224" idx="0"/>
              </p:cNvCxnSpPr>
              <p:nvPr/>
            </p:nvCxnSpPr>
            <p:spPr>
              <a:xfrm>
                <a:off x="1391458" y="886223"/>
                <a:ext cx="710123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8" name="Rounded Rectangle 227"/>
              <p:cNvSpPr>
                <a:spLocks noChangeAspect="1"/>
              </p:cNvSpPr>
              <p:nvPr/>
            </p:nvSpPr>
            <p:spPr>
              <a:xfrm>
                <a:off x="61081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d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9" name="Straight Connector 228"/>
              <p:cNvCxnSpPr>
                <a:stCxn id="222" idx="2"/>
                <a:endCxn id="228" idx="0"/>
              </p:cNvCxnSpPr>
              <p:nvPr/>
            </p:nvCxnSpPr>
            <p:spPr>
              <a:xfrm flipH="1">
                <a:off x="277081" y="1705961"/>
                <a:ext cx="377557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Straight Connector 229"/>
              <p:cNvCxnSpPr>
                <a:stCxn id="222" idx="2"/>
                <a:endCxn id="231" idx="0"/>
              </p:cNvCxnSpPr>
              <p:nvPr/>
            </p:nvCxnSpPr>
            <p:spPr>
              <a:xfrm>
                <a:off x="654638" y="1705961"/>
                <a:ext cx="232081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1" name="Rounded Rectangle 230"/>
              <p:cNvSpPr>
                <a:spLocks noChangeAspect="1"/>
              </p:cNvSpPr>
              <p:nvPr/>
            </p:nvSpPr>
            <p:spPr>
              <a:xfrm>
                <a:off x="670719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32" name="Rounded Rectangle 231"/>
              <p:cNvSpPr>
                <a:spLocks noChangeAspect="1"/>
              </p:cNvSpPr>
              <p:nvPr/>
            </p:nvSpPr>
            <p:spPr>
              <a:xfrm>
                <a:off x="366637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h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Straight Connector 232"/>
              <p:cNvCxnSpPr>
                <a:stCxn id="231" idx="2"/>
                <a:endCxn id="232" idx="0"/>
              </p:cNvCxnSpPr>
              <p:nvPr/>
            </p:nvCxnSpPr>
            <p:spPr>
              <a:xfrm flipH="1">
                <a:off x="582637" y="2525319"/>
                <a:ext cx="304082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4" name="Rounded Rectangle 233"/>
              <p:cNvSpPr>
                <a:spLocks noChangeAspect="1"/>
              </p:cNvSpPr>
              <p:nvPr/>
            </p:nvSpPr>
            <p:spPr>
              <a:xfrm>
                <a:off x="130190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235" name="Straight Connector 234"/>
              <p:cNvCxnSpPr>
                <a:stCxn id="223" idx="2"/>
                <a:endCxn id="234" idx="0"/>
              </p:cNvCxnSpPr>
              <p:nvPr/>
            </p:nvCxnSpPr>
            <p:spPr>
              <a:xfrm>
                <a:off x="1382678" y="1705961"/>
                <a:ext cx="135222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6" name="Rounded Rectangle 235"/>
              <p:cNvSpPr>
                <a:spLocks noChangeAspect="1"/>
              </p:cNvSpPr>
              <p:nvPr/>
            </p:nvSpPr>
            <p:spPr>
              <a:xfrm>
                <a:off x="994530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7" name="Straight Connector 236"/>
              <p:cNvCxnSpPr>
                <a:stCxn id="231" idx="2"/>
                <a:endCxn id="236" idx="0"/>
              </p:cNvCxnSpPr>
              <p:nvPr/>
            </p:nvCxnSpPr>
            <p:spPr>
              <a:xfrm>
                <a:off x="886719" y="2525319"/>
                <a:ext cx="323811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8" name="Rounded Rectangle 237"/>
              <p:cNvSpPr>
                <a:spLocks noChangeAspect="1"/>
              </p:cNvSpPr>
              <p:nvPr/>
            </p:nvSpPr>
            <p:spPr>
              <a:xfrm>
                <a:off x="212131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g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9" name="Straight Connector 238"/>
              <p:cNvCxnSpPr>
                <a:stCxn id="224" idx="2"/>
                <a:endCxn id="238" idx="0"/>
              </p:cNvCxnSpPr>
              <p:nvPr/>
            </p:nvCxnSpPr>
            <p:spPr>
              <a:xfrm>
                <a:off x="2101581" y="1705961"/>
                <a:ext cx="235729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0" name="Rounded Rectangle 239"/>
              <p:cNvSpPr>
                <a:spLocks noChangeAspect="1"/>
              </p:cNvSpPr>
              <p:nvPr/>
            </p:nvSpPr>
            <p:spPr>
              <a:xfrm>
                <a:off x="1602334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j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1" name="Straight Connector 240"/>
              <p:cNvCxnSpPr>
                <a:stCxn id="234" idx="2"/>
                <a:endCxn id="240" idx="0"/>
              </p:cNvCxnSpPr>
              <p:nvPr/>
            </p:nvCxnSpPr>
            <p:spPr>
              <a:xfrm>
                <a:off x="1517900" y="2525319"/>
                <a:ext cx="300434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2" name="Rounded Rectangle 241"/>
              <p:cNvSpPr>
                <a:spLocks noChangeAspect="1"/>
              </p:cNvSpPr>
              <p:nvPr/>
            </p:nvSpPr>
            <p:spPr>
              <a:xfrm>
                <a:off x="2265653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k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3" name="Straight Connector 242"/>
              <p:cNvCxnSpPr>
                <a:stCxn id="238" idx="2"/>
                <a:endCxn id="242" idx="0"/>
              </p:cNvCxnSpPr>
              <p:nvPr/>
            </p:nvCxnSpPr>
            <p:spPr>
              <a:xfrm>
                <a:off x="2337310" y="2525319"/>
                <a:ext cx="144343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4" name="Rounded Rectangle 243"/>
              <p:cNvSpPr>
                <a:spLocks noChangeAspect="1"/>
              </p:cNvSpPr>
              <p:nvPr/>
            </p:nvSpPr>
            <p:spPr>
              <a:xfrm>
                <a:off x="61081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l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ounded Rectangle 244"/>
              <p:cNvSpPr>
                <a:spLocks noChangeAspect="1"/>
              </p:cNvSpPr>
              <p:nvPr/>
            </p:nvSpPr>
            <p:spPr>
              <a:xfrm>
                <a:off x="670719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" name="Straight Connector 245"/>
              <p:cNvCxnSpPr>
                <a:stCxn id="232" idx="2"/>
                <a:endCxn id="244" idx="0"/>
              </p:cNvCxnSpPr>
              <p:nvPr/>
            </p:nvCxnSpPr>
            <p:spPr>
              <a:xfrm flipH="1">
                <a:off x="277081" y="3344675"/>
                <a:ext cx="305556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7" name="Straight Connector 246"/>
              <p:cNvCxnSpPr>
                <a:stCxn id="232" idx="2"/>
                <a:endCxn id="245" idx="0"/>
              </p:cNvCxnSpPr>
              <p:nvPr/>
            </p:nvCxnSpPr>
            <p:spPr>
              <a:xfrm>
                <a:off x="582637" y="3344675"/>
                <a:ext cx="304082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8" name="Rounded Rectangle 247"/>
              <p:cNvSpPr>
                <a:spLocks noChangeAspect="1"/>
              </p:cNvSpPr>
              <p:nvPr/>
            </p:nvSpPr>
            <p:spPr>
              <a:xfrm>
                <a:off x="1291273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ounded Rectangle 248"/>
              <p:cNvSpPr>
                <a:spLocks noChangeAspect="1"/>
              </p:cNvSpPr>
              <p:nvPr/>
            </p:nvSpPr>
            <p:spPr>
              <a:xfrm>
                <a:off x="1900892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o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0" name="Straight Connector 249"/>
              <p:cNvCxnSpPr>
                <a:stCxn id="240" idx="2"/>
                <a:endCxn id="248" idx="0"/>
              </p:cNvCxnSpPr>
              <p:nvPr/>
            </p:nvCxnSpPr>
            <p:spPr>
              <a:xfrm flipH="1">
                <a:off x="1507273" y="3344675"/>
                <a:ext cx="311061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" name="Straight Connector 250"/>
              <p:cNvCxnSpPr>
                <a:stCxn id="240" idx="2"/>
                <a:endCxn id="249" idx="0"/>
              </p:cNvCxnSpPr>
              <p:nvPr/>
            </p:nvCxnSpPr>
            <p:spPr>
              <a:xfrm>
                <a:off x="1818334" y="3344675"/>
                <a:ext cx="298558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" name="Rounded Rectangle 251"/>
              <p:cNvSpPr>
                <a:spLocks noChangeAspect="1"/>
              </p:cNvSpPr>
              <p:nvPr/>
            </p:nvSpPr>
            <p:spPr>
              <a:xfrm>
                <a:off x="2494078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3" name="Straight Connector 252"/>
              <p:cNvCxnSpPr>
                <a:stCxn id="242" idx="2"/>
                <a:endCxn id="252" idx="0"/>
              </p:cNvCxnSpPr>
              <p:nvPr/>
            </p:nvCxnSpPr>
            <p:spPr>
              <a:xfrm>
                <a:off x="2481653" y="3344675"/>
                <a:ext cx="228425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6455755" y="4693046"/>
              <a:ext cx="2864997" cy="3718946"/>
              <a:chOff x="61081" y="454223"/>
              <a:chExt cx="2864997" cy="3718946"/>
            </a:xfrm>
          </p:grpSpPr>
          <p:sp>
            <p:nvSpPr>
              <p:cNvPr id="255" name="Rounded Rectangle 254"/>
              <p:cNvSpPr/>
              <p:nvPr/>
            </p:nvSpPr>
            <p:spPr>
              <a:xfrm>
                <a:off x="1053383" y="454223"/>
                <a:ext cx="67615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oot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ounded Rectangle 255"/>
              <p:cNvSpPr>
                <a:spLocks noChangeAspect="1"/>
              </p:cNvSpPr>
              <p:nvPr/>
            </p:nvSpPr>
            <p:spPr>
              <a:xfrm>
                <a:off x="43863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a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Rounded Rectangle 256"/>
              <p:cNvSpPr>
                <a:spLocks noChangeAspect="1"/>
              </p:cNvSpPr>
              <p:nvPr/>
            </p:nvSpPr>
            <p:spPr>
              <a:xfrm>
                <a:off x="1166678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58" name="Rounded Rectangle 257"/>
              <p:cNvSpPr>
                <a:spLocks noChangeAspect="1"/>
              </p:cNvSpPr>
              <p:nvPr/>
            </p:nvSpPr>
            <p:spPr>
              <a:xfrm>
                <a:off x="1885581" y="1273961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c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9" name="Straight Connector 258"/>
              <p:cNvCxnSpPr>
                <a:stCxn id="255" idx="2"/>
                <a:endCxn id="256" idx="0"/>
              </p:cNvCxnSpPr>
              <p:nvPr/>
            </p:nvCxnSpPr>
            <p:spPr>
              <a:xfrm flipH="1">
                <a:off x="654638" y="886223"/>
                <a:ext cx="73682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0" name="Straight Connector 259"/>
              <p:cNvCxnSpPr>
                <a:stCxn id="255" idx="2"/>
                <a:endCxn id="257" idx="0"/>
              </p:cNvCxnSpPr>
              <p:nvPr/>
            </p:nvCxnSpPr>
            <p:spPr>
              <a:xfrm flipH="1">
                <a:off x="1382678" y="886223"/>
                <a:ext cx="8780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1" name="Straight Connector 260"/>
              <p:cNvCxnSpPr>
                <a:stCxn id="255" idx="2"/>
                <a:endCxn id="258" idx="0"/>
              </p:cNvCxnSpPr>
              <p:nvPr/>
            </p:nvCxnSpPr>
            <p:spPr>
              <a:xfrm>
                <a:off x="1391458" y="886223"/>
                <a:ext cx="710123" cy="38773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2" name="Rounded Rectangle 261"/>
              <p:cNvSpPr>
                <a:spLocks noChangeAspect="1"/>
              </p:cNvSpPr>
              <p:nvPr/>
            </p:nvSpPr>
            <p:spPr>
              <a:xfrm>
                <a:off x="61081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d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3" name="Straight Connector 262"/>
              <p:cNvCxnSpPr>
                <a:stCxn id="256" idx="2"/>
                <a:endCxn id="262" idx="0"/>
              </p:cNvCxnSpPr>
              <p:nvPr/>
            </p:nvCxnSpPr>
            <p:spPr>
              <a:xfrm flipH="1">
                <a:off x="277081" y="1705961"/>
                <a:ext cx="377557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" name="Straight Connector 263"/>
              <p:cNvCxnSpPr>
                <a:stCxn id="256" idx="2"/>
                <a:endCxn id="265" idx="0"/>
              </p:cNvCxnSpPr>
              <p:nvPr/>
            </p:nvCxnSpPr>
            <p:spPr>
              <a:xfrm>
                <a:off x="654638" y="1705961"/>
                <a:ext cx="232081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5" name="Rounded Rectangle 264"/>
              <p:cNvSpPr>
                <a:spLocks noChangeAspect="1"/>
              </p:cNvSpPr>
              <p:nvPr/>
            </p:nvSpPr>
            <p:spPr>
              <a:xfrm>
                <a:off x="670719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66" name="Rounded Rectangle 265"/>
              <p:cNvSpPr>
                <a:spLocks noChangeAspect="1"/>
              </p:cNvSpPr>
              <p:nvPr/>
            </p:nvSpPr>
            <p:spPr>
              <a:xfrm>
                <a:off x="366637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h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Straight Connector 266"/>
              <p:cNvCxnSpPr>
                <a:stCxn id="265" idx="2"/>
                <a:endCxn id="266" idx="0"/>
              </p:cNvCxnSpPr>
              <p:nvPr/>
            </p:nvCxnSpPr>
            <p:spPr>
              <a:xfrm flipH="1">
                <a:off x="582637" y="2525319"/>
                <a:ext cx="304082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8" name="Rounded Rectangle 267"/>
              <p:cNvSpPr>
                <a:spLocks noChangeAspect="1"/>
              </p:cNvSpPr>
              <p:nvPr/>
            </p:nvSpPr>
            <p:spPr>
              <a:xfrm>
                <a:off x="130190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269" name="Straight Connector 268"/>
              <p:cNvCxnSpPr>
                <a:stCxn id="257" idx="2"/>
                <a:endCxn id="268" idx="0"/>
              </p:cNvCxnSpPr>
              <p:nvPr/>
            </p:nvCxnSpPr>
            <p:spPr>
              <a:xfrm>
                <a:off x="1382678" y="1705961"/>
                <a:ext cx="135222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0" name="Rounded Rectangle 269"/>
              <p:cNvSpPr>
                <a:spLocks noChangeAspect="1"/>
              </p:cNvSpPr>
              <p:nvPr/>
            </p:nvSpPr>
            <p:spPr>
              <a:xfrm>
                <a:off x="994530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1" name="Straight Connector 270"/>
              <p:cNvCxnSpPr>
                <a:stCxn id="265" idx="2"/>
                <a:endCxn id="270" idx="0"/>
              </p:cNvCxnSpPr>
              <p:nvPr/>
            </p:nvCxnSpPr>
            <p:spPr>
              <a:xfrm>
                <a:off x="886719" y="2525319"/>
                <a:ext cx="323811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2" name="Rounded Rectangle 271"/>
              <p:cNvSpPr>
                <a:spLocks noChangeAspect="1"/>
              </p:cNvSpPr>
              <p:nvPr/>
            </p:nvSpPr>
            <p:spPr>
              <a:xfrm>
                <a:off x="2121310" y="209331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g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3" name="Straight Connector 272"/>
              <p:cNvCxnSpPr>
                <a:stCxn id="258" idx="2"/>
                <a:endCxn id="272" idx="0"/>
              </p:cNvCxnSpPr>
              <p:nvPr/>
            </p:nvCxnSpPr>
            <p:spPr>
              <a:xfrm>
                <a:off x="2101581" y="1705961"/>
                <a:ext cx="235729" cy="387358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4" name="Rounded Rectangle 273"/>
              <p:cNvSpPr>
                <a:spLocks noChangeAspect="1"/>
              </p:cNvSpPr>
              <p:nvPr/>
            </p:nvSpPr>
            <p:spPr>
              <a:xfrm>
                <a:off x="1602334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j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Straight Connector 274"/>
              <p:cNvCxnSpPr>
                <a:stCxn id="268" idx="2"/>
                <a:endCxn id="274" idx="0"/>
              </p:cNvCxnSpPr>
              <p:nvPr/>
            </p:nvCxnSpPr>
            <p:spPr>
              <a:xfrm>
                <a:off x="1517900" y="2525319"/>
                <a:ext cx="300434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6" name="Rounded Rectangle 275"/>
              <p:cNvSpPr>
                <a:spLocks noChangeAspect="1"/>
              </p:cNvSpPr>
              <p:nvPr/>
            </p:nvSpPr>
            <p:spPr>
              <a:xfrm>
                <a:off x="2265653" y="2912675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k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7" name="Straight Connector 276"/>
              <p:cNvCxnSpPr>
                <a:stCxn id="272" idx="2"/>
                <a:endCxn id="276" idx="0"/>
              </p:cNvCxnSpPr>
              <p:nvPr/>
            </p:nvCxnSpPr>
            <p:spPr>
              <a:xfrm>
                <a:off x="2337310" y="2525319"/>
                <a:ext cx="144343" cy="38735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8" name="Rounded Rectangle 277"/>
              <p:cNvSpPr>
                <a:spLocks noChangeAspect="1"/>
              </p:cNvSpPr>
              <p:nvPr/>
            </p:nvSpPr>
            <p:spPr>
              <a:xfrm>
                <a:off x="61081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l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ounded Rectangle 278"/>
              <p:cNvSpPr>
                <a:spLocks noChangeAspect="1"/>
              </p:cNvSpPr>
              <p:nvPr/>
            </p:nvSpPr>
            <p:spPr>
              <a:xfrm>
                <a:off x="670719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0" name="Straight Connector 279"/>
              <p:cNvCxnSpPr>
                <a:stCxn id="266" idx="2"/>
                <a:endCxn id="278" idx="0"/>
              </p:cNvCxnSpPr>
              <p:nvPr/>
            </p:nvCxnSpPr>
            <p:spPr>
              <a:xfrm flipH="1">
                <a:off x="277081" y="3344675"/>
                <a:ext cx="305556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1" name="Straight Connector 280"/>
              <p:cNvCxnSpPr>
                <a:stCxn id="266" idx="2"/>
                <a:endCxn id="279" idx="0"/>
              </p:cNvCxnSpPr>
              <p:nvPr/>
            </p:nvCxnSpPr>
            <p:spPr>
              <a:xfrm>
                <a:off x="582637" y="3344675"/>
                <a:ext cx="304082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2" name="Rounded Rectangle 281"/>
              <p:cNvSpPr>
                <a:spLocks noChangeAspect="1"/>
              </p:cNvSpPr>
              <p:nvPr/>
            </p:nvSpPr>
            <p:spPr>
              <a:xfrm>
                <a:off x="1291273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n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ounded Rectangle 282"/>
              <p:cNvSpPr>
                <a:spLocks noChangeAspect="1"/>
              </p:cNvSpPr>
              <p:nvPr/>
            </p:nvSpPr>
            <p:spPr>
              <a:xfrm>
                <a:off x="1900892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o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4" name="Straight Connector 283"/>
              <p:cNvCxnSpPr>
                <a:stCxn id="274" idx="2"/>
                <a:endCxn id="282" idx="0"/>
              </p:cNvCxnSpPr>
              <p:nvPr/>
            </p:nvCxnSpPr>
            <p:spPr>
              <a:xfrm flipH="1">
                <a:off x="1507273" y="3344675"/>
                <a:ext cx="311061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5" name="Straight Connector 284"/>
              <p:cNvCxnSpPr>
                <a:stCxn id="274" idx="2"/>
                <a:endCxn id="283" idx="0"/>
              </p:cNvCxnSpPr>
              <p:nvPr/>
            </p:nvCxnSpPr>
            <p:spPr>
              <a:xfrm>
                <a:off x="1818334" y="3344675"/>
                <a:ext cx="298558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6" name="Rounded Rectangle 285"/>
              <p:cNvSpPr>
                <a:spLocks noChangeAspect="1"/>
              </p:cNvSpPr>
              <p:nvPr/>
            </p:nvSpPr>
            <p:spPr>
              <a:xfrm>
                <a:off x="2494078" y="3741169"/>
                <a:ext cx="432000" cy="432000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7" name="Straight Connector 286"/>
              <p:cNvCxnSpPr>
                <a:stCxn id="276" idx="2"/>
                <a:endCxn id="286" idx="0"/>
              </p:cNvCxnSpPr>
              <p:nvPr/>
            </p:nvCxnSpPr>
            <p:spPr>
              <a:xfrm>
                <a:off x="2481653" y="3344675"/>
                <a:ext cx="228425" cy="39649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117050" y="4038600"/>
              <a:ext cx="292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A. The original feature model</a:t>
              </a:r>
              <a:endParaRPr lang="en-US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802811" y="4038600"/>
              <a:ext cx="1956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B. The 1st </a:t>
              </a:r>
              <a:r>
                <a:rPr lang="en-US" dirty="0" smtClean="0"/>
                <a:t>iteration</a:t>
              </a:r>
              <a:endParaRPr lang="en-US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927696" y="4038600"/>
              <a:ext cx="2034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. The 2nd </a:t>
              </a:r>
              <a:r>
                <a:rPr lang="en-US" dirty="0" smtClean="0"/>
                <a:t>iteration</a:t>
              </a:r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0110344" y="4038600"/>
              <a:ext cx="2003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D. The 3rd </a:t>
              </a:r>
              <a:r>
                <a:rPr lang="en-US" dirty="0" smtClean="0"/>
                <a:t>iteration</a:t>
              </a:r>
              <a:endParaRPr lang="en-US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98499" y="8521700"/>
              <a:ext cx="19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. The 4th </a:t>
              </a:r>
              <a:r>
                <a:rPr lang="en-US" dirty="0" smtClean="0"/>
                <a:t>iteration</a:t>
              </a:r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792178" y="8521700"/>
              <a:ext cx="1950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. The 5</a:t>
              </a:r>
              <a:r>
                <a:rPr lang="en-US" altLang="zh-CN" dirty="0" smtClean="0"/>
                <a:t>th</a:t>
              </a:r>
              <a:r>
                <a:rPr lang="en-US" dirty="0" smtClean="0"/>
                <a:t> </a:t>
              </a:r>
              <a:r>
                <a:rPr lang="en-US" dirty="0" smtClean="0"/>
                <a:t>iteration</a:t>
              </a:r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6885164" y="8521700"/>
              <a:ext cx="2012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G. The 6</a:t>
              </a:r>
              <a:r>
                <a:rPr lang="en-US" altLang="zh-CN" dirty="0" smtClean="0"/>
                <a:t>th</a:t>
              </a:r>
              <a:r>
                <a:rPr lang="en-US" dirty="0" smtClean="0"/>
                <a:t> </a:t>
              </a:r>
              <a:r>
                <a:rPr lang="en-US" dirty="0" smtClean="0"/>
                <a:t>iteration</a:t>
              </a:r>
              <a:endParaRPr lang="en-US" dirty="0"/>
            </a:p>
          </p:txBody>
        </p:sp>
        <p:cxnSp>
          <p:nvCxnSpPr>
            <p:cNvPr id="335" name="Straight Connector 334"/>
            <p:cNvCxnSpPr/>
            <p:nvPr/>
          </p:nvCxnSpPr>
          <p:spPr>
            <a:xfrm>
              <a:off x="3692536" y="914400"/>
              <a:ext cx="2075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3798434" y="914400"/>
              <a:ext cx="0" cy="5472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3423028" y="1461684"/>
              <a:ext cx="377557" cy="3873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3427551" y="1842892"/>
              <a:ext cx="0" cy="6272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087413" y="1747442"/>
              <a:ext cx="2075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7193311" y="1747442"/>
              <a:ext cx="0" cy="5472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887755" y="2668398"/>
              <a:ext cx="0" cy="439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6589851" y="3496892"/>
              <a:ext cx="0" cy="6272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H="1">
              <a:off x="6894761" y="2281042"/>
              <a:ext cx="304082" cy="3873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H="1">
              <a:off x="6589205" y="3100398"/>
              <a:ext cx="305556" cy="39649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65" name="TextBox 364"/>
            <p:cNvSpPr txBox="1"/>
            <p:nvPr/>
          </p:nvSpPr>
          <p:spPr>
            <a:xfrm>
              <a:off x="1499130" y="31168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668741" y="32118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813462" y="1141455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426782" y="195657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7827157" y="32118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971878" y="1141455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585198" y="195657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7207498" y="195657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6901871" y="2778109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597571" y="360179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7200821" y="360179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10994746" y="31789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10133117" y="113817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9759137" y="195328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10368737" y="195328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10063110" y="277482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9765160" y="360485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10368410" y="360485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cxnSp>
          <p:nvCxnSpPr>
            <p:cNvPr id="383" name="Straight Connector 382"/>
            <p:cNvCxnSpPr/>
            <p:nvPr/>
          </p:nvCxnSpPr>
          <p:spPr>
            <a:xfrm>
              <a:off x="10557673" y="2560314"/>
              <a:ext cx="2075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663571" y="2560314"/>
              <a:ext cx="0" cy="7200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85" name="TextBox 384"/>
            <p:cNvSpPr txBox="1"/>
            <p:nvPr/>
          </p:nvSpPr>
          <p:spPr>
            <a:xfrm>
              <a:off x="10694123" y="277866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500491" y="479528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38862" y="561555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264882" y="643067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874482" y="643067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68855" y="725221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270905" y="808224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74155" y="808224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199868" y="725604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cxnSp>
          <p:nvCxnSpPr>
            <p:cNvPr id="394" name="Straight Connector 393"/>
            <p:cNvCxnSpPr/>
            <p:nvPr/>
          </p:nvCxnSpPr>
          <p:spPr>
            <a:xfrm>
              <a:off x="1240237" y="5397500"/>
              <a:ext cx="2075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1346135" y="5397500"/>
              <a:ext cx="0" cy="5472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1356098" y="5944784"/>
              <a:ext cx="135222" cy="3873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472828" y="7979992"/>
              <a:ext cx="0" cy="6272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1488850" y="6324942"/>
              <a:ext cx="0" cy="439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1791853" y="7151498"/>
              <a:ext cx="0" cy="439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491320" y="6764142"/>
              <a:ext cx="300434" cy="3873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H="1">
              <a:off x="1480693" y="7583498"/>
              <a:ext cx="311061" cy="39649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1371535" y="561452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1506093" y="643179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800614" y="725333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484558" y="808336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4661975" y="479519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800346" y="561546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426366" y="643058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035966" y="643058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730339" y="7252118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3432389" y="808215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4035639" y="8082150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4361352" y="725595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4533019" y="561443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67577" y="643170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4962098" y="725324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4646042" y="808327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5146791" y="7873150"/>
              <a:ext cx="2075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5252689" y="7873150"/>
              <a:ext cx="0" cy="7200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27" name="TextBox 426"/>
            <p:cNvSpPr txBox="1"/>
            <p:nvPr/>
          </p:nvSpPr>
          <p:spPr>
            <a:xfrm>
              <a:off x="5264159" y="8087806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cxnSp>
          <p:nvCxnSpPr>
            <p:cNvPr id="428" name="Straight Connector 427"/>
            <p:cNvCxnSpPr/>
            <p:nvPr/>
          </p:nvCxnSpPr>
          <p:spPr>
            <a:xfrm>
              <a:off x="8276037" y="5397500"/>
              <a:ext cx="2075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381935" y="5397500"/>
              <a:ext cx="0" cy="5472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991228" y="7979992"/>
              <a:ext cx="0" cy="6272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13550" y="6324942"/>
              <a:ext cx="0" cy="439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770503" y="7157848"/>
              <a:ext cx="0" cy="439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7828152" y="4798335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6966523" y="5618609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6592543" y="6433725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7202143" y="6433725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6896516" y="7255263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6598566" y="8085295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7201816" y="8085295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7527529" y="7259099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7699196" y="5617577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7833754" y="6434849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8128275" y="7256387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7812219" y="8086419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8430336" y="8090951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cxnSp>
          <p:nvCxnSpPr>
            <p:cNvPr id="446" name="Straight Connector 445"/>
            <p:cNvCxnSpPr/>
            <p:nvPr/>
          </p:nvCxnSpPr>
          <p:spPr>
            <a:xfrm>
              <a:off x="8381955" y="5944784"/>
              <a:ext cx="235729" cy="38735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8617684" y="6764142"/>
              <a:ext cx="144343" cy="38735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8774727" y="7583498"/>
              <a:ext cx="228425" cy="39649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55" name="Rounded Rectangle 454"/>
            <p:cNvSpPr/>
            <p:nvPr/>
          </p:nvSpPr>
          <p:spPr>
            <a:xfrm>
              <a:off x="9498527" y="4693046"/>
              <a:ext cx="2988403" cy="4082654"/>
            </a:xfrm>
            <a:prstGeom prst="roundRect">
              <a:avLst>
                <a:gd name="adj" fmla="val 6240"/>
              </a:avLst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The Legend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6" name="Rounded Rectangle 455"/>
            <p:cNvSpPr/>
            <p:nvPr/>
          </p:nvSpPr>
          <p:spPr>
            <a:xfrm>
              <a:off x="9601558" y="5233184"/>
              <a:ext cx="585342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0286374" y="5106184"/>
              <a:ext cx="21195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non-marked non-dead feature</a:t>
              </a:r>
            </a:p>
            <a:p>
              <a:endParaRPr lang="en-US" dirty="0"/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9614258" y="5855484"/>
              <a:ext cx="585342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10286373" y="5728484"/>
              <a:ext cx="1972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non-marked dead feature</a:t>
              </a:r>
            </a:p>
          </p:txBody>
        </p:sp>
        <p:sp>
          <p:nvSpPr>
            <p:cNvPr id="460" name="Rounded Rectangle 459"/>
            <p:cNvSpPr/>
            <p:nvPr/>
          </p:nvSpPr>
          <p:spPr>
            <a:xfrm>
              <a:off x="9614258" y="6477784"/>
              <a:ext cx="585342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10286373" y="6350784"/>
              <a:ext cx="1984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marked non-dead feature</a:t>
              </a:r>
            </a:p>
          </p:txBody>
        </p:sp>
        <p:sp>
          <p:nvSpPr>
            <p:cNvPr id="462" name="Rounded Rectangle 461"/>
            <p:cNvSpPr/>
            <p:nvPr/>
          </p:nvSpPr>
          <p:spPr>
            <a:xfrm>
              <a:off x="9626958" y="7100084"/>
              <a:ext cx="585342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0286373" y="6973084"/>
              <a:ext cx="1984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marked dead feature</a:t>
              </a:r>
            </a:p>
          </p:txBody>
        </p:sp>
        <p:cxnSp>
          <p:nvCxnSpPr>
            <p:cNvPr id="464" name="Straight Connector 463"/>
            <p:cNvCxnSpPr/>
            <p:nvPr/>
          </p:nvCxnSpPr>
          <p:spPr>
            <a:xfrm>
              <a:off x="9922100" y="7715109"/>
              <a:ext cx="2075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10027998" y="7715109"/>
              <a:ext cx="9712" cy="29028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>
              <a:off x="9749035" y="8005392"/>
              <a:ext cx="288676" cy="25700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H="1">
              <a:off x="9746015" y="8249693"/>
              <a:ext cx="3018" cy="39886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76" name="TextBox 475"/>
            <p:cNvSpPr txBox="1"/>
            <p:nvPr/>
          </p:nvSpPr>
          <p:spPr>
            <a:xfrm>
              <a:off x="9906779" y="658252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9918421" y="7205748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10286373" y="7811313"/>
              <a:ext cx="2116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refinement path</a:t>
              </a:r>
            </a:p>
            <a:p>
              <a:r>
                <a:rPr lang="en-US" dirty="0" smtClean="0"/>
                <a:t>in </a:t>
              </a:r>
              <a:r>
                <a:rPr lang="en-US" dirty="0" smtClean="0"/>
                <a:t>current iteration</a:t>
              </a:r>
              <a:endParaRPr lang="en-US" dirty="0" smtClean="0"/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8413995" y="561437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8655650" y="643327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8795903" y="7251662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9023142" y="8082934"/>
              <a:ext cx="378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smtClean="0"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72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1075161" y="209946"/>
            <a:ext cx="7651962" cy="4528270"/>
            <a:chOff x="1075161" y="209946"/>
            <a:chExt cx="7651962" cy="4528270"/>
          </a:xfrm>
        </p:grpSpPr>
        <p:sp>
          <p:nvSpPr>
            <p:cNvPr id="2" name="Rounded Rectangle 3"/>
            <p:cNvSpPr/>
            <p:nvPr/>
          </p:nvSpPr>
          <p:spPr>
            <a:xfrm>
              <a:off x="1742980" y="209946"/>
              <a:ext cx="67615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r</a:t>
              </a:r>
              <a:r>
                <a:rPr lang="en-US" i="1" dirty="0" smtClean="0">
                  <a:solidFill>
                    <a:schemeClr val="tx1"/>
                  </a:solidFill>
                </a:rPr>
                <a:t>oot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3"/>
            <p:cNvSpPr/>
            <p:nvPr/>
          </p:nvSpPr>
          <p:spPr>
            <a:xfrm>
              <a:off x="1075161" y="975663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26905" y="974555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3"/>
            <p:cNvSpPr/>
            <p:nvPr/>
          </p:nvSpPr>
          <p:spPr>
            <a:xfrm>
              <a:off x="2578649" y="974555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>
              <a:stCxn id="2" idx="2"/>
              <a:endCxn id="4" idx="0"/>
            </p:cNvCxnSpPr>
            <p:nvPr/>
          </p:nvCxnSpPr>
          <p:spPr>
            <a:xfrm>
              <a:off x="2081055" y="641946"/>
              <a:ext cx="0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3" idx="0"/>
            </p:cNvCxnSpPr>
            <p:nvPr/>
          </p:nvCxnSpPr>
          <p:spPr>
            <a:xfrm flipH="1">
              <a:off x="1329311" y="641946"/>
              <a:ext cx="751744" cy="3337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" idx="2"/>
              <a:endCxn id="5" idx="0"/>
            </p:cNvCxnSpPr>
            <p:nvPr/>
          </p:nvCxnSpPr>
          <p:spPr>
            <a:xfrm>
              <a:off x="2081055" y="641946"/>
              <a:ext cx="751744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3"/>
            <p:cNvSpPr/>
            <p:nvPr/>
          </p:nvSpPr>
          <p:spPr>
            <a:xfrm>
              <a:off x="1075161" y="1741379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>
              <a:stCxn id="3" idx="2"/>
              <a:endCxn id="14" idx="0"/>
            </p:cNvCxnSpPr>
            <p:nvPr/>
          </p:nvCxnSpPr>
          <p:spPr>
            <a:xfrm>
              <a:off x="1329311" y="1407663"/>
              <a:ext cx="0" cy="3337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3"/>
            <p:cNvSpPr/>
            <p:nvPr/>
          </p:nvSpPr>
          <p:spPr>
            <a:xfrm>
              <a:off x="4504770" y="209946"/>
              <a:ext cx="67615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r</a:t>
              </a:r>
              <a:r>
                <a:rPr lang="en-US" i="1" dirty="0" smtClean="0">
                  <a:solidFill>
                    <a:schemeClr val="tx1"/>
                  </a:solidFill>
                </a:rPr>
                <a:t>oot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"/>
            <p:cNvSpPr/>
            <p:nvPr/>
          </p:nvSpPr>
          <p:spPr>
            <a:xfrm>
              <a:off x="3836951" y="975663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" name="Rounded Rectangle 3"/>
            <p:cNvSpPr/>
            <p:nvPr/>
          </p:nvSpPr>
          <p:spPr>
            <a:xfrm>
              <a:off x="4588695" y="974555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3"/>
            <p:cNvSpPr/>
            <p:nvPr/>
          </p:nvSpPr>
          <p:spPr>
            <a:xfrm>
              <a:off x="5340439" y="974555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20" idx="2"/>
              <a:endCxn id="22" idx="0"/>
            </p:cNvCxnSpPr>
            <p:nvPr/>
          </p:nvCxnSpPr>
          <p:spPr>
            <a:xfrm>
              <a:off x="4842845" y="641946"/>
              <a:ext cx="0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2"/>
              <a:endCxn id="21" idx="0"/>
            </p:cNvCxnSpPr>
            <p:nvPr/>
          </p:nvCxnSpPr>
          <p:spPr>
            <a:xfrm flipH="1">
              <a:off x="4091101" y="641946"/>
              <a:ext cx="751744" cy="3337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2"/>
              <a:endCxn id="23" idx="0"/>
            </p:cNvCxnSpPr>
            <p:nvPr/>
          </p:nvCxnSpPr>
          <p:spPr>
            <a:xfrm>
              <a:off x="4842845" y="641946"/>
              <a:ext cx="751744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3"/>
            <p:cNvSpPr/>
            <p:nvPr/>
          </p:nvSpPr>
          <p:spPr>
            <a:xfrm>
              <a:off x="3836951" y="1741379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>
              <a:stCxn id="21" idx="2"/>
              <a:endCxn id="27" idx="0"/>
            </p:cNvCxnSpPr>
            <p:nvPr/>
          </p:nvCxnSpPr>
          <p:spPr>
            <a:xfrm>
              <a:off x="4091101" y="1407663"/>
              <a:ext cx="0" cy="3337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3"/>
            <p:cNvSpPr/>
            <p:nvPr/>
          </p:nvSpPr>
          <p:spPr>
            <a:xfrm>
              <a:off x="7266556" y="209946"/>
              <a:ext cx="67615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r</a:t>
              </a:r>
              <a:r>
                <a:rPr lang="en-US" i="1" dirty="0" smtClean="0">
                  <a:solidFill>
                    <a:schemeClr val="tx1"/>
                  </a:solidFill>
                </a:rPr>
                <a:t>oot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"/>
            <p:cNvSpPr/>
            <p:nvPr/>
          </p:nvSpPr>
          <p:spPr>
            <a:xfrm>
              <a:off x="6598737" y="975663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Rounded Rectangle 3"/>
            <p:cNvSpPr/>
            <p:nvPr/>
          </p:nvSpPr>
          <p:spPr>
            <a:xfrm>
              <a:off x="7350481" y="974555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"/>
            <p:cNvSpPr/>
            <p:nvPr/>
          </p:nvSpPr>
          <p:spPr>
            <a:xfrm>
              <a:off x="8102225" y="974555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连接符 32"/>
            <p:cNvCxnSpPr>
              <a:stCxn id="29" idx="2"/>
              <a:endCxn id="31" idx="0"/>
            </p:cNvCxnSpPr>
            <p:nvPr/>
          </p:nvCxnSpPr>
          <p:spPr>
            <a:xfrm>
              <a:off x="7604631" y="641946"/>
              <a:ext cx="0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2"/>
              <a:endCxn id="30" idx="0"/>
            </p:cNvCxnSpPr>
            <p:nvPr/>
          </p:nvCxnSpPr>
          <p:spPr>
            <a:xfrm flipH="1">
              <a:off x="6852887" y="641946"/>
              <a:ext cx="751744" cy="3337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  <a:endCxn id="32" idx="0"/>
            </p:cNvCxnSpPr>
            <p:nvPr/>
          </p:nvCxnSpPr>
          <p:spPr>
            <a:xfrm>
              <a:off x="7604631" y="641946"/>
              <a:ext cx="751744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ounded Rectangle 3"/>
            <p:cNvSpPr/>
            <p:nvPr/>
          </p:nvSpPr>
          <p:spPr>
            <a:xfrm>
              <a:off x="6598737" y="1741379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2"/>
              <a:endCxn id="36" idx="0"/>
            </p:cNvCxnSpPr>
            <p:nvPr/>
          </p:nvCxnSpPr>
          <p:spPr>
            <a:xfrm>
              <a:off x="6852887" y="1407663"/>
              <a:ext cx="0" cy="3337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"/>
            <p:cNvSpPr/>
            <p:nvPr/>
          </p:nvSpPr>
          <p:spPr>
            <a:xfrm>
              <a:off x="1742980" y="2547985"/>
              <a:ext cx="67615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r</a:t>
              </a:r>
              <a:r>
                <a:rPr lang="en-US" i="1" dirty="0" smtClean="0">
                  <a:solidFill>
                    <a:schemeClr val="tx1"/>
                  </a:solidFill>
                </a:rPr>
                <a:t>oot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"/>
            <p:cNvSpPr/>
            <p:nvPr/>
          </p:nvSpPr>
          <p:spPr>
            <a:xfrm>
              <a:off x="1075161" y="3313702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Rounded Rectangle 3"/>
            <p:cNvSpPr/>
            <p:nvPr/>
          </p:nvSpPr>
          <p:spPr>
            <a:xfrm>
              <a:off x="1826905" y="3312594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3"/>
            <p:cNvSpPr/>
            <p:nvPr/>
          </p:nvSpPr>
          <p:spPr>
            <a:xfrm>
              <a:off x="2578649" y="3312594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/>
            <p:cNvCxnSpPr>
              <a:stCxn id="38" idx="2"/>
              <a:endCxn id="40" idx="0"/>
            </p:cNvCxnSpPr>
            <p:nvPr/>
          </p:nvCxnSpPr>
          <p:spPr>
            <a:xfrm>
              <a:off x="2081055" y="2979985"/>
              <a:ext cx="0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8" idx="2"/>
              <a:endCxn id="39" idx="0"/>
            </p:cNvCxnSpPr>
            <p:nvPr/>
          </p:nvCxnSpPr>
          <p:spPr>
            <a:xfrm flipH="1">
              <a:off x="1329311" y="2979985"/>
              <a:ext cx="751744" cy="3337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2"/>
              <a:endCxn id="41" idx="0"/>
            </p:cNvCxnSpPr>
            <p:nvPr/>
          </p:nvCxnSpPr>
          <p:spPr>
            <a:xfrm>
              <a:off x="2081055" y="2979985"/>
              <a:ext cx="751744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3"/>
            <p:cNvSpPr/>
            <p:nvPr/>
          </p:nvSpPr>
          <p:spPr>
            <a:xfrm>
              <a:off x="1075161" y="4079418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>
              <a:stCxn id="39" idx="2"/>
              <a:endCxn id="45" idx="0"/>
            </p:cNvCxnSpPr>
            <p:nvPr/>
          </p:nvCxnSpPr>
          <p:spPr>
            <a:xfrm>
              <a:off x="1329311" y="3745702"/>
              <a:ext cx="0" cy="3337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3"/>
            <p:cNvSpPr/>
            <p:nvPr/>
          </p:nvSpPr>
          <p:spPr>
            <a:xfrm>
              <a:off x="4504770" y="2547985"/>
              <a:ext cx="67615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r</a:t>
              </a:r>
              <a:r>
                <a:rPr lang="en-US" i="1" dirty="0" smtClean="0">
                  <a:solidFill>
                    <a:schemeClr val="tx1"/>
                  </a:solidFill>
                </a:rPr>
                <a:t>oot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3"/>
            <p:cNvSpPr/>
            <p:nvPr/>
          </p:nvSpPr>
          <p:spPr>
            <a:xfrm>
              <a:off x="3836951" y="3313702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9" name="Rounded Rectangle 3"/>
            <p:cNvSpPr/>
            <p:nvPr/>
          </p:nvSpPr>
          <p:spPr>
            <a:xfrm>
              <a:off x="4588695" y="3312594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3"/>
            <p:cNvSpPr/>
            <p:nvPr/>
          </p:nvSpPr>
          <p:spPr>
            <a:xfrm>
              <a:off x="5340439" y="3312594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>
              <a:stCxn id="47" idx="2"/>
              <a:endCxn id="49" idx="0"/>
            </p:cNvCxnSpPr>
            <p:nvPr/>
          </p:nvCxnSpPr>
          <p:spPr>
            <a:xfrm>
              <a:off x="4842845" y="2979985"/>
              <a:ext cx="0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7" idx="2"/>
              <a:endCxn id="48" idx="0"/>
            </p:cNvCxnSpPr>
            <p:nvPr/>
          </p:nvCxnSpPr>
          <p:spPr>
            <a:xfrm flipH="1">
              <a:off x="4091101" y="2979985"/>
              <a:ext cx="751744" cy="3337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2"/>
              <a:endCxn id="50" idx="0"/>
            </p:cNvCxnSpPr>
            <p:nvPr/>
          </p:nvCxnSpPr>
          <p:spPr>
            <a:xfrm>
              <a:off x="4842845" y="2979985"/>
              <a:ext cx="751744" cy="3326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ounded Rectangle 3"/>
            <p:cNvSpPr/>
            <p:nvPr/>
          </p:nvSpPr>
          <p:spPr>
            <a:xfrm>
              <a:off x="3836951" y="4079418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54"/>
            <p:cNvCxnSpPr>
              <a:stCxn id="48" idx="2"/>
              <a:endCxn id="54" idx="0"/>
            </p:cNvCxnSpPr>
            <p:nvPr/>
          </p:nvCxnSpPr>
          <p:spPr>
            <a:xfrm>
              <a:off x="4091101" y="3745702"/>
              <a:ext cx="0" cy="3337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圆角矩形 55"/>
            <p:cNvSpPr/>
            <p:nvPr/>
          </p:nvSpPr>
          <p:spPr>
            <a:xfrm>
              <a:off x="6354692" y="2547984"/>
              <a:ext cx="2372431" cy="2190232"/>
            </a:xfrm>
            <a:prstGeom prst="roundRect">
              <a:avLst>
                <a:gd name="adj" fmla="val 7350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43565" y="2524856"/>
              <a:ext cx="13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The Legend</a:t>
              </a:r>
              <a:endParaRPr lang="zh-CN" altLang="en-US" sz="2000" dirty="0"/>
            </a:p>
          </p:txBody>
        </p:sp>
        <p:sp>
          <p:nvSpPr>
            <p:cNvPr id="59" name="Rounded Rectangle 3"/>
            <p:cNvSpPr/>
            <p:nvPr/>
          </p:nvSpPr>
          <p:spPr>
            <a:xfrm>
              <a:off x="6452679" y="2967260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89505" y="2894731"/>
              <a:ext cx="1710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A non-dead feature (Assumed)</a:t>
              </a:r>
              <a:endParaRPr lang="zh-CN" altLang="en-US" sz="1600" dirty="0"/>
            </a:p>
          </p:txBody>
        </p:sp>
        <p:sp>
          <p:nvSpPr>
            <p:cNvPr id="63" name="Rounded Rectangle 3"/>
            <p:cNvSpPr/>
            <p:nvPr/>
          </p:nvSpPr>
          <p:spPr>
            <a:xfrm>
              <a:off x="6452679" y="3595868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89505" y="3523339"/>
              <a:ext cx="1710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A nontrivial dead feature (Assumed)</a:t>
              </a:r>
              <a:endParaRPr lang="zh-CN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3909" y="1874083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(Case 1)</a:t>
              </a:r>
              <a:endParaRPr lang="zh-CN" alt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63882" y="1874083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(Case 2)</a:t>
              </a:r>
              <a:endParaRPr lang="zh-CN" alt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08896" y="1874083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(Case 3)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3909" y="4211632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(Case 4)</a:t>
              </a:r>
              <a:endParaRPr lang="zh-CN" altLang="en-US" sz="2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3882" y="4211632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(Case 5)</a:t>
              </a:r>
              <a:endParaRPr lang="zh-CN" alt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21125" y="18870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82363" y="18894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sp>
          <p:nvSpPr>
            <p:cNvPr id="73" name="Rounded Rectangle 3"/>
            <p:cNvSpPr/>
            <p:nvPr/>
          </p:nvSpPr>
          <p:spPr>
            <a:xfrm>
              <a:off x="6450321" y="4225969"/>
              <a:ext cx="508300" cy="4320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87147" y="4153440"/>
              <a:ext cx="1710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A trivial dead feature (Assumed)</a:t>
              </a:r>
              <a:endParaRPr lang="zh-CN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01255" y="435263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4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382086246"/>
              </p:ext>
            </p:extLst>
          </p:nvPr>
        </p:nvGraphicFramePr>
        <p:xfrm>
          <a:off x="322520" y="1280042"/>
          <a:ext cx="844933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09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9574533"/>
              </p:ext>
            </p:extLst>
          </p:nvPr>
        </p:nvGraphicFramePr>
        <p:xfrm>
          <a:off x="279991" y="1237512"/>
          <a:ext cx="847060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54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312</Words>
  <Application>Microsoft Office PowerPoint</Application>
  <PresentationFormat>On-screen Show (4:3)</PresentationFormat>
  <Paragraphs>233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Zhang</dc:creator>
  <cp:lastModifiedBy>Yi Li</cp:lastModifiedBy>
  <cp:revision>92</cp:revision>
  <dcterms:created xsi:type="dcterms:W3CDTF">2011-08-29T12:05:47Z</dcterms:created>
  <dcterms:modified xsi:type="dcterms:W3CDTF">2012-05-23T11:06:14Z</dcterms:modified>
</cp:coreProperties>
</file>