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548" autoAdjust="0"/>
  </p:normalViewPr>
  <p:slideViewPr>
    <p:cSldViewPr>
      <p:cViewPr>
        <p:scale>
          <a:sx n="75" d="100"/>
          <a:sy n="75" d="100"/>
        </p:scale>
        <p:origin x="-142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A3653-3414-4808-827C-0BA3A7E0C158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E5F51-9A77-4C32-8688-41CB9816F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E5F51-9A77-4C32-8688-41CB9816F9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E5F51-9A77-4C32-8688-41CB9816F93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25AC-2BC8-46E5-A0F8-B44C3AA5BDAA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1800" y="28194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" y="32004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  <p:sp>
        <p:nvSpPr>
          <p:cNvPr id="6" name="矩形 5"/>
          <p:cNvSpPr/>
          <p:nvPr/>
        </p:nvSpPr>
        <p:spPr>
          <a:xfrm>
            <a:off x="2971800" y="37338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2514600" y="3276601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000" y="32766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Refinement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53000" y="23622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Constraint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等腰三角形 30"/>
          <p:cNvSpPr/>
          <p:nvPr/>
        </p:nvSpPr>
        <p:spPr>
          <a:xfrm rot="16200000">
            <a:off x="4419600" y="2895600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2487" y="3886200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+parent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04360" y="42341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15390" y="25424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4360" y="37007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6590" y="454152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89120" y="405384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+child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9200" y="36576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5132" y="3649027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0..1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肘形连接符 49"/>
          <p:cNvCxnSpPr>
            <a:stCxn id="6" idx="3"/>
          </p:cNvCxnSpPr>
          <p:nvPr/>
        </p:nvCxnSpPr>
        <p:spPr>
          <a:xfrm flipV="1">
            <a:off x="4419600" y="3657600"/>
            <a:ext cx="838200" cy="2667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flipV="1">
            <a:off x="4419600" y="3657600"/>
            <a:ext cx="1524000" cy="6096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971800" y="4114800"/>
            <a:ext cx="14478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optionality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cxnSp>
        <p:nvCxnSpPr>
          <p:cNvPr id="68" name="形状 67"/>
          <p:cNvCxnSpPr>
            <a:stCxn id="13" idx="3"/>
          </p:cNvCxnSpPr>
          <p:nvPr/>
        </p:nvCxnSpPr>
        <p:spPr>
          <a:xfrm flipH="1">
            <a:off x="4419600" y="2552700"/>
            <a:ext cx="1828800" cy="2171700"/>
          </a:xfrm>
          <a:prstGeom prst="bentConnector4">
            <a:avLst>
              <a:gd name="adj1" fmla="val -12500"/>
              <a:gd name="adj2" fmla="val 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7" idx="3"/>
            <a:endCxn id="4" idx="1"/>
          </p:cNvCxnSpPr>
          <p:nvPr/>
        </p:nvCxnSpPr>
        <p:spPr>
          <a:xfrm flipV="1">
            <a:off x="2743200" y="3009900"/>
            <a:ext cx="228600" cy="3810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形状 74"/>
          <p:cNvCxnSpPr>
            <a:stCxn id="7" idx="3"/>
            <a:endCxn id="6" idx="1"/>
          </p:cNvCxnSpPr>
          <p:nvPr/>
        </p:nvCxnSpPr>
        <p:spPr>
          <a:xfrm>
            <a:off x="2743200" y="3390901"/>
            <a:ext cx="228600" cy="5333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1" idx="3"/>
            <a:endCxn id="13" idx="1"/>
          </p:cNvCxnSpPr>
          <p:nvPr/>
        </p:nvCxnSpPr>
        <p:spPr>
          <a:xfrm flipV="1">
            <a:off x="4648200" y="2552700"/>
            <a:ext cx="3048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31" idx="3"/>
            <a:endCxn id="12" idx="1"/>
          </p:cNvCxnSpPr>
          <p:nvPr/>
        </p:nvCxnSpPr>
        <p:spPr>
          <a:xfrm>
            <a:off x="4648200" y="3009900"/>
            <a:ext cx="3048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219200" y="198120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89" name="菱形 88"/>
          <p:cNvSpPr/>
          <p:nvPr/>
        </p:nvSpPr>
        <p:spPr>
          <a:xfrm>
            <a:off x="1752600" y="2514600"/>
            <a:ext cx="228600" cy="3048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直接连接符 90"/>
          <p:cNvCxnSpPr>
            <a:stCxn id="89" idx="2"/>
            <a:endCxn id="5" idx="0"/>
          </p:cNvCxnSpPr>
          <p:nvPr/>
        </p:nvCxnSpPr>
        <p:spPr>
          <a:xfrm rot="5400000">
            <a:off x="1676400" y="30099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28800" y="2999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形状 133"/>
          <p:cNvCxnSpPr>
            <a:endCxn id="120" idx="1"/>
          </p:cNvCxnSpPr>
          <p:nvPr/>
        </p:nvCxnSpPr>
        <p:spPr>
          <a:xfrm rot="16200000" flipH="1">
            <a:off x="933450" y="2800350"/>
            <a:ext cx="1257300" cy="3810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形状 137"/>
          <p:cNvCxnSpPr>
            <a:endCxn id="122" idx="1"/>
          </p:cNvCxnSpPr>
          <p:nvPr/>
        </p:nvCxnSpPr>
        <p:spPr>
          <a:xfrm rot="16200000" flipH="1">
            <a:off x="400050" y="3333750"/>
            <a:ext cx="2324100" cy="3810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形状 135"/>
          <p:cNvCxnSpPr>
            <a:endCxn id="121" idx="1"/>
          </p:cNvCxnSpPr>
          <p:nvPr/>
        </p:nvCxnSpPr>
        <p:spPr>
          <a:xfrm rot="16200000" flipH="1">
            <a:off x="666750" y="3067050"/>
            <a:ext cx="1790700" cy="3810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971800" y="2209800"/>
            <a:ext cx="12954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+supporters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+opponents</a:t>
            </a:r>
          </a:p>
        </p:txBody>
      </p:sp>
      <p:sp>
        <p:nvSpPr>
          <p:cNvPr id="4" name="矩形 3"/>
          <p:cNvSpPr/>
          <p:nvPr/>
        </p:nvSpPr>
        <p:spPr>
          <a:xfrm>
            <a:off x="4724400" y="16002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1800" y="18288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  <p:sp>
        <p:nvSpPr>
          <p:cNvPr id="6" name="矩形 5"/>
          <p:cNvSpPr/>
          <p:nvPr/>
        </p:nvSpPr>
        <p:spPr>
          <a:xfrm>
            <a:off x="4724400" y="25146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4267200" y="2057401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3200" y="20574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Refinement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3200" y="11430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Constraint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等腰三角形 30"/>
          <p:cNvSpPr/>
          <p:nvPr/>
        </p:nvSpPr>
        <p:spPr>
          <a:xfrm rot="16200000">
            <a:off x="6172200" y="1676400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5087" y="2667000"/>
            <a:ext cx="63671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+parent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4525" y="28498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15590" y="1323201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56960" y="24815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10200" y="2873375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41720" y="2834640"/>
            <a:ext cx="5453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+child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53200" y="24384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3800" y="2439352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肘形连接符 49"/>
          <p:cNvCxnSpPr>
            <a:stCxn id="6" idx="3"/>
          </p:cNvCxnSpPr>
          <p:nvPr/>
        </p:nvCxnSpPr>
        <p:spPr>
          <a:xfrm flipV="1">
            <a:off x="6172200" y="2438400"/>
            <a:ext cx="838200" cy="266700"/>
          </a:xfrm>
          <a:prstGeom prst="bentConnector3">
            <a:avLst>
              <a:gd name="adj1" fmla="val 763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flipV="1">
            <a:off x="6172200" y="2438400"/>
            <a:ext cx="1524000" cy="609600"/>
          </a:xfrm>
          <a:prstGeom prst="bentConnector3">
            <a:avLst>
              <a:gd name="adj1" fmla="val 885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形状 67"/>
          <p:cNvCxnSpPr>
            <a:stCxn id="13" idx="3"/>
          </p:cNvCxnSpPr>
          <p:nvPr/>
        </p:nvCxnSpPr>
        <p:spPr>
          <a:xfrm flipH="1">
            <a:off x="6172200" y="1333500"/>
            <a:ext cx="1676400" cy="1870075"/>
          </a:xfrm>
          <a:prstGeom prst="bentConnector4">
            <a:avLst>
              <a:gd name="adj1" fmla="val -10000"/>
              <a:gd name="adj2" fmla="val 999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7" idx="3"/>
            <a:endCxn id="4" idx="1"/>
          </p:cNvCxnSpPr>
          <p:nvPr/>
        </p:nvCxnSpPr>
        <p:spPr>
          <a:xfrm flipV="1">
            <a:off x="4495800" y="1790700"/>
            <a:ext cx="228600" cy="3810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形状 74"/>
          <p:cNvCxnSpPr>
            <a:stCxn id="7" idx="3"/>
            <a:endCxn id="6" idx="1"/>
          </p:cNvCxnSpPr>
          <p:nvPr/>
        </p:nvCxnSpPr>
        <p:spPr>
          <a:xfrm>
            <a:off x="4495800" y="2171701"/>
            <a:ext cx="228600" cy="5333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1" idx="3"/>
            <a:endCxn id="13" idx="1"/>
          </p:cNvCxnSpPr>
          <p:nvPr/>
        </p:nvCxnSpPr>
        <p:spPr>
          <a:xfrm flipV="1">
            <a:off x="6400800" y="1333500"/>
            <a:ext cx="1524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31" idx="3"/>
            <a:endCxn id="12" idx="1"/>
          </p:cNvCxnSpPr>
          <p:nvPr/>
        </p:nvCxnSpPr>
        <p:spPr>
          <a:xfrm>
            <a:off x="6400800" y="1790700"/>
            <a:ext cx="1524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971800" y="34290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EFM</a:t>
            </a:r>
          </a:p>
        </p:txBody>
      </p:sp>
      <p:sp>
        <p:nvSpPr>
          <p:cNvPr id="89" name="菱形 88"/>
          <p:cNvSpPr/>
          <p:nvPr/>
        </p:nvSpPr>
        <p:spPr>
          <a:xfrm>
            <a:off x="3505200" y="3124200"/>
            <a:ext cx="228600" cy="3048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直接连接符 90"/>
          <p:cNvCxnSpPr>
            <a:stCxn id="86" idx="2"/>
            <a:endCxn id="89" idx="0"/>
          </p:cNvCxnSpPr>
          <p:nvPr/>
        </p:nvCxnSpPr>
        <p:spPr>
          <a:xfrm rot="5400000">
            <a:off x="3467100" y="29718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flipV="1">
            <a:off x="3581400" y="2819400"/>
            <a:ext cx="261610" cy="276999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肘形连接符 31"/>
          <p:cNvCxnSpPr/>
          <p:nvPr/>
        </p:nvCxnSpPr>
        <p:spPr>
          <a:xfrm>
            <a:off x="5943600" y="2895600"/>
            <a:ext cx="228600" cy="152400"/>
          </a:xfrm>
          <a:prstGeom prst="bentConnector3">
            <a:avLst>
              <a:gd name="adj1" fmla="val 13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>
            <a:stCxn id="6" idx="2"/>
          </p:cNvCxnSpPr>
          <p:nvPr/>
        </p:nvCxnSpPr>
        <p:spPr>
          <a:xfrm rot="16200000" flipH="1">
            <a:off x="5657850" y="2686050"/>
            <a:ext cx="304800" cy="7239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724400" y="34290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24400" y="39624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24400" y="44958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Optionality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876800" y="2909882"/>
            <a:ext cx="304800" cy="214318"/>
            <a:chOff x="5486400" y="5105400"/>
            <a:chExt cx="304800" cy="228600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5486400" y="51816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486400" y="52578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5524500" y="5219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肘形连接符 73"/>
          <p:cNvCxnSpPr>
            <a:endCxn id="52" idx="3"/>
          </p:cNvCxnSpPr>
          <p:nvPr/>
        </p:nvCxnSpPr>
        <p:spPr>
          <a:xfrm>
            <a:off x="5029200" y="3352800"/>
            <a:ext cx="1143000" cy="266700"/>
          </a:xfrm>
          <a:prstGeom prst="bentConnector3">
            <a:avLst>
              <a:gd name="adj1" fmla="val 1373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rot="5400000">
            <a:off x="4914900" y="32385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形状 83"/>
          <p:cNvCxnSpPr>
            <a:endCxn id="53" idx="3"/>
          </p:cNvCxnSpPr>
          <p:nvPr/>
        </p:nvCxnSpPr>
        <p:spPr>
          <a:xfrm rot="5400000">
            <a:off x="6119813" y="3671888"/>
            <a:ext cx="533400" cy="42862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形状 94"/>
          <p:cNvCxnSpPr>
            <a:endCxn id="54" idx="3"/>
          </p:cNvCxnSpPr>
          <p:nvPr/>
        </p:nvCxnSpPr>
        <p:spPr>
          <a:xfrm rot="5400000">
            <a:off x="6117036" y="4205685"/>
            <a:ext cx="535780" cy="42545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7" idx="3"/>
            <a:endCxn id="52" idx="1"/>
          </p:cNvCxnSpPr>
          <p:nvPr/>
        </p:nvCxnSpPr>
        <p:spPr>
          <a:xfrm>
            <a:off x="4495800" y="2171701"/>
            <a:ext cx="228600" cy="14477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7" idx="3"/>
            <a:endCxn id="53" idx="1"/>
          </p:cNvCxnSpPr>
          <p:nvPr/>
        </p:nvCxnSpPr>
        <p:spPr>
          <a:xfrm>
            <a:off x="4495800" y="2171701"/>
            <a:ext cx="228600" cy="19811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7" idx="3"/>
            <a:endCxn id="54" idx="1"/>
          </p:cNvCxnSpPr>
          <p:nvPr/>
        </p:nvCxnSpPr>
        <p:spPr>
          <a:xfrm>
            <a:off x="4495800" y="2171701"/>
            <a:ext cx="228600" cy="25145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990600" y="21336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Stakeholder</a:t>
            </a:r>
          </a:p>
        </p:txBody>
      </p:sp>
      <p:sp>
        <p:nvSpPr>
          <p:cNvPr id="119" name="矩形 118"/>
          <p:cNvSpPr/>
          <p:nvPr/>
        </p:nvSpPr>
        <p:spPr>
          <a:xfrm>
            <a:off x="3200400" y="4343400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sp>
        <p:nvSpPr>
          <p:cNvPr id="120" name="矩形 119"/>
          <p:cNvSpPr/>
          <p:nvPr/>
        </p:nvSpPr>
        <p:spPr>
          <a:xfrm>
            <a:off x="1752600" y="3429000"/>
            <a:ext cx="990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Global</a:t>
            </a:r>
          </a:p>
        </p:txBody>
      </p:sp>
      <p:sp>
        <p:nvSpPr>
          <p:cNvPr id="121" name="矩形 120"/>
          <p:cNvSpPr/>
          <p:nvPr/>
        </p:nvSpPr>
        <p:spPr>
          <a:xfrm>
            <a:off x="1752600" y="3962400"/>
            <a:ext cx="990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</a:t>
            </a:r>
          </a:p>
        </p:txBody>
      </p:sp>
      <p:sp>
        <p:nvSpPr>
          <p:cNvPr id="122" name="矩形 121"/>
          <p:cNvSpPr/>
          <p:nvPr/>
        </p:nvSpPr>
        <p:spPr>
          <a:xfrm>
            <a:off x="1752600" y="4495800"/>
            <a:ext cx="990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</a:t>
            </a:r>
          </a:p>
        </p:txBody>
      </p:sp>
      <p:cxnSp>
        <p:nvCxnSpPr>
          <p:cNvPr id="124" name="直接连接符 123"/>
          <p:cNvCxnSpPr>
            <a:stCxn id="88" idx="2"/>
            <a:endCxn id="119" idx="0"/>
          </p:cNvCxnSpPr>
          <p:nvPr/>
        </p:nvCxnSpPr>
        <p:spPr>
          <a:xfrm rot="5400000">
            <a:off x="3352800" y="4076700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等腰三角形 124"/>
          <p:cNvSpPr/>
          <p:nvPr/>
        </p:nvSpPr>
        <p:spPr>
          <a:xfrm rot="5400000">
            <a:off x="2971800" y="4419600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肘形连接符 127"/>
          <p:cNvCxnSpPr>
            <a:stCxn id="120" idx="3"/>
            <a:endCxn id="125" idx="3"/>
          </p:cNvCxnSpPr>
          <p:nvPr/>
        </p:nvCxnSpPr>
        <p:spPr>
          <a:xfrm>
            <a:off x="2743200" y="3619500"/>
            <a:ext cx="2286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122" idx="3"/>
            <a:endCxn id="125" idx="3"/>
          </p:cNvCxnSpPr>
          <p:nvPr/>
        </p:nvCxnSpPr>
        <p:spPr>
          <a:xfrm flipV="1">
            <a:off x="2743200" y="4533900"/>
            <a:ext cx="228600" cy="152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2080260" y="1369695"/>
            <a:ext cx="1143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  <p:cxnSp>
        <p:nvCxnSpPr>
          <p:cNvPr id="150" name="直接连接符 149"/>
          <p:cNvCxnSpPr/>
          <p:nvPr/>
        </p:nvCxnSpPr>
        <p:spPr>
          <a:xfrm rot="5400000">
            <a:off x="2314578" y="20574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1524000" y="600870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</a:t>
            </a:r>
          </a:p>
        </p:txBody>
      </p:sp>
      <p:sp>
        <p:nvSpPr>
          <p:cNvPr id="152" name="矩形 151"/>
          <p:cNvSpPr/>
          <p:nvPr/>
        </p:nvSpPr>
        <p:spPr>
          <a:xfrm>
            <a:off x="2895600" y="600870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Vote</a:t>
            </a:r>
          </a:p>
        </p:txBody>
      </p:sp>
      <p:sp>
        <p:nvSpPr>
          <p:cNvPr id="153" name="等腰三角形 152"/>
          <p:cNvSpPr/>
          <p:nvPr/>
        </p:nvSpPr>
        <p:spPr>
          <a:xfrm rot="10800000">
            <a:off x="2514600" y="1210470"/>
            <a:ext cx="228600" cy="152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5" name="肘形连接符 154"/>
          <p:cNvCxnSpPr>
            <a:stCxn id="151" idx="2"/>
          </p:cNvCxnSpPr>
          <p:nvPr/>
        </p:nvCxnSpPr>
        <p:spPr>
          <a:xfrm rot="16200000" flipH="1">
            <a:off x="2171700" y="753270"/>
            <a:ext cx="2286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152" idx="2"/>
          </p:cNvCxnSpPr>
          <p:nvPr/>
        </p:nvCxnSpPr>
        <p:spPr>
          <a:xfrm rot="5400000">
            <a:off x="2857500" y="753270"/>
            <a:ext cx="2286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581400" y="4114800"/>
            <a:ext cx="152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419598" y="33959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419598" y="3929390"/>
            <a:ext cx="256802" cy="26161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421202" y="4462790"/>
            <a:ext cx="25519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371600" y="251460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33801" y="5167631"/>
            <a:ext cx="11079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Has attribute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直角三角形 146"/>
          <p:cNvSpPr/>
          <p:nvPr/>
        </p:nvSpPr>
        <p:spPr>
          <a:xfrm>
            <a:off x="5029200" y="5059681"/>
            <a:ext cx="228600" cy="228600"/>
          </a:xfrm>
          <a:prstGeom prst="rtTriangl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 rot="16200000" flipV="1">
            <a:off x="4381500" y="4431031"/>
            <a:ext cx="1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rot="5400000">
            <a:off x="3467100" y="5326380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7" idx="4"/>
          </p:cNvCxnSpPr>
          <p:nvPr/>
        </p:nvCxnSpPr>
        <p:spPr>
          <a:xfrm rot="5400000">
            <a:off x="5105401" y="5440680"/>
            <a:ext cx="304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V="1">
            <a:off x="3733800" y="5593080"/>
            <a:ext cx="1524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rot="5400000">
            <a:off x="3467100" y="3619500"/>
            <a:ext cx="1981200" cy="838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139190" y="3982581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143998" y="44627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000998" y="30149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148922" y="3406775"/>
            <a:ext cx="404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1..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252990" y="21336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743200" y="21336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肘形连接符 96"/>
          <p:cNvCxnSpPr>
            <a:stCxn id="121" idx="3"/>
            <a:endCxn id="125" idx="3"/>
          </p:cNvCxnSpPr>
          <p:nvPr/>
        </p:nvCxnSpPr>
        <p:spPr>
          <a:xfrm>
            <a:off x="2743200" y="4152900"/>
            <a:ext cx="228600" cy="381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10800000" flipV="1">
            <a:off x="2286000" y="2362198"/>
            <a:ext cx="6858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75315" y="27710"/>
            <a:ext cx="6154085" cy="6781800"/>
            <a:chOff x="475315" y="27710"/>
            <a:chExt cx="6154085" cy="6781800"/>
          </a:xfrm>
        </p:grpSpPr>
        <p:sp>
          <p:nvSpPr>
            <p:cNvPr id="4" name="圆角矩形 3"/>
            <p:cNvSpPr/>
            <p:nvPr/>
          </p:nvSpPr>
          <p:spPr>
            <a:xfrm>
              <a:off x="2286000" y="180110"/>
              <a:ext cx="18288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Communicate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657600" y="1399310"/>
              <a:ext cx="18288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Resolve Conflicts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90600" y="1399310"/>
              <a:ext cx="18288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Submit Operations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>
              <a:stCxn id="5" idx="0"/>
            </p:cNvCxnSpPr>
            <p:nvPr/>
          </p:nvCxnSpPr>
          <p:spPr>
            <a:xfrm rot="16200000" flipV="1">
              <a:off x="3848100" y="675410"/>
              <a:ext cx="609600" cy="8382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6" idx="0"/>
            </p:cNvCxnSpPr>
            <p:nvPr/>
          </p:nvCxnSpPr>
          <p:spPr>
            <a:xfrm rot="10800000" flipV="1">
              <a:off x="1905000" y="789710"/>
              <a:ext cx="83820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762000" y="27710"/>
              <a:ext cx="4953000" cy="2133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4763" y="180110"/>
              <a:ext cx="147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Stakeholder 1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90600" y="2389910"/>
              <a:ext cx="18288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Infer Votes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352800" y="2389910"/>
              <a:ext cx="18288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Coordinate and Apply Changes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62200" y="3456710"/>
              <a:ext cx="1828800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EFM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105400" y="3431310"/>
              <a:ext cx="15240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Update Views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724400" y="4599710"/>
              <a:ext cx="15240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Update Views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33400" y="4599710"/>
              <a:ext cx="15240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Update Views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33400" y="5514110"/>
              <a:ext cx="15240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Stakeholder 2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4724400" y="5514110"/>
              <a:ext cx="15240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Stakeholder 3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直接箭头连接符 64"/>
            <p:cNvCxnSpPr>
              <a:stCxn id="6" idx="2"/>
              <a:endCxn id="18" idx="0"/>
            </p:cNvCxnSpPr>
            <p:nvPr/>
          </p:nvCxnSpPr>
          <p:spPr>
            <a:xfrm rot="5400000">
              <a:off x="1714500" y="219941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8" idx="3"/>
              <a:endCxn id="19" idx="1"/>
            </p:cNvCxnSpPr>
            <p:nvPr/>
          </p:nvCxnSpPr>
          <p:spPr>
            <a:xfrm>
              <a:off x="2819400" y="265661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19" idx="2"/>
              <a:endCxn id="21" idx="0"/>
            </p:cNvCxnSpPr>
            <p:nvPr/>
          </p:nvCxnSpPr>
          <p:spPr>
            <a:xfrm rot="5400000">
              <a:off x="3505200" y="2694710"/>
              <a:ext cx="533400" cy="9906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endCxn id="32" idx="1"/>
            </p:cNvCxnSpPr>
            <p:nvPr/>
          </p:nvCxnSpPr>
          <p:spPr>
            <a:xfrm>
              <a:off x="4191000" y="3685310"/>
              <a:ext cx="9144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形状 74"/>
            <p:cNvCxnSpPr>
              <a:stCxn id="32" idx="0"/>
              <a:endCxn id="15" idx="3"/>
            </p:cNvCxnSpPr>
            <p:nvPr/>
          </p:nvCxnSpPr>
          <p:spPr>
            <a:xfrm rot="16200000" flipV="1">
              <a:off x="4622800" y="2186710"/>
              <a:ext cx="2336800" cy="1524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形状 80"/>
            <p:cNvCxnSpPr>
              <a:stCxn id="21" idx="1"/>
              <a:endCxn id="56" idx="0"/>
            </p:cNvCxnSpPr>
            <p:nvPr/>
          </p:nvCxnSpPr>
          <p:spPr>
            <a:xfrm rot="10800000" flipV="1">
              <a:off x="1295400" y="3875810"/>
              <a:ext cx="1066800" cy="723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形状 82"/>
            <p:cNvCxnSpPr>
              <a:endCxn id="33" idx="0"/>
            </p:cNvCxnSpPr>
            <p:nvPr/>
          </p:nvCxnSpPr>
          <p:spPr>
            <a:xfrm>
              <a:off x="4191000" y="4142510"/>
              <a:ext cx="1295400" cy="4572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56" idx="2"/>
              <a:endCxn id="57" idx="0"/>
            </p:cNvCxnSpPr>
            <p:nvPr/>
          </p:nvCxnSpPr>
          <p:spPr>
            <a:xfrm rot="5400000">
              <a:off x="1104900" y="532361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33" idx="2"/>
              <a:endCxn id="58" idx="0"/>
            </p:cNvCxnSpPr>
            <p:nvPr/>
          </p:nvCxnSpPr>
          <p:spPr>
            <a:xfrm rot="5400000">
              <a:off x="5295900" y="532361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2896394" y="4598916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61700" y="4624535"/>
              <a:ext cx="6976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. . .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567081" y="6352310"/>
              <a:ext cx="1447800" cy="457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>
                <a:lnSpc>
                  <a:spcPts val="1700"/>
                </a:lnSpc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Stakeholder Activity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3319681" y="6352310"/>
              <a:ext cx="1524000" cy="4572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Supporting Activity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5315" y="6400800"/>
              <a:ext cx="10486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LEGEND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148481" y="6352310"/>
              <a:ext cx="1143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Artifact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 flipH="1" flipV="1">
              <a:off x="3124200" y="4599710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2325291" y="4561213"/>
              <a:ext cx="5326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57" idx="3"/>
            </p:cNvCxnSpPr>
            <p:nvPr/>
          </p:nvCxnSpPr>
          <p:spPr>
            <a:xfrm>
              <a:off x="2057400" y="581891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 flipH="1" flipV="1">
              <a:off x="2438400" y="566651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 flipH="1" flipV="1">
              <a:off x="2171700" y="517121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3695303" y="4560419"/>
              <a:ext cx="5326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8" idx="1"/>
            </p:cNvCxnSpPr>
            <p:nvPr/>
          </p:nvCxnSpPr>
          <p:spPr>
            <a:xfrm rot="10800000">
              <a:off x="3960812" y="5818116"/>
              <a:ext cx="763588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 flipH="1" flipV="1">
              <a:off x="3808412" y="5665716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 flipH="1" flipV="1">
              <a:off x="3541712" y="5170416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5" idx="1"/>
              <a:endCxn id="6" idx="3"/>
            </p:cNvCxnSpPr>
            <p:nvPr/>
          </p:nvCxnSpPr>
          <p:spPr>
            <a:xfrm rot="10800000">
              <a:off x="2819400" y="170411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457200" y="1600200"/>
            <a:ext cx="5867400" cy="3660577"/>
            <a:chOff x="457200" y="1600200"/>
            <a:chExt cx="5867400" cy="3660577"/>
          </a:xfrm>
        </p:grpSpPr>
        <p:sp>
          <p:nvSpPr>
            <p:cNvPr id="3" name="TextBox 2"/>
            <p:cNvSpPr txBox="1"/>
            <p:nvPr/>
          </p:nvSpPr>
          <p:spPr>
            <a:xfrm>
              <a:off x="914401" y="1981200"/>
              <a:ext cx="838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25146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914400" y="2514600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7200" y="2145268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S1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7800" y="2667000"/>
              <a:ext cx="838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81200" y="198120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update EFM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5400000">
              <a:off x="2324100" y="24003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1714501" y="2628899"/>
              <a:ext cx="228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1181100" y="2400300"/>
              <a:ext cx="2286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19400" y="243840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Times New Roman" pitchFamily="18" charset="0"/>
                  <a:cs typeface="Times New Roman" pitchFamily="18" charset="0"/>
                </a:rPr>
                <a:t>time</a:t>
              </a:r>
              <a:endParaRPr 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0600" y="3124200"/>
              <a:ext cx="15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Times New Roman" pitchFamily="18" charset="0"/>
                </a:rPr>
                <a:t>Duplicate Creation</a:t>
              </a:r>
              <a:endParaRPr lang="en-US" sz="14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62400" y="1600200"/>
              <a:ext cx="10667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name N for feature F1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25146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962400" y="2514600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05200" y="2145268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26670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name N for feature F2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9200" y="19812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update EFM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5372100" y="24003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4762501" y="2628899"/>
              <a:ext cx="228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H="1">
              <a:off x="4229100" y="2400300"/>
              <a:ext cx="2286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67400" y="243840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Times New Roman" pitchFamily="18" charset="0"/>
                  <a:cs typeface="Times New Roman" pitchFamily="18" charset="0"/>
                </a:rPr>
                <a:t>time</a:t>
              </a:r>
              <a:endParaRPr 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7352" y="3124200"/>
              <a:ext cx="1541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Times New Roman" pitchFamily="18" charset="0"/>
                </a:rPr>
                <a:t>Conflicting Aliases</a:t>
              </a:r>
              <a:endParaRPr lang="en-US" sz="14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7200" y="4340423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直接箭头连接符 46"/>
            <p:cNvCxnSpPr>
              <a:stCxn id="60" idx="3"/>
            </p:cNvCxnSpPr>
            <p:nvPr/>
          </p:nvCxnSpPr>
          <p:spPr>
            <a:xfrm>
              <a:off x="1266825" y="4333220"/>
              <a:ext cx="1704975" cy="101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57200" y="3971091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rot="5400000">
              <a:off x="2552700" y="4226123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2095499" y="4454722"/>
              <a:ext cx="228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6200000" flipH="1">
              <a:off x="1714498" y="4226123"/>
              <a:ext cx="2286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10050" y="4264223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Times New Roman" pitchFamily="18" charset="0"/>
                  <a:cs typeface="Times New Roman" pitchFamily="18" charset="0"/>
                </a:rPr>
                <a:t>time</a:t>
              </a:r>
              <a:endParaRPr 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2327" y="4953000"/>
              <a:ext cx="151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Times New Roman" pitchFamily="18" charset="0"/>
                </a:rPr>
                <a:t>Unreachable Vote</a:t>
              </a:r>
              <a:endParaRPr lang="en-US" sz="14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62025" y="4180820"/>
              <a:ext cx="3048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0" y="36957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(created by S1)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24000" y="3657600"/>
              <a:ext cx="83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vote  NO on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76400" y="458218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vote  YES on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6000" y="3810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update EFM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68288" y="4953000"/>
              <a:ext cx="1867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Times New Roman" pitchFamily="18" charset="0"/>
                </a:rPr>
                <a:t>Unreachable Inference</a:t>
              </a:r>
              <a:endParaRPr lang="en-US" sz="14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340423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直接箭头连接符 100"/>
            <p:cNvCxnSpPr>
              <a:stCxn id="107" idx="3"/>
            </p:cNvCxnSpPr>
            <p:nvPr/>
          </p:nvCxnSpPr>
          <p:spPr>
            <a:xfrm>
              <a:off x="4314825" y="4333220"/>
              <a:ext cx="1628775" cy="101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505200" y="3971091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rot="5400000">
              <a:off x="5600700" y="4226123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5143499" y="4454722"/>
              <a:ext cx="228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16200000" flipH="1">
              <a:off x="4762498" y="4226123"/>
              <a:ext cx="2286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867400" y="426720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Times New Roman" pitchFamily="18" charset="0"/>
                  <a:cs typeface="Times New Roman" pitchFamily="18" charset="0"/>
                </a:rPr>
                <a:t>time</a:t>
              </a:r>
              <a:endParaRPr 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886200" y="4180820"/>
              <a:ext cx="428625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10000" y="3452336"/>
              <a:ext cx="914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(feature created by S1)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95800" y="3657600"/>
              <a:ext cx="83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vote  NO on F1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191000" y="458218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constraint F1 </a:t>
              </a:r>
              <a:r>
                <a:rPr lang="en-US" sz="1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F2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81600" y="3810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update EFM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9186</TotalTime>
  <Words>180</Words>
  <Application>Microsoft Office PowerPoint</Application>
  <PresentationFormat>全屏显示(4:3)</PresentationFormat>
  <Paragraphs>112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Calibri</vt:lpstr>
      <vt:lpstr>Wingdings</vt:lpstr>
      <vt:lpstr>宋体</vt:lpstr>
      <vt:lpstr>Office 主题</vt:lpstr>
      <vt:lpstr>幻灯片 1</vt:lpstr>
      <vt:lpstr>幻灯片 2</vt:lpstr>
      <vt:lpstr>幻灯片 3</vt:lpstr>
      <vt:lpstr>幻灯片 4</vt:lpstr>
    </vt:vector>
  </TitlesOfParts>
  <Company>PKU.DR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</dc:creator>
  <cp:lastModifiedBy>Yi Li</cp:lastModifiedBy>
  <cp:revision>768</cp:revision>
  <dcterms:created xsi:type="dcterms:W3CDTF">2010-01-25T06:45:44Z</dcterms:created>
  <dcterms:modified xsi:type="dcterms:W3CDTF">2010-08-27T06:23:03Z</dcterms:modified>
</cp:coreProperties>
</file>