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9144000" cy="9144000"/>
  <p:notesSz cx="6858000" cy="9144000"/>
  <p:embeddedFontLst>
    <p:embeddedFont>
      <p:font typeface="Calibri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7265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4531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1796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9061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6327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03592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70858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38123" algn="l" defTabSz="113453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26" y="337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4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1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36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03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7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38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726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45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017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90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363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4035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7085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381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7265" indent="0">
              <a:buNone/>
              <a:defRPr sz="2500" b="1"/>
            </a:lvl2pPr>
            <a:lvl3pPr marL="1134531" indent="0">
              <a:buNone/>
              <a:defRPr sz="2200" b="1"/>
            </a:lvl3pPr>
            <a:lvl4pPr marL="1701796" indent="0">
              <a:buNone/>
              <a:defRPr sz="2000" b="1"/>
            </a:lvl4pPr>
            <a:lvl5pPr marL="2269061" indent="0">
              <a:buNone/>
              <a:defRPr sz="2000" b="1"/>
            </a:lvl5pPr>
            <a:lvl6pPr marL="2836327" indent="0">
              <a:buNone/>
              <a:defRPr sz="2000" b="1"/>
            </a:lvl6pPr>
            <a:lvl7pPr marL="3403592" indent="0">
              <a:buNone/>
              <a:defRPr sz="2000" b="1"/>
            </a:lvl7pPr>
            <a:lvl8pPr marL="3970858" indent="0">
              <a:buNone/>
              <a:defRPr sz="2000" b="1"/>
            </a:lvl8pPr>
            <a:lvl9pPr marL="4538123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7265" indent="0">
              <a:buNone/>
              <a:defRPr sz="2500" b="1"/>
            </a:lvl2pPr>
            <a:lvl3pPr marL="1134531" indent="0">
              <a:buNone/>
              <a:defRPr sz="2200" b="1"/>
            </a:lvl3pPr>
            <a:lvl4pPr marL="1701796" indent="0">
              <a:buNone/>
              <a:defRPr sz="2000" b="1"/>
            </a:lvl4pPr>
            <a:lvl5pPr marL="2269061" indent="0">
              <a:buNone/>
              <a:defRPr sz="2000" b="1"/>
            </a:lvl5pPr>
            <a:lvl6pPr marL="2836327" indent="0">
              <a:buNone/>
              <a:defRPr sz="2000" b="1"/>
            </a:lvl6pPr>
            <a:lvl7pPr marL="3403592" indent="0">
              <a:buNone/>
              <a:defRPr sz="2000" b="1"/>
            </a:lvl7pPr>
            <a:lvl8pPr marL="3970858" indent="0">
              <a:buNone/>
              <a:defRPr sz="2000" b="1"/>
            </a:lvl8pPr>
            <a:lvl9pPr marL="4538123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700"/>
            </a:lvl1pPr>
            <a:lvl2pPr marL="567265" indent="0">
              <a:buNone/>
              <a:defRPr sz="1500"/>
            </a:lvl2pPr>
            <a:lvl3pPr marL="1134531" indent="0">
              <a:buNone/>
              <a:defRPr sz="1300"/>
            </a:lvl3pPr>
            <a:lvl4pPr marL="1701796" indent="0">
              <a:buNone/>
              <a:defRPr sz="1100"/>
            </a:lvl4pPr>
            <a:lvl5pPr marL="2269061" indent="0">
              <a:buNone/>
              <a:defRPr sz="1100"/>
            </a:lvl5pPr>
            <a:lvl6pPr marL="2836327" indent="0">
              <a:buNone/>
              <a:defRPr sz="1100"/>
            </a:lvl6pPr>
            <a:lvl7pPr marL="3403592" indent="0">
              <a:buNone/>
              <a:defRPr sz="1100"/>
            </a:lvl7pPr>
            <a:lvl8pPr marL="3970858" indent="0">
              <a:buNone/>
              <a:defRPr sz="1100"/>
            </a:lvl8pPr>
            <a:lvl9pPr marL="4538123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900"/>
            </a:lvl1pPr>
            <a:lvl2pPr marL="567265" indent="0">
              <a:buNone/>
              <a:defRPr sz="3500"/>
            </a:lvl2pPr>
            <a:lvl3pPr marL="1134531" indent="0">
              <a:buNone/>
              <a:defRPr sz="3000"/>
            </a:lvl3pPr>
            <a:lvl4pPr marL="1701796" indent="0">
              <a:buNone/>
              <a:defRPr sz="2500"/>
            </a:lvl4pPr>
            <a:lvl5pPr marL="2269061" indent="0">
              <a:buNone/>
              <a:defRPr sz="2500"/>
            </a:lvl5pPr>
            <a:lvl6pPr marL="2836327" indent="0">
              <a:buNone/>
              <a:defRPr sz="2500"/>
            </a:lvl6pPr>
            <a:lvl7pPr marL="3403592" indent="0">
              <a:buNone/>
              <a:defRPr sz="2500"/>
            </a:lvl7pPr>
            <a:lvl8pPr marL="3970858" indent="0">
              <a:buNone/>
              <a:defRPr sz="2500"/>
            </a:lvl8pPr>
            <a:lvl9pPr marL="4538123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700"/>
            </a:lvl1pPr>
            <a:lvl2pPr marL="567265" indent="0">
              <a:buNone/>
              <a:defRPr sz="1500"/>
            </a:lvl2pPr>
            <a:lvl3pPr marL="1134531" indent="0">
              <a:buNone/>
              <a:defRPr sz="1300"/>
            </a:lvl3pPr>
            <a:lvl4pPr marL="1701796" indent="0">
              <a:buNone/>
              <a:defRPr sz="1100"/>
            </a:lvl4pPr>
            <a:lvl5pPr marL="2269061" indent="0">
              <a:buNone/>
              <a:defRPr sz="1100"/>
            </a:lvl5pPr>
            <a:lvl6pPr marL="2836327" indent="0">
              <a:buNone/>
              <a:defRPr sz="1100"/>
            </a:lvl6pPr>
            <a:lvl7pPr marL="3403592" indent="0">
              <a:buNone/>
              <a:defRPr sz="1100"/>
            </a:lvl7pPr>
            <a:lvl8pPr marL="3970858" indent="0">
              <a:buNone/>
              <a:defRPr sz="1100"/>
            </a:lvl8pPr>
            <a:lvl9pPr marL="4538123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113453" tIns="56726" rIns="113453" bIns="5672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113453" tIns="56726" rIns="113453" bIns="5672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113453" tIns="56726" rIns="113453" bIns="56726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BF85-B566-4305-9D21-114DE5F359D4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113453" tIns="56726" rIns="113453" bIns="56726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113453" tIns="56726" rIns="113453" bIns="56726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719C-314B-4901-8ED8-B7F17DCE1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453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5449" indent="-425449" algn="l" defTabSz="1134531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21806" indent="-354541" algn="l" defTabSz="1134531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8163" indent="-283633" algn="l" defTabSz="1134531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85429" indent="-283633" algn="l" defTabSz="1134531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2694" indent="-283633" algn="l" defTabSz="1134531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959" indent="-283633" algn="l" defTabSz="113453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87225" indent="-283633" algn="l" defTabSz="113453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54491" indent="-283633" algn="l" defTabSz="113453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21756" indent="-283633" algn="l" defTabSz="113453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7265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31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796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9061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327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03592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70858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38123" algn="l" defTabSz="113453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组合 5"/>
          <p:cNvGrpSpPr/>
          <p:nvPr/>
        </p:nvGrpSpPr>
        <p:grpSpPr>
          <a:xfrm>
            <a:off x="3832860" y="393677"/>
            <a:ext cx="1577340" cy="464629"/>
            <a:chOff x="2057400" y="1364171"/>
            <a:chExt cx="1577340" cy="464629"/>
          </a:xfrm>
        </p:grpSpPr>
        <p:sp>
          <p:nvSpPr>
            <p:cNvPr id="602" name="矩形 601"/>
            <p:cNvSpPr/>
            <p:nvPr/>
          </p:nvSpPr>
          <p:spPr>
            <a:xfrm>
              <a:off x="2057400" y="1524000"/>
              <a:ext cx="12192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Play Control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TextBox 2"/>
            <p:cNvSpPr txBox="1"/>
            <p:nvPr/>
          </p:nvSpPr>
          <p:spPr>
            <a:xfrm>
              <a:off x="3227256" y="1364171"/>
              <a:ext cx="407484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1 2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7" name="组合 156"/>
          <p:cNvGrpSpPr/>
          <p:nvPr/>
        </p:nvGrpSpPr>
        <p:grpSpPr>
          <a:xfrm>
            <a:off x="228600" y="1391706"/>
            <a:ext cx="2438400" cy="1371600"/>
            <a:chOff x="990600" y="1447800"/>
            <a:chExt cx="2438400" cy="1371600"/>
          </a:xfrm>
        </p:grpSpPr>
        <p:sp>
          <p:nvSpPr>
            <p:cNvPr id="593" name="矩形 592"/>
            <p:cNvSpPr/>
            <p:nvPr/>
          </p:nvSpPr>
          <p:spPr>
            <a:xfrm>
              <a:off x="1447800" y="2514600"/>
              <a:ext cx="11430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Play/Pause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2895600" y="2514600"/>
              <a:ext cx="5334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Stop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1527114" y="1447800"/>
              <a:ext cx="127254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Basic Control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990600" y="2057400"/>
              <a:ext cx="7620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Forward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2057400" y="2057400"/>
              <a:ext cx="9144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Backward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8" name="肘形连接符 597"/>
            <p:cNvCxnSpPr/>
            <p:nvPr/>
          </p:nvCxnSpPr>
          <p:spPr>
            <a:xfrm rot="5400000">
              <a:off x="1607472" y="1501488"/>
              <a:ext cx="304800" cy="807024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肘形连接符 598"/>
            <p:cNvCxnSpPr>
              <a:stCxn id="595" idx="2"/>
              <a:endCxn id="593" idx="0"/>
            </p:cNvCxnSpPr>
            <p:nvPr/>
          </p:nvCxnSpPr>
          <p:spPr>
            <a:xfrm rot="5400000">
              <a:off x="1710342" y="2061558"/>
              <a:ext cx="762000" cy="144084"/>
            </a:xfrm>
            <a:prstGeom prst="bentConnector3">
              <a:avLst>
                <a:gd name="adj1" fmla="val 2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肘形连接符 599"/>
            <p:cNvCxnSpPr>
              <a:stCxn id="595" idx="2"/>
              <a:endCxn id="594" idx="0"/>
            </p:cNvCxnSpPr>
            <p:nvPr/>
          </p:nvCxnSpPr>
          <p:spPr>
            <a:xfrm rot="16200000" flipH="1">
              <a:off x="2281842" y="1634142"/>
              <a:ext cx="762000" cy="998916"/>
            </a:xfrm>
            <a:prstGeom prst="bentConnector3">
              <a:avLst>
                <a:gd name="adj1" fmla="val 2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肘形连接符 600"/>
            <p:cNvCxnSpPr/>
            <p:nvPr/>
          </p:nvCxnSpPr>
          <p:spPr>
            <a:xfrm rot="16200000" flipH="1">
              <a:off x="2178972" y="1737012"/>
              <a:ext cx="304800" cy="335976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8" name="组合 177"/>
          <p:cNvGrpSpPr/>
          <p:nvPr/>
        </p:nvGrpSpPr>
        <p:grpSpPr>
          <a:xfrm>
            <a:off x="2590800" y="1391706"/>
            <a:ext cx="2656778" cy="1371600"/>
            <a:chOff x="3352800" y="1447800"/>
            <a:chExt cx="2656778" cy="1371600"/>
          </a:xfrm>
        </p:grpSpPr>
        <p:sp>
          <p:nvSpPr>
            <p:cNvPr id="585" name="矩形 584"/>
            <p:cNvSpPr/>
            <p:nvPr/>
          </p:nvSpPr>
          <p:spPr>
            <a:xfrm>
              <a:off x="3782060" y="1447800"/>
              <a:ext cx="127254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Adv. Control</a:t>
              </a:r>
              <a:endParaRPr lang="en-U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6" name="矩形 585"/>
            <p:cNvSpPr/>
            <p:nvPr/>
          </p:nvSpPr>
          <p:spPr>
            <a:xfrm>
              <a:off x="4953000" y="2057400"/>
              <a:ext cx="6858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Repeat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7" name="矩形 586"/>
            <p:cNvSpPr/>
            <p:nvPr/>
          </p:nvSpPr>
          <p:spPr>
            <a:xfrm>
              <a:off x="3352800" y="2057400"/>
              <a:ext cx="4572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Fast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矩形 587"/>
            <p:cNvSpPr/>
            <p:nvPr/>
          </p:nvSpPr>
          <p:spPr>
            <a:xfrm>
              <a:off x="4191000" y="2057400"/>
              <a:ext cx="4572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Slow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9" name="肘形连接符 588"/>
            <p:cNvCxnSpPr>
              <a:stCxn id="585" idx="2"/>
              <a:endCxn id="587" idx="0"/>
            </p:cNvCxnSpPr>
            <p:nvPr/>
          </p:nvCxnSpPr>
          <p:spPr>
            <a:xfrm rot="5400000">
              <a:off x="3847465" y="1486535"/>
              <a:ext cx="304800" cy="836930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肘形连接符 589"/>
            <p:cNvCxnSpPr>
              <a:stCxn id="585" idx="2"/>
              <a:endCxn id="586" idx="0"/>
            </p:cNvCxnSpPr>
            <p:nvPr/>
          </p:nvCxnSpPr>
          <p:spPr>
            <a:xfrm rot="16200000" flipH="1">
              <a:off x="4704715" y="1466215"/>
              <a:ext cx="304800" cy="877570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矩形 590"/>
            <p:cNvSpPr/>
            <p:nvPr/>
          </p:nvSpPr>
          <p:spPr>
            <a:xfrm>
              <a:off x="4581524" y="2514600"/>
              <a:ext cx="1428054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A-B Section Repeat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2" name="肘形连接符 591"/>
            <p:cNvCxnSpPr>
              <a:stCxn id="586" idx="2"/>
              <a:endCxn id="591" idx="0"/>
            </p:cNvCxnSpPr>
            <p:nvPr/>
          </p:nvCxnSpPr>
          <p:spPr>
            <a:xfrm rot="5400000">
              <a:off x="5219526" y="2438226"/>
              <a:ext cx="152400" cy="349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9" name="矩形 5"/>
          <p:cNvSpPr/>
          <p:nvPr/>
        </p:nvSpPr>
        <p:spPr>
          <a:xfrm>
            <a:off x="5855274" y="1391706"/>
            <a:ext cx="762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Audio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0" name="矩形 6"/>
          <p:cNvSpPr/>
          <p:nvPr/>
        </p:nvSpPr>
        <p:spPr>
          <a:xfrm>
            <a:off x="5257800" y="2001306"/>
            <a:ext cx="685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Volume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6400800" y="2001306"/>
            <a:ext cx="762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Equalizer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5779074" y="2458506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Sound Sync.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3" name="肘形连接符 552"/>
          <p:cNvCxnSpPr>
            <a:endCxn id="552" idx="0"/>
          </p:cNvCxnSpPr>
          <p:nvPr/>
        </p:nvCxnSpPr>
        <p:spPr>
          <a:xfrm rot="5400000">
            <a:off x="5855274" y="2077506"/>
            <a:ext cx="762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肘形连接符 553"/>
          <p:cNvCxnSpPr/>
          <p:nvPr/>
        </p:nvCxnSpPr>
        <p:spPr>
          <a:xfrm rot="5400000">
            <a:off x="5766087" y="1531119"/>
            <a:ext cx="304800" cy="6355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肘形连接符 554"/>
          <p:cNvCxnSpPr>
            <a:endCxn id="551" idx="0"/>
          </p:cNvCxnSpPr>
          <p:nvPr/>
        </p:nvCxnSpPr>
        <p:spPr>
          <a:xfrm rot="16200000" flipH="1">
            <a:off x="6356637" y="1576143"/>
            <a:ext cx="304800" cy="5455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矩形 555"/>
          <p:cNvSpPr/>
          <p:nvPr/>
        </p:nvSpPr>
        <p:spPr>
          <a:xfrm>
            <a:off x="7848600" y="1391706"/>
            <a:ext cx="762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Screen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7" name="矩形 556"/>
          <p:cNvSpPr/>
          <p:nvPr/>
        </p:nvSpPr>
        <p:spPr>
          <a:xfrm>
            <a:off x="7086600" y="2382306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Brightness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8" name="矩形 557"/>
          <p:cNvSpPr/>
          <p:nvPr/>
        </p:nvSpPr>
        <p:spPr>
          <a:xfrm>
            <a:off x="8242300" y="2001306"/>
            <a:ext cx="381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9" name="肘形连接符 558"/>
          <p:cNvCxnSpPr>
            <a:stCxn id="556" idx="2"/>
            <a:endCxn id="557" idx="0"/>
          </p:cNvCxnSpPr>
          <p:nvPr/>
        </p:nvCxnSpPr>
        <p:spPr>
          <a:xfrm rot="5400000">
            <a:off x="7543800" y="1696506"/>
            <a:ext cx="685800" cy="685800"/>
          </a:xfrm>
          <a:prstGeom prst="bentConnector3">
            <a:avLst>
              <a:gd name="adj1" fmla="val 222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肘形连接符 559"/>
          <p:cNvCxnSpPr>
            <a:stCxn id="556" idx="2"/>
            <a:endCxn id="558" idx="0"/>
          </p:cNvCxnSpPr>
          <p:nvPr/>
        </p:nvCxnSpPr>
        <p:spPr>
          <a:xfrm rot="16200000" flipH="1">
            <a:off x="8178800" y="1747306"/>
            <a:ext cx="304800" cy="203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肘形连接符 560"/>
          <p:cNvCxnSpPr>
            <a:stCxn id="602" idx="2"/>
            <a:endCxn id="595" idx="0"/>
          </p:cNvCxnSpPr>
          <p:nvPr/>
        </p:nvCxnSpPr>
        <p:spPr>
          <a:xfrm rot="5400000">
            <a:off x="2655222" y="-395532"/>
            <a:ext cx="533400" cy="30410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肘形连接符 561"/>
          <p:cNvCxnSpPr>
            <a:stCxn id="602" idx="2"/>
            <a:endCxn id="585" idx="0"/>
          </p:cNvCxnSpPr>
          <p:nvPr/>
        </p:nvCxnSpPr>
        <p:spPr>
          <a:xfrm rot="5400000">
            <a:off x="3782695" y="731941"/>
            <a:ext cx="533400" cy="7861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肘形连接符 562"/>
          <p:cNvCxnSpPr>
            <a:stCxn id="602" idx="2"/>
          </p:cNvCxnSpPr>
          <p:nvPr/>
        </p:nvCxnSpPr>
        <p:spPr>
          <a:xfrm rot="16200000" flipH="1">
            <a:off x="5072667" y="228099"/>
            <a:ext cx="533400" cy="17938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肘形连接符 563"/>
          <p:cNvCxnSpPr>
            <a:stCxn id="602" idx="2"/>
            <a:endCxn id="556" idx="0"/>
          </p:cNvCxnSpPr>
          <p:nvPr/>
        </p:nvCxnSpPr>
        <p:spPr>
          <a:xfrm rot="16200000" flipH="1">
            <a:off x="6069330" y="-768564"/>
            <a:ext cx="533400" cy="3787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/>
          <p:cNvSpPr txBox="1"/>
          <p:nvPr/>
        </p:nvSpPr>
        <p:spPr>
          <a:xfrm>
            <a:off x="5002716" y="726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1981200" y="1239306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4240716" y="1239306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6553200" y="1239306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6553200" y="15642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8520616" y="1239306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1" name="TextBox 570"/>
          <p:cNvSpPr txBox="1"/>
          <p:nvPr/>
        </p:nvSpPr>
        <p:spPr>
          <a:xfrm>
            <a:off x="926016" y="1869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2118360" y="1869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" name="TextBox 572"/>
          <p:cNvSpPr txBox="1"/>
          <p:nvPr/>
        </p:nvSpPr>
        <p:spPr>
          <a:xfrm>
            <a:off x="2971800" y="1869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4" name="TextBox 30"/>
          <p:cNvSpPr txBox="1"/>
          <p:nvPr/>
        </p:nvSpPr>
        <p:spPr>
          <a:xfrm>
            <a:off x="3810000" y="1869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5" name="肘形连接符 574"/>
          <p:cNvCxnSpPr>
            <a:stCxn id="585" idx="2"/>
            <a:endCxn id="588" idx="0"/>
          </p:cNvCxnSpPr>
          <p:nvPr/>
        </p:nvCxnSpPr>
        <p:spPr>
          <a:xfrm rot="16200000" flipH="1">
            <a:off x="3504565" y="1848271"/>
            <a:ext cx="304800" cy="12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/>
          <p:cNvSpPr txBox="1"/>
          <p:nvPr/>
        </p:nvSpPr>
        <p:spPr>
          <a:xfrm>
            <a:off x="4800600" y="1869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5867400" y="1869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" name="TextBox 577"/>
          <p:cNvSpPr txBox="1"/>
          <p:nvPr/>
        </p:nvSpPr>
        <p:spPr>
          <a:xfrm>
            <a:off x="7086600" y="1869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9" name="TextBox 578"/>
          <p:cNvSpPr txBox="1"/>
          <p:nvPr/>
        </p:nvSpPr>
        <p:spPr>
          <a:xfrm>
            <a:off x="6629400" y="261090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7924800" y="2229906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8534400" y="18690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2" name="TextBox 581"/>
          <p:cNvSpPr txBox="1"/>
          <p:nvPr/>
        </p:nvSpPr>
        <p:spPr>
          <a:xfrm>
            <a:off x="1745166" y="23262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2590800" y="23262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5231316" y="2326213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7" name="矩形 526"/>
          <p:cNvSpPr/>
          <p:nvPr/>
        </p:nvSpPr>
        <p:spPr>
          <a:xfrm>
            <a:off x="1066800" y="3067050"/>
            <a:ext cx="12420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Codec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762000" y="5353050"/>
            <a:ext cx="9372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MPEG-4 ASP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9" name="矩形 528"/>
          <p:cNvSpPr/>
          <p:nvPr/>
        </p:nvSpPr>
        <p:spPr>
          <a:xfrm>
            <a:off x="1295400" y="4819650"/>
            <a:ext cx="5562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H.264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3025140" y="4210050"/>
            <a:ext cx="7848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RealVideo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1412240" y="3676650"/>
            <a:ext cx="5562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WMV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" name="矩形 531"/>
          <p:cNvSpPr/>
          <p:nvPr/>
        </p:nvSpPr>
        <p:spPr>
          <a:xfrm>
            <a:off x="2057400" y="4210050"/>
            <a:ext cx="5562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Theora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3" name="矩形 532"/>
          <p:cNvSpPr/>
          <p:nvPr/>
        </p:nvSpPr>
        <p:spPr>
          <a:xfrm>
            <a:off x="2590800" y="3676650"/>
            <a:ext cx="5562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VC-1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4" name="矩形 533"/>
          <p:cNvSpPr/>
          <p:nvPr/>
        </p:nvSpPr>
        <p:spPr>
          <a:xfrm>
            <a:off x="228600" y="4819650"/>
            <a:ext cx="7086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MPEG-2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5" name="矩形 534"/>
          <p:cNvSpPr/>
          <p:nvPr/>
        </p:nvSpPr>
        <p:spPr>
          <a:xfrm>
            <a:off x="2133600" y="4819650"/>
            <a:ext cx="7086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MPEG-1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6" name="矩形 535"/>
          <p:cNvSpPr/>
          <p:nvPr/>
        </p:nvSpPr>
        <p:spPr>
          <a:xfrm>
            <a:off x="952500" y="4210050"/>
            <a:ext cx="55626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MPEG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7" name="肘形连接符 536"/>
          <p:cNvCxnSpPr>
            <a:stCxn id="536" idx="2"/>
            <a:endCxn id="534" idx="0"/>
          </p:cNvCxnSpPr>
          <p:nvPr/>
        </p:nvCxnSpPr>
        <p:spPr>
          <a:xfrm rot="5400000">
            <a:off x="754380" y="4343400"/>
            <a:ext cx="304800" cy="6477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肘形连接符 537"/>
          <p:cNvCxnSpPr>
            <a:stCxn id="536" idx="2"/>
            <a:endCxn id="529" idx="0"/>
          </p:cNvCxnSpPr>
          <p:nvPr/>
        </p:nvCxnSpPr>
        <p:spPr>
          <a:xfrm rot="16200000" flipH="1">
            <a:off x="1249680" y="4495800"/>
            <a:ext cx="304800" cy="3429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肘形连接符 538"/>
          <p:cNvCxnSpPr>
            <a:stCxn id="536" idx="2"/>
            <a:endCxn id="535" idx="0"/>
          </p:cNvCxnSpPr>
          <p:nvPr/>
        </p:nvCxnSpPr>
        <p:spPr>
          <a:xfrm rot="16200000" flipH="1">
            <a:off x="1706880" y="4038600"/>
            <a:ext cx="304800" cy="12573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肘形连接符 539"/>
          <p:cNvCxnSpPr>
            <a:stCxn id="536" idx="2"/>
            <a:endCxn id="528" idx="0"/>
          </p:cNvCxnSpPr>
          <p:nvPr/>
        </p:nvCxnSpPr>
        <p:spPr>
          <a:xfrm rot="5400000">
            <a:off x="811530" y="4933950"/>
            <a:ext cx="838200" cy="158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肘形连接符 540"/>
          <p:cNvCxnSpPr/>
          <p:nvPr/>
        </p:nvCxnSpPr>
        <p:spPr>
          <a:xfrm rot="5400000">
            <a:off x="982980" y="3505200"/>
            <a:ext cx="838200" cy="571500"/>
          </a:xfrm>
          <a:prstGeom prst="bentConnector3">
            <a:avLst>
              <a:gd name="adj1" fmla="val 181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527" idx="2"/>
            <a:endCxn id="531" idx="0"/>
          </p:cNvCxnSpPr>
          <p:nvPr/>
        </p:nvCxnSpPr>
        <p:spPr>
          <a:xfrm rot="16200000" flipH="1">
            <a:off x="1536700" y="3522980"/>
            <a:ext cx="304800" cy="254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形状 319"/>
          <p:cNvCxnSpPr/>
          <p:nvPr/>
        </p:nvCxnSpPr>
        <p:spPr>
          <a:xfrm rot="16200000" flipH="1">
            <a:off x="2125980" y="2933700"/>
            <a:ext cx="304800" cy="11811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肘形连接符 543"/>
          <p:cNvCxnSpPr>
            <a:endCxn id="532" idx="0"/>
          </p:cNvCxnSpPr>
          <p:nvPr/>
        </p:nvCxnSpPr>
        <p:spPr>
          <a:xfrm rot="16200000" flipH="1">
            <a:off x="1592580" y="3467100"/>
            <a:ext cx="838200" cy="647700"/>
          </a:xfrm>
          <a:prstGeom prst="bentConnector3">
            <a:avLst>
              <a:gd name="adj1" fmla="val 1780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肘形连接符 544"/>
          <p:cNvCxnSpPr>
            <a:stCxn id="527" idx="2"/>
            <a:endCxn id="530" idx="0"/>
          </p:cNvCxnSpPr>
          <p:nvPr/>
        </p:nvCxnSpPr>
        <p:spPr>
          <a:xfrm rot="16200000" flipH="1">
            <a:off x="2133600" y="2926080"/>
            <a:ext cx="838200" cy="1729740"/>
          </a:xfrm>
          <a:prstGeom prst="bentConnector3">
            <a:avLst>
              <a:gd name="adj1" fmla="val 181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2"/>
          <p:cNvSpPr/>
          <p:nvPr/>
        </p:nvSpPr>
        <p:spPr>
          <a:xfrm>
            <a:off x="4114800" y="6648450"/>
            <a:ext cx="11232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Platform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" name="矩形 5"/>
          <p:cNvSpPr/>
          <p:nvPr/>
        </p:nvSpPr>
        <p:spPr>
          <a:xfrm>
            <a:off x="2918460" y="718185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Windows</a:t>
            </a:r>
          </a:p>
        </p:txBody>
      </p:sp>
      <p:sp>
        <p:nvSpPr>
          <p:cNvPr id="412" name="矩形 411"/>
          <p:cNvSpPr/>
          <p:nvPr/>
        </p:nvSpPr>
        <p:spPr>
          <a:xfrm>
            <a:off x="4343400" y="7181850"/>
            <a:ext cx="6660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Linux</a:t>
            </a:r>
          </a:p>
        </p:txBody>
      </p:sp>
      <p:sp>
        <p:nvSpPr>
          <p:cNvPr id="413" name="矩形 412"/>
          <p:cNvSpPr/>
          <p:nvPr/>
        </p:nvSpPr>
        <p:spPr>
          <a:xfrm>
            <a:off x="4972746" y="7639050"/>
            <a:ext cx="7422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Solaris</a:t>
            </a:r>
          </a:p>
        </p:txBody>
      </p:sp>
      <p:sp>
        <p:nvSpPr>
          <p:cNvPr id="414" name="矩形 413"/>
          <p:cNvSpPr/>
          <p:nvPr/>
        </p:nvSpPr>
        <p:spPr>
          <a:xfrm>
            <a:off x="5486400" y="7181850"/>
            <a:ext cx="838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OS</a:t>
            </a:r>
            <a:endParaRPr lang="en-US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3905946" y="7639050"/>
            <a:ext cx="5136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BSD</a:t>
            </a:r>
          </a:p>
        </p:txBody>
      </p:sp>
      <p:sp>
        <p:nvSpPr>
          <p:cNvPr id="420" name="矩形 419"/>
          <p:cNvSpPr/>
          <p:nvPr/>
        </p:nvSpPr>
        <p:spPr>
          <a:xfrm>
            <a:off x="6344346" y="3707130"/>
            <a:ext cx="17328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Streaming Media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7620000" y="4316730"/>
            <a:ext cx="914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Video Clip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6191946" y="4316730"/>
            <a:ext cx="1047054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TV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7010400" y="4819650"/>
            <a:ext cx="10470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4" name="矩形 50"/>
          <p:cNvSpPr/>
          <p:nvPr/>
        </p:nvSpPr>
        <p:spPr>
          <a:xfrm>
            <a:off x="7868346" y="7258050"/>
            <a:ext cx="6660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UDP</a:t>
            </a:r>
          </a:p>
        </p:txBody>
      </p:sp>
      <p:sp>
        <p:nvSpPr>
          <p:cNvPr id="425" name="矩形 424"/>
          <p:cNvSpPr/>
          <p:nvPr/>
        </p:nvSpPr>
        <p:spPr>
          <a:xfrm>
            <a:off x="7868346" y="6800850"/>
            <a:ext cx="6660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TCP</a:t>
            </a:r>
          </a:p>
        </p:txBody>
      </p:sp>
      <p:sp>
        <p:nvSpPr>
          <p:cNvPr id="426" name="矩形 425"/>
          <p:cNvSpPr/>
          <p:nvPr/>
        </p:nvSpPr>
        <p:spPr>
          <a:xfrm>
            <a:off x="7868346" y="6343650"/>
            <a:ext cx="6660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MMS</a:t>
            </a:r>
          </a:p>
        </p:txBody>
      </p:sp>
      <p:sp>
        <p:nvSpPr>
          <p:cNvPr id="427" name="矩形 426"/>
          <p:cNvSpPr/>
          <p:nvPr/>
        </p:nvSpPr>
        <p:spPr>
          <a:xfrm>
            <a:off x="7868346" y="5429250"/>
            <a:ext cx="6660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RTSP</a:t>
            </a:r>
          </a:p>
        </p:txBody>
      </p:sp>
      <p:sp>
        <p:nvSpPr>
          <p:cNvPr id="428" name="矩形 427"/>
          <p:cNvSpPr/>
          <p:nvPr/>
        </p:nvSpPr>
        <p:spPr>
          <a:xfrm>
            <a:off x="7868346" y="5886450"/>
            <a:ext cx="666054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RTMP</a:t>
            </a:r>
          </a:p>
        </p:txBody>
      </p:sp>
      <p:sp>
        <p:nvSpPr>
          <p:cNvPr id="429" name="矩形 68"/>
          <p:cNvSpPr/>
          <p:nvPr/>
        </p:nvSpPr>
        <p:spPr>
          <a:xfrm>
            <a:off x="7848600" y="7715250"/>
            <a:ext cx="6858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FTP</a:t>
            </a:r>
          </a:p>
        </p:txBody>
      </p:sp>
      <p:cxnSp>
        <p:nvCxnSpPr>
          <p:cNvPr id="430" name="肘形连接符 429"/>
          <p:cNvCxnSpPr>
            <a:stCxn id="420" idx="2"/>
            <a:endCxn id="421" idx="0"/>
          </p:cNvCxnSpPr>
          <p:nvPr/>
        </p:nvCxnSpPr>
        <p:spPr>
          <a:xfrm rot="16200000" flipH="1">
            <a:off x="7491586" y="3731116"/>
            <a:ext cx="304800" cy="86642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肘形连接符 430"/>
          <p:cNvCxnSpPr>
            <a:stCxn id="420" idx="2"/>
            <a:endCxn id="423" idx="0"/>
          </p:cNvCxnSpPr>
          <p:nvPr/>
        </p:nvCxnSpPr>
        <p:spPr>
          <a:xfrm rot="16200000" flipH="1">
            <a:off x="6968490" y="4254213"/>
            <a:ext cx="807720" cy="323154"/>
          </a:xfrm>
          <a:prstGeom prst="bentConnector3">
            <a:avLst>
              <a:gd name="adj1" fmla="val 1886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肘形连接符 431"/>
          <p:cNvCxnSpPr>
            <a:stCxn id="420" idx="2"/>
            <a:endCxn id="422" idx="0"/>
          </p:cNvCxnSpPr>
          <p:nvPr/>
        </p:nvCxnSpPr>
        <p:spPr>
          <a:xfrm rot="5400000">
            <a:off x="6810723" y="3916680"/>
            <a:ext cx="304800" cy="495300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组合 120"/>
          <p:cNvGrpSpPr/>
          <p:nvPr/>
        </p:nvGrpSpPr>
        <p:grpSpPr>
          <a:xfrm>
            <a:off x="3787140" y="3707130"/>
            <a:ext cx="2026920" cy="1417320"/>
            <a:chOff x="2644140" y="3398520"/>
            <a:chExt cx="2026920" cy="1417320"/>
          </a:xfrm>
        </p:grpSpPr>
        <p:sp>
          <p:nvSpPr>
            <p:cNvPr id="520" name="矩形 519"/>
            <p:cNvSpPr/>
            <p:nvPr/>
          </p:nvSpPr>
          <p:spPr>
            <a:xfrm>
              <a:off x="3223260" y="3398520"/>
              <a:ext cx="76200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smtClean="0">
                  <a:latin typeface="Times New Roman" pitchFamily="18" charset="0"/>
                  <a:cs typeface="Times New Roman" pitchFamily="18" charset="0"/>
                </a:rPr>
                <a:t>Disc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1" name="矩形 520"/>
            <p:cNvSpPr/>
            <p:nvPr/>
          </p:nvSpPr>
          <p:spPr>
            <a:xfrm>
              <a:off x="2644140" y="4511040"/>
              <a:ext cx="63246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DVD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" name="矩形 521"/>
            <p:cNvSpPr/>
            <p:nvPr/>
          </p:nvSpPr>
          <p:spPr>
            <a:xfrm>
              <a:off x="3299460" y="4008120"/>
              <a:ext cx="586740" cy="304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VCD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" name="矩形 522"/>
            <p:cNvSpPr/>
            <p:nvPr/>
          </p:nvSpPr>
          <p:spPr>
            <a:xfrm>
              <a:off x="4191000" y="4008120"/>
              <a:ext cx="480060" cy="3048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4" name="肘形连接符 523"/>
            <p:cNvCxnSpPr>
              <a:stCxn id="520" idx="2"/>
              <a:endCxn id="521" idx="0"/>
            </p:cNvCxnSpPr>
            <p:nvPr/>
          </p:nvCxnSpPr>
          <p:spPr>
            <a:xfrm rot="5400000">
              <a:off x="2878455" y="3785235"/>
              <a:ext cx="807720" cy="643890"/>
            </a:xfrm>
            <a:prstGeom prst="bentConnector3">
              <a:avLst>
                <a:gd name="adj1" fmla="val 1934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肘形连接符 524"/>
            <p:cNvCxnSpPr>
              <a:stCxn id="520" idx="2"/>
              <a:endCxn id="522" idx="0"/>
            </p:cNvCxnSpPr>
            <p:nvPr/>
          </p:nvCxnSpPr>
          <p:spPr>
            <a:xfrm rot="5400000">
              <a:off x="3446145" y="3850005"/>
              <a:ext cx="304800" cy="11430"/>
            </a:xfrm>
            <a:prstGeom prst="bent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肘形连接符 525"/>
            <p:cNvCxnSpPr>
              <a:stCxn id="520" idx="2"/>
              <a:endCxn id="523" idx="0"/>
            </p:cNvCxnSpPr>
            <p:nvPr/>
          </p:nvCxnSpPr>
          <p:spPr>
            <a:xfrm rot="16200000" flipH="1">
              <a:off x="3865245" y="3442335"/>
              <a:ext cx="304800" cy="826770"/>
            </a:xfrm>
            <a:prstGeom prst="bentConnector3">
              <a:avLst>
                <a:gd name="adj1" fmla="val 50000"/>
              </a:avLst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矩形 433"/>
          <p:cNvSpPr/>
          <p:nvPr/>
        </p:nvSpPr>
        <p:spPr>
          <a:xfrm>
            <a:off x="5356860" y="3067050"/>
            <a:ext cx="13716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5499100" y="4819650"/>
            <a:ext cx="1085215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Local File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3886200" y="550545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AVI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7" name="矩形 436"/>
          <p:cNvSpPr/>
          <p:nvPr/>
        </p:nvSpPr>
        <p:spPr>
          <a:xfrm>
            <a:off x="4724400" y="5505450"/>
            <a:ext cx="533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MP4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8" name="矩形 437"/>
          <p:cNvSpPr/>
          <p:nvPr/>
        </p:nvSpPr>
        <p:spPr>
          <a:xfrm>
            <a:off x="5638800" y="5505450"/>
            <a:ext cx="533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MKV</a:t>
            </a:r>
          </a:p>
        </p:txBody>
      </p:sp>
      <p:sp>
        <p:nvSpPr>
          <p:cNvPr id="439" name="矩形 438"/>
          <p:cNvSpPr/>
          <p:nvPr/>
        </p:nvSpPr>
        <p:spPr>
          <a:xfrm>
            <a:off x="2971800" y="550545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" name="矩形 439"/>
          <p:cNvSpPr/>
          <p:nvPr/>
        </p:nvSpPr>
        <p:spPr>
          <a:xfrm>
            <a:off x="6553200" y="5505450"/>
            <a:ext cx="533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3GP</a:t>
            </a:r>
          </a:p>
        </p:txBody>
      </p:sp>
      <p:sp>
        <p:nvSpPr>
          <p:cNvPr id="441" name="矩形 440"/>
          <p:cNvSpPr/>
          <p:nvPr/>
        </p:nvSpPr>
        <p:spPr>
          <a:xfrm>
            <a:off x="5238750" y="6038850"/>
            <a:ext cx="533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ASF</a:t>
            </a:r>
          </a:p>
        </p:txBody>
      </p:sp>
      <p:sp>
        <p:nvSpPr>
          <p:cNvPr id="442" name="矩形 441"/>
          <p:cNvSpPr/>
          <p:nvPr/>
        </p:nvSpPr>
        <p:spPr>
          <a:xfrm>
            <a:off x="3479800" y="6038850"/>
            <a:ext cx="5334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FLV</a:t>
            </a:r>
          </a:p>
        </p:txBody>
      </p:sp>
      <p:sp>
        <p:nvSpPr>
          <p:cNvPr id="443" name="矩形 442"/>
          <p:cNvSpPr/>
          <p:nvPr/>
        </p:nvSpPr>
        <p:spPr>
          <a:xfrm>
            <a:off x="4368800" y="6038850"/>
            <a:ext cx="4572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Ogg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6108065" y="6038850"/>
            <a:ext cx="7620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QuickTime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5" name="肘形连接符 444"/>
          <p:cNvCxnSpPr>
            <a:stCxn id="435" idx="2"/>
            <a:endCxn id="440" idx="0"/>
          </p:cNvCxnSpPr>
          <p:nvPr/>
        </p:nvCxnSpPr>
        <p:spPr>
          <a:xfrm rot="16200000" flipH="1">
            <a:off x="6240304" y="4925854"/>
            <a:ext cx="381000" cy="77819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肘形连接符 445"/>
          <p:cNvCxnSpPr>
            <a:stCxn id="435" idx="2"/>
            <a:endCxn id="439" idx="0"/>
          </p:cNvCxnSpPr>
          <p:nvPr/>
        </p:nvCxnSpPr>
        <p:spPr>
          <a:xfrm rot="5400000">
            <a:off x="4430554" y="3894296"/>
            <a:ext cx="381000" cy="28413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肘形连接符 446"/>
          <p:cNvCxnSpPr>
            <a:stCxn id="435" idx="2"/>
            <a:endCxn id="438" idx="0"/>
          </p:cNvCxnSpPr>
          <p:nvPr/>
        </p:nvCxnSpPr>
        <p:spPr>
          <a:xfrm rot="5400000">
            <a:off x="5783104" y="5246846"/>
            <a:ext cx="381000" cy="1362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肘形连接符 447"/>
          <p:cNvCxnSpPr>
            <a:stCxn id="435" idx="2"/>
            <a:endCxn id="437" idx="0"/>
          </p:cNvCxnSpPr>
          <p:nvPr/>
        </p:nvCxnSpPr>
        <p:spPr>
          <a:xfrm rot="5400000">
            <a:off x="5325904" y="4789646"/>
            <a:ext cx="381000" cy="10506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48"/>
          <p:cNvCxnSpPr>
            <a:stCxn id="435" idx="2"/>
            <a:endCxn id="436" idx="0"/>
          </p:cNvCxnSpPr>
          <p:nvPr/>
        </p:nvCxnSpPr>
        <p:spPr>
          <a:xfrm rot="5400000">
            <a:off x="4887754" y="4351496"/>
            <a:ext cx="381000" cy="192690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肘形连接符 449"/>
          <p:cNvCxnSpPr>
            <a:stCxn id="435" idx="2"/>
            <a:endCxn id="441" idx="0"/>
          </p:cNvCxnSpPr>
          <p:nvPr/>
        </p:nvCxnSpPr>
        <p:spPr>
          <a:xfrm rot="5400000">
            <a:off x="5316379" y="5313521"/>
            <a:ext cx="914400" cy="536258"/>
          </a:xfrm>
          <a:prstGeom prst="bentConnector3">
            <a:avLst>
              <a:gd name="adj1" fmla="val 2083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肘形连接符 450"/>
          <p:cNvCxnSpPr>
            <a:stCxn id="435" idx="2"/>
            <a:endCxn id="444" idx="0"/>
          </p:cNvCxnSpPr>
          <p:nvPr/>
        </p:nvCxnSpPr>
        <p:spPr>
          <a:xfrm rot="16200000" flipH="1">
            <a:off x="5808186" y="5357971"/>
            <a:ext cx="914400" cy="447357"/>
          </a:xfrm>
          <a:prstGeom prst="bentConnector3">
            <a:avLst>
              <a:gd name="adj1" fmla="val 2083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51"/>
          <p:cNvCxnSpPr>
            <a:stCxn id="435" idx="2"/>
            <a:endCxn id="442" idx="0"/>
          </p:cNvCxnSpPr>
          <p:nvPr/>
        </p:nvCxnSpPr>
        <p:spPr>
          <a:xfrm rot="5400000">
            <a:off x="4436904" y="4434046"/>
            <a:ext cx="914400" cy="2295208"/>
          </a:xfrm>
          <a:prstGeom prst="bentConnector3">
            <a:avLst>
              <a:gd name="adj1" fmla="val 2083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肘形连接符 452"/>
          <p:cNvCxnSpPr>
            <a:stCxn id="434" idx="2"/>
            <a:endCxn id="435" idx="0"/>
          </p:cNvCxnSpPr>
          <p:nvPr/>
        </p:nvCxnSpPr>
        <p:spPr>
          <a:xfrm rot="5400000">
            <a:off x="5318284" y="4095274"/>
            <a:ext cx="1447800" cy="9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肘形连接符 453"/>
          <p:cNvCxnSpPr>
            <a:stCxn id="434" idx="2"/>
            <a:endCxn id="520" idx="0"/>
          </p:cNvCxnSpPr>
          <p:nvPr/>
        </p:nvCxnSpPr>
        <p:spPr>
          <a:xfrm rot="5400000">
            <a:off x="5227320" y="2891790"/>
            <a:ext cx="335280" cy="12954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54"/>
          <p:cNvCxnSpPr>
            <a:stCxn id="434" idx="2"/>
            <a:endCxn id="420" idx="0"/>
          </p:cNvCxnSpPr>
          <p:nvPr/>
        </p:nvCxnSpPr>
        <p:spPr>
          <a:xfrm rot="16200000" flipH="1">
            <a:off x="6459076" y="2955433"/>
            <a:ext cx="335280" cy="1168113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55"/>
          <p:cNvCxnSpPr>
            <a:stCxn id="527" idx="3"/>
            <a:endCxn id="434" idx="1"/>
          </p:cNvCxnSpPr>
          <p:nvPr/>
        </p:nvCxnSpPr>
        <p:spPr>
          <a:xfrm>
            <a:off x="2308860" y="3219450"/>
            <a:ext cx="3048000" cy="0"/>
          </a:xfrm>
          <a:prstGeom prst="line">
            <a:avLst/>
          </a:prstGeom>
          <a:ln w="1270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/>
          <p:cNvSpPr txBox="1"/>
          <p:nvPr/>
        </p:nvSpPr>
        <p:spPr>
          <a:xfrm>
            <a:off x="2259516" y="29347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2259516" y="32194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1905000" y="35443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1905000" y="38290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3097716" y="38290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1447800" y="43624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2564316" y="43624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3749040" y="43624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2792916" y="49720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1802316" y="49720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887916" y="49720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1649916" y="55054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6679116" y="320421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6679116" y="29146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5078916" y="35443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4953000" y="41539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3" name="TextBox 472"/>
          <p:cNvSpPr txBox="1"/>
          <p:nvPr/>
        </p:nvSpPr>
        <p:spPr>
          <a:xfrm>
            <a:off x="4393116" y="46873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5764716" y="41539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7212516" y="41539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8077200" y="35443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8450766" y="41539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8" name="形状 477"/>
          <p:cNvCxnSpPr>
            <a:stCxn id="423" idx="2"/>
            <a:endCxn id="427" idx="1"/>
          </p:cNvCxnSpPr>
          <p:nvPr/>
        </p:nvCxnSpPr>
        <p:spPr>
          <a:xfrm rot="16200000" flipH="1">
            <a:off x="7472536" y="5185840"/>
            <a:ext cx="457200" cy="33441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形状 478"/>
          <p:cNvCxnSpPr>
            <a:stCxn id="423" idx="2"/>
            <a:endCxn id="428" idx="1"/>
          </p:cNvCxnSpPr>
          <p:nvPr/>
        </p:nvCxnSpPr>
        <p:spPr>
          <a:xfrm rot="16200000" flipH="1">
            <a:off x="7243936" y="5414440"/>
            <a:ext cx="914400" cy="33441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形状 479"/>
          <p:cNvCxnSpPr>
            <a:stCxn id="423" idx="2"/>
            <a:endCxn id="426" idx="1"/>
          </p:cNvCxnSpPr>
          <p:nvPr/>
        </p:nvCxnSpPr>
        <p:spPr>
          <a:xfrm rot="16200000" flipH="1">
            <a:off x="7015336" y="5643040"/>
            <a:ext cx="1371600" cy="33441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形状 480"/>
          <p:cNvCxnSpPr>
            <a:stCxn id="423" idx="2"/>
            <a:endCxn id="425" idx="1"/>
          </p:cNvCxnSpPr>
          <p:nvPr/>
        </p:nvCxnSpPr>
        <p:spPr>
          <a:xfrm rot="16200000" flipH="1">
            <a:off x="6786736" y="5871640"/>
            <a:ext cx="1828800" cy="33441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形状 481"/>
          <p:cNvCxnSpPr>
            <a:stCxn id="423" idx="2"/>
            <a:endCxn id="424" idx="1"/>
          </p:cNvCxnSpPr>
          <p:nvPr/>
        </p:nvCxnSpPr>
        <p:spPr>
          <a:xfrm rot="16200000" flipH="1">
            <a:off x="6558136" y="6100240"/>
            <a:ext cx="2286000" cy="33441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形状 482"/>
          <p:cNvCxnSpPr>
            <a:stCxn id="423" idx="2"/>
            <a:endCxn id="429" idx="1"/>
          </p:cNvCxnSpPr>
          <p:nvPr/>
        </p:nvCxnSpPr>
        <p:spPr>
          <a:xfrm rot="16200000" flipH="1">
            <a:off x="6319663" y="6338713"/>
            <a:ext cx="2743200" cy="31467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肘形连接符 483"/>
          <p:cNvCxnSpPr>
            <a:stCxn id="435" idx="2"/>
            <a:endCxn id="443" idx="0"/>
          </p:cNvCxnSpPr>
          <p:nvPr/>
        </p:nvCxnSpPr>
        <p:spPr>
          <a:xfrm rot="5400000">
            <a:off x="4862354" y="4859496"/>
            <a:ext cx="914400" cy="1444308"/>
          </a:xfrm>
          <a:prstGeom prst="bentConnector3">
            <a:avLst>
              <a:gd name="adj1" fmla="val 2083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/>
          <p:cNvSpPr txBox="1"/>
          <p:nvPr/>
        </p:nvSpPr>
        <p:spPr>
          <a:xfrm>
            <a:off x="3000711" y="2938046"/>
            <a:ext cx="14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mutual-requires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7" name="TextBox 486"/>
          <p:cNvSpPr txBox="1"/>
          <p:nvPr/>
        </p:nvSpPr>
        <p:spPr>
          <a:xfrm>
            <a:off x="4876800" y="29908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8077200" y="38491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8507916" y="44587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6553200" y="4962525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" name="TextBox 490"/>
          <p:cNvSpPr txBox="1"/>
          <p:nvPr/>
        </p:nvSpPr>
        <p:spPr>
          <a:xfrm>
            <a:off x="8507916" y="5554132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8507916" y="60388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8507916" y="64960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8507916" y="6944782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8507916" y="7400925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8507916" y="786870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6553200" y="46873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8020050" y="4962525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7060116" y="53731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0" name="TextBox 499"/>
          <p:cNvSpPr txBox="1"/>
          <p:nvPr/>
        </p:nvSpPr>
        <p:spPr>
          <a:xfrm>
            <a:off x="6115050" y="53731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5181600" y="53731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4259766" y="53731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3352800" y="53731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3948616" y="58991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4774116" y="59065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5732966" y="59065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6825166" y="590550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5181600" y="6800850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6298116" y="73543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4953000" y="73543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3783516" y="73543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4393116" y="78115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5688516" y="7811557"/>
            <a:ext cx="40748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09600" y="6031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LEGEND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304800" y="6343650"/>
            <a:ext cx="2417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U1’s personal view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U2’s personal view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P’s personal 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1295400" y="7391400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Consensus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7" name="直接连接符 516"/>
          <p:cNvCxnSpPr/>
          <p:nvPr/>
        </p:nvCxnSpPr>
        <p:spPr>
          <a:xfrm>
            <a:off x="457200" y="7854949"/>
            <a:ext cx="838200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1295400" y="7694173"/>
            <a:ext cx="11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Divergence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9" name="圆角矩形 518"/>
          <p:cNvSpPr/>
          <p:nvPr/>
        </p:nvSpPr>
        <p:spPr>
          <a:xfrm>
            <a:off x="304800" y="5962650"/>
            <a:ext cx="2362200" cy="2133600"/>
          </a:xfrm>
          <a:prstGeom prst="round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6" name="直接连接符 405"/>
          <p:cNvCxnSpPr/>
          <p:nvPr/>
        </p:nvCxnSpPr>
        <p:spPr>
          <a:xfrm flipV="1">
            <a:off x="457200" y="7569200"/>
            <a:ext cx="838200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410" idx="2"/>
            <a:endCxn id="411" idx="0"/>
          </p:cNvCxnSpPr>
          <p:nvPr/>
        </p:nvCxnSpPr>
        <p:spPr>
          <a:xfrm rot="5400000">
            <a:off x="3911744" y="6417167"/>
            <a:ext cx="228600" cy="13007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410" idx="2"/>
            <a:endCxn id="414" idx="0"/>
          </p:cNvCxnSpPr>
          <p:nvPr/>
        </p:nvCxnSpPr>
        <p:spPr>
          <a:xfrm rot="16200000" flipH="1">
            <a:off x="5176663" y="6453013"/>
            <a:ext cx="228600" cy="12290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410" idx="2"/>
            <a:endCxn id="412" idx="0"/>
          </p:cNvCxnSpPr>
          <p:nvPr/>
        </p:nvCxnSpPr>
        <p:spPr>
          <a:xfrm rot="5400000">
            <a:off x="4562127" y="706755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410" idx="2"/>
            <a:endCxn id="415" idx="0"/>
          </p:cNvCxnSpPr>
          <p:nvPr/>
        </p:nvCxnSpPr>
        <p:spPr>
          <a:xfrm rot="5400000">
            <a:off x="4076700" y="7039323"/>
            <a:ext cx="685800" cy="513654"/>
          </a:xfrm>
          <a:prstGeom prst="bentConnector3">
            <a:avLst>
              <a:gd name="adj1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410" idx="2"/>
            <a:endCxn id="413" idx="0"/>
          </p:cNvCxnSpPr>
          <p:nvPr/>
        </p:nvCxnSpPr>
        <p:spPr>
          <a:xfrm rot="16200000" flipH="1">
            <a:off x="4667250" y="6962427"/>
            <a:ext cx="685800" cy="667446"/>
          </a:xfrm>
          <a:prstGeom prst="bentConnector3">
            <a:avLst>
              <a:gd name="adj1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黑白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192</Words>
  <Application>Microsoft Office PowerPoint</Application>
  <PresentationFormat>自定义</PresentationFormat>
  <Paragraphs>134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Calibri</vt:lpstr>
      <vt:lpstr>宋体</vt:lpstr>
      <vt:lpstr>Office 主题</vt:lpstr>
      <vt:lpstr>幻灯片 1</vt:lpstr>
    </vt:vector>
  </TitlesOfParts>
  <Company>PKU.DR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</dc:creator>
  <cp:lastModifiedBy>dr</cp:lastModifiedBy>
  <cp:revision>8</cp:revision>
  <dcterms:created xsi:type="dcterms:W3CDTF">2010-02-11T03:30:55Z</dcterms:created>
  <dcterms:modified xsi:type="dcterms:W3CDTF">2010-02-17T03:10:46Z</dcterms:modified>
</cp:coreProperties>
</file>