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0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6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4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7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9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D84F-FBD2-4135-A766-8EC3D125FBCF}" type="datetimeFigureOut">
              <a:rPr lang="zh-CN" altLang="en-US" smtClean="0"/>
              <a:t>2012-6-4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7515-06CC-4394-B4D0-33084AF72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4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395535" y="530097"/>
            <a:ext cx="8712969" cy="5193869"/>
            <a:chOff x="395535" y="530097"/>
            <a:chExt cx="8712969" cy="5193869"/>
          </a:xfrm>
        </p:grpSpPr>
        <p:cxnSp>
          <p:nvCxnSpPr>
            <p:cNvPr id="5" name="肘形连接符 25"/>
            <p:cNvCxnSpPr>
              <a:stCxn id="16" idx="3"/>
            </p:cNvCxnSpPr>
            <p:nvPr/>
          </p:nvCxnSpPr>
          <p:spPr>
            <a:xfrm flipV="1">
              <a:off x="3481467" y="1808305"/>
              <a:ext cx="898393" cy="1386886"/>
            </a:xfrm>
            <a:prstGeom prst="bentConnector2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" name="肘形连接符 29"/>
            <p:cNvCxnSpPr>
              <a:stCxn id="14" idx="1"/>
            </p:cNvCxnSpPr>
            <p:nvPr/>
          </p:nvCxnSpPr>
          <p:spPr>
            <a:xfrm rot="10800000">
              <a:off x="4979986" y="1808310"/>
              <a:ext cx="897368" cy="1386883"/>
            </a:xfrm>
            <a:prstGeom prst="bentConnector2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" name="矩形 3"/>
            <p:cNvSpPr/>
            <p:nvPr/>
          </p:nvSpPr>
          <p:spPr>
            <a:xfrm>
              <a:off x="4005146" y="1115453"/>
              <a:ext cx="1378566" cy="69285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ahoma" pitchFamily="34" charset="0"/>
                  <a:cs typeface="Tahoma" pitchFamily="34" charset="0"/>
                </a:rPr>
                <a:t>Feature </a:t>
              </a:r>
              <a:r>
                <a:rPr lang="en-US" altLang="zh-CN" dirty="0" smtClean="0">
                  <a:latin typeface="Tahoma" pitchFamily="34" charset="0"/>
                  <a:cs typeface="Tahoma" pitchFamily="34" charset="0"/>
                </a:rPr>
                <a:t>Model</a:t>
              </a:r>
              <a:endParaRPr lang="zh-CN" altLang="en-US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" name="矩形 4"/>
            <p:cNvSpPr/>
            <p:nvPr/>
          </p:nvSpPr>
          <p:spPr>
            <a:xfrm>
              <a:off x="5196010" y="4427820"/>
              <a:ext cx="1846696" cy="5853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ahoma" pitchFamily="34" charset="0"/>
                  <a:cs typeface="Tahoma" pitchFamily="34" charset="0"/>
                </a:rPr>
                <a:t>Personal View Y</a:t>
              </a:r>
              <a:endParaRPr lang="zh-CN" altLang="en-US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矩形 5"/>
            <p:cNvSpPr/>
            <p:nvPr/>
          </p:nvSpPr>
          <p:spPr>
            <a:xfrm>
              <a:off x="2276954" y="4427821"/>
              <a:ext cx="1858270" cy="5853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ahoma" pitchFamily="34" charset="0"/>
                  <a:cs typeface="Tahoma" pitchFamily="34" charset="0"/>
                </a:rPr>
                <a:t>Personal View X</a:t>
              </a:r>
            </a:p>
          </p:txBody>
        </p:sp>
        <p:sp>
          <p:nvSpPr>
            <p:cNvPr id="14" name="圆角矩形 10"/>
            <p:cNvSpPr/>
            <p:nvPr/>
          </p:nvSpPr>
          <p:spPr>
            <a:xfrm>
              <a:off x="5877354" y="2817369"/>
              <a:ext cx="1363715" cy="755646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ahoma" pitchFamily="34" charset="0"/>
                  <a:cs typeface="Tahoma" pitchFamily="34" charset="0"/>
                </a:rPr>
                <a:t>Modeling Activities</a:t>
              </a:r>
              <a:endParaRPr lang="zh-CN" altLang="en-US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圆角矩形 12"/>
            <p:cNvSpPr/>
            <p:nvPr/>
          </p:nvSpPr>
          <p:spPr>
            <a:xfrm>
              <a:off x="2053058" y="2817366"/>
              <a:ext cx="1428409" cy="75565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ahoma" pitchFamily="34" charset="0"/>
                  <a:cs typeface="Tahoma" pitchFamily="34" charset="0"/>
                </a:rPr>
                <a:t>Modeling Activities</a:t>
              </a:r>
              <a:endParaRPr lang="zh-CN" altLang="en-US" dirty="0">
                <a:latin typeface="Tahoma" pitchFamily="34" charset="0"/>
                <a:cs typeface="Tahoma" pitchFamily="34" charset="0"/>
              </a:endParaRPr>
            </a:p>
          </p:txBody>
        </p:sp>
        <p:pic>
          <p:nvPicPr>
            <p:cNvPr id="17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620" y="1670928"/>
              <a:ext cx="464062" cy="59665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459001" y="2246496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latin typeface="Tahoma" pitchFamily="34" charset="0"/>
                  <a:cs typeface="Tahoma" pitchFamily="34" charset="0"/>
                </a:rPr>
                <a:t>Person X</a:t>
              </a:r>
              <a:endParaRPr lang="zh-CN" altLang="en-US" sz="1600" b="1" dirty="0">
                <a:latin typeface="Tahoma" pitchFamily="34" charset="0"/>
                <a:cs typeface="Tahoma" pitchFamily="34" charset="0"/>
              </a:endParaRPr>
            </a:p>
          </p:txBody>
        </p:sp>
        <p:pic>
          <p:nvPicPr>
            <p:cNvPr id="19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476" y="1670928"/>
              <a:ext cx="464062" cy="59665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732240" y="2244647"/>
              <a:ext cx="10935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latin typeface="Tahoma" pitchFamily="34" charset="0"/>
                  <a:cs typeface="Tahoma" pitchFamily="34" charset="0"/>
                </a:rPr>
                <a:t>Person Y</a:t>
              </a:r>
              <a:endParaRPr lang="zh-CN" altLang="en-US" sz="1600" b="1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21" name="肘形连接符 18"/>
            <p:cNvCxnSpPr>
              <a:stCxn id="17" idx="3"/>
              <a:endCxn id="16" idx="0"/>
            </p:cNvCxnSpPr>
            <p:nvPr/>
          </p:nvCxnSpPr>
          <p:spPr>
            <a:xfrm>
              <a:off x="2243682" y="1969254"/>
              <a:ext cx="523581" cy="84811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肘形连接符 20"/>
            <p:cNvCxnSpPr>
              <a:stCxn id="19" idx="1"/>
              <a:endCxn id="14" idx="0"/>
            </p:cNvCxnSpPr>
            <p:nvPr/>
          </p:nvCxnSpPr>
          <p:spPr>
            <a:xfrm rot="10800000" flipV="1">
              <a:off x="6559212" y="1969253"/>
              <a:ext cx="510264" cy="848115"/>
            </a:xfrm>
            <a:prstGeom prst="bentConnector2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67263" y="2061520"/>
              <a:ext cx="902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perform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85797" y="2061520"/>
              <a:ext cx="902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perform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5" name="梯形 23"/>
            <p:cNvSpPr/>
            <p:nvPr/>
          </p:nvSpPr>
          <p:spPr>
            <a:xfrm>
              <a:off x="3897134" y="2132856"/>
              <a:ext cx="1620180" cy="448920"/>
            </a:xfrm>
            <a:prstGeom prst="trapezoi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Tahoma" pitchFamily="34" charset="0"/>
                  <a:cs typeface="Tahoma" pitchFamily="34" charset="0"/>
                </a:rPr>
                <a:t>Mashup</a:t>
              </a:r>
              <a:endParaRPr lang="zh-CN" altLang="en-US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26" name="肘形连接符 34"/>
            <p:cNvCxnSpPr>
              <a:stCxn id="7" idx="1"/>
              <a:endCxn id="17" idx="0"/>
            </p:cNvCxnSpPr>
            <p:nvPr/>
          </p:nvCxnSpPr>
          <p:spPr>
            <a:xfrm rot="10800000" flipV="1">
              <a:off x="2011652" y="1461878"/>
              <a:ext cx="1993495" cy="209049"/>
            </a:xfrm>
            <a:prstGeom prst="bentConnector2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肘形连接符 37"/>
            <p:cNvCxnSpPr>
              <a:stCxn id="7" idx="3"/>
              <a:endCxn id="19" idx="0"/>
            </p:cNvCxnSpPr>
            <p:nvPr/>
          </p:nvCxnSpPr>
          <p:spPr>
            <a:xfrm>
              <a:off x="5383712" y="1461879"/>
              <a:ext cx="1917795" cy="209049"/>
            </a:xfrm>
            <a:prstGeom prst="bentConnector2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953235" y="1115452"/>
              <a:ext cx="1907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stimulate (internal)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17314" y="1115452"/>
              <a:ext cx="1907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stimulate (internal)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9082" y="3203684"/>
              <a:ext cx="1035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ahoma" pitchFamily="34" charset="0"/>
                  <a:cs typeface="Tahoma" pitchFamily="34" charset="0"/>
                </a:rPr>
                <a:t>d</a:t>
              </a:r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irectly </a:t>
              </a:r>
              <a:r>
                <a:rPr lang="en-US" altLang="zh-CN" sz="1600" dirty="0">
                  <a:latin typeface="Tahoma" pitchFamily="34" charset="0"/>
                  <a:cs typeface="Tahoma" pitchFamily="34" charset="0"/>
                </a:rPr>
                <a:t>a</a:t>
              </a:r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ffect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41250" y="3204265"/>
              <a:ext cx="1080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ahoma" pitchFamily="34" charset="0"/>
                  <a:cs typeface="Tahoma" pitchFamily="34" charset="0"/>
                </a:rPr>
                <a:t>d</a:t>
              </a:r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irectly </a:t>
              </a:r>
              <a:r>
                <a:rPr lang="en-US" altLang="zh-CN" sz="1600" dirty="0">
                  <a:latin typeface="Tahoma" pitchFamily="34" charset="0"/>
                  <a:cs typeface="Tahoma" pitchFamily="34" charset="0"/>
                </a:rPr>
                <a:t>a</a:t>
              </a:r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ffect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2" name="肘形连接符 47"/>
            <p:cNvCxnSpPr>
              <a:stCxn id="16" idx="2"/>
              <a:endCxn id="9" idx="0"/>
            </p:cNvCxnSpPr>
            <p:nvPr/>
          </p:nvCxnSpPr>
          <p:spPr>
            <a:xfrm rot="16200000" flipH="1">
              <a:off x="2559274" y="3781005"/>
              <a:ext cx="854805" cy="438826"/>
            </a:xfrm>
            <a:prstGeom prst="bentConnector3">
              <a:avLst>
                <a:gd name="adj1" fmla="val 50000"/>
              </a:avLst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肘形连接符 49"/>
            <p:cNvCxnSpPr>
              <a:stCxn id="14" idx="2"/>
              <a:endCxn id="8" idx="0"/>
            </p:cNvCxnSpPr>
            <p:nvPr/>
          </p:nvCxnSpPr>
          <p:spPr>
            <a:xfrm rot="5400000">
              <a:off x="5911883" y="3780490"/>
              <a:ext cx="854805" cy="439854"/>
            </a:xfrm>
            <a:prstGeom prst="bentConnector3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635405" y="4058489"/>
              <a:ext cx="1568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ahoma" pitchFamily="34" charset="0"/>
                  <a:cs typeface="Tahoma" pitchFamily="34" charset="0"/>
                </a:rPr>
                <a:t>i</a:t>
              </a:r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ndirectly </a:t>
              </a:r>
              <a:r>
                <a:rPr lang="en-US" altLang="zh-CN" sz="1600" dirty="0">
                  <a:latin typeface="Tahoma" pitchFamily="34" charset="0"/>
                  <a:cs typeface="Tahoma" pitchFamily="34" charset="0"/>
                </a:rPr>
                <a:t>a</a:t>
              </a:r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ffect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9901" y="4058489"/>
              <a:ext cx="1568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ahoma" pitchFamily="34" charset="0"/>
                  <a:cs typeface="Tahoma" pitchFamily="34" charset="0"/>
                </a:rPr>
                <a:t>i</a:t>
              </a:r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ndirectly </a:t>
              </a:r>
              <a:r>
                <a:rPr lang="en-US" altLang="zh-CN" sz="1600" dirty="0">
                  <a:latin typeface="Tahoma" pitchFamily="34" charset="0"/>
                  <a:cs typeface="Tahoma" pitchFamily="34" charset="0"/>
                </a:rPr>
                <a:t>a</a:t>
              </a:r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ffect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6" name="曲线连接符 53"/>
            <p:cNvCxnSpPr>
              <a:stCxn id="9" idx="2"/>
            </p:cNvCxnSpPr>
            <p:nvPr/>
          </p:nvCxnSpPr>
          <p:spPr>
            <a:xfrm rot="16200000" flipH="1">
              <a:off x="3004412" y="5214854"/>
              <a:ext cx="710789" cy="30743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曲线连接符 57"/>
            <p:cNvCxnSpPr>
              <a:stCxn id="8" idx="2"/>
            </p:cNvCxnSpPr>
            <p:nvPr/>
          </p:nvCxnSpPr>
          <p:spPr>
            <a:xfrm rot="5400000">
              <a:off x="5602353" y="5206961"/>
              <a:ext cx="710790" cy="32322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82825" y="5322694"/>
              <a:ext cx="1797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export to external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0" name="圆角矩形 60"/>
            <p:cNvSpPr/>
            <p:nvPr/>
          </p:nvSpPr>
          <p:spPr>
            <a:xfrm>
              <a:off x="1451594" y="899429"/>
              <a:ext cx="6434082" cy="425776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28676" y="530097"/>
              <a:ext cx="25587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latin typeface="Tahoma" pitchFamily="34" charset="0"/>
                  <a:cs typeface="Tahoma" pitchFamily="34" charset="0"/>
                </a:rPr>
                <a:t>Environment Boundary</a:t>
              </a:r>
              <a:endParaRPr lang="zh-CN" altLang="en-US" sz="1600" b="1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2" name="曲线连接符 63"/>
            <p:cNvCxnSpPr>
              <a:endCxn id="17" idx="1"/>
            </p:cNvCxnSpPr>
            <p:nvPr/>
          </p:nvCxnSpPr>
          <p:spPr>
            <a:xfrm flipV="1">
              <a:off x="683568" y="1969254"/>
              <a:ext cx="1096052" cy="29832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曲线连接符 65"/>
            <p:cNvCxnSpPr>
              <a:endCxn id="19" idx="3"/>
            </p:cNvCxnSpPr>
            <p:nvPr/>
          </p:nvCxnSpPr>
          <p:spPr>
            <a:xfrm rot="10800000">
              <a:off x="7533538" y="1969254"/>
              <a:ext cx="998902" cy="38806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5535" y="1556792"/>
              <a:ext cx="1139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stimulate (external)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69137" y="1620089"/>
              <a:ext cx="1139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ahoma" pitchFamily="34" charset="0"/>
                  <a:cs typeface="Tahoma" pitchFamily="34" charset="0"/>
                </a:rPr>
                <a:t>stimulate (external)</a:t>
              </a:r>
              <a:endParaRPr lang="zh-CN" altLang="en-US" sz="1600" dirty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00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9512" y="1552613"/>
            <a:ext cx="8594003" cy="4027141"/>
            <a:chOff x="179512" y="1552613"/>
            <a:chExt cx="8594003" cy="40271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552613"/>
              <a:ext cx="8594003" cy="402714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1907704" y="3573016"/>
              <a:ext cx="1008112" cy="0"/>
            </a:xfrm>
            <a:prstGeom prst="line">
              <a:avLst/>
            </a:prstGeom>
            <a:ln w="762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9552" y="4139788"/>
              <a:ext cx="184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1. The file is here.</a:t>
              </a:r>
              <a:endParaRPr lang="zh-CN" altLang="en-US" dirty="0"/>
            </a:p>
          </p:txBody>
        </p:sp>
        <p:sp>
          <p:nvSpPr>
            <p:cNvPr id="9" name="Down Arrow 8"/>
            <p:cNvSpPr/>
            <p:nvPr/>
          </p:nvSpPr>
          <p:spPr>
            <a:xfrm rot="13855996">
              <a:off x="1902505" y="3624683"/>
              <a:ext cx="288032" cy="49476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9552" y="4509120"/>
              <a:ext cx="7799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r>
                <a:rPr lang="en-US" altLang="zh-CN" dirty="0" smtClean="0"/>
                <a:t>. Move your cursor near the file, and </a:t>
              </a:r>
              <a:r>
                <a:rPr lang="en-US" altLang="zh-CN" b="1" dirty="0" smtClean="0"/>
                <a:t>two buttons </a:t>
              </a:r>
              <a:r>
                <a:rPr lang="en-US" altLang="zh-CN" dirty="0" smtClean="0"/>
                <a:t>will appear.  Click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the left one</a:t>
              </a:r>
              <a:r>
                <a:rPr lang="en-US" altLang="zh-CN" dirty="0" smtClean="0"/>
                <a:t>.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821992" y="3604342"/>
              <a:ext cx="1008112" cy="0"/>
            </a:xfrm>
            <a:prstGeom prst="line">
              <a:avLst/>
            </a:prstGeom>
            <a:ln w="762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Down Arrow 11"/>
            <p:cNvSpPr/>
            <p:nvPr/>
          </p:nvSpPr>
          <p:spPr>
            <a:xfrm rot="9774143">
              <a:off x="4436393" y="3772164"/>
              <a:ext cx="288032" cy="76220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94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9512" y="980728"/>
            <a:ext cx="8640960" cy="5815990"/>
            <a:chOff x="179512" y="980728"/>
            <a:chExt cx="8640960" cy="58159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32" y="980728"/>
              <a:ext cx="8532440" cy="581599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51520" y="3888723"/>
              <a:ext cx="2761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The Shared Feature Model </a:t>
              </a:r>
            </a:p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and Personal View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19311" y="3395946"/>
              <a:ext cx="16905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Feature Editor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73383" y="5733256"/>
              <a:ext cx="1891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Other Functions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9512" y="1052736"/>
              <a:ext cx="6120680" cy="3600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00" y="1052736"/>
              <a:ext cx="983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Toolbar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14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55576" y="1340768"/>
            <a:ext cx="7908630" cy="4610100"/>
            <a:chOff x="755576" y="1340768"/>
            <a:chExt cx="7908630" cy="46101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340768"/>
              <a:ext cx="3095625" cy="4610100"/>
            </a:xfrm>
            <a:prstGeom prst="rect">
              <a:avLst/>
            </a:prstGeom>
          </p:spPr>
        </p:pic>
        <p:cxnSp>
          <p:nvCxnSpPr>
            <p:cNvPr id="4" name="Straight Connector 3"/>
            <p:cNvCxnSpPr>
              <a:endCxn id="5" idx="1"/>
            </p:cNvCxnSpPr>
            <p:nvPr/>
          </p:nvCxnSpPr>
          <p:spPr>
            <a:xfrm flipV="1">
              <a:off x="2987824" y="1988840"/>
              <a:ext cx="1339298" cy="7200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327122" y="1665674"/>
              <a:ext cx="4131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Collaborator Name Indicator: </a:t>
              </a:r>
            </a:p>
            <a:p>
              <a:pPr algn="ctr"/>
              <a:r>
                <a:rPr lang="en-US" altLang="zh-CN" dirty="0" smtClean="0"/>
                <a:t>Show your collaborator’s editing location.</a:t>
              </a:r>
              <a:endParaRPr lang="zh-CN" alt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79712" y="1916832"/>
              <a:ext cx="1008112" cy="28803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16016" y="3645818"/>
              <a:ext cx="3777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“Hot” features are shown in large size.</a:t>
              </a:r>
              <a:endParaRPr lang="zh-CN" alt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2511531" y="3573016"/>
              <a:ext cx="2204485" cy="25746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8" idx="1"/>
            </p:cNvCxnSpPr>
            <p:nvPr/>
          </p:nvCxnSpPr>
          <p:spPr>
            <a:xfrm flipV="1">
              <a:off x="2843808" y="3830484"/>
              <a:ext cx="1872208" cy="53462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8" idx="1"/>
            </p:cNvCxnSpPr>
            <p:nvPr/>
          </p:nvCxnSpPr>
          <p:spPr>
            <a:xfrm flipV="1">
              <a:off x="3275856" y="3830484"/>
              <a:ext cx="1440160" cy="139871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72000" y="5435932"/>
              <a:ext cx="3368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Controversial features are bolded.</a:t>
              </a:r>
              <a:endParaRPr lang="zh-CN" altLang="en-US" dirty="0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3613773" y="5517232"/>
              <a:ext cx="958227" cy="10336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7" idx="1"/>
            </p:cNvCxnSpPr>
            <p:nvPr/>
          </p:nvCxnSpPr>
          <p:spPr>
            <a:xfrm flipV="1">
              <a:off x="3347864" y="5620598"/>
              <a:ext cx="1224136" cy="9233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83968" y="4859868"/>
              <a:ext cx="438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Features created by this user are underlined.</a:t>
              </a:r>
              <a:endParaRPr lang="zh-CN" altLang="en-US" dirty="0"/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2483768" y="5044534"/>
              <a:ext cx="180020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52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7647</TotalTime>
  <Words>120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12</cp:revision>
  <dcterms:created xsi:type="dcterms:W3CDTF">2012-06-04T08:54:32Z</dcterms:created>
  <dcterms:modified xsi:type="dcterms:W3CDTF">2012-06-09T16:21:37Z</dcterms:modified>
</cp:coreProperties>
</file>