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
  </p:notesMasterIdLst>
  <p:handoutMasterIdLst>
    <p:handoutMasterId r:id="rId6"/>
  </p:handoutMasterIdLst>
  <p:sldIdLst>
    <p:sldId id="263" r:id="rId2"/>
    <p:sldId id="264" r:id="rId3"/>
    <p:sldId id="261" r:id="rId4"/>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A96"/>
    <a:srgbClr val="72777A"/>
    <a:srgbClr val="8BB3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5652" autoAdjust="0"/>
  </p:normalViewPr>
  <p:slideViewPr>
    <p:cSldViewPr snapToGrid="0">
      <p:cViewPr varScale="1">
        <p:scale>
          <a:sx n="128" d="100"/>
          <a:sy n="128" d="100"/>
        </p:scale>
        <p:origin x="183"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70" d="100"/>
          <a:sy n="70" d="100"/>
        </p:scale>
        <p:origin x="2514"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77B9070-9281-4B15-842B-9B135EE24603}" type="datetimeFigureOut">
              <a:rPr lang="de-AT" smtClean="0"/>
              <a:t>17.11.2023</a:t>
            </a:fld>
            <a:endParaRPr lang="de-AT"/>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7FC8AE-2100-403C-A265-5E8967C6F3BC}" type="slidenum">
              <a:rPr lang="de-AT" smtClean="0"/>
              <a:t>‹Nr.›</a:t>
            </a:fld>
            <a:endParaRPr lang="de-AT"/>
          </a:p>
        </p:txBody>
      </p:sp>
    </p:spTree>
    <p:extLst>
      <p:ext uri="{BB962C8B-B14F-4D97-AF65-F5344CB8AC3E}">
        <p14:creationId xmlns:p14="http://schemas.microsoft.com/office/powerpoint/2010/main" val="30652336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3A4CAD-2332-440A-B5F3-F5F26A7FAEC2}" type="datetimeFigureOut">
              <a:rPr lang="en-US" smtClean="0"/>
              <a:t>11/17/2023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FE4289-A74F-4222-9B90-D9BDCFD3E13B}" type="slidenum">
              <a:rPr lang="en-US" smtClean="0"/>
              <a:t>‹Nr.›</a:t>
            </a:fld>
            <a:endParaRPr lang="en-US"/>
          </a:p>
        </p:txBody>
      </p:sp>
    </p:spTree>
    <p:extLst>
      <p:ext uri="{BB962C8B-B14F-4D97-AF65-F5344CB8AC3E}">
        <p14:creationId xmlns:p14="http://schemas.microsoft.com/office/powerpoint/2010/main" val="3349702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Foto Technikum Ta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BEC87-611C-4FE7-801A-2BABE5B2689B}"/>
              </a:ext>
            </a:extLst>
          </p:cNvPr>
          <p:cNvSpPr>
            <a:spLocks noGrp="1"/>
          </p:cNvSpPr>
          <p:nvPr>
            <p:ph type="title" hasCustomPrompt="1"/>
          </p:nvPr>
        </p:nvSpPr>
        <p:spPr>
          <a:xfrm>
            <a:off x="3128963" y="3599414"/>
            <a:ext cx="5897562" cy="439153"/>
          </a:xfrm>
        </p:spPr>
        <p:txBody>
          <a:bodyPr/>
          <a:lstStyle>
            <a:lvl1pPr>
              <a:defRPr>
                <a:solidFill>
                  <a:schemeClr val="bg1"/>
                </a:solidFill>
                <a:highlight>
                  <a:srgbClr val="005A96"/>
                </a:highlight>
              </a:defRPr>
            </a:lvl1pPr>
          </a:lstStyle>
          <a:p>
            <a:r>
              <a:rPr lang="en-US" dirty="0" err="1"/>
              <a:t>Titel</a:t>
            </a:r>
            <a:endParaRPr lang="en-GB" dirty="0"/>
          </a:p>
        </p:txBody>
      </p:sp>
      <p:sp>
        <p:nvSpPr>
          <p:cNvPr id="5" name="Text Placeholder 4">
            <a:extLst>
              <a:ext uri="{FF2B5EF4-FFF2-40B4-BE49-F238E27FC236}">
                <a16:creationId xmlns:a16="http://schemas.microsoft.com/office/drawing/2014/main" id="{EE5C50F5-E4A6-49CB-8F10-BB04F428948E}"/>
              </a:ext>
            </a:extLst>
          </p:cNvPr>
          <p:cNvSpPr>
            <a:spLocks noGrp="1"/>
          </p:cNvSpPr>
          <p:nvPr>
            <p:ph type="body" sz="quarter" idx="10" hasCustomPrompt="1"/>
          </p:nvPr>
        </p:nvSpPr>
        <p:spPr>
          <a:xfrm>
            <a:off x="3128963" y="4294464"/>
            <a:ext cx="5897561" cy="359569"/>
          </a:xfrm>
        </p:spPr>
        <p:txBody>
          <a:bodyPr>
            <a:normAutofit/>
          </a:bodyPr>
          <a:lstStyle>
            <a:lvl1pPr marL="0" indent="0">
              <a:buNone/>
              <a:defRPr>
                <a:solidFill>
                  <a:schemeClr val="bg1"/>
                </a:solidFill>
                <a:highlight>
                  <a:srgbClr val="005A96"/>
                </a:highlight>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9" name="Grafik 8" descr="FH Technikum Wien - University of Applied Sciences">
            <a:extLst>
              <a:ext uri="{FF2B5EF4-FFF2-40B4-BE49-F238E27FC236}">
                <a16:creationId xmlns:a16="http://schemas.microsoft.com/office/drawing/2014/main" id="{E912822A-9B89-4584-AA9B-A21C38C24020}"/>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05018" y="1916907"/>
            <a:ext cx="3366982" cy="2121660"/>
          </a:xfrm>
          <a:prstGeom prst="rect">
            <a:avLst/>
          </a:prstGeom>
        </p:spPr>
      </p:pic>
    </p:spTree>
    <p:extLst>
      <p:ext uri="{BB962C8B-B14F-4D97-AF65-F5344CB8AC3E}">
        <p14:creationId xmlns:p14="http://schemas.microsoft.com/office/powerpoint/2010/main" val="2180494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HALTSFOLIE 01 Gr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7277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dirty="0"/>
          </a:p>
        </p:txBody>
      </p:sp>
      <p:sp>
        <p:nvSpPr>
          <p:cNvPr id="23" name="Titelplatzhalter 1"/>
          <p:cNvSpPr>
            <a:spLocks noGrp="1"/>
          </p:cNvSpPr>
          <p:nvPr>
            <p:ph type="title" hasCustomPrompt="1"/>
          </p:nvPr>
        </p:nvSpPr>
        <p:spPr>
          <a:xfrm>
            <a:off x="180001" y="114303"/>
            <a:ext cx="8768791"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dirty="0"/>
              <a:t>Folien Überschrift 1 (Arial </a:t>
            </a:r>
            <a:r>
              <a:rPr lang="de-DE" dirty="0" err="1"/>
              <a:t>Bold</a:t>
            </a:r>
            <a:r>
              <a:rPr lang="de-DE" dirty="0"/>
              <a:t>, 36pt)</a:t>
            </a:r>
            <a:br>
              <a:rPr lang="de-DE" dirty="0"/>
            </a:br>
            <a:endParaRPr lang="de-AT" dirty="0"/>
          </a:p>
        </p:txBody>
      </p:sp>
      <p:sp>
        <p:nvSpPr>
          <p:cNvPr id="6" name="Textplatzhalter 5">
            <a:extLst>
              <a:ext uri="{FF2B5EF4-FFF2-40B4-BE49-F238E27FC236}">
                <a16:creationId xmlns:a16="http://schemas.microsoft.com/office/drawing/2014/main" id="{3F425C1B-10D2-421C-8EE6-8F68F5FA0A06}"/>
              </a:ext>
            </a:extLst>
          </p:cNvPr>
          <p:cNvSpPr>
            <a:spLocks noGrp="1"/>
          </p:cNvSpPr>
          <p:nvPr>
            <p:ph type="body" sz="quarter" idx="14"/>
          </p:nvPr>
        </p:nvSpPr>
        <p:spPr>
          <a:xfrm>
            <a:off x="180000" y="607500"/>
            <a:ext cx="8768791"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sz="105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BF34B061-0D40-4791-A41B-682280B19424}"/>
              </a:ext>
              <a:ext uri="{C183D7F6-B498-43B3-948B-1728B52AA6E4}">
                <adec:decorative xmlns:adec="http://schemas.microsoft.com/office/drawing/2017/decorative" val="1"/>
              </a:ext>
            </a:extLst>
          </p:cNvPr>
          <p:cNvSpPr>
            <a:spLocks noGrp="1"/>
          </p:cNvSpPr>
          <p:nvPr>
            <p:ph type="ftr" sz="quarter" idx="12"/>
          </p:nvPr>
        </p:nvSpPr>
        <p:spPr/>
        <p:txBody>
          <a:bodyPr/>
          <a:lstStyle/>
          <a:p>
            <a:r>
              <a:rPr lang="en-GB"/>
              <a:t>Präsentationstitel | Name | Datum</a:t>
            </a:r>
            <a:endParaRPr lang="en-GB" dirty="0"/>
          </a:p>
        </p:txBody>
      </p:sp>
      <p:sp>
        <p:nvSpPr>
          <p:cNvPr id="3" name="Foliennummernplatzhalter 2">
            <a:extLst>
              <a:ext uri="{FF2B5EF4-FFF2-40B4-BE49-F238E27FC236}">
                <a16:creationId xmlns:a16="http://schemas.microsoft.com/office/drawing/2014/main" id="{A7E1EF4B-A968-4425-8367-098DB2AEE2ED}"/>
              </a:ext>
              <a:ext uri="{C183D7F6-B498-43B3-948B-1728B52AA6E4}">
                <adec:decorative xmlns:adec="http://schemas.microsoft.com/office/drawing/2017/decorative" val="1"/>
              </a:ext>
            </a:extLst>
          </p:cNvPr>
          <p:cNvSpPr>
            <a:spLocks noGrp="1"/>
          </p:cNvSpPr>
          <p:nvPr>
            <p:ph type="sldNum" sz="quarter" idx="13"/>
          </p:nvPr>
        </p:nvSpPr>
        <p:spPr/>
        <p:txBody>
          <a:bodyPr/>
          <a:lstStyle/>
          <a:p>
            <a:fld id="{9C057DB4-583E-41A7-BD94-987342018C17}" type="slidenum">
              <a:rPr lang="en-GB" smtClean="0"/>
              <a:pPr/>
              <a:t>‹Nr.›</a:t>
            </a:fld>
            <a:endParaRPr lang="en-GB"/>
          </a:p>
        </p:txBody>
      </p:sp>
      <p:pic>
        <p:nvPicPr>
          <p:cNvPr id="10" name="Grafik 9">
            <a:extLst>
              <a:ext uri="{FF2B5EF4-FFF2-40B4-BE49-F238E27FC236}">
                <a16:creationId xmlns:a16="http://schemas.microsoft.com/office/drawing/2014/main" id="{9D14491A-EBBE-4FB6-8BA1-C103D150F47E}"/>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3754758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HALTSFOLIE 02 Gr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7277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a:p>
        </p:txBody>
      </p:sp>
      <p:sp>
        <p:nvSpPr>
          <p:cNvPr id="23" name="Titelplatzhalter 1"/>
          <p:cNvSpPr>
            <a:spLocks noGrp="1"/>
          </p:cNvSpPr>
          <p:nvPr>
            <p:ph type="title" hasCustomPrompt="1"/>
          </p:nvPr>
        </p:nvSpPr>
        <p:spPr>
          <a:xfrm>
            <a:off x="180001" y="114303"/>
            <a:ext cx="8758517"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dirty="0"/>
              <a:t>Folien Überschrift 1 (Arial </a:t>
            </a:r>
            <a:r>
              <a:rPr lang="de-DE" dirty="0" err="1"/>
              <a:t>Bold</a:t>
            </a:r>
            <a:r>
              <a:rPr lang="de-DE" dirty="0"/>
              <a:t>, 36pt)</a:t>
            </a:r>
            <a:br>
              <a:rPr lang="de-DE" dirty="0"/>
            </a:br>
            <a:endParaRPr lang="de-AT" dirty="0"/>
          </a:p>
        </p:txBody>
      </p:sp>
      <p:sp>
        <p:nvSpPr>
          <p:cNvPr id="5" name="Textplatzhalter 4">
            <a:extLst>
              <a:ext uri="{FF2B5EF4-FFF2-40B4-BE49-F238E27FC236}">
                <a16:creationId xmlns:a16="http://schemas.microsoft.com/office/drawing/2014/main" id="{C099191E-06C2-47AD-9B0A-CAC1645FCDE3}"/>
              </a:ext>
            </a:extLst>
          </p:cNvPr>
          <p:cNvSpPr>
            <a:spLocks noGrp="1"/>
          </p:cNvSpPr>
          <p:nvPr>
            <p:ph type="body" sz="quarter" idx="15"/>
          </p:nvPr>
        </p:nvSpPr>
        <p:spPr>
          <a:xfrm>
            <a:off x="179388" y="607500"/>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sp>
        <p:nvSpPr>
          <p:cNvPr id="14" name="Textplatzhalter 4">
            <a:extLst>
              <a:ext uri="{FF2B5EF4-FFF2-40B4-BE49-F238E27FC236}">
                <a16:creationId xmlns:a16="http://schemas.microsoft.com/office/drawing/2014/main" id="{1FF655F9-8F0F-4E00-A8EE-9C12E1706B9C}"/>
              </a:ext>
            </a:extLst>
          </p:cNvPr>
          <p:cNvSpPr>
            <a:spLocks noGrp="1"/>
          </p:cNvSpPr>
          <p:nvPr>
            <p:ph type="body" sz="quarter" idx="16"/>
          </p:nvPr>
        </p:nvSpPr>
        <p:spPr>
          <a:xfrm>
            <a:off x="4615632" y="606217"/>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15" name="Gerader Verbinder 14">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CEA78A91-4834-4955-816B-A33BE7851562}"/>
              </a:ext>
              <a:ext uri="{C183D7F6-B498-43B3-948B-1728B52AA6E4}">
                <adec:decorative xmlns:adec="http://schemas.microsoft.com/office/drawing/2017/decorative" val="1"/>
              </a:ext>
            </a:extLst>
          </p:cNvPr>
          <p:cNvSpPr>
            <a:spLocks noGrp="1"/>
          </p:cNvSpPr>
          <p:nvPr>
            <p:ph type="ftr" sz="quarter" idx="13"/>
          </p:nvPr>
        </p:nvSpPr>
        <p:spPr/>
        <p:txBody>
          <a:bodyPr/>
          <a:lstStyle/>
          <a:p>
            <a:r>
              <a:rPr lang="en-GB"/>
              <a:t>Präsentationstitel | Name | Datum</a:t>
            </a:r>
            <a:endParaRPr lang="en-GB" dirty="0"/>
          </a:p>
        </p:txBody>
      </p:sp>
      <p:sp>
        <p:nvSpPr>
          <p:cNvPr id="3" name="Foliennummernplatzhalter 2">
            <a:extLst>
              <a:ext uri="{FF2B5EF4-FFF2-40B4-BE49-F238E27FC236}">
                <a16:creationId xmlns:a16="http://schemas.microsoft.com/office/drawing/2014/main" id="{F41B1D30-8D96-496B-A7F3-BDA41722B7FA}"/>
              </a:ext>
              <a:ext uri="{C183D7F6-B498-43B3-948B-1728B52AA6E4}">
                <adec:decorative xmlns:adec="http://schemas.microsoft.com/office/drawing/2017/decorative" val="1"/>
              </a:ext>
            </a:extLst>
          </p:cNvPr>
          <p:cNvSpPr>
            <a:spLocks noGrp="1"/>
          </p:cNvSpPr>
          <p:nvPr>
            <p:ph type="sldNum" sz="quarter" idx="14"/>
          </p:nvPr>
        </p:nvSpPr>
        <p:spPr/>
        <p:txBody>
          <a:bodyPr/>
          <a:lstStyle/>
          <a:p>
            <a:fld id="{9C057DB4-583E-41A7-BD94-987342018C17}" type="slidenum">
              <a:rPr lang="en-GB" smtClean="0"/>
              <a:pPr/>
              <a:t>‹Nr.›</a:t>
            </a:fld>
            <a:endParaRPr lang="en-GB"/>
          </a:p>
        </p:txBody>
      </p:sp>
      <p:pic>
        <p:nvPicPr>
          <p:cNvPr id="12" name="Grafik 11">
            <a:extLst>
              <a:ext uri="{FF2B5EF4-FFF2-40B4-BE49-F238E27FC236}">
                <a16:creationId xmlns:a16="http://schemas.microsoft.com/office/drawing/2014/main" id="{6A200EBB-4D2E-465A-BA44-8D8FD4CE5E3B}"/>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9762448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HALTSFOLIE 01 Bl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005A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a:p>
        </p:txBody>
      </p:sp>
      <p:sp>
        <p:nvSpPr>
          <p:cNvPr id="23" name="Titelplatzhalter 1"/>
          <p:cNvSpPr>
            <a:spLocks noGrp="1"/>
          </p:cNvSpPr>
          <p:nvPr>
            <p:ph type="title" hasCustomPrompt="1"/>
          </p:nvPr>
        </p:nvSpPr>
        <p:spPr>
          <a:xfrm>
            <a:off x="180001" y="114303"/>
            <a:ext cx="8758517"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dirty="0"/>
              <a:t>Folien Überschrift 1 (Arial </a:t>
            </a:r>
            <a:r>
              <a:rPr lang="de-DE" dirty="0" err="1"/>
              <a:t>Bold</a:t>
            </a:r>
            <a:r>
              <a:rPr lang="de-DE" dirty="0"/>
              <a:t>, 36pt)</a:t>
            </a:r>
            <a:br>
              <a:rPr lang="de-DE" dirty="0"/>
            </a:br>
            <a:endParaRPr lang="de-AT" dirty="0"/>
          </a:p>
        </p:txBody>
      </p:sp>
      <p:sp>
        <p:nvSpPr>
          <p:cNvPr id="10" name="Textplatzhalter 5">
            <a:extLst>
              <a:ext uri="{FF2B5EF4-FFF2-40B4-BE49-F238E27FC236}">
                <a16:creationId xmlns:a16="http://schemas.microsoft.com/office/drawing/2014/main" id="{0F4D230B-92FB-4F80-A5D8-47442699E09E}"/>
              </a:ext>
            </a:extLst>
          </p:cNvPr>
          <p:cNvSpPr>
            <a:spLocks noGrp="1"/>
          </p:cNvSpPr>
          <p:nvPr>
            <p:ph type="body" sz="quarter" idx="14"/>
          </p:nvPr>
        </p:nvSpPr>
        <p:spPr>
          <a:xfrm>
            <a:off x="180000" y="607500"/>
            <a:ext cx="8768791"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sz="105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13" name="Gerader Verbinder 12">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5107673A-A21E-4664-8E91-00B707F809AF}"/>
              </a:ext>
              <a:ext uri="{C183D7F6-B498-43B3-948B-1728B52AA6E4}">
                <adec:decorative xmlns:adec="http://schemas.microsoft.com/office/drawing/2017/decorative" val="1"/>
              </a:ext>
            </a:extLst>
          </p:cNvPr>
          <p:cNvSpPr>
            <a:spLocks noGrp="1"/>
          </p:cNvSpPr>
          <p:nvPr>
            <p:ph type="ftr" sz="quarter" idx="12"/>
          </p:nvPr>
        </p:nvSpPr>
        <p:spPr/>
        <p:txBody>
          <a:bodyPr/>
          <a:lstStyle/>
          <a:p>
            <a:r>
              <a:rPr lang="en-GB"/>
              <a:t>Präsentationstitel | Name | Datum</a:t>
            </a:r>
            <a:endParaRPr lang="en-GB" dirty="0"/>
          </a:p>
        </p:txBody>
      </p:sp>
      <p:sp>
        <p:nvSpPr>
          <p:cNvPr id="3" name="Foliennummernplatzhalter 2">
            <a:extLst>
              <a:ext uri="{FF2B5EF4-FFF2-40B4-BE49-F238E27FC236}">
                <a16:creationId xmlns:a16="http://schemas.microsoft.com/office/drawing/2014/main" id="{D3828A2C-43CF-4B24-AB3D-CA11C4FC4B0E}"/>
              </a:ext>
              <a:ext uri="{C183D7F6-B498-43B3-948B-1728B52AA6E4}">
                <adec:decorative xmlns:adec="http://schemas.microsoft.com/office/drawing/2017/decorative" val="1"/>
              </a:ext>
            </a:extLst>
          </p:cNvPr>
          <p:cNvSpPr>
            <a:spLocks noGrp="1"/>
          </p:cNvSpPr>
          <p:nvPr>
            <p:ph type="sldNum" sz="quarter" idx="13"/>
          </p:nvPr>
        </p:nvSpPr>
        <p:spPr/>
        <p:txBody>
          <a:bodyPr/>
          <a:lstStyle/>
          <a:p>
            <a:fld id="{9C057DB4-583E-41A7-BD94-987342018C17}" type="slidenum">
              <a:rPr lang="en-GB" smtClean="0"/>
              <a:pPr/>
              <a:t>‹Nr.›</a:t>
            </a:fld>
            <a:endParaRPr lang="en-GB"/>
          </a:p>
        </p:txBody>
      </p:sp>
      <p:pic>
        <p:nvPicPr>
          <p:cNvPr id="12" name="Grafik 11">
            <a:extLst>
              <a:ext uri="{FF2B5EF4-FFF2-40B4-BE49-F238E27FC236}">
                <a16:creationId xmlns:a16="http://schemas.microsoft.com/office/drawing/2014/main" id="{E502DC7D-CE2C-49A4-AB84-DE425786F458}"/>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10611297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HALTSFOLIE 02 Bl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005A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a:p>
        </p:txBody>
      </p:sp>
      <p:sp>
        <p:nvSpPr>
          <p:cNvPr id="23" name="Titelplatzhalter 1"/>
          <p:cNvSpPr>
            <a:spLocks noGrp="1"/>
          </p:cNvSpPr>
          <p:nvPr>
            <p:ph type="title" hasCustomPrompt="1"/>
          </p:nvPr>
        </p:nvSpPr>
        <p:spPr>
          <a:xfrm>
            <a:off x="180000" y="114303"/>
            <a:ext cx="8784000"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dirty="0"/>
              <a:t>Folien Überschrift 1 (Arial </a:t>
            </a:r>
            <a:r>
              <a:rPr lang="de-DE" dirty="0" err="1"/>
              <a:t>Bold</a:t>
            </a:r>
            <a:r>
              <a:rPr lang="de-DE" dirty="0"/>
              <a:t>, 36pt)</a:t>
            </a:r>
            <a:br>
              <a:rPr lang="de-DE" dirty="0"/>
            </a:br>
            <a:endParaRPr lang="de-AT" dirty="0"/>
          </a:p>
        </p:txBody>
      </p:sp>
      <p:sp>
        <p:nvSpPr>
          <p:cNvPr id="14" name="Textplatzhalter 4">
            <a:extLst>
              <a:ext uri="{FF2B5EF4-FFF2-40B4-BE49-F238E27FC236}">
                <a16:creationId xmlns:a16="http://schemas.microsoft.com/office/drawing/2014/main" id="{C1810ADF-882B-4FFD-A401-52EBD2C3FFDA}"/>
              </a:ext>
            </a:extLst>
          </p:cNvPr>
          <p:cNvSpPr>
            <a:spLocks noGrp="1"/>
          </p:cNvSpPr>
          <p:nvPr>
            <p:ph type="body" sz="quarter" idx="15"/>
          </p:nvPr>
        </p:nvSpPr>
        <p:spPr>
          <a:xfrm>
            <a:off x="179388" y="607500"/>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sp>
        <p:nvSpPr>
          <p:cNvPr id="16" name="Textplatzhalter 4">
            <a:extLst>
              <a:ext uri="{FF2B5EF4-FFF2-40B4-BE49-F238E27FC236}">
                <a16:creationId xmlns:a16="http://schemas.microsoft.com/office/drawing/2014/main" id="{918F80D2-235B-4BC1-AB73-F792A6E717CD}"/>
              </a:ext>
            </a:extLst>
          </p:cNvPr>
          <p:cNvSpPr>
            <a:spLocks noGrp="1"/>
          </p:cNvSpPr>
          <p:nvPr>
            <p:ph type="body" sz="quarter" idx="16"/>
          </p:nvPr>
        </p:nvSpPr>
        <p:spPr>
          <a:xfrm>
            <a:off x="4644000" y="607500"/>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9913C93F-4C12-40C1-A6ED-7A7506D85F4A}"/>
              </a:ext>
              <a:ext uri="{C183D7F6-B498-43B3-948B-1728B52AA6E4}">
                <adec:decorative xmlns:adec="http://schemas.microsoft.com/office/drawing/2017/decorative" val="1"/>
              </a:ext>
            </a:extLst>
          </p:cNvPr>
          <p:cNvSpPr>
            <a:spLocks noGrp="1"/>
          </p:cNvSpPr>
          <p:nvPr>
            <p:ph type="ftr" sz="quarter" idx="13"/>
          </p:nvPr>
        </p:nvSpPr>
        <p:spPr/>
        <p:txBody>
          <a:bodyPr/>
          <a:lstStyle/>
          <a:p>
            <a:r>
              <a:rPr lang="en-GB"/>
              <a:t>Präsentationstitel | Name | Datum</a:t>
            </a:r>
            <a:endParaRPr lang="en-GB" dirty="0"/>
          </a:p>
        </p:txBody>
      </p:sp>
      <p:sp>
        <p:nvSpPr>
          <p:cNvPr id="3" name="Foliennummernplatzhalter 2">
            <a:extLst>
              <a:ext uri="{FF2B5EF4-FFF2-40B4-BE49-F238E27FC236}">
                <a16:creationId xmlns:a16="http://schemas.microsoft.com/office/drawing/2014/main" id="{2589EC2F-2384-4108-93D2-F2F7A4384568}"/>
              </a:ext>
              <a:ext uri="{C183D7F6-B498-43B3-948B-1728B52AA6E4}">
                <adec:decorative xmlns:adec="http://schemas.microsoft.com/office/drawing/2017/decorative" val="1"/>
              </a:ext>
            </a:extLst>
          </p:cNvPr>
          <p:cNvSpPr>
            <a:spLocks noGrp="1"/>
          </p:cNvSpPr>
          <p:nvPr>
            <p:ph type="sldNum" sz="quarter" idx="14"/>
          </p:nvPr>
        </p:nvSpPr>
        <p:spPr/>
        <p:txBody>
          <a:bodyPr/>
          <a:lstStyle/>
          <a:p>
            <a:fld id="{9C057DB4-583E-41A7-BD94-987342018C17}" type="slidenum">
              <a:rPr lang="en-GB" smtClean="0"/>
              <a:pPr/>
              <a:t>‹Nr.›</a:t>
            </a:fld>
            <a:endParaRPr lang="en-GB"/>
          </a:p>
        </p:txBody>
      </p:sp>
      <p:pic>
        <p:nvPicPr>
          <p:cNvPr id="12" name="Grafik 11">
            <a:extLst>
              <a:ext uri="{FF2B5EF4-FFF2-40B4-BE49-F238E27FC236}">
                <a16:creationId xmlns:a16="http://schemas.microsoft.com/office/drawing/2014/main" id="{B062C44E-6AED-4204-AA3F-E6AC415283B6}"/>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235048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Foto Technikum Nach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A86F4-3070-4C24-8038-34CAB4816F1D}"/>
              </a:ext>
            </a:extLst>
          </p:cNvPr>
          <p:cNvSpPr>
            <a:spLocks noGrp="1"/>
          </p:cNvSpPr>
          <p:nvPr>
            <p:ph type="title" hasCustomPrompt="1"/>
          </p:nvPr>
        </p:nvSpPr>
        <p:spPr>
          <a:xfrm>
            <a:off x="3133971" y="3599413"/>
            <a:ext cx="5861296" cy="439153"/>
          </a:xfrm>
        </p:spPr>
        <p:txBody>
          <a:bodyPr/>
          <a:lstStyle>
            <a:lvl1pPr>
              <a:defRPr>
                <a:solidFill>
                  <a:schemeClr val="bg1"/>
                </a:solidFill>
                <a:highlight>
                  <a:srgbClr val="72777A"/>
                </a:highlight>
              </a:defRPr>
            </a:lvl1pPr>
          </a:lstStyle>
          <a:p>
            <a:r>
              <a:rPr lang="de-DE" dirty="0"/>
              <a:t>Titel</a:t>
            </a:r>
            <a:endParaRPr lang="en-GB" dirty="0"/>
          </a:p>
        </p:txBody>
      </p:sp>
      <p:sp>
        <p:nvSpPr>
          <p:cNvPr id="9" name="Text Placeholder 4">
            <a:extLst>
              <a:ext uri="{FF2B5EF4-FFF2-40B4-BE49-F238E27FC236}">
                <a16:creationId xmlns:a16="http://schemas.microsoft.com/office/drawing/2014/main" id="{416AE9FB-C334-42DE-8F45-21484CB840FF}"/>
              </a:ext>
            </a:extLst>
          </p:cNvPr>
          <p:cNvSpPr>
            <a:spLocks noGrp="1"/>
          </p:cNvSpPr>
          <p:nvPr>
            <p:ph type="body" sz="quarter" idx="11" hasCustomPrompt="1"/>
          </p:nvPr>
        </p:nvSpPr>
        <p:spPr>
          <a:xfrm>
            <a:off x="3141785" y="4279053"/>
            <a:ext cx="5861295" cy="359569"/>
          </a:xfrm>
        </p:spPr>
        <p:txBody>
          <a:bodyPr wrap="square">
            <a:normAutofit/>
          </a:bodyPr>
          <a:lstStyle>
            <a:lvl1pPr marL="0" indent="0">
              <a:buNone/>
              <a:defRPr>
                <a:solidFill>
                  <a:schemeClr val="bg1"/>
                </a:solidFill>
                <a:highlight>
                  <a:srgbClr val="72777A"/>
                </a:highlight>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5" name="Grafik 4" descr="FH Technikum Wien - University of Applied Sciences">
            <a:extLst>
              <a:ext uri="{FF2B5EF4-FFF2-40B4-BE49-F238E27FC236}">
                <a16:creationId xmlns:a16="http://schemas.microsoft.com/office/drawing/2014/main" id="{36DE48FA-9F9C-4F81-A9C6-3FAA23DE1532}"/>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05018" y="1916906"/>
            <a:ext cx="3366982" cy="2121660"/>
          </a:xfrm>
          <a:prstGeom prst="rect">
            <a:avLst/>
          </a:prstGeom>
        </p:spPr>
      </p:pic>
    </p:spTree>
    <p:extLst>
      <p:ext uri="{BB962C8B-B14F-4D97-AF65-F5344CB8AC3E}">
        <p14:creationId xmlns:p14="http://schemas.microsoft.com/office/powerpoint/2010/main" val="934188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Balken Grau">
    <p:spTree>
      <p:nvGrpSpPr>
        <p:cNvPr id="1" name=""/>
        <p:cNvGrpSpPr/>
        <p:nvPr/>
      </p:nvGrpSpPr>
      <p:grpSpPr>
        <a:xfrm>
          <a:off x="0" y="0"/>
          <a:ext cx="0" cy="0"/>
          <a:chOff x="0" y="0"/>
          <a:chExt cx="0" cy="0"/>
        </a:xfrm>
      </p:grpSpPr>
      <p:sp>
        <p:nvSpPr>
          <p:cNvPr id="6" name="Titelplatzhalter 1"/>
          <p:cNvSpPr>
            <a:spLocks noGrp="1"/>
          </p:cNvSpPr>
          <p:nvPr>
            <p:ph type="title" hasCustomPrompt="1"/>
          </p:nvPr>
        </p:nvSpPr>
        <p:spPr>
          <a:xfrm>
            <a:off x="3331747" y="3216528"/>
            <a:ext cx="5694779" cy="433138"/>
          </a:xfrm>
          <a:prstGeom prst="rect">
            <a:avLst/>
          </a:prstGeom>
          <a:noFill/>
        </p:spPr>
        <p:txBody>
          <a:bodyPr vert="horz" lIns="91440" tIns="45720" rIns="91440" bIns="45720" rtlCol="0" anchor="ctr">
            <a:normAutofit/>
          </a:bodyPr>
          <a:lstStyle>
            <a:lvl1pPr>
              <a:defRPr sz="2700">
                <a:solidFill>
                  <a:schemeClr val="accent1"/>
                </a:solidFill>
              </a:defRPr>
            </a:lvl1pPr>
          </a:lstStyle>
          <a:p>
            <a:r>
              <a:rPr lang="de-DE" dirty="0"/>
              <a:t>Titel</a:t>
            </a:r>
            <a:endParaRPr lang="de-AT" dirty="0"/>
          </a:p>
        </p:txBody>
      </p:sp>
      <p:sp>
        <p:nvSpPr>
          <p:cNvPr id="5" name="Text Placeholder 4">
            <a:extLst>
              <a:ext uri="{FF2B5EF4-FFF2-40B4-BE49-F238E27FC236}">
                <a16:creationId xmlns:a16="http://schemas.microsoft.com/office/drawing/2014/main" id="{C1C28234-80A7-441C-9E93-EC38F62D8059}"/>
              </a:ext>
            </a:extLst>
          </p:cNvPr>
          <p:cNvSpPr>
            <a:spLocks noGrp="1"/>
          </p:cNvSpPr>
          <p:nvPr>
            <p:ph type="body" sz="quarter" idx="10" hasCustomPrompt="1"/>
          </p:nvPr>
        </p:nvSpPr>
        <p:spPr>
          <a:xfrm>
            <a:off x="3331746" y="3888000"/>
            <a:ext cx="5694779" cy="359569"/>
          </a:xfrm>
        </p:spPr>
        <p:txBody>
          <a:bodyPr wrap="square">
            <a:normAutofit/>
          </a:bodyPr>
          <a:lstStyle>
            <a:lvl1pPr marL="0" indent="0">
              <a:buNone/>
              <a:defRPr>
                <a:solidFill>
                  <a:schemeClr val="accent1"/>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3" name="Grafik 2" descr="FH Technikum Wien - University of Applied Sciences">
            <a:extLst>
              <a:ext uri="{FF2B5EF4-FFF2-40B4-BE49-F238E27FC236}">
                <a16:creationId xmlns:a16="http://schemas.microsoft.com/office/drawing/2014/main" id="{297655D6-11DD-4FCD-A16D-41373134CF7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7656" y="1020766"/>
            <a:ext cx="4171950" cy="2628900"/>
          </a:xfrm>
          <a:prstGeom prst="rect">
            <a:avLst/>
          </a:prstGeom>
        </p:spPr>
      </p:pic>
    </p:spTree>
    <p:extLst>
      <p:ext uri="{BB962C8B-B14F-4D97-AF65-F5344CB8AC3E}">
        <p14:creationId xmlns:p14="http://schemas.microsoft.com/office/powerpoint/2010/main" val="3690216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FOLIE Balken Blau">
    <p:spTree>
      <p:nvGrpSpPr>
        <p:cNvPr id="1" name=""/>
        <p:cNvGrpSpPr/>
        <p:nvPr/>
      </p:nvGrpSpPr>
      <p:grpSpPr>
        <a:xfrm>
          <a:off x="0" y="0"/>
          <a:ext cx="0" cy="0"/>
          <a:chOff x="0" y="0"/>
          <a:chExt cx="0" cy="0"/>
        </a:xfrm>
      </p:grpSpPr>
      <p:sp>
        <p:nvSpPr>
          <p:cNvPr id="4" name="Titelplatzhalter 1"/>
          <p:cNvSpPr>
            <a:spLocks noGrp="1"/>
          </p:cNvSpPr>
          <p:nvPr>
            <p:ph type="title" hasCustomPrompt="1"/>
          </p:nvPr>
        </p:nvSpPr>
        <p:spPr>
          <a:xfrm>
            <a:off x="3331747" y="3216528"/>
            <a:ext cx="5694779" cy="433138"/>
          </a:xfrm>
          <a:prstGeom prst="rect">
            <a:avLst/>
          </a:prstGeom>
          <a:noFill/>
        </p:spPr>
        <p:txBody>
          <a:bodyPr vert="horz" lIns="91440" tIns="45720" rIns="91440" bIns="45720" rtlCol="0" anchor="ctr">
            <a:noAutofit/>
          </a:bodyPr>
          <a:lstStyle>
            <a:lvl1pPr>
              <a:defRPr sz="2700">
                <a:solidFill>
                  <a:srgbClr val="005A96"/>
                </a:solidFill>
              </a:defRPr>
            </a:lvl1pPr>
          </a:lstStyle>
          <a:p>
            <a:r>
              <a:rPr lang="de-DE" dirty="0"/>
              <a:t>Titel</a:t>
            </a:r>
            <a:endParaRPr lang="de-AT" dirty="0"/>
          </a:p>
        </p:txBody>
      </p:sp>
      <p:sp>
        <p:nvSpPr>
          <p:cNvPr id="6" name="Text Placeholder 4">
            <a:extLst>
              <a:ext uri="{FF2B5EF4-FFF2-40B4-BE49-F238E27FC236}">
                <a16:creationId xmlns:a16="http://schemas.microsoft.com/office/drawing/2014/main" id="{1993B6AF-0521-4A85-891D-947C2C556B45}"/>
              </a:ext>
            </a:extLst>
          </p:cNvPr>
          <p:cNvSpPr>
            <a:spLocks noGrp="1"/>
          </p:cNvSpPr>
          <p:nvPr>
            <p:ph type="body" sz="quarter" idx="10" hasCustomPrompt="1"/>
          </p:nvPr>
        </p:nvSpPr>
        <p:spPr>
          <a:xfrm>
            <a:off x="3331746" y="3888000"/>
            <a:ext cx="5694779" cy="359569"/>
          </a:xfrm>
        </p:spPr>
        <p:txBody>
          <a:bodyPr wrap="square">
            <a:normAutofit/>
          </a:bodyPr>
          <a:lstStyle>
            <a:lvl1pPr marL="0" indent="0">
              <a:buNone/>
              <a:defRPr>
                <a:solidFill>
                  <a:srgbClr val="005A96"/>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5" name="Grafik 4" descr="FH Technikum Wien - University of Applied Sciences">
            <a:extLst>
              <a:ext uri="{FF2B5EF4-FFF2-40B4-BE49-F238E27FC236}">
                <a16:creationId xmlns:a16="http://schemas.microsoft.com/office/drawing/2014/main" id="{521AFF37-CD1E-46E6-AE37-FDEED49D267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7656" y="1020766"/>
            <a:ext cx="4171950" cy="2628900"/>
          </a:xfrm>
          <a:prstGeom prst="rect">
            <a:avLst/>
          </a:prstGeom>
        </p:spPr>
      </p:pic>
    </p:spTree>
    <p:extLst>
      <p:ext uri="{BB962C8B-B14F-4D97-AF65-F5344CB8AC3E}">
        <p14:creationId xmlns:p14="http://schemas.microsoft.com/office/powerpoint/2010/main" val="3940876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ELFOLIE Balken Blau">
    <p:spTree>
      <p:nvGrpSpPr>
        <p:cNvPr id="1" name=""/>
        <p:cNvGrpSpPr/>
        <p:nvPr/>
      </p:nvGrpSpPr>
      <p:grpSpPr>
        <a:xfrm>
          <a:off x="0" y="0"/>
          <a:ext cx="0" cy="0"/>
          <a:chOff x="0" y="0"/>
          <a:chExt cx="0" cy="0"/>
        </a:xfrm>
      </p:grpSpPr>
      <p:sp>
        <p:nvSpPr>
          <p:cNvPr id="9" name="Titelplatzhalter 1">
            <a:extLst>
              <a:ext uri="{FF2B5EF4-FFF2-40B4-BE49-F238E27FC236}">
                <a16:creationId xmlns:a16="http://schemas.microsoft.com/office/drawing/2014/main" id="{3ED02347-5B9C-47C3-9770-0CA1C1115EBD}"/>
              </a:ext>
            </a:extLst>
          </p:cNvPr>
          <p:cNvSpPr>
            <a:spLocks noGrp="1"/>
          </p:cNvSpPr>
          <p:nvPr>
            <p:ph type="title" hasCustomPrompt="1"/>
          </p:nvPr>
        </p:nvSpPr>
        <p:spPr>
          <a:xfrm>
            <a:off x="3059084" y="3582896"/>
            <a:ext cx="5216215" cy="531903"/>
          </a:xfrm>
          <a:prstGeom prst="rect">
            <a:avLst/>
          </a:prstGeom>
          <a:noFill/>
        </p:spPr>
        <p:txBody>
          <a:bodyPr vert="horz" lIns="91440" tIns="45720" rIns="91440" bIns="45720" rtlCol="0" anchor="ctr">
            <a:normAutofit/>
          </a:bodyPr>
          <a:lstStyle>
            <a:lvl1pPr algn="r">
              <a:defRPr sz="2700">
                <a:solidFill>
                  <a:schemeClr val="accent1"/>
                </a:solidFill>
              </a:defRPr>
            </a:lvl1pPr>
          </a:lstStyle>
          <a:p>
            <a:r>
              <a:rPr lang="de-DE" dirty="0"/>
              <a:t>Titel</a:t>
            </a:r>
            <a:endParaRPr lang="de-AT" dirty="0"/>
          </a:p>
        </p:txBody>
      </p:sp>
      <p:sp>
        <p:nvSpPr>
          <p:cNvPr id="10" name="Text Placeholder 4">
            <a:extLst>
              <a:ext uri="{FF2B5EF4-FFF2-40B4-BE49-F238E27FC236}">
                <a16:creationId xmlns:a16="http://schemas.microsoft.com/office/drawing/2014/main" id="{C861E06E-01BF-45E4-B05F-CDFA812E7695}"/>
              </a:ext>
            </a:extLst>
          </p:cNvPr>
          <p:cNvSpPr>
            <a:spLocks noGrp="1"/>
          </p:cNvSpPr>
          <p:nvPr>
            <p:ph type="body" sz="quarter" idx="10" hasCustomPrompt="1"/>
          </p:nvPr>
        </p:nvSpPr>
        <p:spPr>
          <a:xfrm>
            <a:off x="3059084" y="4182295"/>
            <a:ext cx="5216215" cy="359569"/>
          </a:xfrm>
        </p:spPr>
        <p:txBody>
          <a:bodyPr wrap="square">
            <a:normAutofit/>
          </a:bodyPr>
          <a:lstStyle>
            <a:lvl1pPr marL="0" indent="0" algn="r">
              <a:buNone/>
              <a:defRPr>
                <a:solidFill>
                  <a:schemeClr val="accent1"/>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4" name="Grafik 3">
            <a:extLst>
              <a:ext uri="{FF2B5EF4-FFF2-40B4-BE49-F238E27FC236}">
                <a16:creationId xmlns:a16="http://schemas.microsoft.com/office/drawing/2014/main" id="{13F895DB-6C5B-416C-840B-FDB951A38538}"/>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8701" y="-308648"/>
            <a:ext cx="7406598" cy="4166212"/>
          </a:xfrm>
          <a:prstGeom prst="rect">
            <a:avLst/>
          </a:prstGeom>
        </p:spPr>
      </p:pic>
      <p:pic>
        <p:nvPicPr>
          <p:cNvPr id="8" name="Grafik 7" descr="FH Technikum Wien - University of Applied Sciences">
            <a:extLst>
              <a:ext uri="{FF2B5EF4-FFF2-40B4-BE49-F238E27FC236}">
                <a16:creationId xmlns:a16="http://schemas.microsoft.com/office/drawing/2014/main" id="{1D30033D-611F-4A97-9A01-BE499811FCB6}"/>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2874" y="3214292"/>
            <a:ext cx="2622133" cy="1652303"/>
          </a:xfrm>
          <a:prstGeom prst="rect">
            <a:avLst/>
          </a:prstGeom>
        </p:spPr>
      </p:pic>
    </p:spTree>
    <p:extLst>
      <p:ext uri="{BB962C8B-B14F-4D97-AF65-F5344CB8AC3E}">
        <p14:creationId xmlns:p14="http://schemas.microsoft.com/office/powerpoint/2010/main" val="3279063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FOLIE nur Text Grau">
    <p:spTree>
      <p:nvGrpSpPr>
        <p:cNvPr id="1" name=""/>
        <p:cNvGrpSpPr/>
        <p:nvPr/>
      </p:nvGrpSpPr>
      <p:grpSpPr>
        <a:xfrm>
          <a:off x="0" y="0"/>
          <a:ext cx="0" cy="0"/>
          <a:chOff x="0" y="0"/>
          <a:chExt cx="0" cy="0"/>
        </a:xfrm>
      </p:grpSpPr>
      <p:sp>
        <p:nvSpPr>
          <p:cNvPr id="3" name="Titelplatzhalter 1"/>
          <p:cNvSpPr>
            <a:spLocks noGrp="1"/>
          </p:cNvSpPr>
          <p:nvPr>
            <p:ph type="title" hasCustomPrompt="1"/>
          </p:nvPr>
        </p:nvSpPr>
        <p:spPr>
          <a:xfrm>
            <a:off x="252000" y="1500740"/>
            <a:ext cx="8640000" cy="1080000"/>
          </a:xfrm>
          <a:prstGeom prst="rect">
            <a:avLst/>
          </a:prstGeom>
          <a:noFill/>
        </p:spPr>
        <p:txBody>
          <a:bodyPr vert="horz" lIns="91440" tIns="45720" rIns="91440" bIns="45720" rtlCol="0" anchor="ctr">
            <a:noAutofit/>
          </a:bodyPr>
          <a:lstStyle>
            <a:lvl1pPr algn="r">
              <a:defRPr sz="4050" baseline="0">
                <a:solidFill>
                  <a:srgbClr val="72777A"/>
                </a:solidFill>
              </a:defRPr>
            </a:lvl1pPr>
          </a:lstStyle>
          <a:p>
            <a:r>
              <a:rPr lang="de-DE" dirty="0" err="1"/>
              <a:t>Präsentations</a:t>
            </a:r>
            <a:r>
              <a:rPr lang="de-DE" dirty="0"/>
              <a:t> Titel</a:t>
            </a:r>
            <a:br>
              <a:rPr lang="de-DE" dirty="0"/>
            </a:br>
            <a:r>
              <a:rPr lang="de-DE" dirty="0"/>
              <a:t>(Arial </a:t>
            </a:r>
            <a:r>
              <a:rPr lang="de-DE" dirty="0" err="1"/>
              <a:t>Bold</a:t>
            </a:r>
            <a:r>
              <a:rPr lang="de-DE" dirty="0"/>
              <a:t>, 54pt)</a:t>
            </a:r>
            <a:endParaRPr lang="de-AT" dirty="0"/>
          </a:p>
        </p:txBody>
      </p:sp>
      <p:sp>
        <p:nvSpPr>
          <p:cNvPr id="5" name="Text Placeholder 4">
            <a:extLst>
              <a:ext uri="{FF2B5EF4-FFF2-40B4-BE49-F238E27FC236}">
                <a16:creationId xmlns:a16="http://schemas.microsoft.com/office/drawing/2014/main" id="{25A4DA91-D7A9-4048-B82C-A20ED8AA6C7D}"/>
              </a:ext>
            </a:extLst>
          </p:cNvPr>
          <p:cNvSpPr>
            <a:spLocks noGrp="1"/>
          </p:cNvSpPr>
          <p:nvPr>
            <p:ph type="body" sz="quarter" idx="10" hasCustomPrompt="1"/>
          </p:nvPr>
        </p:nvSpPr>
        <p:spPr>
          <a:xfrm>
            <a:off x="252000" y="2663034"/>
            <a:ext cx="8640000" cy="359569"/>
          </a:xfrm>
        </p:spPr>
        <p:txBody>
          <a:bodyPr wrap="square">
            <a:normAutofit/>
          </a:bodyPr>
          <a:lstStyle>
            <a:lvl1pPr marL="0" indent="0" algn="r">
              <a:buNone/>
              <a:defRPr>
                <a:solidFill>
                  <a:schemeClr val="accent1"/>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6" name="Grafik 5" descr="FH Technikum Wien - University of Applied Sciences">
            <a:extLst>
              <a:ext uri="{FF2B5EF4-FFF2-40B4-BE49-F238E27FC236}">
                <a16:creationId xmlns:a16="http://schemas.microsoft.com/office/drawing/2014/main" id="{857FD1FE-107F-4E9C-BAAF-2F91441FA80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26" y="3208647"/>
            <a:ext cx="3242514" cy="2043228"/>
          </a:xfrm>
          <a:prstGeom prst="rect">
            <a:avLst/>
          </a:prstGeom>
        </p:spPr>
      </p:pic>
    </p:spTree>
    <p:extLst>
      <p:ext uri="{BB962C8B-B14F-4D97-AF65-F5344CB8AC3E}">
        <p14:creationId xmlns:p14="http://schemas.microsoft.com/office/powerpoint/2010/main" val="3687007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FOLIE nur Text Blau">
    <p:spTree>
      <p:nvGrpSpPr>
        <p:cNvPr id="1" name=""/>
        <p:cNvGrpSpPr/>
        <p:nvPr/>
      </p:nvGrpSpPr>
      <p:grpSpPr>
        <a:xfrm>
          <a:off x="0" y="0"/>
          <a:ext cx="0" cy="0"/>
          <a:chOff x="0" y="0"/>
          <a:chExt cx="0" cy="0"/>
        </a:xfrm>
      </p:grpSpPr>
      <p:sp>
        <p:nvSpPr>
          <p:cNvPr id="3" name="Titelplatzhalter 1"/>
          <p:cNvSpPr>
            <a:spLocks noGrp="1"/>
          </p:cNvSpPr>
          <p:nvPr>
            <p:ph type="title" hasCustomPrompt="1"/>
          </p:nvPr>
        </p:nvSpPr>
        <p:spPr>
          <a:xfrm>
            <a:off x="252000" y="1499456"/>
            <a:ext cx="8640000" cy="1080000"/>
          </a:xfrm>
          <a:prstGeom prst="rect">
            <a:avLst/>
          </a:prstGeom>
          <a:noFill/>
        </p:spPr>
        <p:txBody>
          <a:bodyPr vert="horz" lIns="91440" tIns="45720" rIns="91440" bIns="45720" rtlCol="0" anchor="ctr">
            <a:noAutofit/>
          </a:bodyPr>
          <a:lstStyle>
            <a:lvl1pPr algn="r">
              <a:defRPr sz="4050" baseline="0">
                <a:solidFill>
                  <a:srgbClr val="005A96"/>
                </a:solidFill>
              </a:defRPr>
            </a:lvl1pPr>
          </a:lstStyle>
          <a:p>
            <a:r>
              <a:rPr lang="de-DE" dirty="0" err="1"/>
              <a:t>Präsentations</a:t>
            </a:r>
            <a:r>
              <a:rPr lang="de-DE" dirty="0"/>
              <a:t> Titel</a:t>
            </a:r>
            <a:br>
              <a:rPr lang="de-DE" dirty="0"/>
            </a:br>
            <a:r>
              <a:rPr lang="de-DE" dirty="0"/>
              <a:t>(Arial </a:t>
            </a:r>
            <a:r>
              <a:rPr lang="de-DE" dirty="0" err="1"/>
              <a:t>Bold</a:t>
            </a:r>
            <a:r>
              <a:rPr lang="de-DE" dirty="0"/>
              <a:t>, 54pt)</a:t>
            </a:r>
            <a:endParaRPr lang="de-AT" dirty="0"/>
          </a:p>
        </p:txBody>
      </p:sp>
      <p:sp>
        <p:nvSpPr>
          <p:cNvPr id="5" name="Text Placeholder 4">
            <a:extLst>
              <a:ext uri="{FF2B5EF4-FFF2-40B4-BE49-F238E27FC236}">
                <a16:creationId xmlns:a16="http://schemas.microsoft.com/office/drawing/2014/main" id="{509247A6-7FA5-4C70-B8D4-64482CCCCA0A}"/>
              </a:ext>
            </a:extLst>
          </p:cNvPr>
          <p:cNvSpPr>
            <a:spLocks noGrp="1"/>
          </p:cNvSpPr>
          <p:nvPr>
            <p:ph type="body" sz="quarter" idx="10" hasCustomPrompt="1"/>
          </p:nvPr>
        </p:nvSpPr>
        <p:spPr>
          <a:xfrm>
            <a:off x="252000" y="2659502"/>
            <a:ext cx="8640000" cy="359569"/>
          </a:xfrm>
        </p:spPr>
        <p:txBody>
          <a:bodyPr wrap="square">
            <a:normAutofit/>
          </a:bodyPr>
          <a:lstStyle>
            <a:lvl1pPr marL="0" indent="0" algn="r">
              <a:buNone/>
              <a:defRPr>
                <a:solidFill>
                  <a:srgbClr val="005A96"/>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6" name="Grafik 5" descr="FH Technikum Wien - University of Applied Sciences">
            <a:extLst>
              <a:ext uri="{FF2B5EF4-FFF2-40B4-BE49-F238E27FC236}">
                <a16:creationId xmlns:a16="http://schemas.microsoft.com/office/drawing/2014/main" id="{6501A466-0610-40A9-AB61-914300F4FEB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312" y="3186162"/>
            <a:ext cx="3242514" cy="2043228"/>
          </a:xfrm>
          <a:prstGeom prst="rect">
            <a:avLst/>
          </a:prstGeom>
        </p:spPr>
      </p:pic>
    </p:spTree>
    <p:extLst>
      <p:ext uri="{BB962C8B-B14F-4D97-AF65-F5344CB8AC3E}">
        <p14:creationId xmlns:p14="http://schemas.microsoft.com/office/powerpoint/2010/main" val="2993908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SFOLIE 01 Weiß">
    <p:spTree>
      <p:nvGrpSpPr>
        <p:cNvPr id="1" name=""/>
        <p:cNvGrpSpPr/>
        <p:nvPr/>
      </p:nvGrpSpPr>
      <p:grpSpPr>
        <a:xfrm>
          <a:off x="0" y="0"/>
          <a:ext cx="0" cy="0"/>
          <a:chOff x="0" y="0"/>
          <a:chExt cx="0" cy="0"/>
        </a:xfrm>
      </p:grpSpPr>
      <p:sp>
        <p:nvSpPr>
          <p:cNvPr id="23" name="Titelplatzhalter 1"/>
          <p:cNvSpPr>
            <a:spLocks noGrp="1"/>
          </p:cNvSpPr>
          <p:nvPr>
            <p:ph type="title" hasCustomPrompt="1"/>
          </p:nvPr>
        </p:nvSpPr>
        <p:spPr>
          <a:xfrm>
            <a:off x="180000" y="114303"/>
            <a:ext cx="8775320" cy="439153"/>
          </a:xfrm>
          <a:prstGeom prst="rect">
            <a:avLst/>
          </a:prstGeom>
        </p:spPr>
        <p:txBody>
          <a:bodyPr vert="horz" lIns="91440" tIns="45720" rIns="91440" bIns="45720" rtlCol="0" anchor="t">
            <a:normAutofit/>
          </a:bodyPr>
          <a:lstStyle>
            <a:lvl1pPr>
              <a:defRPr baseline="0">
                <a:solidFill>
                  <a:schemeClr val="tx1"/>
                </a:solidFill>
              </a:defRPr>
            </a:lvl1pPr>
          </a:lstStyle>
          <a:p>
            <a:r>
              <a:rPr lang="de-DE" dirty="0"/>
              <a:t>Folien Überschrift 1 (Arial </a:t>
            </a:r>
            <a:r>
              <a:rPr lang="de-DE" dirty="0" err="1"/>
              <a:t>Bold</a:t>
            </a:r>
            <a:r>
              <a:rPr lang="de-DE" dirty="0"/>
              <a:t>, 36pt)</a:t>
            </a:r>
            <a:br>
              <a:rPr lang="de-DE" dirty="0"/>
            </a:br>
            <a:endParaRPr lang="de-AT" dirty="0"/>
          </a:p>
        </p:txBody>
      </p:sp>
      <p:sp>
        <p:nvSpPr>
          <p:cNvPr id="3" name="Textplatzhalter 2">
            <a:extLst>
              <a:ext uri="{FF2B5EF4-FFF2-40B4-BE49-F238E27FC236}">
                <a16:creationId xmlns:a16="http://schemas.microsoft.com/office/drawing/2014/main" id="{926306D8-CDF4-4F2E-9FBD-C5E3FF89EA62}"/>
              </a:ext>
            </a:extLst>
          </p:cNvPr>
          <p:cNvSpPr>
            <a:spLocks noGrp="1"/>
          </p:cNvSpPr>
          <p:nvPr>
            <p:ph type="body" sz="quarter" idx="14"/>
          </p:nvPr>
        </p:nvSpPr>
        <p:spPr>
          <a:xfrm>
            <a:off x="180001" y="607500"/>
            <a:ext cx="8775319" cy="405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10" name="Gerader Verbinder 9">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C183D7F6-B498-43B3-948B-1728B52AA6E4}">
                <adec:decorative xmlns:adec="http://schemas.microsoft.com/office/drawing/2017/decorative" val="1"/>
              </a:ext>
            </a:extLst>
          </p:cNvPr>
          <p:cNvCxnSpPr/>
          <p:nvPr userDrawn="1"/>
        </p:nvCxnSpPr>
        <p:spPr>
          <a:xfrm>
            <a:off x="0" y="4737152"/>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sp>
        <p:nvSpPr>
          <p:cNvPr id="11" name="Fußzeilenplatzhalter 10">
            <a:extLst>
              <a:ext uri="{FF2B5EF4-FFF2-40B4-BE49-F238E27FC236}">
                <a16:creationId xmlns:a16="http://schemas.microsoft.com/office/drawing/2014/main" id="{6A27FB59-6516-4608-814D-69599966B78B}"/>
              </a:ext>
              <a:ext uri="{C183D7F6-B498-43B3-948B-1728B52AA6E4}">
                <adec:decorative xmlns:adec="http://schemas.microsoft.com/office/drawing/2017/decorative" val="1"/>
              </a:ext>
            </a:extLst>
          </p:cNvPr>
          <p:cNvSpPr>
            <a:spLocks noGrp="1"/>
          </p:cNvSpPr>
          <p:nvPr>
            <p:ph type="ftr" sz="quarter" idx="12"/>
          </p:nvPr>
        </p:nvSpPr>
        <p:spPr/>
        <p:txBody>
          <a:bodyPr/>
          <a:lstStyle/>
          <a:p>
            <a:r>
              <a:rPr lang="en-GB"/>
              <a:t>Präsentationstitel | Name | Datum</a:t>
            </a:r>
            <a:endParaRPr lang="en-GB" dirty="0"/>
          </a:p>
        </p:txBody>
      </p:sp>
      <p:sp>
        <p:nvSpPr>
          <p:cNvPr id="13" name="Foliennummernplatzhalter 12">
            <a:extLst>
              <a:ext uri="{FF2B5EF4-FFF2-40B4-BE49-F238E27FC236}">
                <a16:creationId xmlns:a16="http://schemas.microsoft.com/office/drawing/2014/main" id="{E27BF722-F8E8-4DC1-892E-9949A7422027}"/>
              </a:ext>
              <a:ext uri="{C183D7F6-B498-43B3-948B-1728B52AA6E4}">
                <adec:decorative xmlns:adec="http://schemas.microsoft.com/office/drawing/2017/decorative" val="1"/>
              </a:ext>
            </a:extLst>
          </p:cNvPr>
          <p:cNvSpPr>
            <a:spLocks noGrp="1"/>
          </p:cNvSpPr>
          <p:nvPr>
            <p:ph type="sldNum" sz="quarter" idx="13"/>
          </p:nvPr>
        </p:nvSpPr>
        <p:spPr/>
        <p:txBody>
          <a:bodyPr/>
          <a:lstStyle/>
          <a:p>
            <a:fld id="{9C057DB4-583E-41A7-BD94-987342018C17}" type="slidenum">
              <a:rPr lang="en-GB" smtClean="0"/>
              <a:pPr/>
              <a:t>‹Nr.›</a:t>
            </a:fld>
            <a:endParaRPr lang="en-GB" dirty="0"/>
          </a:p>
        </p:txBody>
      </p:sp>
      <p:pic>
        <p:nvPicPr>
          <p:cNvPr id="9" name="Grafik 8">
            <a:extLst>
              <a:ext uri="{FF2B5EF4-FFF2-40B4-BE49-F238E27FC236}">
                <a16:creationId xmlns:a16="http://schemas.microsoft.com/office/drawing/2014/main" id="{585D0149-746E-4803-A83D-AA7F099F90FA}"/>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52649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HALTSFOLIE 02 Weiß">
    <p:spTree>
      <p:nvGrpSpPr>
        <p:cNvPr id="1" name=""/>
        <p:cNvGrpSpPr/>
        <p:nvPr/>
      </p:nvGrpSpPr>
      <p:grpSpPr>
        <a:xfrm>
          <a:off x="0" y="0"/>
          <a:ext cx="0" cy="0"/>
          <a:chOff x="0" y="0"/>
          <a:chExt cx="0" cy="0"/>
        </a:xfrm>
      </p:grpSpPr>
      <p:sp>
        <p:nvSpPr>
          <p:cNvPr id="23" name="Titelplatzhalter 1"/>
          <p:cNvSpPr>
            <a:spLocks noGrp="1"/>
          </p:cNvSpPr>
          <p:nvPr>
            <p:ph type="title" hasCustomPrompt="1"/>
          </p:nvPr>
        </p:nvSpPr>
        <p:spPr>
          <a:xfrm>
            <a:off x="180000" y="114303"/>
            <a:ext cx="8784000" cy="439153"/>
          </a:xfrm>
          <a:prstGeom prst="rect">
            <a:avLst/>
          </a:prstGeom>
        </p:spPr>
        <p:txBody>
          <a:bodyPr vert="horz" lIns="91440" tIns="45720" rIns="91440" bIns="45720" rtlCol="0" anchor="t">
            <a:normAutofit/>
          </a:bodyPr>
          <a:lstStyle>
            <a:lvl1pPr>
              <a:defRPr baseline="0">
                <a:solidFill>
                  <a:schemeClr val="tx1"/>
                </a:solidFill>
              </a:defRPr>
            </a:lvl1pPr>
          </a:lstStyle>
          <a:p>
            <a:r>
              <a:rPr lang="de-DE" dirty="0"/>
              <a:t>Folien Überschrift 1 (Arial </a:t>
            </a:r>
            <a:r>
              <a:rPr lang="de-DE" dirty="0" err="1"/>
              <a:t>Bold</a:t>
            </a:r>
            <a:r>
              <a:rPr lang="de-DE" dirty="0"/>
              <a:t>, 36pt)</a:t>
            </a:r>
            <a:br>
              <a:rPr lang="de-DE" dirty="0"/>
            </a:br>
            <a:endParaRPr lang="de-AT" dirty="0"/>
          </a:p>
        </p:txBody>
      </p:sp>
      <p:sp>
        <p:nvSpPr>
          <p:cNvPr id="3" name="Textplatzhalter 2">
            <a:extLst>
              <a:ext uri="{FF2B5EF4-FFF2-40B4-BE49-F238E27FC236}">
                <a16:creationId xmlns:a16="http://schemas.microsoft.com/office/drawing/2014/main" id="{9F491F86-EE9A-4115-A727-4BDFC52E9017}"/>
              </a:ext>
            </a:extLst>
          </p:cNvPr>
          <p:cNvSpPr>
            <a:spLocks noGrp="1"/>
          </p:cNvSpPr>
          <p:nvPr>
            <p:ph type="body" sz="quarter" idx="15"/>
          </p:nvPr>
        </p:nvSpPr>
        <p:spPr>
          <a:xfrm>
            <a:off x="179388" y="607500"/>
            <a:ext cx="4320000" cy="405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sp>
        <p:nvSpPr>
          <p:cNvPr id="12" name="Textplatzhalter 2">
            <a:extLst>
              <a:ext uri="{FF2B5EF4-FFF2-40B4-BE49-F238E27FC236}">
                <a16:creationId xmlns:a16="http://schemas.microsoft.com/office/drawing/2014/main" id="{A54ADA3D-EE1E-4DDD-A462-1405A7DF6ACF}"/>
              </a:ext>
            </a:extLst>
          </p:cNvPr>
          <p:cNvSpPr>
            <a:spLocks noGrp="1"/>
          </p:cNvSpPr>
          <p:nvPr>
            <p:ph type="body" sz="quarter" idx="16"/>
          </p:nvPr>
        </p:nvSpPr>
        <p:spPr>
          <a:xfrm>
            <a:off x="4644614" y="607500"/>
            <a:ext cx="4320000" cy="405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Fußzeilenplatzhalter 4">
            <a:extLst>
              <a:ext uri="{FF2B5EF4-FFF2-40B4-BE49-F238E27FC236}">
                <a16:creationId xmlns:a16="http://schemas.microsoft.com/office/drawing/2014/main" id="{6379EACA-542A-420D-9102-D87CB5A1169C}"/>
              </a:ext>
              <a:ext uri="{C183D7F6-B498-43B3-948B-1728B52AA6E4}">
                <adec:decorative xmlns:adec="http://schemas.microsoft.com/office/drawing/2017/decorative" val="1"/>
              </a:ext>
            </a:extLst>
          </p:cNvPr>
          <p:cNvSpPr>
            <a:spLocks noGrp="1"/>
          </p:cNvSpPr>
          <p:nvPr>
            <p:ph type="ftr" sz="quarter" idx="13"/>
          </p:nvPr>
        </p:nvSpPr>
        <p:spPr/>
        <p:txBody>
          <a:bodyPr/>
          <a:lstStyle/>
          <a:p>
            <a:r>
              <a:rPr lang="en-GB"/>
              <a:t>Präsentationstitel | Name | Datum</a:t>
            </a:r>
            <a:endParaRPr lang="en-GB" dirty="0"/>
          </a:p>
        </p:txBody>
      </p:sp>
      <p:sp>
        <p:nvSpPr>
          <p:cNvPr id="6" name="Foliennummernplatzhalter 5">
            <a:extLst>
              <a:ext uri="{FF2B5EF4-FFF2-40B4-BE49-F238E27FC236}">
                <a16:creationId xmlns:a16="http://schemas.microsoft.com/office/drawing/2014/main" id="{3EEBB329-097D-444A-8D3F-2D2FDAAC49F8}"/>
              </a:ext>
              <a:ext uri="{C183D7F6-B498-43B3-948B-1728B52AA6E4}">
                <adec:decorative xmlns:adec="http://schemas.microsoft.com/office/drawing/2017/decorative" val="1"/>
              </a:ext>
            </a:extLst>
          </p:cNvPr>
          <p:cNvSpPr>
            <a:spLocks noGrp="1"/>
          </p:cNvSpPr>
          <p:nvPr>
            <p:ph type="sldNum" sz="quarter" idx="14"/>
          </p:nvPr>
        </p:nvSpPr>
        <p:spPr/>
        <p:txBody>
          <a:bodyPr/>
          <a:lstStyle/>
          <a:p>
            <a:fld id="{9C057DB4-583E-41A7-BD94-987342018C17}" type="slidenum">
              <a:rPr lang="en-GB" smtClean="0"/>
              <a:pPr/>
              <a:t>‹Nr.›</a:t>
            </a:fld>
            <a:endParaRPr lang="en-GB" dirty="0"/>
          </a:p>
        </p:txBody>
      </p:sp>
      <p:pic>
        <p:nvPicPr>
          <p:cNvPr id="10" name="Grafik 9">
            <a:extLst>
              <a:ext uri="{FF2B5EF4-FFF2-40B4-BE49-F238E27FC236}">
                <a16:creationId xmlns:a16="http://schemas.microsoft.com/office/drawing/2014/main" id="{5395CAF2-D757-4B2C-A53F-C65EB56E59BE}"/>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2915513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6682" y="114303"/>
            <a:ext cx="8910638" cy="439153"/>
          </a:xfrm>
          <a:prstGeom prst="rect">
            <a:avLst/>
          </a:prstGeom>
        </p:spPr>
        <p:txBody>
          <a:bodyPr vert="horz" lIns="91440" tIns="45720" rIns="91440" bIns="45720" rtlCol="0" anchor="t">
            <a:normAutofit/>
          </a:bodyPr>
          <a:lstStyle/>
          <a:p>
            <a:r>
              <a:rPr lang="de-DE" dirty="0"/>
              <a:t>Folien Überschrift 1 (Arial </a:t>
            </a:r>
            <a:r>
              <a:rPr lang="de-DE" dirty="0" err="1"/>
              <a:t>Bold</a:t>
            </a:r>
            <a:r>
              <a:rPr lang="de-DE" dirty="0"/>
              <a:t>, 36pt)</a:t>
            </a:r>
            <a:br>
              <a:rPr lang="de-DE" dirty="0"/>
            </a:br>
            <a:endParaRPr lang="de-AT" dirty="0"/>
          </a:p>
        </p:txBody>
      </p:sp>
      <p:sp>
        <p:nvSpPr>
          <p:cNvPr id="3" name="Textplatzhalter 2"/>
          <p:cNvSpPr>
            <a:spLocks noGrp="1"/>
          </p:cNvSpPr>
          <p:nvPr>
            <p:ph type="body" idx="1"/>
          </p:nvPr>
        </p:nvSpPr>
        <p:spPr>
          <a:xfrm>
            <a:off x="116682" y="689434"/>
            <a:ext cx="8910638" cy="4042109"/>
          </a:xfrm>
          <a:prstGeom prst="rect">
            <a:avLst/>
          </a:prstGeom>
        </p:spPr>
        <p:txBody>
          <a:bodyPr vert="horz" lIns="91440" tIns="45720" rIns="91440" bIns="45720" rtlCol="0">
            <a:normAutofit/>
          </a:bodyPr>
          <a:lstStyle/>
          <a:p>
            <a:pPr lvl="0"/>
            <a:r>
              <a:rPr lang="de-DE" dirty="0"/>
              <a:t>Überschrift 2 (Arial </a:t>
            </a:r>
            <a:r>
              <a:rPr lang="de-DE" dirty="0" err="1"/>
              <a:t>Bold</a:t>
            </a:r>
            <a:r>
              <a:rPr lang="de-DE" dirty="0"/>
              <a:t>, 28pt)</a:t>
            </a:r>
          </a:p>
          <a:p>
            <a:pPr lvl="1"/>
            <a:r>
              <a:rPr lang="de-DE" dirty="0"/>
              <a:t>Überschrift 3 (Arial </a:t>
            </a:r>
            <a:r>
              <a:rPr lang="de-DE" dirty="0" err="1"/>
              <a:t>Bold</a:t>
            </a:r>
            <a:r>
              <a:rPr lang="de-DE" dirty="0"/>
              <a:t>, 24pt)</a:t>
            </a:r>
          </a:p>
          <a:p>
            <a:pPr marL="857228" marR="0" lvl="2"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a:pPr>
            <a:r>
              <a:rPr lang="de-DE" dirty="0"/>
              <a:t>Laufschrift </a:t>
            </a:r>
            <a:r>
              <a:rPr lang="de-DE" dirty="0" err="1"/>
              <a:t>mindestgröße</a:t>
            </a:r>
            <a:r>
              <a:rPr lang="de-DE" dirty="0"/>
              <a:t> (Arial, 18pt)</a:t>
            </a:r>
          </a:p>
          <a:p>
            <a:pPr marL="1285843" marR="0" lvl="3"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a:pPr>
            <a:r>
              <a:rPr lang="de-DE" dirty="0"/>
              <a:t>Laufschrift </a:t>
            </a:r>
            <a:r>
              <a:rPr lang="de-DE" dirty="0" err="1"/>
              <a:t>mindestgröße</a:t>
            </a:r>
            <a:r>
              <a:rPr lang="de-DE" dirty="0"/>
              <a:t> (Arial, 16pt)</a:t>
            </a:r>
          </a:p>
          <a:p>
            <a:pPr marL="1543012" marR="0" lvl="4"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a:pPr>
            <a:r>
              <a:rPr lang="de-DE" dirty="0"/>
              <a:t>Fünfte Ebene</a:t>
            </a:r>
          </a:p>
        </p:txBody>
      </p:sp>
      <p:sp>
        <p:nvSpPr>
          <p:cNvPr id="4" name="Fußzeilenplatzhalter 3">
            <a:extLst>
              <a:ext uri="{FF2B5EF4-FFF2-40B4-BE49-F238E27FC236}">
                <a16:creationId xmlns:a16="http://schemas.microsoft.com/office/drawing/2014/main" id="{24E08F28-5ED9-497F-8AE1-EDBEA8C7CD00}"/>
              </a:ext>
              <a:ext uri="{C183D7F6-B498-43B3-948B-1728B52AA6E4}">
                <adec:decorative xmlns:adec="http://schemas.microsoft.com/office/drawing/2017/decorative" val="1"/>
              </a:ext>
            </a:extLst>
          </p:cNvPr>
          <p:cNvSpPr>
            <a:spLocks noGrp="1"/>
          </p:cNvSpPr>
          <p:nvPr>
            <p:ph type="ftr" sz="quarter" idx="3"/>
          </p:nvPr>
        </p:nvSpPr>
        <p:spPr>
          <a:xfrm>
            <a:off x="2793304" y="4812504"/>
            <a:ext cx="5674248" cy="273844"/>
          </a:xfrm>
          <a:prstGeom prst="rect">
            <a:avLst/>
          </a:prstGeom>
        </p:spPr>
        <p:txBody>
          <a:bodyPr vert="horz" lIns="91440" tIns="45720" rIns="91440" bIns="45720" rtlCol="0" anchor="ctr"/>
          <a:lstStyle>
            <a:lvl1pPr algn="r">
              <a:defRPr sz="750">
                <a:solidFill>
                  <a:schemeClr val="tx1"/>
                </a:solidFill>
              </a:defRPr>
            </a:lvl1pPr>
          </a:lstStyle>
          <a:p>
            <a:r>
              <a:rPr lang="en-GB"/>
              <a:t>Präsentationstitel | Name | Datum</a:t>
            </a:r>
            <a:endParaRPr lang="en-GB" dirty="0"/>
          </a:p>
        </p:txBody>
      </p:sp>
      <p:sp>
        <p:nvSpPr>
          <p:cNvPr id="5" name="Foliennummernplatzhalter 4">
            <a:extLst>
              <a:ext uri="{FF2B5EF4-FFF2-40B4-BE49-F238E27FC236}">
                <a16:creationId xmlns:a16="http://schemas.microsoft.com/office/drawing/2014/main" id="{565B2D6C-EFE7-43C3-BA49-A7C81C2B5A0C}"/>
              </a:ext>
              <a:ext uri="{C183D7F6-B498-43B3-948B-1728B52AA6E4}">
                <adec:decorative xmlns:adec="http://schemas.microsoft.com/office/drawing/2017/decorative" val="1"/>
              </a:ext>
            </a:extLst>
          </p:cNvPr>
          <p:cNvSpPr>
            <a:spLocks noGrp="1"/>
          </p:cNvSpPr>
          <p:nvPr>
            <p:ph type="sldNum" sz="quarter" idx="4"/>
          </p:nvPr>
        </p:nvSpPr>
        <p:spPr>
          <a:xfrm>
            <a:off x="8542066" y="4812504"/>
            <a:ext cx="485255" cy="273844"/>
          </a:xfrm>
          <a:prstGeom prst="rect">
            <a:avLst/>
          </a:prstGeom>
        </p:spPr>
        <p:txBody>
          <a:bodyPr vert="horz" lIns="91440" tIns="45720" rIns="91440" bIns="45720" rtlCol="0" anchor="ctr"/>
          <a:lstStyle>
            <a:lvl1pPr algn="r">
              <a:defRPr sz="900">
                <a:solidFill>
                  <a:schemeClr val="tx1"/>
                </a:solidFill>
              </a:defRPr>
            </a:lvl1pPr>
          </a:lstStyle>
          <a:p>
            <a:fld id="{9C057DB4-583E-41A7-BD94-987342018C17}" type="slidenum">
              <a:rPr lang="en-GB" smtClean="0"/>
              <a:pPr/>
              <a:t>‹Nr.›</a:t>
            </a:fld>
            <a:endParaRPr lang="en-GB"/>
          </a:p>
        </p:txBody>
      </p:sp>
    </p:spTree>
    <p:extLst>
      <p:ext uri="{BB962C8B-B14F-4D97-AF65-F5344CB8AC3E}">
        <p14:creationId xmlns:p14="http://schemas.microsoft.com/office/powerpoint/2010/main" val="2873087812"/>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7" r:id="rId4"/>
    <p:sldLayoutId id="2147483669" r:id="rId5"/>
    <p:sldLayoutId id="2147483660" r:id="rId6"/>
    <p:sldLayoutId id="2147483659" r:id="rId7"/>
    <p:sldLayoutId id="2147483662" r:id="rId8"/>
    <p:sldLayoutId id="2147483665" r:id="rId9"/>
    <p:sldLayoutId id="2147483661" r:id="rId10"/>
    <p:sldLayoutId id="2147483666" r:id="rId11"/>
    <p:sldLayoutId id="2147483664" r:id="rId12"/>
    <p:sldLayoutId id="2147483668" r:id="rId13"/>
  </p:sldLayoutIdLst>
  <p:hf hdr="0" dt="0"/>
  <p:txStyles>
    <p:titleStyle>
      <a:lvl1pPr algn="l" defTabSz="685783" rtl="0" eaLnBrk="1" latinLnBrk="0" hangingPunct="1">
        <a:lnSpc>
          <a:spcPct val="90000"/>
        </a:lnSpc>
        <a:spcBef>
          <a:spcPct val="0"/>
        </a:spcBef>
        <a:buNone/>
        <a:defRPr sz="2700" b="1" kern="1200" baseline="0">
          <a:solidFill>
            <a:schemeClr val="tx1"/>
          </a:solidFill>
          <a:latin typeface="Arial" panose="020B0604020202020204" pitchFamily="34" charset="0"/>
          <a:ea typeface="+mj-ea"/>
          <a:cs typeface="Arial" panose="020B0604020202020204" pitchFamily="34" charset="0"/>
        </a:defRPr>
      </a:lvl1pPr>
    </p:titleStyle>
    <p:bodyStyle>
      <a:lvl1pPr marL="171446" indent="-171446" algn="l" defTabSz="685783" rtl="0" eaLnBrk="1" latinLnBrk="0" hangingPunct="1">
        <a:lnSpc>
          <a:spcPct val="90000"/>
        </a:lnSpc>
        <a:spcBef>
          <a:spcPts val="375"/>
        </a:spcBef>
        <a:spcAft>
          <a:spcPts val="375"/>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37" indent="-171446" algn="l" defTabSz="685783" rtl="0" eaLnBrk="1" latinLnBrk="0" hangingPunct="1">
        <a:lnSpc>
          <a:spcPct val="90000"/>
        </a:lnSpc>
        <a:spcBef>
          <a:spcPts val="375"/>
        </a:spcBef>
        <a:spcAft>
          <a:spcPts val="375"/>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28" marR="0" indent="-171446" algn="l" defTabSz="685783" rtl="0" eaLnBrk="1" fontAlgn="auto" latinLnBrk="0" hangingPunct="1">
        <a:lnSpc>
          <a:spcPct val="90000"/>
        </a:lnSpc>
        <a:spcBef>
          <a:spcPts val="375"/>
        </a:spcBef>
        <a:spcAft>
          <a:spcPts val="375"/>
        </a:spcAft>
        <a:buClrTx/>
        <a:buSzTx/>
        <a:buFont typeface="Symbol" panose="05050102010706020507" pitchFamily="18" charset="2"/>
        <a:buChar char="-"/>
        <a:tabLst/>
        <a:defRPr sz="1350" kern="1200">
          <a:solidFill>
            <a:schemeClr val="tx1"/>
          </a:solidFill>
          <a:latin typeface="Arial" panose="020B0604020202020204" pitchFamily="34" charset="0"/>
          <a:ea typeface="+mn-ea"/>
          <a:cs typeface="Arial" panose="020B0604020202020204" pitchFamily="34" charset="0"/>
        </a:defRPr>
      </a:lvl3pPr>
      <a:lvl4pPr marL="1285843" marR="0"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sz="1200" kern="1200">
          <a:solidFill>
            <a:schemeClr val="tx1"/>
          </a:solidFill>
          <a:latin typeface="Arial" panose="020B0604020202020204" pitchFamily="34" charset="0"/>
          <a:ea typeface="+mn-ea"/>
          <a:cs typeface="Arial" panose="020B0604020202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de-D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4" userDrawn="1">
          <p15:clr>
            <a:srgbClr val="F26B43"/>
          </p15:clr>
        </p15:guide>
        <p15:guide id="2" orient="horz" pos="72" userDrawn="1">
          <p15:clr>
            <a:srgbClr val="F26B43"/>
          </p15:clr>
        </p15:guide>
        <p15:guide id="3" orient="horz" pos="2981" userDrawn="1">
          <p15:clr>
            <a:srgbClr val="F26B43"/>
          </p15:clr>
        </p15:guide>
        <p15:guide id="4" pos="5687" userDrawn="1">
          <p15:clr>
            <a:srgbClr val="F26B43"/>
          </p15:clr>
        </p15:guide>
        <p15:guide id="5" orient="horz" pos="1620" userDrawn="1">
          <p15:clr>
            <a:srgbClr val="F26B43"/>
          </p15:clr>
        </p15:guide>
        <p15:guide id="6"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s://biking.michael-simons.eu/docs/index.html#section-concepts" TargetMode="External"/><Relationship Id="rId2" Type="http://schemas.openxmlformats.org/officeDocument/2006/relationships/hyperlink" Target="https://docs.arc42.org/section-8/" TargetMode="Externa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hyperlink" Target="https://cognitect.com/blog/2011/11/15/documenting-architecture-decisions"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B1EE7A55-1D41-490E-91EF-6B1065D289E5}"/>
              </a:ext>
            </a:extLst>
          </p:cNvPr>
          <p:cNvSpPr>
            <a:spLocks noGrp="1"/>
          </p:cNvSpPr>
          <p:nvPr>
            <p:ph type="title"/>
          </p:nvPr>
        </p:nvSpPr>
        <p:spPr>
          <a:xfrm>
            <a:off x="3059084" y="3582896"/>
            <a:ext cx="5216215" cy="531903"/>
          </a:xfrm>
        </p:spPr>
        <p:txBody>
          <a:bodyPr>
            <a:normAutofit/>
          </a:bodyPr>
          <a:lstStyle/>
          <a:p>
            <a:r>
              <a:rPr lang="en-US" dirty="0"/>
              <a:t>Crosscutting Concepts</a:t>
            </a:r>
          </a:p>
        </p:txBody>
      </p:sp>
      <p:sp>
        <p:nvSpPr>
          <p:cNvPr id="7" name="Textplatzhalter 6">
            <a:extLst>
              <a:ext uri="{FF2B5EF4-FFF2-40B4-BE49-F238E27FC236}">
                <a16:creationId xmlns:a16="http://schemas.microsoft.com/office/drawing/2014/main" id="{5441A083-FC77-4905-9200-20D18E8DDFA5}"/>
              </a:ext>
            </a:extLst>
          </p:cNvPr>
          <p:cNvSpPr>
            <a:spLocks noGrp="1"/>
          </p:cNvSpPr>
          <p:nvPr>
            <p:ph type="body" sz="quarter" idx="10"/>
          </p:nvPr>
        </p:nvSpPr>
        <p:spPr>
          <a:xfrm>
            <a:off x="3059084" y="4182295"/>
            <a:ext cx="5216215" cy="359569"/>
          </a:xfrm>
        </p:spPr>
        <p:txBody>
          <a:bodyPr>
            <a:normAutofit lnSpcReduction="10000"/>
          </a:bodyPr>
          <a:lstStyle/>
          <a:p>
            <a:r>
              <a:rPr lang="en-US" dirty="0"/>
              <a:t>Software Architecture</a:t>
            </a:r>
          </a:p>
        </p:txBody>
      </p:sp>
    </p:spTree>
    <p:extLst>
      <p:ext uri="{BB962C8B-B14F-4D97-AF65-F5344CB8AC3E}">
        <p14:creationId xmlns:p14="http://schemas.microsoft.com/office/powerpoint/2010/main" val="2734687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6A4FD04E-F4E5-4C20-8824-ED6C28B10A98}"/>
              </a:ext>
            </a:extLst>
          </p:cNvPr>
          <p:cNvSpPr>
            <a:spLocks noGrp="1"/>
          </p:cNvSpPr>
          <p:nvPr>
            <p:ph type="title"/>
          </p:nvPr>
        </p:nvSpPr>
        <p:spPr/>
        <p:txBody>
          <a:bodyPr>
            <a:normAutofit fontScale="90000"/>
          </a:bodyPr>
          <a:lstStyle/>
          <a:p>
            <a:r>
              <a:rPr lang="en-US" dirty="0"/>
              <a:t>Crosscutting Concepts</a:t>
            </a:r>
          </a:p>
        </p:txBody>
      </p:sp>
      <p:sp>
        <p:nvSpPr>
          <p:cNvPr id="4" name="Fußzeilenplatzhalter 3">
            <a:extLst>
              <a:ext uri="{FF2B5EF4-FFF2-40B4-BE49-F238E27FC236}">
                <a16:creationId xmlns:a16="http://schemas.microsoft.com/office/drawing/2014/main" id="{4FD62C21-1674-431C-9889-D591E8EF7681}"/>
              </a:ext>
              <a:ext uri="{C183D7F6-B498-43B3-948B-1728B52AA6E4}">
                <adec:decorative xmlns:adec="http://schemas.microsoft.com/office/drawing/2017/decorative" val="1"/>
              </a:ext>
            </a:extLst>
          </p:cNvPr>
          <p:cNvSpPr>
            <a:spLocks noGrp="1"/>
          </p:cNvSpPr>
          <p:nvPr>
            <p:ph type="ftr" sz="quarter" idx="12"/>
          </p:nvPr>
        </p:nvSpPr>
        <p:spPr>
          <a:xfrm>
            <a:off x="2793304" y="4812504"/>
            <a:ext cx="5674248" cy="273844"/>
          </a:xfrm>
        </p:spPr>
        <p:txBody>
          <a:bodyPr/>
          <a:lstStyle/>
          <a:p>
            <a:r>
              <a:rPr lang="en-GB" dirty="0"/>
              <a:t>Software Architecture</a:t>
            </a:r>
          </a:p>
        </p:txBody>
      </p:sp>
      <p:sp>
        <p:nvSpPr>
          <p:cNvPr id="5" name="Foliennummernplatzhalter 4">
            <a:extLst>
              <a:ext uri="{FF2B5EF4-FFF2-40B4-BE49-F238E27FC236}">
                <a16:creationId xmlns:a16="http://schemas.microsoft.com/office/drawing/2014/main" id="{76F73CB9-9AFC-44F1-9B35-8462F4B4D134}"/>
              </a:ext>
              <a:ext uri="{C183D7F6-B498-43B3-948B-1728B52AA6E4}">
                <adec:decorative xmlns:adec="http://schemas.microsoft.com/office/drawing/2017/decorative" val="1"/>
              </a:ext>
            </a:extLst>
          </p:cNvPr>
          <p:cNvSpPr>
            <a:spLocks noGrp="1"/>
          </p:cNvSpPr>
          <p:nvPr>
            <p:ph type="sldNum" sz="quarter" idx="13"/>
          </p:nvPr>
        </p:nvSpPr>
        <p:spPr>
          <a:xfrm>
            <a:off x="8542066" y="4812504"/>
            <a:ext cx="485255" cy="273844"/>
          </a:xfrm>
        </p:spPr>
        <p:txBody>
          <a:bodyPr/>
          <a:lstStyle/>
          <a:p>
            <a:fld id="{9C057DB4-583E-41A7-BD94-987342018C17}" type="slidenum">
              <a:rPr lang="en-GB" smtClean="0"/>
              <a:pPr/>
              <a:t>2</a:t>
            </a:fld>
            <a:endParaRPr lang="en-GB" dirty="0"/>
          </a:p>
        </p:txBody>
      </p:sp>
      <p:sp>
        <p:nvSpPr>
          <p:cNvPr id="3" name="Textplatzhalter 6">
            <a:extLst>
              <a:ext uri="{FF2B5EF4-FFF2-40B4-BE49-F238E27FC236}">
                <a16:creationId xmlns:a16="http://schemas.microsoft.com/office/drawing/2014/main" id="{18892260-1495-91B0-FD4F-64466467289A}"/>
              </a:ext>
            </a:extLst>
          </p:cNvPr>
          <p:cNvSpPr txBox="1">
            <a:spLocks/>
          </p:cNvSpPr>
          <p:nvPr/>
        </p:nvSpPr>
        <p:spPr>
          <a:xfrm>
            <a:off x="180001" y="3254444"/>
            <a:ext cx="8775319" cy="1403056"/>
          </a:xfrm>
          <a:prstGeom prst="rect">
            <a:avLst/>
          </a:prstGeom>
        </p:spPr>
        <p:txBody>
          <a:bodyPr vert="horz" lIns="91440" tIns="45720" rIns="91440" bIns="45720" rtlCol="0">
            <a:normAutofit/>
          </a:bodyPr>
          <a:lstStyle>
            <a:lvl1pPr marL="171446" indent="-171446" algn="l" defTabSz="685783" rtl="0" eaLnBrk="1" latinLnBrk="0" hangingPunct="1">
              <a:lnSpc>
                <a:spcPct val="90000"/>
              </a:lnSpc>
              <a:spcBef>
                <a:spcPts val="375"/>
              </a:spcBef>
              <a:spcAft>
                <a:spcPts val="375"/>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37" indent="-171446" algn="l" defTabSz="685783" rtl="0" eaLnBrk="1" latinLnBrk="0" hangingPunct="1">
              <a:lnSpc>
                <a:spcPct val="90000"/>
              </a:lnSpc>
              <a:spcBef>
                <a:spcPts val="375"/>
              </a:spcBef>
              <a:spcAft>
                <a:spcPts val="375"/>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28" marR="0" indent="-171446" algn="l" defTabSz="685783" rtl="0" eaLnBrk="1" fontAlgn="auto" latinLnBrk="0" hangingPunct="1">
              <a:lnSpc>
                <a:spcPct val="90000"/>
              </a:lnSpc>
              <a:spcBef>
                <a:spcPts val="375"/>
              </a:spcBef>
              <a:spcAft>
                <a:spcPts val="375"/>
              </a:spcAft>
              <a:buClrTx/>
              <a:buSzTx/>
              <a:buFont typeface="Symbol" panose="05050102010706020507" pitchFamily="18" charset="2"/>
              <a:buChar char="-"/>
              <a:tabLst/>
              <a:defRPr sz="1350" kern="1200">
                <a:solidFill>
                  <a:schemeClr val="tx1"/>
                </a:solidFill>
                <a:latin typeface="Arial" panose="020B0604020202020204" pitchFamily="34" charset="0"/>
                <a:ea typeface="+mn-ea"/>
                <a:cs typeface="Arial" panose="020B0604020202020204" pitchFamily="34" charset="0"/>
              </a:defRPr>
            </a:lvl3pPr>
            <a:lvl4pPr marL="1285843" marR="0"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sz="1200" kern="1200">
                <a:solidFill>
                  <a:schemeClr val="tx1"/>
                </a:solidFill>
                <a:latin typeface="Arial" panose="020B0604020202020204" pitchFamily="34" charset="0"/>
                <a:ea typeface="+mn-ea"/>
                <a:cs typeface="Arial" panose="020B0604020202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i="1" dirty="0">
                <a:solidFill>
                  <a:schemeClr val="tx2"/>
                </a:solidFill>
              </a:rPr>
              <a:t>Concepts form the basis for conceptual integrity (consistency, homogeneity) of the architecture. Thus, they are an important contribution to achieve inner qualities of your system. Some of these concepts cannot be assigned to individual building blocks (e.g. security or safety). This is the place in the template that we provided for a cohesive specification of such concepts..</a:t>
            </a:r>
          </a:p>
          <a:p>
            <a:pPr marL="0" indent="0">
              <a:buFont typeface="Arial" panose="020B0604020202020204" pitchFamily="34" charset="0"/>
              <a:buNone/>
            </a:pPr>
            <a:r>
              <a:rPr lang="en-US" sz="1200" dirty="0">
                <a:solidFill>
                  <a:schemeClr val="tx2"/>
                </a:solidFill>
              </a:rPr>
              <a:t>Define three crosscutting concepts. You can change the actual concepts if you want to.</a:t>
            </a:r>
          </a:p>
          <a:p>
            <a:pPr marL="0" indent="0">
              <a:buFont typeface="Arial" panose="020B0604020202020204" pitchFamily="34" charset="0"/>
              <a:buNone/>
            </a:pPr>
            <a:r>
              <a:rPr lang="en-US" sz="1200" dirty="0">
                <a:solidFill>
                  <a:schemeClr val="tx2"/>
                </a:solidFill>
              </a:rPr>
              <a:t>Help: </a:t>
            </a:r>
            <a:r>
              <a:rPr lang="en-US" sz="1200" dirty="0">
                <a:solidFill>
                  <a:schemeClr val="tx2"/>
                </a:solidFill>
                <a:hlinkClick r:id="rId2"/>
              </a:rPr>
              <a:t>https://docs.arc42.org/section-8/</a:t>
            </a:r>
            <a:r>
              <a:rPr lang="en-US" sz="1200" dirty="0">
                <a:solidFill>
                  <a:schemeClr val="tx2"/>
                </a:solidFill>
              </a:rPr>
              <a:t> &amp; </a:t>
            </a:r>
            <a:r>
              <a:rPr lang="en-US" sz="1200" dirty="0">
                <a:solidFill>
                  <a:schemeClr val="tx2"/>
                </a:solidFill>
                <a:hlinkClick r:id="rId3"/>
              </a:rPr>
              <a:t>https://biking.michael-simons.eu/docs/index.html#section-concepts</a:t>
            </a:r>
            <a:r>
              <a:rPr lang="en-US" sz="1200" dirty="0">
                <a:solidFill>
                  <a:schemeClr val="tx2"/>
                </a:solidFill>
              </a:rPr>
              <a:t> </a:t>
            </a:r>
          </a:p>
        </p:txBody>
      </p:sp>
      <p:sp>
        <p:nvSpPr>
          <p:cNvPr id="7" name="Textplatzhalter 6">
            <a:extLst>
              <a:ext uri="{FF2B5EF4-FFF2-40B4-BE49-F238E27FC236}">
                <a16:creationId xmlns:a16="http://schemas.microsoft.com/office/drawing/2014/main" id="{DDD6C5CE-1AB1-4568-8C80-C8B813C4932E}"/>
              </a:ext>
            </a:extLst>
          </p:cNvPr>
          <p:cNvSpPr>
            <a:spLocks noGrp="1"/>
          </p:cNvSpPr>
          <p:nvPr>
            <p:ph type="body" sz="quarter" idx="14"/>
          </p:nvPr>
        </p:nvSpPr>
        <p:spPr>
          <a:xfrm>
            <a:off x="180001" y="607500"/>
            <a:ext cx="8775319" cy="2592900"/>
          </a:xfrm>
        </p:spPr>
        <p:txBody>
          <a:bodyPr>
            <a:normAutofit/>
          </a:bodyPr>
          <a:lstStyle/>
          <a:p>
            <a:pPr marL="0" indent="0">
              <a:buNone/>
            </a:pPr>
            <a:r>
              <a:rPr lang="en-US" sz="1400" i="1" dirty="0"/>
              <a:t>Development concepts</a:t>
            </a:r>
          </a:p>
          <a:p>
            <a:r>
              <a:rPr lang="en-US" sz="1400" i="1" dirty="0"/>
              <a:t>Git with long running branches (main, dev), Automated Testing and Integration</a:t>
            </a:r>
          </a:p>
          <a:p>
            <a:pPr marL="0" indent="0">
              <a:buNone/>
            </a:pPr>
            <a:r>
              <a:rPr lang="en-US" sz="1400" i="1" dirty="0"/>
              <a:t>Operational concepts</a:t>
            </a:r>
          </a:p>
          <a:p>
            <a:r>
              <a:rPr lang="en-US" sz="1400" dirty="0"/>
              <a:t>Common format for log messages and log destination</a:t>
            </a:r>
          </a:p>
          <a:p>
            <a:pPr marL="0" indent="0">
              <a:buNone/>
            </a:pPr>
            <a:r>
              <a:rPr lang="en-US" sz="1400" i="1" dirty="0"/>
              <a:t>Safety and security concepts</a:t>
            </a:r>
          </a:p>
          <a:p>
            <a:r>
              <a:rPr lang="en-US" sz="1400" dirty="0"/>
              <a:t>Communicating Services need to authenticate themselves</a:t>
            </a:r>
          </a:p>
        </p:txBody>
      </p:sp>
    </p:spTree>
    <p:extLst>
      <p:ext uri="{BB962C8B-B14F-4D97-AF65-F5344CB8AC3E}">
        <p14:creationId xmlns:p14="http://schemas.microsoft.com/office/powerpoint/2010/main" val="3208564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6A4FD04E-F4E5-4C20-8824-ED6C28B10A98}"/>
              </a:ext>
            </a:extLst>
          </p:cNvPr>
          <p:cNvSpPr>
            <a:spLocks noGrp="1"/>
          </p:cNvSpPr>
          <p:nvPr>
            <p:ph type="title"/>
          </p:nvPr>
        </p:nvSpPr>
        <p:spPr/>
        <p:txBody>
          <a:bodyPr>
            <a:normAutofit fontScale="90000"/>
          </a:bodyPr>
          <a:lstStyle/>
          <a:p>
            <a:r>
              <a:rPr lang="en-US" dirty="0"/>
              <a:t>Decisions</a:t>
            </a:r>
          </a:p>
        </p:txBody>
      </p:sp>
      <p:sp>
        <p:nvSpPr>
          <p:cNvPr id="4" name="Fußzeilenplatzhalter 3">
            <a:extLst>
              <a:ext uri="{FF2B5EF4-FFF2-40B4-BE49-F238E27FC236}">
                <a16:creationId xmlns:a16="http://schemas.microsoft.com/office/drawing/2014/main" id="{4FD62C21-1674-431C-9889-D591E8EF7681}"/>
              </a:ext>
              <a:ext uri="{C183D7F6-B498-43B3-948B-1728B52AA6E4}">
                <adec:decorative xmlns:adec="http://schemas.microsoft.com/office/drawing/2017/decorative" val="1"/>
              </a:ext>
            </a:extLst>
          </p:cNvPr>
          <p:cNvSpPr>
            <a:spLocks noGrp="1"/>
          </p:cNvSpPr>
          <p:nvPr>
            <p:ph type="ftr" sz="quarter" idx="12"/>
          </p:nvPr>
        </p:nvSpPr>
        <p:spPr>
          <a:xfrm>
            <a:off x="2793304" y="4812504"/>
            <a:ext cx="5674248" cy="273844"/>
          </a:xfrm>
        </p:spPr>
        <p:txBody>
          <a:bodyPr/>
          <a:lstStyle/>
          <a:p>
            <a:r>
              <a:rPr lang="en-GB" dirty="0"/>
              <a:t>Software Architecture</a:t>
            </a:r>
          </a:p>
        </p:txBody>
      </p:sp>
      <p:sp>
        <p:nvSpPr>
          <p:cNvPr id="5" name="Foliennummernplatzhalter 4">
            <a:extLst>
              <a:ext uri="{FF2B5EF4-FFF2-40B4-BE49-F238E27FC236}">
                <a16:creationId xmlns:a16="http://schemas.microsoft.com/office/drawing/2014/main" id="{76F73CB9-9AFC-44F1-9B35-8462F4B4D134}"/>
              </a:ext>
              <a:ext uri="{C183D7F6-B498-43B3-948B-1728B52AA6E4}">
                <adec:decorative xmlns:adec="http://schemas.microsoft.com/office/drawing/2017/decorative" val="1"/>
              </a:ext>
            </a:extLst>
          </p:cNvPr>
          <p:cNvSpPr>
            <a:spLocks noGrp="1"/>
          </p:cNvSpPr>
          <p:nvPr>
            <p:ph type="sldNum" sz="quarter" idx="13"/>
          </p:nvPr>
        </p:nvSpPr>
        <p:spPr>
          <a:xfrm>
            <a:off x="8542066" y="4812504"/>
            <a:ext cx="485255" cy="273844"/>
          </a:xfrm>
        </p:spPr>
        <p:txBody>
          <a:bodyPr/>
          <a:lstStyle/>
          <a:p>
            <a:fld id="{9C057DB4-583E-41A7-BD94-987342018C17}" type="slidenum">
              <a:rPr lang="en-GB" smtClean="0"/>
              <a:pPr/>
              <a:t>3</a:t>
            </a:fld>
            <a:endParaRPr lang="en-GB" dirty="0"/>
          </a:p>
        </p:txBody>
      </p:sp>
      <p:graphicFrame>
        <p:nvGraphicFramePr>
          <p:cNvPr id="2" name="Table 1">
            <a:extLst>
              <a:ext uri="{FF2B5EF4-FFF2-40B4-BE49-F238E27FC236}">
                <a16:creationId xmlns:a16="http://schemas.microsoft.com/office/drawing/2014/main" id="{CE05875D-37B9-12DD-6339-6D4ABE759F1E}"/>
              </a:ext>
            </a:extLst>
          </p:cNvPr>
          <p:cNvGraphicFramePr>
            <a:graphicFrameLocks noGrp="1"/>
          </p:cNvGraphicFramePr>
          <p:nvPr>
            <p:extLst>
              <p:ext uri="{D42A27DB-BD31-4B8C-83A1-F6EECF244321}">
                <p14:modId xmlns:p14="http://schemas.microsoft.com/office/powerpoint/2010/main" val="595236195"/>
              </p:ext>
            </p:extLst>
          </p:nvPr>
        </p:nvGraphicFramePr>
        <p:xfrm>
          <a:off x="179999" y="607500"/>
          <a:ext cx="8775318" cy="2085340"/>
        </p:xfrm>
        <a:graphic>
          <a:graphicData uri="http://schemas.openxmlformats.org/drawingml/2006/table">
            <a:tbl>
              <a:tblPr firstRow="1" bandRow="1">
                <a:tableStyleId>{5C22544A-7EE6-4342-B048-85BDC9FD1C3A}</a:tableStyleId>
              </a:tblPr>
              <a:tblGrid>
                <a:gridCol w="2925106">
                  <a:extLst>
                    <a:ext uri="{9D8B030D-6E8A-4147-A177-3AD203B41FA5}">
                      <a16:colId xmlns:a16="http://schemas.microsoft.com/office/drawing/2014/main" val="878654425"/>
                    </a:ext>
                  </a:extLst>
                </a:gridCol>
                <a:gridCol w="2925106">
                  <a:extLst>
                    <a:ext uri="{9D8B030D-6E8A-4147-A177-3AD203B41FA5}">
                      <a16:colId xmlns:a16="http://schemas.microsoft.com/office/drawing/2014/main" val="2853035927"/>
                    </a:ext>
                  </a:extLst>
                </a:gridCol>
                <a:gridCol w="2925106">
                  <a:extLst>
                    <a:ext uri="{9D8B030D-6E8A-4147-A177-3AD203B41FA5}">
                      <a16:colId xmlns:a16="http://schemas.microsoft.com/office/drawing/2014/main" val="1168178057"/>
                    </a:ext>
                  </a:extLst>
                </a:gridCol>
              </a:tblGrid>
              <a:tr h="370840">
                <a:tc>
                  <a:txBody>
                    <a:bodyPr/>
                    <a:lstStyle/>
                    <a:p>
                      <a:r>
                        <a:rPr lang="en-US" dirty="0"/>
                        <a:t>Context</a:t>
                      </a:r>
                    </a:p>
                  </a:txBody>
                  <a:tcPr/>
                </a:tc>
                <a:tc>
                  <a:txBody>
                    <a:bodyPr/>
                    <a:lstStyle/>
                    <a:p>
                      <a:r>
                        <a:rPr lang="en-US" dirty="0"/>
                        <a:t>Decision</a:t>
                      </a:r>
                    </a:p>
                  </a:txBody>
                  <a:tcPr/>
                </a:tc>
                <a:tc>
                  <a:txBody>
                    <a:bodyPr/>
                    <a:lstStyle/>
                    <a:p>
                      <a:r>
                        <a:rPr lang="en-US" dirty="0"/>
                        <a:t>Consequences</a:t>
                      </a:r>
                    </a:p>
                  </a:txBody>
                  <a:tcPr/>
                </a:tc>
                <a:extLst>
                  <a:ext uri="{0D108BD9-81ED-4DB2-BD59-A6C34878D82A}">
                    <a16:rowId xmlns:a16="http://schemas.microsoft.com/office/drawing/2014/main" val="2692723897"/>
                  </a:ext>
                </a:extLst>
              </a:tr>
              <a:tr h="370840">
                <a:tc>
                  <a:txBody>
                    <a:bodyPr/>
                    <a:lstStyle/>
                    <a:p>
                      <a:r>
                        <a:rPr lang="en-US" dirty="0"/>
                        <a:t>We need to authenticate Users</a:t>
                      </a:r>
                    </a:p>
                  </a:txBody>
                  <a:tcPr/>
                </a:tc>
                <a:tc>
                  <a:txBody>
                    <a:bodyPr/>
                    <a:lstStyle/>
                    <a:p>
                      <a:r>
                        <a:rPr lang="en-US" dirty="0"/>
                        <a:t>We will use LDAP</a:t>
                      </a:r>
                    </a:p>
                  </a:txBody>
                  <a:tcPr/>
                </a:tc>
                <a:tc>
                  <a:txBody>
                    <a:bodyPr/>
                    <a:lstStyle/>
                    <a:p>
                      <a:r>
                        <a:rPr lang="en-US" dirty="0"/>
                        <a:t>Setup OPENLDAP Server + communication using LDAP protocol</a:t>
                      </a:r>
                    </a:p>
                  </a:txBody>
                  <a:tcPr/>
                </a:tc>
                <a:extLst>
                  <a:ext uri="{0D108BD9-81ED-4DB2-BD59-A6C34878D82A}">
                    <a16:rowId xmlns:a16="http://schemas.microsoft.com/office/drawing/2014/main" val="1989752836"/>
                  </a:ext>
                </a:extLst>
              </a:tr>
              <a:tr h="370840">
                <a:tc>
                  <a:txBody>
                    <a:bodyPr/>
                    <a:lstStyle/>
                    <a:p>
                      <a:r>
                        <a:rPr lang="en-US" dirty="0"/>
                        <a:t>We need to store data</a:t>
                      </a:r>
                    </a:p>
                  </a:txBody>
                  <a:tcPr/>
                </a:tc>
                <a:tc>
                  <a:txBody>
                    <a:bodyPr/>
                    <a:lstStyle/>
                    <a:p>
                      <a:r>
                        <a:rPr lang="en-US" dirty="0"/>
                        <a:t>Use an SQL databases</a:t>
                      </a:r>
                    </a:p>
                  </a:txBody>
                  <a:tcPr/>
                </a:tc>
                <a:tc>
                  <a:txBody>
                    <a:bodyPr/>
                    <a:lstStyle/>
                    <a:p>
                      <a:r>
                        <a:rPr lang="en-US" dirty="0"/>
                        <a:t>Setup PostgreSQL databases corresponding to the services</a:t>
                      </a:r>
                    </a:p>
                  </a:txBody>
                  <a:tcPr/>
                </a:tc>
                <a:extLst>
                  <a:ext uri="{0D108BD9-81ED-4DB2-BD59-A6C34878D82A}">
                    <a16:rowId xmlns:a16="http://schemas.microsoft.com/office/drawing/2014/main" val="1183577803"/>
                  </a:ext>
                </a:extLst>
              </a:tr>
              <a:tr h="370840">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dirty="0"/>
                        <a:t>We need to document our architecture </a:t>
                      </a:r>
                    </a:p>
                  </a:txBody>
                  <a:tcPr/>
                </a:tc>
                <a:tc>
                  <a:txBody>
                    <a:bodyPr/>
                    <a:lstStyle/>
                    <a:p>
                      <a:r>
                        <a:rPr lang="en-US" dirty="0"/>
                        <a:t>We will use the arc42 template</a:t>
                      </a:r>
                    </a:p>
                  </a:txBody>
                  <a:tcPr/>
                </a:tc>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dirty="0"/>
                        <a:t>Setup a repository with all the needed documents</a:t>
                      </a:r>
                    </a:p>
                  </a:txBody>
                  <a:tcPr/>
                </a:tc>
                <a:extLst>
                  <a:ext uri="{0D108BD9-81ED-4DB2-BD59-A6C34878D82A}">
                    <a16:rowId xmlns:a16="http://schemas.microsoft.com/office/drawing/2014/main" val="3046435761"/>
                  </a:ext>
                </a:extLst>
              </a:tr>
            </a:tbl>
          </a:graphicData>
        </a:graphic>
      </p:graphicFrame>
      <p:sp>
        <p:nvSpPr>
          <p:cNvPr id="3" name="Textplatzhalter 6">
            <a:extLst>
              <a:ext uri="{FF2B5EF4-FFF2-40B4-BE49-F238E27FC236}">
                <a16:creationId xmlns:a16="http://schemas.microsoft.com/office/drawing/2014/main" id="{18892260-1495-91B0-FD4F-64466467289A}"/>
              </a:ext>
            </a:extLst>
          </p:cNvPr>
          <p:cNvSpPr txBox="1">
            <a:spLocks/>
          </p:cNvSpPr>
          <p:nvPr/>
        </p:nvSpPr>
        <p:spPr>
          <a:xfrm>
            <a:off x="180001" y="3493380"/>
            <a:ext cx="8775319" cy="1164119"/>
          </a:xfrm>
          <a:prstGeom prst="rect">
            <a:avLst/>
          </a:prstGeom>
        </p:spPr>
        <p:txBody>
          <a:bodyPr vert="horz" lIns="91440" tIns="45720" rIns="91440" bIns="45720" rtlCol="0">
            <a:normAutofit/>
          </a:bodyPr>
          <a:lstStyle>
            <a:lvl1pPr marL="171446" indent="-171446" algn="l" defTabSz="685783" rtl="0" eaLnBrk="1" latinLnBrk="0" hangingPunct="1">
              <a:lnSpc>
                <a:spcPct val="90000"/>
              </a:lnSpc>
              <a:spcBef>
                <a:spcPts val="375"/>
              </a:spcBef>
              <a:spcAft>
                <a:spcPts val="375"/>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37" indent="-171446" algn="l" defTabSz="685783" rtl="0" eaLnBrk="1" latinLnBrk="0" hangingPunct="1">
              <a:lnSpc>
                <a:spcPct val="90000"/>
              </a:lnSpc>
              <a:spcBef>
                <a:spcPts val="375"/>
              </a:spcBef>
              <a:spcAft>
                <a:spcPts val="375"/>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28" marR="0" indent="-171446" algn="l" defTabSz="685783" rtl="0" eaLnBrk="1" fontAlgn="auto" latinLnBrk="0" hangingPunct="1">
              <a:lnSpc>
                <a:spcPct val="90000"/>
              </a:lnSpc>
              <a:spcBef>
                <a:spcPts val="375"/>
              </a:spcBef>
              <a:spcAft>
                <a:spcPts val="375"/>
              </a:spcAft>
              <a:buClrTx/>
              <a:buSzTx/>
              <a:buFont typeface="Symbol" panose="05050102010706020507" pitchFamily="18" charset="2"/>
              <a:buChar char="-"/>
              <a:tabLst/>
              <a:defRPr sz="1350" kern="1200">
                <a:solidFill>
                  <a:schemeClr val="tx1"/>
                </a:solidFill>
                <a:latin typeface="Arial" panose="020B0604020202020204" pitchFamily="34" charset="0"/>
                <a:ea typeface="+mn-ea"/>
                <a:cs typeface="Arial" panose="020B0604020202020204" pitchFamily="34" charset="0"/>
              </a:defRPr>
            </a:lvl3pPr>
            <a:lvl4pPr marL="1285843" marR="0"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sz="1200" kern="1200">
                <a:solidFill>
                  <a:schemeClr val="tx1"/>
                </a:solidFill>
                <a:latin typeface="Arial" panose="020B0604020202020204" pitchFamily="34" charset="0"/>
                <a:ea typeface="+mn-ea"/>
                <a:cs typeface="Arial" panose="020B0604020202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i="1" dirty="0">
                <a:solidFill>
                  <a:schemeClr val="tx2"/>
                </a:solidFill>
              </a:rPr>
              <a:t>Architecture for agile projects has to be described and defined differently. Not all decisions will be made at once, nor will all of them be done when the project begins.</a:t>
            </a:r>
          </a:p>
          <a:p>
            <a:pPr marL="0" indent="0">
              <a:buFont typeface="Arial" panose="020B0604020202020204" pitchFamily="34" charset="0"/>
              <a:buNone/>
            </a:pPr>
            <a:r>
              <a:rPr lang="en-US" sz="1200" dirty="0">
                <a:solidFill>
                  <a:schemeClr val="tx2"/>
                </a:solidFill>
              </a:rPr>
              <a:t>Define three decisions using the Nygard-structure.</a:t>
            </a:r>
          </a:p>
          <a:p>
            <a:pPr marL="0" indent="0">
              <a:buFont typeface="Arial" panose="020B0604020202020204" pitchFamily="34" charset="0"/>
              <a:buNone/>
            </a:pPr>
            <a:r>
              <a:rPr lang="en-US" sz="1200" dirty="0">
                <a:solidFill>
                  <a:schemeClr val="tx2"/>
                </a:solidFill>
              </a:rPr>
              <a:t>Help: </a:t>
            </a:r>
            <a:r>
              <a:rPr lang="en-US" sz="1200" dirty="0">
                <a:solidFill>
                  <a:schemeClr val="tx2"/>
                </a:solidFill>
                <a:hlinkClick r:id="rId2"/>
              </a:rPr>
              <a:t>https://cognitect.com/blog/2011/11/15/documenting-architecture-decisions</a:t>
            </a:r>
            <a:r>
              <a:rPr lang="en-US" sz="1200" dirty="0">
                <a:solidFill>
                  <a:schemeClr val="tx2"/>
                </a:solidFill>
              </a:rPr>
              <a:t> </a:t>
            </a:r>
          </a:p>
        </p:txBody>
      </p:sp>
    </p:spTree>
    <p:extLst>
      <p:ext uri="{BB962C8B-B14F-4D97-AF65-F5344CB8AC3E}">
        <p14:creationId xmlns:p14="http://schemas.microsoft.com/office/powerpoint/2010/main" val="1881509882"/>
      </p:ext>
    </p:extLst>
  </p:cSld>
  <p:clrMapOvr>
    <a:masterClrMapping/>
  </p:clrMapOvr>
</p:sld>
</file>

<file path=ppt/theme/theme1.xml><?xml version="1.0" encoding="utf-8"?>
<a:theme xmlns:a="http://schemas.openxmlformats.org/drawingml/2006/main" name="Office">
  <a:themeElements>
    <a:clrScheme name="Custom 2">
      <a:dk1>
        <a:sysClr val="windowText" lastClr="000000"/>
      </a:dk1>
      <a:lt1>
        <a:sysClr val="window" lastClr="FFFFFF"/>
      </a:lt1>
      <a:dk2>
        <a:srgbClr val="72777A"/>
      </a:dk2>
      <a:lt2>
        <a:srgbClr val="FFFFFF"/>
      </a:lt2>
      <a:accent1>
        <a:srgbClr val="72777A"/>
      </a:accent1>
      <a:accent2>
        <a:srgbClr val="AAADAF"/>
      </a:accent2>
      <a:accent3>
        <a:srgbClr val="8BB31D"/>
      </a:accent3>
      <a:accent4>
        <a:srgbClr val="B9D177"/>
      </a:accent4>
      <a:accent5>
        <a:srgbClr val="00649C"/>
      </a:accent5>
      <a:accent6>
        <a:srgbClr val="66A2C4"/>
      </a:accent6>
      <a:hlink>
        <a:srgbClr val="00649C"/>
      </a:hlink>
      <a:folHlink>
        <a:srgbClr val="323F4F"/>
      </a:folHlink>
    </a:clrScheme>
    <a:fontScheme name="Benutzerdefiniert 1">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rmAutofit/>
      </a:bodyPr>
      <a:lstStyle>
        <a:defPPr algn="l">
          <a:defRPr sz="2800" dirty="0"/>
        </a:defPPr>
      </a:lstStyle>
    </a:txDef>
  </a:objectDefaults>
  <a:extraClrSchemeLst/>
  <a:extLst>
    <a:ext uri="{05A4C25C-085E-4340-85A3-A5531E510DB2}">
      <thm15:themeFamily xmlns:thm15="http://schemas.microsoft.com/office/thememl/2012/main" name="Präsentation3" id="{15EC8A32-EFA0-4B0B-AC0F-1D8CF766F1E4}" vid="{CE16643F-63A4-48FC-8B61-AF37F67178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FHTW_PowerPoint</Template>
  <TotalTime>0</TotalTime>
  <Words>271</Words>
  <Application>Microsoft Office PowerPoint</Application>
  <PresentationFormat>Bildschirmpräsentation (16:9)</PresentationFormat>
  <Paragraphs>32</Paragraphs>
  <Slides>3</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3</vt:i4>
      </vt:variant>
    </vt:vector>
  </HeadingPairs>
  <TitlesOfParts>
    <vt:vector size="7" baseType="lpstr">
      <vt:lpstr>Arial</vt:lpstr>
      <vt:lpstr>Calibri</vt:lpstr>
      <vt:lpstr>Symbol</vt:lpstr>
      <vt:lpstr>Office</vt:lpstr>
      <vt:lpstr>Crosscutting Concepts</vt:lpstr>
      <vt:lpstr>Crosscutting Concepts</vt:lpstr>
      <vt:lpstr>Decisions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dc:title>
  <dc:creator>Marvin Kosmider</dc:creator>
  <cp:lastModifiedBy>Fabian Mahdi</cp:lastModifiedBy>
  <cp:revision>9</cp:revision>
  <dcterms:created xsi:type="dcterms:W3CDTF">2022-06-08T12:45:54Z</dcterms:created>
  <dcterms:modified xsi:type="dcterms:W3CDTF">2023-11-17T11:30:33Z</dcterms:modified>
</cp:coreProperties>
</file>