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28" d="100"/>
          <a:sy n="128" d="100"/>
        </p:scale>
        <p:origin x="183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Runtime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grades for student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7DA601-44D9-98D7-27AD-920E4313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2" y="553456"/>
            <a:ext cx="4523448" cy="39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Lector creates a test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A7FF27-9720-5644-BA0D-F5E0E4CF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71" y="306318"/>
            <a:ext cx="4283869" cy="43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5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19</Words>
  <Application>Microsoft Office PowerPoint</Application>
  <PresentationFormat>Bildschirmpräsentation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Runtime View</vt:lpstr>
      <vt:lpstr>Get all grades for student</vt:lpstr>
      <vt:lpstr>Lector creates a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Fabian Mahdi</cp:lastModifiedBy>
  <cp:revision>5</cp:revision>
  <dcterms:created xsi:type="dcterms:W3CDTF">2022-06-08T12:45:54Z</dcterms:created>
  <dcterms:modified xsi:type="dcterms:W3CDTF">2023-12-15T11:40:32Z</dcterms:modified>
</cp:coreProperties>
</file>